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2" r:id="rId5"/>
    <p:sldId id="260" r:id="rId6"/>
    <p:sldId id="284" r:id="rId7"/>
    <p:sldId id="264" r:id="rId8"/>
    <p:sldId id="267" r:id="rId9"/>
    <p:sldId id="274" r:id="rId10"/>
    <p:sldId id="285" r:id="rId11"/>
    <p:sldId id="287" r:id="rId12"/>
    <p:sldId id="283" r:id="rId13"/>
  </p:sldIdLst>
  <p:sldSz cx="12192000" cy="6858000"/>
  <p:notesSz cx="6858000" cy="9144000"/>
  <p:embeddedFontLst>
    <p:embeddedFont>
      <p:font typeface="Aharoni" panose="02010803020104030203" pitchFamily="2" charset="-79"/>
      <p:bold r:id="rId15"/>
    </p:embeddedFont>
    <p:embeddedFont>
      <p:font typeface="Arial Black" panose="020B0A04020102020204" pitchFamily="34" charset="0"/>
      <p:bold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Arial Unicode MS" panose="020B0604020202020204" pitchFamily="34" charset="-120"/>
      <p:regular r:id="rId19"/>
    </p:embeddedFont>
    <p:embeddedFont>
      <p:font typeface="文鼎特明" panose="02020909000000000000" pitchFamily="49" charset="-12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文鼎中鋼筆行楷" panose="03000600000000000000" pitchFamily="66" charset="-120"/>
      <p:regular r:id="rId25"/>
    </p:embeddedFont>
    <p:embeddedFont>
      <p:font typeface="標楷體" panose="03000509000000000000" pitchFamily="65" charset="-120"/>
      <p:regular r:id="rId26"/>
    </p:embeddedFont>
    <p:embeddedFont>
      <p:font typeface="宋体" panose="02010600030101010101" pitchFamily="2" charset="-122"/>
      <p:regular r:id="rId27"/>
    </p:embeddedFont>
    <p:embeddedFont>
      <p:font typeface="Wingdings 2" panose="05020102010507070707" pitchFamily="18" charset="2"/>
      <p:regular r:id="rId28"/>
    </p:embeddedFont>
    <p:embeddedFont>
      <p:font typeface="Kartika" panose="02020503030404060203" pitchFamily="18" charset="0"/>
      <p:regular r:id="rId29"/>
      <p:bold r:id="rId30"/>
    </p:embeddedFont>
    <p:embeddedFont>
      <p:font typeface="文鼎粗明" panose="02020809000000000000" pitchFamily="49" charset="-120"/>
      <p:regular r:id="rId31"/>
    </p:embeddedFont>
  </p:embeddedFontLst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4343"/>
    <a:srgbClr val="392F2F"/>
    <a:srgbClr val="262626"/>
    <a:srgbClr val="F9F9F9"/>
    <a:srgbClr val="F8FAF6"/>
    <a:srgbClr val="F2F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12388-985B-4B75-BA09-B999185F1801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7ACEED-9A9D-45B2-8E89-278C7A6CCD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9557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ACEED-9A9D-45B2-8E89-278C7A6CCD7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381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ACEED-9A9D-45B2-8E89-278C7A6CCD7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82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ACEED-9A9D-45B2-8E89-278C7A6CCD7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468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ACEED-9A9D-45B2-8E89-278C7A6CCD7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74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ACEED-9A9D-45B2-8E89-278C7A6CCD7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8463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ACEED-9A9D-45B2-8E89-278C7A6CCD7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0664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ACEED-9A9D-45B2-8E89-278C7A6CCD7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5488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ACEED-9A9D-45B2-8E89-278C7A6CCD7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66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ACEED-9A9D-45B2-8E89-278C7A6CCD7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619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ACEED-9A9D-45B2-8E89-278C7A6CCD7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808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208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5749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840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174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235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83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04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7039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62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97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5510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F9FF8-939F-401C-9892-1997D7A9135B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83FC8-2F5D-4D84-9BFB-4CA9D3324FE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日期占位符 1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1F9EB75-FE24-43CB-90FD-280975C686C0}" type="datetimeFigureOut">
              <a:rPr lang="zh-CN" altLang="en-US" smtClean="0"/>
              <a:pPr/>
              <a:t>2019/11/12</a:t>
            </a:fld>
            <a:endParaRPr lang="zh-CN" altLang="en-US"/>
          </a:p>
        </p:txBody>
      </p:sp>
      <p:sp>
        <p:nvSpPr>
          <p:cNvPr id="10" name="灯片编号占位符 3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138963-1525-4E4E-A5AE-A2B069EC3367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731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0" y="0"/>
            <a:ext cx="12192000" cy="6860731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623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3.png"/><Relationship Id="rId7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gif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microsoft.com/office/2007/relationships/hdphoto" Target="../media/hdphoto4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1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695343" y="3219203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校園流感接種宣導事項</a:t>
            </a:r>
            <a:endParaRPr lang="zh-CN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09183" y="2220935"/>
            <a:ext cx="198323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201</a:t>
            </a:r>
            <a:r>
              <a:rPr lang="en-US" altLang="zh-TW" sz="6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9</a:t>
            </a:r>
            <a:endParaRPr lang="zh-CN" altLang="en-US" sz="6600" dirty="0">
              <a:solidFill>
                <a:schemeClr val="tx1">
                  <a:lumMod val="65000"/>
                  <a:lumOff val="3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pic>
        <p:nvPicPr>
          <p:cNvPr id="2" name="Lady &amp; Bird (淑女与鸟组合) - Stephanie Says (史蒂芬妮说)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20676" y="-7085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24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3" y="309866"/>
            <a:ext cx="8827139" cy="1153113"/>
          </a:xfrm>
          <a:prstGeom prst="rect">
            <a:avLst/>
          </a:prstGeom>
        </p:spPr>
      </p:pic>
      <p:sp>
        <p:nvSpPr>
          <p:cNvPr id="3" name="文本框 3"/>
          <p:cNvSpPr txBox="1"/>
          <p:nvPr/>
        </p:nvSpPr>
        <p:spPr>
          <a:xfrm flipH="1">
            <a:off x="3735279" y="443529"/>
            <a:ext cx="481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注射後單張發</a:t>
            </a:r>
            <a:r>
              <a:rPr lang="zh-TW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放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grpSp>
        <p:nvGrpSpPr>
          <p:cNvPr id="27" name="群組 26"/>
          <p:cNvGrpSpPr/>
          <p:nvPr/>
        </p:nvGrpSpPr>
        <p:grpSpPr>
          <a:xfrm>
            <a:off x="661730" y="1606709"/>
            <a:ext cx="4566581" cy="5030649"/>
            <a:chOff x="232766" y="1606709"/>
            <a:chExt cx="4566581" cy="5030649"/>
          </a:xfrm>
        </p:grpSpPr>
        <p:grpSp>
          <p:nvGrpSpPr>
            <p:cNvPr id="4" name="组合 10"/>
            <p:cNvGrpSpPr/>
            <p:nvPr/>
          </p:nvGrpSpPr>
          <p:grpSpPr>
            <a:xfrm rot="15281405">
              <a:off x="935441" y="2558427"/>
              <a:ext cx="903892" cy="535137"/>
              <a:chOff x="6584951" y="3543301"/>
              <a:chExt cx="1900237" cy="1223962"/>
            </a:xfrm>
            <a:solidFill>
              <a:srgbClr val="A6A6A6"/>
            </a:solidFill>
          </p:grpSpPr>
          <p:sp>
            <p:nvSpPr>
              <p:cNvPr id="5" name="Freeform 3586"/>
              <p:cNvSpPr>
                <a:spLocks noEditPoints="1"/>
              </p:cNvSpPr>
              <p:nvPr/>
            </p:nvSpPr>
            <p:spPr bwMode="auto">
              <a:xfrm>
                <a:off x="6872288" y="3543301"/>
                <a:ext cx="1612900" cy="1090612"/>
              </a:xfrm>
              <a:custGeom>
                <a:avLst/>
                <a:gdLst>
                  <a:gd name="T0" fmla="*/ 1 w 62"/>
                  <a:gd name="T1" fmla="*/ 40 h 41"/>
                  <a:gd name="T2" fmla="*/ 37 w 62"/>
                  <a:gd name="T3" fmla="*/ 20 h 41"/>
                  <a:gd name="T4" fmla="*/ 42 w 62"/>
                  <a:gd name="T5" fmla="*/ 20 h 41"/>
                  <a:gd name="T6" fmla="*/ 46 w 62"/>
                  <a:gd name="T7" fmla="*/ 41 h 41"/>
                  <a:gd name="T8" fmla="*/ 46 w 62"/>
                  <a:gd name="T9" fmla="*/ 41 h 41"/>
                  <a:gd name="T10" fmla="*/ 47 w 62"/>
                  <a:gd name="T11" fmla="*/ 20 h 41"/>
                  <a:gd name="T12" fmla="*/ 45 w 62"/>
                  <a:gd name="T13" fmla="*/ 19 h 41"/>
                  <a:gd name="T14" fmla="*/ 46 w 62"/>
                  <a:gd name="T15" fmla="*/ 18 h 41"/>
                  <a:gd name="T16" fmla="*/ 61 w 62"/>
                  <a:gd name="T17" fmla="*/ 3 h 41"/>
                  <a:gd name="T18" fmla="*/ 60 w 62"/>
                  <a:gd name="T19" fmla="*/ 1 h 41"/>
                  <a:gd name="T20" fmla="*/ 45 w 62"/>
                  <a:gd name="T21" fmla="*/ 14 h 41"/>
                  <a:gd name="T22" fmla="*/ 43 w 62"/>
                  <a:gd name="T23" fmla="*/ 18 h 41"/>
                  <a:gd name="T24" fmla="*/ 38 w 62"/>
                  <a:gd name="T25" fmla="*/ 17 h 41"/>
                  <a:gd name="T26" fmla="*/ 29 w 62"/>
                  <a:gd name="T27" fmla="*/ 21 h 41"/>
                  <a:gd name="T28" fmla="*/ 1 w 62"/>
                  <a:gd name="T29" fmla="*/ 37 h 41"/>
                  <a:gd name="T30" fmla="*/ 1 w 62"/>
                  <a:gd name="T31" fmla="*/ 40 h 41"/>
                  <a:gd name="T32" fmla="*/ 50 w 62"/>
                  <a:gd name="T33" fmla="*/ 26 h 41"/>
                  <a:gd name="T34" fmla="*/ 48 w 62"/>
                  <a:gd name="T35" fmla="*/ 36 h 41"/>
                  <a:gd name="T36" fmla="*/ 46 w 62"/>
                  <a:gd name="T37" fmla="*/ 38 h 41"/>
                  <a:gd name="T38" fmla="*/ 45 w 62"/>
                  <a:gd name="T39" fmla="*/ 39 h 41"/>
                  <a:gd name="T40" fmla="*/ 43 w 62"/>
                  <a:gd name="T41" fmla="*/ 35 h 41"/>
                  <a:gd name="T42" fmla="*/ 44 w 62"/>
                  <a:gd name="T43" fmla="*/ 21 h 41"/>
                  <a:gd name="T44" fmla="*/ 50 w 62"/>
                  <a:gd name="T4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2" h="41">
                    <a:moveTo>
                      <a:pt x="1" y="40"/>
                    </a:moveTo>
                    <a:cubicBezTo>
                      <a:pt x="12" y="31"/>
                      <a:pt x="24" y="24"/>
                      <a:pt x="37" y="20"/>
                    </a:cubicBezTo>
                    <a:cubicBezTo>
                      <a:pt x="39" y="20"/>
                      <a:pt x="41" y="20"/>
                      <a:pt x="42" y="20"/>
                    </a:cubicBezTo>
                    <a:cubicBezTo>
                      <a:pt x="40" y="27"/>
                      <a:pt x="41" y="35"/>
                      <a:pt x="46" y="41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52" y="35"/>
                      <a:pt x="55" y="26"/>
                      <a:pt x="47" y="20"/>
                    </a:cubicBezTo>
                    <a:cubicBezTo>
                      <a:pt x="47" y="20"/>
                      <a:pt x="46" y="19"/>
                      <a:pt x="45" y="19"/>
                    </a:cubicBezTo>
                    <a:cubicBezTo>
                      <a:pt x="45" y="19"/>
                      <a:pt x="45" y="18"/>
                      <a:pt x="46" y="18"/>
                    </a:cubicBezTo>
                    <a:cubicBezTo>
                      <a:pt x="50" y="12"/>
                      <a:pt x="55" y="7"/>
                      <a:pt x="61" y="3"/>
                    </a:cubicBezTo>
                    <a:cubicBezTo>
                      <a:pt x="62" y="3"/>
                      <a:pt x="61" y="0"/>
                      <a:pt x="60" y="1"/>
                    </a:cubicBezTo>
                    <a:cubicBezTo>
                      <a:pt x="55" y="4"/>
                      <a:pt x="49" y="9"/>
                      <a:pt x="45" y="14"/>
                    </a:cubicBezTo>
                    <a:cubicBezTo>
                      <a:pt x="45" y="16"/>
                      <a:pt x="44" y="17"/>
                      <a:pt x="43" y="18"/>
                    </a:cubicBezTo>
                    <a:cubicBezTo>
                      <a:pt x="42" y="17"/>
                      <a:pt x="40" y="17"/>
                      <a:pt x="38" y="17"/>
                    </a:cubicBezTo>
                    <a:cubicBezTo>
                      <a:pt x="35" y="18"/>
                      <a:pt x="32" y="19"/>
                      <a:pt x="29" y="21"/>
                    </a:cubicBezTo>
                    <a:cubicBezTo>
                      <a:pt x="19" y="25"/>
                      <a:pt x="9" y="30"/>
                      <a:pt x="1" y="37"/>
                    </a:cubicBezTo>
                    <a:cubicBezTo>
                      <a:pt x="0" y="38"/>
                      <a:pt x="1" y="40"/>
                      <a:pt x="1" y="40"/>
                    </a:cubicBezTo>
                    <a:close/>
                    <a:moveTo>
                      <a:pt x="50" y="26"/>
                    </a:moveTo>
                    <a:cubicBezTo>
                      <a:pt x="52" y="29"/>
                      <a:pt x="49" y="33"/>
                      <a:pt x="48" y="36"/>
                    </a:cubicBezTo>
                    <a:cubicBezTo>
                      <a:pt x="47" y="37"/>
                      <a:pt x="46" y="37"/>
                      <a:pt x="46" y="38"/>
                    </a:cubicBezTo>
                    <a:cubicBezTo>
                      <a:pt x="46" y="38"/>
                      <a:pt x="45" y="39"/>
                      <a:pt x="45" y="39"/>
                    </a:cubicBezTo>
                    <a:cubicBezTo>
                      <a:pt x="45" y="39"/>
                      <a:pt x="43" y="35"/>
                      <a:pt x="43" y="35"/>
                    </a:cubicBezTo>
                    <a:cubicBezTo>
                      <a:pt x="41" y="30"/>
                      <a:pt x="42" y="25"/>
                      <a:pt x="44" y="21"/>
                    </a:cubicBezTo>
                    <a:cubicBezTo>
                      <a:pt x="47" y="22"/>
                      <a:pt x="49" y="23"/>
                      <a:pt x="50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" name="Freeform 3587"/>
              <p:cNvSpPr>
                <a:spLocks/>
              </p:cNvSpPr>
              <p:nvPr/>
            </p:nvSpPr>
            <p:spPr bwMode="auto">
              <a:xfrm>
                <a:off x="6584951" y="4021138"/>
                <a:ext cx="858838" cy="746125"/>
              </a:xfrm>
              <a:custGeom>
                <a:avLst/>
                <a:gdLst>
                  <a:gd name="T0" fmla="*/ 2 w 33"/>
                  <a:gd name="T1" fmla="*/ 28 h 28"/>
                  <a:gd name="T2" fmla="*/ 32 w 33"/>
                  <a:gd name="T3" fmla="*/ 23 h 28"/>
                  <a:gd name="T4" fmla="*/ 32 w 33"/>
                  <a:gd name="T5" fmla="*/ 21 h 28"/>
                  <a:gd name="T6" fmla="*/ 7 w 33"/>
                  <a:gd name="T7" fmla="*/ 23 h 28"/>
                  <a:gd name="T8" fmla="*/ 21 w 33"/>
                  <a:gd name="T9" fmla="*/ 3 h 28"/>
                  <a:gd name="T10" fmla="*/ 19 w 33"/>
                  <a:gd name="T11" fmla="*/ 2 h 28"/>
                  <a:gd name="T12" fmla="*/ 1 w 33"/>
                  <a:gd name="T13" fmla="*/ 25 h 28"/>
                  <a:gd name="T14" fmla="*/ 2 w 33"/>
                  <a:gd name="T1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28">
                    <a:moveTo>
                      <a:pt x="2" y="28"/>
                    </a:moveTo>
                    <a:cubicBezTo>
                      <a:pt x="11" y="24"/>
                      <a:pt x="22" y="23"/>
                      <a:pt x="32" y="23"/>
                    </a:cubicBezTo>
                    <a:cubicBezTo>
                      <a:pt x="33" y="23"/>
                      <a:pt x="33" y="21"/>
                      <a:pt x="32" y="21"/>
                    </a:cubicBezTo>
                    <a:cubicBezTo>
                      <a:pt x="24" y="21"/>
                      <a:pt x="15" y="21"/>
                      <a:pt x="7" y="23"/>
                    </a:cubicBezTo>
                    <a:cubicBezTo>
                      <a:pt x="13" y="18"/>
                      <a:pt x="19" y="11"/>
                      <a:pt x="21" y="3"/>
                    </a:cubicBezTo>
                    <a:cubicBezTo>
                      <a:pt x="22" y="2"/>
                      <a:pt x="20" y="0"/>
                      <a:pt x="19" y="2"/>
                    </a:cubicBezTo>
                    <a:cubicBezTo>
                      <a:pt x="17" y="11"/>
                      <a:pt x="8" y="19"/>
                      <a:pt x="1" y="25"/>
                    </a:cubicBezTo>
                    <a:cubicBezTo>
                      <a:pt x="0" y="26"/>
                      <a:pt x="1" y="28"/>
                      <a:pt x="2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7" name="组合 16"/>
            <p:cNvGrpSpPr/>
            <p:nvPr/>
          </p:nvGrpSpPr>
          <p:grpSpPr>
            <a:xfrm>
              <a:off x="232766" y="1606709"/>
              <a:ext cx="2281403" cy="871315"/>
              <a:chOff x="1832966" y="1945037"/>
              <a:chExt cx="2281403" cy="1999280"/>
            </a:xfrm>
          </p:grpSpPr>
          <p:sp>
            <p:nvSpPr>
              <p:cNvPr id="8" name="Freeform 7"/>
              <p:cNvSpPr>
                <a:spLocks noEditPoints="1"/>
              </p:cNvSpPr>
              <p:nvPr/>
            </p:nvSpPr>
            <p:spPr bwMode="auto">
              <a:xfrm flipH="1" flipV="1">
                <a:off x="1832966" y="1945037"/>
                <a:ext cx="2281403" cy="1999280"/>
              </a:xfrm>
              <a:custGeom>
                <a:avLst/>
                <a:gdLst>
                  <a:gd name="T0" fmla="*/ 24 w 653"/>
                  <a:gd name="T1" fmla="*/ 574 h 645"/>
                  <a:gd name="T2" fmla="*/ 96 w 653"/>
                  <a:gd name="T3" fmla="*/ 613 h 645"/>
                  <a:gd name="T4" fmla="*/ 565 w 653"/>
                  <a:gd name="T5" fmla="*/ 628 h 645"/>
                  <a:gd name="T6" fmla="*/ 623 w 653"/>
                  <a:gd name="T7" fmla="*/ 584 h 645"/>
                  <a:gd name="T8" fmla="*/ 620 w 653"/>
                  <a:gd name="T9" fmla="*/ 583 h 645"/>
                  <a:gd name="T10" fmla="*/ 620 w 653"/>
                  <a:gd name="T11" fmla="*/ 583 h 645"/>
                  <a:gd name="T12" fmla="*/ 625 w 653"/>
                  <a:gd name="T13" fmla="*/ 582 h 645"/>
                  <a:gd name="T14" fmla="*/ 643 w 653"/>
                  <a:gd name="T15" fmla="*/ 129 h 645"/>
                  <a:gd name="T16" fmla="*/ 384 w 653"/>
                  <a:gd name="T17" fmla="*/ 3 h 645"/>
                  <a:gd name="T18" fmla="*/ 320 w 653"/>
                  <a:gd name="T19" fmla="*/ 2 h 645"/>
                  <a:gd name="T20" fmla="*/ 12 w 653"/>
                  <a:gd name="T21" fmla="*/ 112 h 645"/>
                  <a:gd name="T22" fmla="*/ 17 w 653"/>
                  <a:gd name="T23" fmla="*/ 556 h 645"/>
                  <a:gd name="T24" fmla="*/ 494 w 653"/>
                  <a:gd name="T25" fmla="*/ 629 h 645"/>
                  <a:gd name="T26" fmla="*/ 613 w 653"/>
                  <a:gd name="T27" fmla="*/ 594 h 645"/>
                  <a:gd name="T28" fmla="*/ 614 w 653"/>
                  <a:gd name="T29" fmla="*/ 593 h 645"/>
                  <a:gd name="T30" fmla="*/ 597 w 653"/>
                  <a:gd name="T31" fmla="*/ 594 h 645"/>
                  <a:gd name="T32" fmla="*/ 597 w 653"/>
                  <a:gd name="T33" fmla="*/ 594 h 645"/>
                  <a:gd name="T34" fmla="*/ 610 w 653"/>
                  <a:gd name="T35" fmla="*/ 573 h 645"/>
                  <a:gd name="T36" fmla="*/ 616 w 653"/>
                  <a:gd name="T37" fmla="*/ 575 h 645"/>
                  <a:gd name="T38" fmla="*/ 633 w 653"/>
                  <a:gd name="T39" fmla="*/ 522 h 645"/>
                  <a:gd name="T40" fmla="*/ 629 w 653"/>
                  <a:gd name="T41" fmla="*/ 103 h 645"/>
                  <a:gd name="T42" fmla="*/ 636 w 653"/>
                  <a:gd name="T43" fmla="*/ 157 h 645"/>
                  <a:gd name="T44" fmla="*/ 626 w 653"/>
                  <a:gd name="T45" fmla="*/ 89 h 645"/>
                  <a:gd name="T46" fmla="*/ 575 w 653"/>
                  <a:gd name="T47" fmla="*/ 29 h 645"/>
                  <a:gd name="T48" fmla="*/ 611 w 653"/>
                  <a:gd name="T49" fmla="*/ 55 h 645"/>
                  <a:gd name="T50" fmla="*/ 608 w 653"/>
                  <a:gd name="T51" fmla="*/ 53 h 645"/>
                  <a:gd name="T52" fmla="*/ 394 w 653"/>
                  <a:gd name="T53" fmla="*/ 12 h 645"/>
                  <a:gd name="T54" fmla="*/ 266 w 653"/>
                  <a:gd name="T55" fmla="*/ 11 h 645"/>
                  <a:gd name="T56" fmla="*/ 237 w 653"/>
                  <a:gd name="T57" fmla="*/ 12 h 645"/>
                  <a:gd name="T58" fmla="*/ 202 w 653"/>
                  <a:gd name="T59" fmla="*/ 13 h 645"/>
                  <a:gd name="T60" fmla="*/ 202 w 653"/>
                  <a:gd name="T61" fmla="*/ 14 h 645"/>
                  <a:gd name="T62" fmla="*/ 11 w 653"/>
                  <a:gd name="T63" fmla="*/ 209 h 645"/>
                  <a:gd name="T64" fmla="*/ 116 w 653"/>
                  <a:gd name="T65" fmla="*/ 19 h 645"/>
                  <a:gd name="T66" fmla="*/ 70 w 653"/>
                  <a:gd name="T67" fmla="*/ 34 h 645"/>
                  <a:gd name="T68" fmla="*/ 49 w 653"/>
                  <a:gd name="T69" fmla="*/ 61 h 645"/>
                  <a:gd name="T70" fmla="*/ 574 w 653"/>
                  <a:gd name="T71" fmla="*/ 43 h 645"/>
                  <a:gd name="T72" fmla="*/ 631 w 653"/>
                  <a:gd name="T73" fmla="*/ 128 h 645"/>
                  <a:gd name="T74" fmla="*/ 640 w 653"/>
                  <a:gd name="T75" fmla="*/ 198 h 645"/>
                  <a:gd name="T76" fmla="*/ 638 w 653"/>
                  <a:gd name="T77" fmla="*/ 398 h 645"/>
                  <a:gd name="T78" fmla="*/ 631 w 653"/>
                  <a:gd name="T79" fmla="*/ 145 h 645"/>
                  <a:gd name="T80" fmla="*/ 628 w 653"/>
                  <a:gd name="T81" fmla="*/ 518 h 645"/>
                  <a:gd name="T82" fmla="*/ 311 w 653"/>
                  <a:gd name="T83" fmla="*/ 625 h 645"/>
                  <a:gd name="T84" fmla="*/ 47 w 653"/>
                  <a:gd name="T85" fmla="*/ 553 h 645"/>
                  <a:gd name="T86" fmla="*/ 26 w 653"/>
                  <a:gd name="T87" fmla="*/ 213 h 645"/>
                  <a:gd name="T88" fmla="*/ 17 w 653"/>
                  <a:gd name="T89" fmla="*/ 259 h 645"/>
                  <a:gd name="T90" fmla="*/ 48 w 653"/>
                  <a:gd name="T91" fmla="*/ 563 h 645"/>
                  <a:gd name="T92" fmla="*/ 22 w 653"/>
                  <a:gd name="T93" fmla="*/ 551 h 645"/>
                  <a:gd name="T94" fmla="*/ 11 w 653"/>
                  <a:gd name="T95" fmla="*/ 209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53" h="645">
                    <a:moveTo>
                      <a:pt x="17" y="556"/>
                    </a:moveTo>
                    <a:cubicBezTo>
                      <a:pt x="19" y="562"/>
                      <a:pt x="20" y="569"/>
                      <a:pt x="24" y="574"/>
                    </a:cubicBezTo>
                    <a:cubicBezTo>
                      <a:pt x="28" y="579"/>
                      <a:pt x="22" y="564"/>
                      <a:pt x="24" y="561"/>
                    </a:cubicBezTo>
                    <a:cubicBezTo>
                      <a:pt x="31" y="593"/>
                      <a:pt x="59" y="613"/>
                      <a:pt x="96" y="613"/>
                    </a:cubicBezTo>
                    <a:cubicBezTo>
                      <a:pt x="166" y="627"/>
                      <a:pt x="244" y="626"/>
                      <a:pt x="318" y="636"/>
                    </a:cubicBezTo>
                    <a:cubicBezTo>
                      <a:pt x="402" y="632"/>
                      <a:pt x="494" y="645"/>
                      <a:pt x="565" y="628"/>
                    </a:cubicBezTo>
                    <a:cubicBezTo>
                      <a:pt x="577" y="625"/>
                      <a:pt x="588" y="622"/>
                      <a:pt x="598" y="615"/>
                    </a:cubicBezTo>
                    <a:cubicBezTo>
                      <a:pt x="608" y="607"/>
                      <a:pt x="615" y="596"/>
                      <a:pt x="623" y="584"/>
                    </a:cubicBezTo>
                    <a:cubicBezTo>
                      <a:pt x="623" y="584"/>
                      <a:pt x="623" y="583"/>
                      <a:pt x="624" y="583"/>
                    </a:cubicBezTo>
                    <a:cubicBezTo>
                      <a:pt x="620" y="583"/>
                      <a:pt x="620" y="583"/>
                      <a:pt x="620" y="583"/>
                    </a:cubicBezTo>
                    <a:cubicBezTo>
                      <a:pt x="621" y="584"/>
                      <a:pt x="621" y="585"/>
                      <a:pt x="620" y="585"/>
                    </a:cubicBezTo>
                    <a:cubicBezTo>
                      <a:pt x="620" y="583"/>
                      <a:pt x="620" y="583"/>
                      <a:pt x="620" y="583"/>
                    </a:cubicBezTo>
                    <a:cubicBezTo>
                      <a:pt x="621" y="581"/>
                      <a:pt x="621" y="580"/>
                      <a:pt x="622" y="578"/>
                    </a:cubicBezTo>
                    <a:cubicBezTo>
                      <a:pt x="624" y="575"/>
                      <a:pt x="624" y="581"/>
                      <a:pt x="625" y="582"/>
                    </a:cubicBezTo>
                    <a:cubicBezTo>
                      <a:pt x="646" y="533"/>
                      <a:pt x="647" y="462"/>
                      <a:pt x="649" y="397"/>
                    </a:cubicBezTo>
                    <a:cubicBezTo>
                      <a:pt x="653" y="309"/>
                      <a:pt x="651" y="214"/>
                      <a:pt x="643" y="129"/>
                    </a:cubicBezTo>
                    <a:cubicBezTo>
                      <a:pt x="637" y="63"/>
                      <a:pt x="606" y="17"/>
                      <a:pt x="540" y="8"/>
                    </a:cubicBezTo>
                    <a:cubicBezTo>
                      <a:pt x="491" y="1"/>
                      <a:pt x="435" y="1"/>
                      <a:pt x="384" y="3"/>
                    </a:cubicBezTo>
                    <a:cubicBezTo>
                      <a:pt x="362" y="4"/>
                      <a:pt x="342" y="3"/>
                      <a:pt x="321" y="5"/>
                    </a:cubicBezTo>
                    <a:cubicBezTo>
                      <a:pt x="320" y="2"/>
                      <a:pt x="320" y="2"/>
                      <a:pt x="320" y="2"/>
                    </a:cubicBezTo>
                    <a:cubicBezTo>
                      <a:pt x="235" y="6"/>
                      <a:pt x="139" y="0"/>
                      <a:pt x="67" y="21"/>
                    </a:cubicBezTo>
                    <a:cubicBezTo>
                      <a:pt x="32" y="32"/>
                      <a:pt x="14" y="67"/>
                      <a:pt x="12" y="112"/>
                    </a:cubicBezTo>
                    <a:cubicBezTo>
                      <a:pt x="7" y="209"/>
                      <a:pt x="0" y="315"/>
                      <a:pt x="4" y="410"/>
                    </a:cubicBezTo>
                    <a:cubicBezTo>
                      <a:pt x="6" y="460"/>
                      <a:pt x="6" y="512"/>
                      <a:pt x="17" y="556"/>
                    </a:cubicBezTo>
                    <a:close/>
                    <a:moveTo>
                      <a:pt x="484" y="627"/>
                    </a:moveTo>
                    <a:cubicBezTo>
                      <a:pt x="487" y="628"/>
                      <a:pt x="493" y="626"/>
                      <a:pt x="494" y="629"/>
                    </a:cubicBezTo>
                    <a:cubicBezTo>
                      <a:pt x="491" y="629"/>
                      <a:pt x="487" y="629"/>
                      <a:pt x="484" y="627"/>
                    </a:cubicBezTo>
                    <a:close/>
                    <a:moveTo>
                      <a:pt x="613" y="594"/>
                    </a:moveTo>
                    <a:cubicBezTo>
                      <a:pt x="603" y="606"/>
                      <a:pt x="589" y="613"/>
                      <a:pt x="572" y="617"/>
                    </a:cubicBezTo>
                    <a:cubicBezTo>
                      <a:pt x="586" y="609"/>
                      <a:pt x="603" y="603"/>
                      <a:pt x="614" y="593"/>
                    </a:cubicBezTo>
                    <a:cubicBezTo>
                      <a:pt x="613" y="593"/>
                      <a:pt x="613" y="594"/>
                      <a:pt x="613" y="594"/>
                    </a:cubicBezTo>
                    <a:close/>
                    <a:moveTo>
                      <a:pt x="597" y="594"/>
                    </a:moveTo>
                    <a:cubicBezTo>
                      <a:pt x="597" y="592"/>
                      <a:pt x="600" y="590"/>
                      <a:pt x="601" y="589"/>
                    </a:cubicBezTo>
                    <a:cubicBezTo>
                      <a:pt x="601" y="593"/>
                      <a:pt x="601" y="594"/>
                      <a:pt x="597" y="594"/>
                    </a:cubicBezTo>
                    <a:close/>
                    <a:moveTo>
                      <a:pt x="606" y="582"/>
                    </a:moveTo>
                    <a:cubicBezTo>
                      <a:pt x="610" y="573"/>
                      <a:pt x="610" y="573"/>
                      <a:pt x="610" y="573"/>
                    </a:cubicBezTo>
                    <a:cubicBezTo>
                      <a:pt x="611" y="577"/>
                      <a:pt x="609" y="580"/>
                      <a:pt x="606" y="582"/>
                    </a:cubicBezTo>
                    <a:close/>
                    <a:moveTo>
                      <a:pt x="616" y="575"/>
                    </a:moveTo>
                    <a:cubicBezTo>
                      <a:pt x="631" y="526"/>
                      <a:pt x="631" y="526"/>
                      <a:pt x="631" y="526"/>
                    </a:cubicBezTo>
                    <a:cubicBezTo>
                      <a:pt x="631" y="526"/>
                      <a:pt x="631" y="523"/>
                      <a:pt x="633" y="522"/>
                    </a:cubicBezTo>
                    <a:cubicBezTo>
                      <a:pt x="631" y="543"/>
                      <a:pt x="624" y="560"/>
                      <a:pt x="616" y="575"/>
                    </a:cubicBezTo>
                    <a:close/>
                    <a:moveTo>
                      <a:pt x="629" y="103"/>
                    </a:moveTo>
                    <a:cubicBezTo>
                      <a:pt x="630" y="103"/>
                      <a:pt x="631" y="106"/>
                      <a:pt x="632" y="107"/>
                    </a:cubicBezTo>
                    <a:cubicBezTo>
                      <a:pt x="634" y="122"/>
                      <a:pt x="638" y="139"/>
                      <a:pt x="636" y="157"/>
                    </a:cubicBezTo>
                    <a:cubicBezTo>
                      <a:pt x="636" y="137"/>
                      <a:pt x="632" y="120"/>
                      <a:pt x="629" y="103"/>
                    </a:cubicBezTo>
                    <a:cubicBezTo>
                      <a:pt x="627" y="99"/>
                      <a:pt x="627" y="94"/>
                      <a:pt x="626" y="89"/>
                    </a:cubicBezTo>
                    <a:cubicBezTo>
                      <a:pt x="629" y="93"/>
                      <a:pt x="630" y="98"/>
                      <a:pt x="629" y="103"/>
                    </a:cubicBezTo>
                    <a:close/>
                    <a:moveTo>
                      <a:pt x="575" y="29"/>
                    </a:moveTo>
                    <a:cubicBezTo>
                      <a:pt x="588" y="34"/>
                      <a:pt x="600" y="42"/>
                      <a:pt x="608" y="53"/>
                    </a:cubicBezTo>
                    <a:cubicBezTo>
                      <a:pt x="609" y="54"/>
                      <a:pt x="610" y="54"/>
                      <a:pt x="611" y="55"/>
                    </a:cubicBezTo>
                    <a:cubicBezTo>
                      <a:pt x="610" y="56"/>
                      <a:pt x="609" y="54"/>
                      <a:pt x="609" y="55"/>
                    </a:cubicBezTo>
                    <a:cubicBezTo>
                      <a:pt x="609" y="54"/>
                      <a:pt x="609" y="54"/>
                      <a:pt x="608" y="53"/>
                    </a:cubicBezTo>
                    <a:cubicBezTo>
                      <a:pt x="577" y="29"/>
                      <a:pt x="528" y="22"/>
                      <a:pt x="474" y="19"/>
                    </a:cubicBezTo>
                    <a:cubicBezTo>
                      <a:pt x="449" y="18"/>
                      <a:pt x="422" y="14"/>
                      <a:pt x="394" y="12"/>
                    </a:cubicBezTo>
                    <a:cubicBezTo>
                      <a:pt x="457" y="8"/>
                      <a:pt x="528" y="8"/>
                      <a:pt x="575" y="29"/>
                    </a:cubicBezTo>
                    <a:close/>
                    <a:moveTo>
                      <a:pt x="266" y="11"/>
                    </a:moveTo>
                    <a:cubicBezTo>
                      <a:pt x="263" y="13"/>
                      <a:pt x="258" y="14"/>
                      <a:pt x="254" y="13"/>
                    </a:cubicBezTo>
                    <a:cubicBezTo>
                      <a:pt x="251" y="12"/>
                      <a:pt x="240" y="13"/>
                      <a:pt x="237" y="12"/>
                    </a:cubicBezTo>
                    <a:cubicBezTo>
                      <a:pt x="245" y="11"/>
                      <a:pt x="256" y="12"/>
                      <a:pt x="266" y="11"/>
                    </a:cubicBezTo>
                    <a:close/>
                    <a:moveTo>
                      <a:pt x="202" y="13"/>
                    </a:moveTo>
                    <a:cubicBezTo>
                      <a:pt x="236" y="13"/>
                      <a:pt x="236" y="13"/>
                      <a:pt x="236" y="13"/>
                    </a:cubicBezTo>
                    <a:cubicBezTo>
                      <a:pt x="202" y="14"/>
                      <a:pt x="202" y="14"/>
                      <a:pt x="202" y="14"/>
                    </a:cubicBezTo>
                    <a:lnTo>
                      <a:pt x="202" y="13"/>
                    </a:lnTo>
                    <a:close/>
                    <a:moveTo>
                      <a:pt x="11" y="209"/>
                    </a:moveTo>
                    <a:cubicBezTo>
                      <a:pt x="13" y="151"/>
                      <a:pt x="16" y="95"/>
                      <a:pt x="35" y="55"/>
                    </a:cubicBezTo>
                    <a:cubicBezTo>
                      <a:pt x="47" y="30"/>
                      <a:pt x="81" y="23"/>
                      <a:pt x="116" y="19"/>
                    </a:cubicBezTo>
                    <a:cubicBezTo>
                      <a:pt x="142" y="16"/>
                      <a:pt x="170" y="11"/>
                      <a:pt x="199" y="14"/>
                    </a:cubicBezTo>
                    <a:cubicBezTo>
                      <a:pt x="152" y="18"/>
                      <a:pt x="105" y="18"/>
                      <a:pt x="70" y="34"/>
                    </a:cubicBezTo>
                    <a:cubicBezTo>
                      <a:pt x="50" y="44"/>
                      <a:pt x="37" y="66"/>
                      <a:pt x="37" y="94"/>
                    </a:cubicBezTo>
                    <a:cubicBezTo>
                      <a:pt x="39" y="83"/>
                      <a:pt x="42" y="70"/>
                      <a:pt x="49" y="61"/>
                    </a:cubicBezTo>
                    <a:cubicBezTo>
                      <a:pt x="64" y="41"/>
                      <a:pt x="91" y="31"/>
                      <a:pt x="125" y="28"/>
                    </a:cubicBezTo>
                    <a:cubicBezTo>
                      <a:pt x="271" y="16"/>
                      <a:pt x="444" y="12"/>
                      <a:pt x="574" y="43"/>
                    </a:cubicBezTo>
                    <a:cubicBezTo>
                      <a:pt x="580" y="45"/>
                      <a:pt x="587" y="47"/>
                      <a:pt x="592" y="51"/>
                    </a:cubicBezTo>
                    <a:cubicBezTo>
                      <a:pt x="614" y="67"/>
                      <a:pt x="626" y="95"/>
                      <a:pt x="631" y="128"/>
                    </a:cubicBezTo>
                    <a:cubicBezTo>
                      <a:pt x="637" y="176"/>
                      <a:pt x="639" y="228"/>
                      <a:pt x="639" y="279"/>
                    </a:cubicBezTo>
                    <a:cubicBezTo>
                      <a:pt x="640" y="198"/>
                      <a:pt x="640" y="198"/>
                      <a:pt x="640" y="198"/>
                    </a:cubicBezTo>
                    <a:cubicBezTo>
                      <a:pt x="643" y="277"/>
                      <a:pt x="646" y="366"/>
                      <a:pt x="639" y="446"/>
                    </a:cubicBezTo>
                    <a:cubicBezTo>
                      <a:pt x="639" y="432"/>
                      <a:pt x="640" y="413"/>
                      <a:pt x="638" y="398"/>
                    </a:cubicBezTo>
                    <a:cubicBezTo>
                      <a:pt x="638" y="439"/>
                      <a:pt x="637" y="477"/>
                      <a:pt x="633" y="514"/>
                    </a:cubicBezTo>
                    <a:cubicBezTo>
                      <a:pt x="636" y="394"/>
                      <a:pt x="639" y="263"/>
                      <a:pt x="631" y="145"/>
                    </a:cubicBezTo>
                    <a:cubicBezTo>
                      <a:pt x="631" y="140"/>
                      <a:pt x="629" y="134"/>
                      <a:pt x="627" y="130"/>
                    </a:cubicBezTo>
                    <a:cubicBezTo>
                      <a:pt x="637" y="256"/>
                      <a:pt x="634" y="393"/>
                      <a:pt x="628" y="518"/>
                    </a:cubicBezTo>
                    <a:cubicBezTo>
                      <a:pt x="620" y="572"/>
                      <a:pt x="592" y="606"/>
                      <a:pt x="540" y="616"/>
                    </a:cubicBezTo>
                    <a:cubicBezTo>
                      <a:pt x="463" y="622"/>
                      <a:pt x="393" y="631"/>
                      <a:pt x="311" y="625"/>
                    </a:cubicBezTo>
                    <a:cubicBezTo>
                      <a:pt x="250" y="620"/>
                      <a:pt x="188" y="616"/>
                      <a:pt x="130" y="607"/>
                    </a:cubicBezTo>
                    <a:cubicBezTo>
                      <a:pt x="99" y="593"/>
                      <a:pt x="69" y="575"/>
                      <a:pt x="47" y="553"/>
                    </a:cubicBezTo>
                    <a:cubicBezTo>
                      <a:pt x="24" y="465"/>
                      <a:pt x="18" y="353"/>
                      <a:pt x="21" y="247"/>
                    </a:cubicBezTo>
                    <a:cubicBezTo>
                      <a:pt x="21" y="232"/>
                      <a:pt x="23" y="221"/>
                      <a:pt x="26" y="213"/>
                    </a:cubicBezTo>
                    <a:cubicBezTo>
                      <a:pt x="25" y="166"/>
                      <a:pt x="29" y="109"/>
                      <a:pt x="38" y="66"/>
                    </a:cubicBezTo>
                    <a:cubicBezTo>
                      <a:pt x="21" y="121"/>
                      <a:pt x="21" y="193"/>
                      <a:pt x="17" y="259"/>
                    </a:cubicBezTo>
                    <a:cubicBezTo>
                      <a:pt x="12" y="358"/>
                      <a:pt x="19" y="457"/>
                      <a:pt x="37" y="541"/>
                    </a:cubicBezTo>
                    <a:cubicBezTo>
                      <a:pt x="39" y="548"/>
                      <a:pt x="41" y="557"/>
                      <a:pt x="48" y="563"/>
                    </a:cubicBezTo>
                    <a:cubicBezTo>
                      <a:pt x="66" y="580"/>
                      <a:pt x="92" y="595"/>
                      <a:pt x="113" y="607"/>
                    </a:cubicBezTo>
                    <a:cubicBezTo>
                      <a:pt x="69" y="608"/>
                      <a:pt x="32" y="590"/>
                      <a:pt x="22" y="551"/>
                    </a:cubicBezTo>
                    <a:cubicBezTo>
                      <a:pt x="21" y="552"/>
                      <a:pt x="22" y="557"/>
                      <a:pt x="20" y="559"/>
                    </a:cubicBezTo>
                    <a:cubicBezTo>
                      <a:pt x="7" y="446"/>
                      <a:pt x="8" y="326"/>
                      <a:pt x="11" y="209"/>
                    </a:cubicBez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" name="Text Box 12"/>
              <p:cNvSpPr txBox="1">
                <a:spLocks noChangeArrowheads="1"/>
              </p:cNvSpPr>
              <p:nvPr/>
            </p:nvSpPr>
            <p:spPr bwMode="auto">
              <a:xfrm>
                <a:off x="1910561" y="2319696"/>
                <a:ext cx="2100326" cy="14729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87089" tIns="43544" rIns="87089" bIns="43544">
                <a:spAutoFit/>
              </a:bodyPr>
              <a:lstStyle/>
              <a:p>
                <a:pPr algn="ctr">
                  <a:defRPr/>
                </a:pPr>
                <a:r>
                  <a:rPr lang="zh-TW" altLang="en-US" sz="3600" kern="0" dirty="0" smtClean="0">
                    <a:solidFill>
                      <a:srgbClr val="FF0000"/>
                    </a:solidFill>
                    <a:latin typeface="Arial Unicode MS" panose="020B0604020202020204" pitchFamily="34" charset="-122"/>
                    <a:ea typeface="Arial Unicode MS" panose="020B0604020202020204" pitchFamily="34" charset="-122"/>
                  </a:rPr>
                  <a:t>已</a:t>
                </a:r>
                <a:r>
                  <a:rPr lang="zh-TW" altLang="en-US" sz="3600" kern="0" dirty="0" smtClean="0">
                    <a:solidFill>
                      <a:srgbClr val="392F2F"/>
                    </a:solidFill>
                    <a:latin typeface="Arial Unicode MS" panose="020B0604020202020204" pitchFamily="34" charset="-122"/>
                    <a:ea typeface="Arial Unicode MS" panose="020B0604020202020204" pitchFamily="34" charset="-122"/>
                  </a:rPr>
                  <a:t>施打</a:t>
                </a:r>
                <a:endParaRPr lang="zh-CN" altLang="en-US" sz="3600" kern="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endParaRPr>
              </a:p>
            </p:txBody>
          </p:sp>
        </p:grpSp>
        <p:grpSp>
          <p:nvGrpSpPr>
            <p:cNvPr id="14" name="群組 13"/>
            <p:cNvGrpSpPr/>
            <p:nvPr/>
          </p:nvGrpSpPr>
          <p:grpSpPr>
            <a:xfrm>
              <a:off x="310361" y="2478022"/>
              <a:ext cx="4488986" cy="4159336"/>
              <a:chOff x="1948390" y="980728"/>
              <a:chExt cx="6079994" cy="5400600"/>
            </a:xfrm>
          </p:grpSpPr>
          <p:pic>
            <p:nvPicPr>
              <p:cNvPr id="10" name="圖片 9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47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9101"/>
              <a:stretch/>
            </p:blipFill>
            <p:spPr>
              <a:xfrm>
                <a:off x="1948390" y="2204864"/>
                <a:ext cx="4850256" cy="4176464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grpSp>
            <p:nvGrpSpPr>
              <p:cNvPr id="11" name="群組 10"/>
              <p:cNvGrpSpPr/>
              <p:nvPr/>
            </p:nvGrpSpPr>
            <p:grpSpPr>
              <a:xfrm>
                <a:off x="6444208" y="980728"/>
                <a:ext cx="1584176" cy="2153394"/>
                <a:chOff x="5734092" y="267729"/>
                <a:chExt cx="1584176" cy="2153394"/>
              </a:xfrm>
            </p:grpSpPr>
            <p:sp>
              <p:nvSpPr>
                <p:cNvPr id="12" name="橢圓 11"/>
                <p:cNvSpPr/>
                <p:nvPr/>
              </p:nvSpPr>
              <p:spPr>
                <a:xfrm>
                  <a:off x="5940152" y="1578508"/>
                  <a:ext cx="216024" cy="33491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13" name="圖片 12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35778" b="98889" l="1974" r="100000"/>
                          </a14:imgEffect>
                          <a14:imgEffect>
                            <a14:brightnessContrast contrast="-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894" t="48719" r="25396" b="1041"/>
                <a:stretch/>
              </p:blipFill>
              <p:spPr>
                <a:xfrm rot="13236333">
                  <a:off x="5734092" y="267729"/>
                  <a:ext cx="1584176" cy="215339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26" name="群組 25"/>
          <p:cNvGrpSpPr/>
          <p:nvPr/>
        </p:nvGrpSpPr>
        <p:grpSpPr>
          <a:xfrm>
            <a:off x="5851641" y="1606709"/>
            <a:ext cx="5720606" cy="4839523"/>
            <a:chOff x="6263699" y="1606709"/>
            <a:chExt cx="5720606" cy="4839523"/>
          </a:xfrm>
        </p:grpSpPr>
        <p:grpSp>
          <p:nvGrpSpPr>
            <p:cNvPr id="15" name="组合 13"/>
            <p:cNvGrpSpPr/>
            <p:nvPr/>
          </p:nvGrpSpPr>
          <p:grpSpPr>
            <a:xfrm rot="6318595" flipH="1">
              <a:off x="10098270" y="2601556"/>
              <a:ext cx="949494" cy="519531"/>
              <a:chOff x="6584951" y="3543301"/>
              <a:chExt cx="1900237" cy="1223962"/>
            </a:xfrm>
            <a:solidFill>
              <a:srgbClr val="A6A6A6"/>
            </a:solidFill>
          </p:grpSpPr>
          <p:sp>
            <p:nvSpPr>
              <p:cNvPr id="16" name="Freeform 3586"/>
              <p:cNvSpPr>
                <a:spLocks noEditPoints="1"/>
              </p:cNvSpPr>
              <p:nvPr/>
            </p:nvSpPr>
            <p:spPr bwMode="auto">
              <a:xfrm>
                <a:off x="6872288" y="3543301"/>
                <a:ext cx="1612900" cy="1090612"/>
              </a:xfrm>
              <a:custGeom>
                <a:avLst/>
                <a:gdLst>
                  <a:gd name="T0" fmla="*/ 1 w 62"/>
                  <a:gd name="T1" fmla="*/ 40 h 41"/>
                  <a:gd name="T2" fmla="*/ 37 w 62"/>
                  <a:gd name="T3" fmla="*/ 20 h 41"/>
                  <a:gd name="T4" fmla="*/ 42 w 62"/>
                  <a:gd name="T5" fmla="*/ 20 h 41"/>
                  <a:gd name="T6" fmla="*/ 46 w 62"/>
                  <a:gd name="T7" fmla="*/ 41 h 41"/>
                  <a:gd name="T8" fmla="*/ 46 w 62"/>
                  <a:gd name="T9" fmla="*/ 41 h 41"/>
                  <a:gd name="T10" fmla="*/ 47 w 62"/>
                  <a:gd name="T11" fmla="*/ 20 h 41"/>
                  <a:gd name="T12" fmla="*/ 45 w 62"/>
                  <a:gd name="T13" fmla="*/ 19 h 41"/>
                  <a:gd name="T14" fmla="*/ 46 w 62"/>
                  <a:gd name="T15" fmla="*/ 18 h 41"/>
                  <a:gd name="T16" fmla="*/ 61 w 62"/>
                  <a:gd name="T17" fmla="*/ 3 h 41"/>
                  <a:gd name="T18" fmla="*/ 60 w 62"/>
                  <a:gd name="T19" fmla="*/ 1 h 41"/>
                  <a:gd name="T20" fmla="*/ 45 w 62"/>
                  <a:gd name="T21" fmla="*/ 14 h 41"/>
                  <a:gd name="T22" fmla="*/ 43 w 62"/>
                  <a:gd name="T23" fmla="*/ 18 h 41"/>
                  <a:gd name="T24" fmla="*/ 38 w 62"/>
                  <a:gd name="T25" fmla="*/ 17 h 41"/>
                  <a:gd name="T26" fmla="*/ 29 w 62"/>
                  <a:gd name="T27" fmla="*/ 21 h 41"/>
                  <a:gd name="T28" fmla="*/ 1 w 62"/>
                  <a:gd name="T29" fmla="*/ 37 h 41"/>
                  <a:gd name="T30" fmla="*/ 1 w 62"/>
                  <a:gd name="T31" fmla="*/ 40 h 41"/>
                  <a:gd name="T32" fmla="*/ 50 w 62"/>
                  <a:gd name="T33" fmla="*/ 26 h 41"/>
                  <a:gd name="T34" fmla="*/ 48 w 62"/>
                  <a:gd name="T35" fmla="*/ 36 h 41"/>
                  <a:gd name="T36" fmla="*/ 46 w 62"/>
                  <a:gd name="T37" fmla="*/ 38 h 41"/>
                  <a:gd name="T38" fmla="*/ 45 w 62"/>
                  <a:gd name="T39" fmla="*/ 39 h 41"/>
                  <a:gd name="T40" fmla="*/ 43 w 62"/>
                  <a:gd name="T41" fmla="*/ 35 h 41"/>
                  <a:gd name="T42" fmla="*/ 44 w 62"/>
                  <a:gd name="T43" fmla="*/ 21 h 41"/>
                  <a:gd name="T44" fmla="*/ 50 w 62"/>
                  <a:gd name="T4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2" h="41">
                    <a:moveTo>
                      <a:pt x="1" y="40"/>
                    </a:moveTo>
                    <a:cubicBezTo>
                      <a:pt x="12" y="31"/>
                      <a:pt x="24" y="24"/>
                      <a:pt x="37" y="20"/>
                    </a:cubicBezTo>
                    <a:cubicBezTo>
                      <a:pt x="39" y="20"/>
                      <a:pt x="41" y="20"/>
                      <a:pt x="42" y="20"/>
                    </a:cubicBezTo>
                    <a:cubicBezTo>
                      <a:pt x="40" y="27"/>
                      <a:pt x="41" y="35"/>
                      <a:pt x="46" y="41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52" y="35"/>
                      <a:pt x="55" y="26"/>
                      <a:pt x="47" y="20"/>
                    </a:cubicBezTo>
                    <a:cubicBezTo>
                      <a:pt x="47" y="20"/>
                      <a:pt x="46" y="19"/>
                      <a:pt x="45" y="19"/>
                    </a:cubicBezTo>
                    <a:cubicBezTo>
                      <a:pt x="45" y="19"/>
                      <a:pt x="45" y="18"/>
                      <a:pt x="46" y="18"/>
                    </a:cubicBezTo>
                    <a:cubicBezTo>
                      <a:pt x="50" y="12"/>
                      <a:pt x="55" y="7"/>
                      <a:pt x="61" y="3"/>
                    </a:cubicBezTo>
                    <a:cubicBezTo>
                      <a:pt x="62" y="3"/>
                      <a:pt x="61" y="0"/>
                      <a:pt x="60" y="1"/>
                    </a:cubicBezTo>
                    <a:cubicBezTo>
                      <a:pt x="55" y="4"/>
                      <a:pt x="49" y="9"/>
                      <a:pt x="45" y="14"/>
                    </a:cubicBezTo>
                    <a:cubicBezTo>
                      <a:pt x="45" y="16"/>
                      <a:pt x="44" y="17"/>
                      <a:pt x="43" y="18"/>
                    </a:cubicBezTo>
                    <a:cubicBezTo>
                      <a:pt x="42" y="17"/>
                      <a:pt x="40" y="17"/>
                      <a:pt x="38" y="17"/>
                    </a:cubicBezTo>
                    <a:cubicBezTo>
                      <a:pt x="35" y="18"/>
                      <a:pt x="32" y="19"/>
                      <a:pt x="29" y="21"/>
                    </a:cubicBezTo>
                    <a:cubicBezTo>
                      <a:pt x="19" y="25"/>
                      <a:pt x="9" y="30"/>
                      <a:pt x="1" y="37"/>
                    </a:cubicBezTo>
                    <a:cubicBezTo>
                      <a:pt x="0" y="38"/>
                      <a:pt x="1" y="40"/>
                      <a:pt x="1" y="40"/>
                    </a:cubicBezTo>
                    <a:close/>
                    <a:moveTo>
                      <a:pt x="50" y="26"/>
                    </a:moveTo>
                    <a:cubicBezTo>
                      <a:pt x="52" y="29"/>
                      <a:pt x="49" y="33"/>
                      <a:pt x="48" y="36"/>
                    </a:cubicBezTo>
                    <a:cubicBezTo>
                      <a:pt x="47" y="37"/>
                      <a:pt x="46" y="37"/>
                      <a:pt x="46" y="38"/>
                    </a:cubicBezTo>
                    <a:cubicBezTo>
                      <a:pt x="46" y="38"/>
                      <a:pt x="45" y="39"/>
                      <a:pt x="45" y="39"/>
                    </a:cubicBezTo>
                    <a:cubicBezTo>
                      <a:pt x="45" y="39"/>
                      <a:pt x="43" y="35"/>
                      <a:pt x="43" y="35"/>
                    </a:cubicBezTo>
                    <a:cubicBezTo>
                      <a:pt x="41" y="30"/>
                      <a:pt x="42" y="25"/>
                      <a:pt x="44" y="21"/>
                    </a:cubicBezTo>
                    <a:cubicBezTo>
                      <a:pt x="47" y="22"/>
                      <a:pt x="49" y="23"/>
                      <a:pt x="50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Freeform 3587"/>
              <p:cNvSpPr>
                <a:spLocks/>
              </p:cNvSpPr>
              <p:nvPr/>
            </p:nvSpPr>
            <p:spPr bwMode="auto">
              <a:xfrm>
                <a:off x="6584951" y="4021138"/>
                <a:ext cx="858838" cy="746125"/>
              </a:xfrm>
              <a:custGeom>
                <a:avLst/>
                <a:gdLst>
                  <a:gd name="T0" fmla="*/ 2 w 33"/>
                  <a:gd name="T1" fmla="*/ 28 h 28"/>
                  <a:gd name="T2" fmla="*/ 32 w 33"/>
                  <a:gd name="T3" fmla="*/ 23 h 28"/>
                  <a:gd name="T4" fmla="*/ 32 w 33"/>
                  <a:gd name="T5" fmla="*/ 21 h 28"/>
                  <a:gd name="T6" fmla="*/ 7 w 33"/>
                  <a:gd name="T7" fmla="*/ 23 h 28"/>
                  <a:gd name="T8" fmla="*/ 21 w 33"/>
                  <a:gd name="T9" fmla="*/ 3 h 28"/>
                  <a:gd name="T10" fmla="*/ 19 w 33"/>
                  <a:gd name="T11" fmla="*/ 2 h 28"/>
                  <a:gd name="T12" fmla="*/ 1 w 33"/>
                  <a:gd name="T13" fmla="*/ 25 h 28"/>
                  <a:gd name="T14" fmla="*/ 2 w 33"/>
                  <a:gd name="T1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28">
                    <a:moveTo>
                      <a:pt x="2" y="28"/>
                    </a:moveTo>
                    <a:cubicBezTo>
                      <a:pt x="11" y="24"/>
                      <a:pt x="22" y="23"/>
                      <a:pt x="32" y="23"/>
                    </a:cubicBezTo>
                    <a:cubicBezTo>
                      <a:pt x="33" y="23"/>
                      <a:pt x="33" y="21"/>
                      <a:pt x="32" y="21"/>
                    </a:cubicBezTo>
                    <a:cubicBezTo>
                      <a:pt x="24" y="21"/>
                      <a:pt x="15" y="21"/>
                      <a:pt x="7" y="23"/>
                    </a:cubicBezTo>
                    <a:cubicBezTo>
                      <a:pt x="13" y="18"/>
                      <a:pt x="19" y="11"/>
                      <a:pt x="21" y="3"/>
                    </a:cubicBezTo>
                    <a:cubicBezTo>
                      <a:pt x="22" y="2"/>
                      <a:pt x="20" y="0"/>
                      <a:pt x="19" y="2"/>
                    </a:cubicBezTo>
                    <a:cubicBezTo>
                      <a:pt x="17" y="11"/>
                      <a:pt x="8" y="19"/>
                      <a:pt x="1" y="25"/>
                    </a:cubicBezTo>
                    <a:cubicBezTo>
                      <a:pt x="0" y="26"/>
                      <a:pt x="1" y="28"/>
                      <a:pt x="2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8" name="组合 16"/>
            <p:cNvGrpSpPr/>
            <p:nvPr/>
          </p:nvGrpSpPr>
          <p:grpSpPr>
            <a:xfrm>
              <a:off x="9702902" y="1606709"/>
              <a:ext cx="2281403" cy="871315"/>
              <a:chOff x="1832966" y="1945037"/>
              <a:chExt cx="2281403" cy="1999280"/>
            </a:xfrm>
          </p:grpSpPr>
          <p:sp>
            <p:nvSpPr>
              <p:cNvPr id="19" name="Freeform 7"/>
              <p:cNvSpPr>
                <a:spLocks noEditPoints="1"/>
              </p:cNvSpPr>
              <p:nvPr/>
            </p:nvSpPr>
            <p:spPr bwMode="auto">
              <a:xfrm flipH="1" flipV="1">
                <a:off x="1832966" y="1945037"/>
                <a:ext cx="2281403" cy="1999280"/>
              </a:xfrm>
              <a:custGeom>
                <a:avLst/>
                <a:gdLst>
                  <a:gd name="T0" fmla="*/ 24 w 653"/>
                  <a:gd name="T1" fmla="*/ 574 h 645"/>
                  <a:gd name="T2" fmla="*/ 96 w 653"/>
                  <a:gd name="T3" fmla="*/ 613 h 645"/>
                  <a:gd name="T4" fmla="*/ 565 w 653"/>
                  <a:gd name="T5" fmla="*/ 628 h 645"/>
                  <a:gd name="T6" fmla="*/ 623 w 653"/>
                  <a:gd name="T7" fmla="*/ 584 h 645"/>
                  <a:gd name="T8" fmla="*/ 620 w 653"/>
                  <a:gd name="T9" fmla="*/ 583 h 645"/>
                  <a:gd name="T10" fmla="*/ 620 w 653"/>
                  <a:gd name="T11" fmla="*/ 583 h 645"/>
                  <a:gd name="T12" fmla="*/ 625 w 653"/>
                  <a:gd name="T13" fmla="*/ 582 h 645"/>
                  <a:gd name="T14" fmla="*/ 643 w 653"/>
                  <a:gd name="T15" fmla="*/ 129 h 645"/>
                  <a:gd name="T16" fmla="*/ 384 w 653"/>
                  <a:gd name="T17" fmla="*/ 3 h 645"/>
                  <a:gd name="T18" fmla="*/ 320 w 653"/>
                  <a:gd name="T19" fmla="*/ 2 h 645"/>
                  <a:gd name="T20" fmla="*/ 12 w 653"/>
                  <a:gd name="T21" fmla="*/ 112 h 645"/>
                  <a:gd name="T22" fmla="*/ 17 w 653"/>
                  <a:gd name="T23" fmla="*/ 556 h 645"/>
                  <a:gd name="T24" fmla="*/ 494 w 653"/>
                  <a:gd name="T25" fmla="*/ 629 h 645"/>
                  <a:gd name="T26" fmla="*/ 613 w 653"/>
                  <a:gd name="T27" fmla="*/ 594 h 645"/>
                  <a:gd name="T28" fmla="*/ 614 w 653"/>
                  <a:gd name="T29" fmla="*/ 593 h 645"/>
                  <a:gd name="T30" fmla="*/ 597 w 653"/>
                  <a:gd name="T31" fmla="*/ 594 h 645"/>
                  <a:gd name="T32" fmla="*/ 597 w 653"/>
                  <a:gd name="T33" fmla="*/ 594 h 645"/>
                  <a:gd name="T34" fmla="*/ 610 w 653"/>
                  <a:gd name="T35" fmla="*/ 573 h 645"/>
                  <a:gd name="T36" fmla="*/ 616 w 653"/>
                  <a:gd name="T37" fmla="*/ 575 h 645"/>
                  <a:gd name="T38" fmla="*/ 633 w 653"/>
                  <a:gd name="T39" fmla="*/ 522 h 645"/>
                  <a:gd name="T40" fmla="*/ 629 w 653"/>
                  <a:gd name="T41" fmla="*/ 103 h 645"/>
                  <a:gd name="T42" fmla="*/ 636 w 653"/>
                  <a:gd name="T43" fmla="*/ 157 h 645"/>
                  <a:gd name="T44" fmla="*/ 626 w 653"/>
                  <a:gd name="T45" fmla="*/ 89 h 645"/>
                  <a:gd name="T46" fmla="*/ 575 w 653"/>
                  <a:gd name="T47" fmla="*/ 29 h 645"/>
                  <a:gd name="T48" fmla="*/ 611 w 653"/>
                  <a:gd name="T49" fmla="*/ 55 h 645"/>
                  <a:gd name="T50" fmla="*/ 608 w 653"/>
                  <a:gd name="T51" fmla="*/ 53 h 645"/>
                  <a:gd name="T52" fmla="*/ 394 w 653"/>
                  <a:gd name="T53" fmla="*/ 12 h 645"/>
                  <a:gd name="T54" fmla="*/ 266 w 653"/>
                  <a:gd name="T55" fmla="*/ 11 h 645"/>
                  <a:gd name="T56" fmla="*/ 237 w 653"/>
                  <a:gd name="T57" fmla="*/ 12 h 645"/>
                  <a:gd name="T58" fmla="*/ 202 w 653"/>
                  <a:gd name="T59" fmla="*/ 13 h 645"/>
                  <a:gd name="T60" fmla="*/ 202 w 653"/>
                  <a:gd name="T61" fmla="*/ 14 h 645"/>
                  <a:gd name="T62" fmla="*/ 11 w 653"/>
                  <a:gd name="T63" fmla="*/ 209 h 645"/>
                  <a:gd name="T64" fmla="*/ 116 w 653"/>
                  <a:gd name="T65" fmla="*/ 19 h 645"/>
                  <a:gd name="T66" fmla="*/ 70 w 653"/>
                  <a:gd name="T67" fmla="*/ 34 h 645"/>
                  <a:gd name="T68" fmla="*/ 49 w 653"/>
                  <a:gd name="T69" fmla="*/ 61 h 645"/>
                  <a:gd name="T70" fmla="*/ 574 w 653"/>
                  <a:gd name="T71" fmla="*/ 43 h 645"/>
                  <a:gd name="T72" fmla="*/ 631 w 653"/>
                  <a:gd name="T73" fmla="*/ 128 h 645"/>
                  <a:gd name="T74" fmla="*/ 640 w 653"/>
                  <a:gd name="T75" fmla="*/ 198 h 645"/>
                  <a:gd name="T76" fmla="*/ 638 w 653"/>
                  <a:gd name="T77" fmla="*/ 398 h 645"/>
                  <a:gd name="T78" fmla="*/ 631 w 653"/>
                  <a:gd name="T79" fmla="*/ 145 h 645"/>
                  <a:gd name="T80" fmla="*/ 628 w 653"/>
                  <a:gd name="T81" fmla="*/ 518 h 645"/>
                  <a:gd name="T82" fmla="*/ 311 w 653"/>
                  <a:gd name="T83" fmla="*/ 625 h 645"/>
                  <a:gd name="T84" fmla="*/ 47 w 653"/>
                  <a:gd name="T85" fmla="*/ 553 h 645"/>
                  <a:gd name="T86" fmla="*/ 26 w 653"/>
                  <a:gd name="T87" fmla="*/ 213 h 645"/>
                  <a:gd name="T88" fmla="*/ 17 w 653"/>
                  <a:gd name="T89" fmla="*/ 259 h 645"/>
                  <a:gd name="T90" fmla="*/ 48 w 653"/>
                  <a:gd name="T91" fmla="*/ 563 h 645"/>
                  <a:gd name="T92" fmla="*/ 22 w 653"/>
                  <a:gd name="T93" fmla="*/ 551 h 645"/>
                  <a:gd name="T94" fmla="*/ 11 w 653"/>
                  <a:gd name="T95" fmla="*/ 209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53" h="645">
                    <a:moveTo>
                      <a:pt x="17" y="556"/>
                    </a:moveTo>
                    <a:cubicBezTo>
                      <a:pt x="19" y="562"/>
                      <a:pt x="20" y="569"/>
                      <a:pt x="24" y="574"/>
                    </a:cubicBezTo>
                    <a:cubicBezTo>
                      <a:pt x="28" y="579"/>
                      <a:pt x="22" y="564"/>
                      <a:pt x="24" y="561"/>
                    </a:cubicBezTo>
                    <a:cubicBezTo>
                      <a:pt x="31" y="593"/>
                      <a:pt x="59" y="613"/>
                      <a:pt x="96" y="613"/>
                    </a:cubicBezTo>
                    <a:cubicBezTo>
                      <a:pt x="166" y="627"/>
                      <a:pt x="244" y="626"/>
                      <a:pt x="318" y="636"/>
                    </a:cubicBezTo>
                    <a:cubicBezTo>
                      <a:pt x="402" y="632"/>
                      <a:pt x="494" y="645"/>
                      <a:pt x="565" y="628"/>
                    </a:cubicBezTo>
                    <a:cubicBezTo>
                      <a:pt x="577" y="625"/>
                      <a:pt x="588" y="622"/>
                      <a:pt x="598" y="615"/>
                    </a:cubicBezTo>
                    <a:cubicBezTo>
                      <a:pt x="608" y="607"/>
                      <a:pt x="615" y="596"/>
                      <a:pt x="623" y="584"/>
                    </a:cubicBezTo>
                    <a:cubicBezTo>
                      <a:pt x="623" y="584"/>
                      <a:pt x="623" y="583"/>
                      <a:pt x="624" y="583"/>
                    </a:cubicBezTo>
                    <a:cubicBezTo>
                      <a:pt x="620" y="583"/>
                      <a:pt x="620" y="583"/>
                      <a:pt x="620" y="583"/>
                    </a:cubicBezTo>
                    <a:cubicBezTo>
                      <a:pt x="621" y="584"/>
                      <a:pt x="621" y="585"/>
                      <a:pt x="620" y="585"/>
                    </a:cubicBezTo>
                    <a:cubicBezTo>
                      <a:pt x="620" y="583"/>
                      <a:pt x="620" y="583"/>
                      <a:pt x="620" y="583"/>
                    </a:cubicBezTo>
                    <a:cubicBezTo>
                      <a:pt x="621" y="581"/>
                      <a:pt x="621" y="580"/>
                      <a:pt x="622" y="578"/>
                    </a:cubicBezTo>
                    <a:cubicBezTo>
                      <a:pt x="624" y="575"/>
                      <a:pt x="624" y="581"/>
                      <a:pt x="625" y="582"/>
                    </a:cubicBezTo>
                    <a:cubicBezTo>
                      <a:pt x="646" y="533"/>
                      <a:pt x="647" y="462"/>
                      <a:pt x="649" y="397"/>
                    </a:cubicBezTo>
                    <a:cubicBezTo>
                      <a:pt x="653" y="309"/>
                      <a:pt x="651" y="214"/>
                      <a:pt x="643" y="129"/>
                    </a:cubicBezTo>
                    <a:cubicBezTo>
                      <a:pt x="637" y="63"/>
                      <a:pt x="606" y="17"/>
                      <a:pt x="540" y="8"/>
                    </a:cubicBezTo>
                    <a:cubicBezTo>
                      <a:pt x="491" y="1"/>
                      <a:pt x="435" y="1"/>
                      <a:pt x="384" y="3"/>
                    </a:cubicBezTo>
                    <a:cubicBezTo>
                      <a:pt x="362" y="4"/>
                      <a:pt x="342" y="3"/>
                      <a:pt x="321" y="5"/>
                    </a:cubicBezTo>
                    <a:cubicBezTo>
                      <a:pt x="320" y="2"/>
                      <a:pt x="320" y="2"/>
                      <a:pt x="320" y="2"/>
                    </a:cubicBezTo>
                    <a:cubicBezTo>
                      <a:pt x="235" y="6"/>
                      <a:pt x="139" y="0"/>
                      <a:pt x="67" y="21"/>
                    </a:cubicBezTo>
                    <a:cubicBezTo>
                      <a:pt x="32" y="32"/>
                      <a:pt x="14" y="67"/>
                      <a:pt x="12" y="112"/>
                    </a:cubicBezTo>
                    <a:cubicBezTo>
                      <a:pt x="7" y="209"/>
                      <a:pt x="0" y="315"/>
                      <a:pt x="4" y="410"/>
                    </a:cubicBezTo>
                    <a:cubicBezTo>
                      <a:pt x="6" y="460"/>
                      <a:pt x="6" y="512"/>
                      <a:pt x="17" y="556"/>
                    </a:cubicBezTo>
                    <a:close/>
                    <a:moveTo>
                      <a:pt x="484" y="627"/>
                    </a:moveTo>
                    <a:cubicBezTo>
                      <a:pt x="487" y="628"/>
                      <a:pt x="493" y="626"/>
                      <a:pt x="494" y="629"/>
                    </a:cubicBezTo>
                    <a:cubicBezTo>
                      <a:pt x="491" y="629"/>
                      <a:pt x="487" y="629"/>
                      <a:pt x="484" y="627"/>
                    </a:cubicBezTo>
                    <a:close/>
                    <a:moveTo>
                      <a:pt x="613" y="594"/>
                    </a:moveTo>
                    <a:cubicBezTo>
                      <a:pt x="603" y="606"/>
                      <a:pt x="589" y="613"/>
                      <a:pt x="572" y="617"/>
                    </a:cubicBezTo>
                    <a:cubicBezTo>
                      <a:pt x="586" y="609"/>
                      <a:pt x="603" y="603"/>
                      <a:pt x="614" y="593"/>
                    </a:cubicBezTo>
                    <a:cubicBezTo>
                      <a:pt x="613" y="593"/>
                      <a:pt x="613" y="594"/>
                      <a:pt x="613" y="594"/>
                    </a:cubicBezTo>
                    <a:close/>
                    <a:moveTo>
                      <a:pt x="597" y="594"/>
                    </a:moveTo>
                    <a:cubicBezTo>
                      <a:pt x="597" y="592"/>
                      <a:pt x="600" y="590"/>
                      <a:pt x="601" y="589"/>
                    </a:cubicBezTo>
                    <a:cubicBezTo>
                      <a:pt x="601" y="593"/>
                      <a:pt x="601" y="594"/>
                      <a:pt x="597" y="594"/>
                    </a:cubicBezTo>
                    <a:close/>
                    <a:moveTo>
                      <a:pt x="606" y="582"/>
                    </a:moveTo>
                    <a:cubicBezTo>
                      <a:pt x="610" y="573"/>
                      <a:pt x="610" y="573"/>
                      <a:pt x="610" y="573"/>
                    </a:cubicBezTo>
                    <a:cubicBezTo>
                      <a:pt x="611" y="577"/>
                      <a:pt x="609" y="580"/>
                      <a:pt x="606" y="582"/>
                    </a:cubicBezTo>
                    <a:close/>
                    <a:moveTo>
                      <a:pt x="616" y="575"/>
                    </a:moveTo>
                    <a:cubicBezTo>
                      <a:pt x="631" y="526"/>
                      <a:pt x="631" y="526"/>
                      <a:pt x="631" y="526"/>
                    </a:cubicBezTo>
                    <a:cubicBezTo>
                      <a:pt x="631" y="526"/>
                      <a:pt x="631" y="523"/>
                      <a:pt x="633" y="522"/>
                    </a:cubicBezTo>
                    <a:cubicBezTo>
                      <a:pt x="631" y="543"/>
                      <a:pt x="624" y="560"/>
                      <a:pt x="616" y="575"/>
                    </a:cubicBezTo>
                    <a:close/>
                    <a:moveTo>
                      <a:pt x="629" y="103"/>
                    </a:moveTo>
                    <a:cubicBezTo>
                      <a:pt x="630" y="103"/>
                      <a:pt x="631" y="106"/>
                      <a:pt x="632" y="107"/>
                    </a:cubicBezTo>
                    <a:cubicBezTo>
                      <a:pt x="634" y="122"/>
                      <a:pt x="638" y="139"/>
                      <a:pt x="636" y="157"/>
                    </a:cubicBezTo>
                    <a:cubicBezTo>
                      <a:pt x="636" y="137"/>
                      <a:pt x="632" y="120"/>
                      <a:pt x="629" y="103"/>
                    </a:cubicBezTo>
                    <a:cubicBezTo>
                      <a:pt x="627" y="99"/>
                      <a:pt x="627" y="94"/>
                      <a:pt x="626" y="89"/>
                    </a:cubicBezTo>
                    <a:cubicBezTo>
                      <a:pt x="629" y="93"/>
                      <a:pt x="630" y="98"/>
                      <a:pt x="629" y="103"/>
                    </a:cubicBezTo>
                    <a:close/>
                    <a:moveTo>
                      <a:pt x="575" y="29"/>
                    </a:moveTo>
                    <a:cubicBezTo>
                      <a:pt x="588" y="34"/>
                      <a:pt x="600" y="42"/>
                      <a:pt x="608" y="53"/>
                    </a:cubicBezTo>
                    <a:cubicBezTo>
                      <a:pt x="609" y="54"/>
                      <a:pt x="610" y="54"/>
                      <a:pt x="611" y="55"/>
                    </a:cubicBezTo>
                    <a:cubicBezTo>
                      <a:pt x="610" y="56"/>
                      <a:pt x="609" y="54"/>
                      <a:pt x="609" y="55"/>
                    </a:cubicBezTo>
                    <a:cubicBezTo>
                      <a:pt x="609" y="54"/>
                      <a:pt x="609" y="54"/>
                      <a:pt x="608" y="53"/>
                    </a:cubicBezTo>
                    <a:cubicBezTo>
                      <a:pt x="577" y="29"/>
                      <a:pt x="528" y="22"/>
                      <a:pt x="474" y="19"/>
                    </a:cubicBezTo>
                    <a:cubicBezTo>
                      <a:pt x="449" y="18"/>
                      <a:pt x="422" y="14"/>
                      <a:pt x="394" y="12"/>
                    </a:cubicBezTo>
                    <a:cubicBezTo>
                      <a:pt x="457" y="8"/>
                      <a:pt x="528" y="8"/>
                      <a:pt x="575" y="29"/>
                    </a:cubicBezTo>
                    <a:close/>
                    <a:moveTo>
                      <a:pt x="266" y="11"/>
                    </a:moveTo>
                    <a:cubicBezTo>
                      <a:pt x="263" y="13"/>
                      <a:pt x="258" y="14"/>
                      <a:pt x="254" y="13"/>
                    </a:cubicBezTo>
                    <a:cubicBezTo>
                      <a:pt x="251" y="12"/>
                      <a:pt x="240" y="13"/>
                      <a:pt x="237" y="12"/>
                    </a:cubicBezTo>
                    <a:cubicBezTo>
                      <a:pt x="245" y="11"/>
                      <a:pt x="256" y="12"/>
                      <a:pt x="266" y="11"/>
                    </a:cubicBezTo>
                    <a:close/>
                    <a:moveTo>
                      <a:pt x="202" y="13"/>
                    </a:moveTo>
                    <a:cubicBezTo>
                      <a:pt x="236" y="13"/>
                      <a:pt x="236" y="13"/>
                      <a:pt x="236" y="13"/>
                    </a:cubicBezTo>
                    <a:cubicBezTo>
                      <a:pt x="202" y="14"/>
                      <a:pt x="202" y="14"/>
                      <a:pt x="202" y="14"/>
                    </a:cubicBezTo>
                    <a:lnTo>
                      <a:pt x="202" y="13"/>
                    </a:lnTo>
                    <a:close/>
                    <a:moveTo>
                      <a:pt x="11" y="209"/>
                    </a:moveTo>
                    <a:cubicBezTo>
                      <a:pt x="13" y="151"/>
                      <a:pt x="16" y="95"/>
                      <a:pt x="35" y="55"/>
                    </a:cubicBezTo>
                    <a:cubicBezTo>
                      <a:pt x="47" y="30"/>
                      <a:pt x="81" y="23"/>
                      <a:pt x="116" y="19"/>
                    </a:cubicBezTo>
                    <a:cubicBezTo>
                      <a:pt x="142" y="16"/>
                      <a:pt x="170" y="11"/>
                      <a:pt x="199" y="14"/>
                    </a:cubicBezTo>
                    <a:cubicBezTo>
                      <a:pt x="152" y="18"/>
                      <a:pt x="105" y="18"/>
                      <a:pt x="70" y="34"/>
                    </a:cubicBezTo>
                    <a:cubicBezTo>
                      <a:pt x="50" y="44"/>
                      <a:pt x="37" y="66"/>
                      <a:pt x="37" y="94"/>
                    </a:cubicBezTo>
                    <a:cubicBezTo>
                      <a:pt x="39" y="83"/>
                      <a:pt x="42" y="70"/>
                      <a:pt x="49" y="61"/>
                    </a:cubicBezTo>
                    <a:cubicBezTo>
                      <a:pt x="64" y="41"/>
                      <a:pt x="91" y="31"/>
                      <a:pt x="125" y="28"/>
                    </a:cubicBezTo>
                    <a:cubicBezTo>
                      <a:pt x="271" y="16"/>
                      <a:pt x="444" y="12"/>
                      <a:pt x="574" y="43"/>
                    </a:cubicBezTo>
                    <a:cubicBezTo>
                      <a:pt x="580" y="45"/>
                      <a:pt x="587" y="47"/>
                      <a:pt x="592" y="51"/>
                    </a:cubicBezTo>
                    <a:cubicBezTo>
                      <a:pt x="614" y="67"/>
                      <a:pt x="626" y="95"/>
                      <a:pt x="631" y="128"/>
                    </a:cubicBezTo>
                    <a:cubicBezTo>
                      <a:pt x="637" y="176"/>
                      <a:pt x="639" y="228"/>
                      <a:pt x="639" y="279"/>
                    </a:cubicBezTo>
                    <a:cubicBezTo>
                      <a:pt x="640" y="198"/>
                      <a:pt x="640" y="198"/>
                      <a:pt x="640" y="198"/>
                    </a:cubicBezTo>
                    <a:cubicBezTo>
                      <a:pt x="643" y="277"/>
                      <a:pt x="646" y="366"/>
                      <a:pt x="639" y="446"/>
                    </a:cubicBezTo>
                    <a:cubicBezTo>
                      <a:pt x="639" y="432"/>
                      <a:pt x="640" y="413"/>
                      <a:pt x="638" y="398"/>
                    </a:cubicBezTo>
                    <a:cubicBezTo>
                      <a:pt x="638" y="439"/>
                      <a:pt x="637" y="477"/>
                      <a:pt x="633" y="514"/>
                    </a:cubicBezTo>
                    <a:cubicBezTo>
                      <a:pt x="636" y="394"/>
                      <a:pt x="639" y="263"/>
                      <a:pt x="631" y="145"/>
                    </a:cubicBezTo>
                    <a:cubicBezTo>
                      <a:pt x="631" y="140"/>
                      <a:pt x="629" y="134"/>
                      <a:pt x="627" y="130"/>
                    </a:cubicBezTo>
                    <a:cubicBezTo>
                      <a:pt x="637" y="256"/>
                      <a:pt x="634" y="393"/>
                      <a:pt x="628" y="518"/>
                    </a:cubicBezTo>
                    <a:cubicBezTo>
                      <a:pt x="620" y="572"/>
                      <a:pt x="592" y="606"/>
                      <a:pt x="540" y="616"/>
                    </a:cubicBezTo>
                    <a:cubicBezTo>
                      <a:pt x="463" y="622"/>
                      <a:pt x="393" y="631"/>
                      <a:pt x="311" y="625"/>
                    </a:cubicBezTo>
                    <a:cubicBezTo>
                      <a:pt x="250" y="620"/>
                      <a:pt x="188" y="616"/>
                      <a:pt x="130" y="607"/>
                    </a:cubicBezTo>
                    <a:cubicBezTo>
                      <a:pt x="99" y="593"/>
                      <a:pt x="69" y="575"/>
                      <a:pt x="47" y="553"/>
                    </a:cubicBezTo>
                    <a:cubicBezTo>
                      <a:pt x="24" y="465"/>
                      <a:pt x="18" y="353"/>
                      <a:pt x="21" y="247"/>
                    </a:cubicBezTo>
                    <a:cubicBezTo>
                      <a:pt x="21" y="232"/>
                      <a:pt x="23" y="221"/>
                      <a:pt x="26" y="213"/>
                    </a:cubicBezTo>
                    <a:cubicBezTo>
                      <a:pt x="25" y="166"/>
                      <a:pt x="29" y="109"/>
                      <a:pt x="38" y="66"/>
                    </a:cubicBezTo>
                    <a:cubicBezTo>
                      <a:pt x="21" y="121"/>
                      <a:pt x="21" y="193"/>
                      <a:pt x="17" y="259"/>
                    </a:cubicBezTo>
                    <a:cubicBezTo>
                      <a:pt x="12" y="358"/>
                      <a:pt x="19" y="457"/>
                      <a:pt x="37" y="541"/>
                    </a:cubicBezTo>
                    <a:cubicBezTo>
                      <a:pt x="39" y="548"/>
                      <a:pt x="41" y="557"/>
                      <a:pt x="48" y="563"/>
                    </a:cubicBezTo>
                    <a:cubicBezTo>
                      <a:pt x="66" y="580"/>
                      <a:pt x="92" y="595"/>
                      <a:pt x="113" y="607"/>
                    </a:cubicBezTo>
                    <a:cubicBezTo>
                      <a:pt x="69" y="608"/>
                      <a:pt x="32" y="590"/>
                      <a:pt x="22" y="551"/>
                    </a:cubicBezTo>
                    <a:cubicBezTo>
                      <a:pt x="21" y="552"/>
                      <a:pt x="22" y="557"/>
                      <a:pt x="20" y="559"/>
                    </a:cubicBezTo>
                    <a:cubicBezTo>
                      <a:pt x="7" y="446"/>
                      <a:pt x="8" y="326"/>
                      <a:pt x="11" y="209"/>
                    </a:cubicBez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" name="Text Box 12"/>
              <p:cNvSpPr txBox="1">
                <a:spLocks noChangeArrowheads="1"/>
              </p:cNvSpPr>
              <p:nvPr/>
            </p:nvSpPr>
            <p:spPr bwMode="auto">
              <a:xfrm>
                <a:off x="1910561" y="2319696"/>
                <a:ext cx="2100326" cy="14729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87089" tIns="43544" rIns="87089" bIns="43544">
                <a:spAutoFit/>
              </a:bodyPr>
              <a:lstStyle/>
              <a:p>
                <a:pPr algn="ctr">
                  <a:defRPr/>
                </a:pPr>
                <a:r>
                  <a:rPr lang="zh-TW" altLang="en-US" sz="3600" kern="0" dirty="0">
                    <a:solidFill>
                      <a:srgbClr val="FF0000"/>
                    </a:solidFill>
                    <a:latin typeface="Arial Unicode MS" panose="020B0604020202020204" pitchFamily="34" charset="-122"/>
                    <a:ea typeface="Arial Unicode MS" panose="020B0604020202020204" pitchFamily="34" charset="-122"/>
                  </a:rPr>
                  <a:t>未</a:t>
                </a:r>
                <a:r>
                  <a:rPr lang="zh-TW" altLang="en-US" sz="3600" kern="0" dirty="0" smtClean="0">
                    <a:solidFill>
                      <a:srgbClr val="392F2F"/>
                    </a:solidFill>
                    <a:latin typeface="Arial Unicode MS" panose="020B0604020202020204" pitchFamily="34" charset="-122"/>
                    <a:ea typeface="Arial Unicode MS" panose="020B0604020202020204" pitchFamily="34" charset="-122"/>
                  </a:rPr>
                  <a:t>施打</a:t>
                </a:r>
                <a:endParaRPr lang="zh-CN" altLang="en-US" sz="3600" kern="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endParaRPr>
              </a:p>
            </p:txBody>
          </p:sp>
        </p:grpSp>
        <p:grpSp>
          <p:nvGrpSpPr>
            <p:cNvPr id="25" name="群組 24"/>
            <p:cNvGrpSpPr/>
            <p:nvPr/>
          </p:nvGrpSpPr>
          <p:grpSpPr>
            <a:xfrm>
              <a:off x="6263699" y="2701746"/>
              <a:ext cx="5617124" cy="3744486"/>
              <a:chOff x="308188" y="2068404"/>
              <a:chExt cx="6568068" cy="4512806"/>
            </a:xfrm>
          </p:grpSpPr>
          <p:pic>
            <p:nvPicPr>
              <p:cNvPr id="21" name="Picture 3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652" t="44203" r="2145" b="12438"/>
              <a:stretch/>
            </p:blipFill>
            <p:spPr bwMode="auto">
              <a:xfrm>
                <a:off x="308188" y="3288214"/>
                <a:ext cx="5525410" cy="3292996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grpSp>
            <p:nvGrpSpPr>
              <p:cNvPr id="22" name="群組 21"/>
              <p:cNvGrpSpPr/>
              <p:nvPr/>
            </p:nvGrpSpPr>
            <p:grpSpPr>
              <a:xfrm>
                <a:off x="5292080" y="2068404"/>
                <a:ext cx="1584176" cy="2153394"/>
                <a:chOff x="5734092" y="201537"/>
                <a:chExt cx="1584176" cy="2153394"/>
              </a:xfrm>
            </p:grpSpPr>
            <p:sp>
              <p:nvSpPr>
                <p:cNvPr id="23" name="橢圓 22"/>
                <p:cNvSpPr/>
                <p:nvPr/>
              </p:nvSpPr>
              <p:spPr>
                <a:xfrm>
                  <a:off x="5940152" y="1578508"/>
                  <a:ext cx="216024" cy="33491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24" name="圖片 23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35778" b="98889" l="1974" r="100000"/>
                          </a14:imgEffect>
                          <a14:imgEffect>
                            <a14:brightnessContrast contrast="-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894" t="48719" r="25396" b="1041"/>
                <a:stretch/>
              </p:blipFill>
              <p:spPr>
                <a:xfrm rot="13236333">
                  <a:off x="5734092" y="201537"/>
                  <a:ext cx="1584176" cy="21533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28" name="矩形 27"/>
          <p:cNvSpPr>
            <a:spLocks noChangeArrowheads="1"/>
          </p:cNvSpPr>
          <p:nvPr/>
        </p:nvSpPr>
        <p:spPr bwMode="auto">
          <a:xfrm>
            <a:off x="7158468" y="3136699"/>
            <a:ext cx="2719096" cy="52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buNone/>
            </a:pPr>
            <a:r>
              <a:rPr lang="zh-TW" altLang="en-US" sz="2800" b="1" dirty="0" smtClean="0">
                <a:solidFill>
                  <a:srgbClr val="392F2F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預計</a:t>
            </a:r>
            <a:r>
              <a:rPr lang="en-US" altLang="zh-TW" sz="2800" b="1" dirty="0" smtClean="0">
                <a:solidFill>
                  <a:srgbClr val="392F2F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12</a:t>
            </a:r>
            <a:r>
              <a:rPr lang="zh-TW" altLang="en-US" sz="2800" b="1" dirty="0" smtClean="0">
                <a:solidFill>
                  <a:srgbClr val="392F2F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月</a:t>
            </a:r>
            <a:r>
              <a:rPr lang="en-US" altLang="zh-TW" sz="2800" b="1" dirty="0" smtClean="0">
                <a:solidFill>
                  <a:srgbClr val="392F2F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7</a:t>
            </a:r>
            <a:r>
              <a:rPr lang="zh-TW" altLang="en-US" sz="2800" b="1" dirty="0" smtClean="0">
                <a:solidFill>
                  <a:srgbClr val="392F2F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日發</a:t>
            </a:r>
            <a:endParaRPr lang="en-US" altLang="zh-TW" sz="2800" b="1" dirty="0">
              <a:solidFill>
                <a:srgbClr val="392F2F"/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2335482" y="2875093"/>
            <a:ext cx="1426993" cy="52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buNone/>
            </a:pPr>
            <a:r>
              <a:rPr lang="zh-TW" altLang="en-US" sz="2800" b="1" dirty="0">
                <a:solidFill>
                  <a:srgbClr val="392F2F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當</a:t>
            </a:r>
            <a:r>
              <a:rPr lang="zh-TW" altLang="en-US" sz="2800" b="1" dirty="0" smtClean="0">
                <a:solidFill>
                  <a:srgbClr val="392F2F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日發</a:t>
            </a:r>
            <a:endParaRPr lang="en-US" altLang="zh-TW" sz="2800" b="1" dirty="0">
              <a:solidFill>
                <a:srgbClr val="392F2F"/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438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3" y="309866"/>
            <a:ext cx="8827139" cy="115311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 flipH="1">
            <a:off x="3735279" y="443529"/>
            <a:ext cx="481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教職員接種方式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183341" y="2312894"/>
            <a:ext cx="685800" cy="111610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 rot="377494">
            <a:off x="5083661" y="2687060"/>
            <a:ext cx="2602772" cy="2636576"/>
            <a:chOff x="2118578" y="4342666"/>
            <a:chExt cx="672245" cy="680979"/>
          </a:xfrm>
        </p:grpSpPr>
        <p:grpSp>
          <p:nvGrpSpPr>
            <p:cNvPr id="7" name="组合 6"/>
            <p:cNvGrpSpPr/>
            <p:nvPr/>
          </p:nvGrpSpPr>
          <p:grpSpPr>
            <a:xfrm>
              <a:off x="2124537" y="4342666"/>
              <a:ext cx="641610" cy="680979"/>
              <a:chOff x="2124539" y="4342651"/>
              <a:chExt cx="641611" cy="680977"/>
            </a:xfrm>
          </p:grpSpPr>
          <p:sp>
            <p:nvSpPr>
              <p:cNvPr id="25" name="任意多边形 24"/>
              <p:cNvSpPr/>
              <p:nvPr/>
            </p:nvSpPr>
            <p:spPr>
              <a:xfrm>
                <a:off x="2124539" y="4342651"/>
                <a:ext cx="641611" cy="680977"/>
              </a:xfrm>
              <a:custGeom>
                <a:avLst/>
                <a:gdLst>
                  <a:gd name="connsiteX0" fmla="*/ 63 w 140138"/>
                  <a:gd name="connsiteY0" fmla="*/ 65738 h 154344"/>
                  <a:gd name="connsiteX1" fmla="*/ 62928 w 140138"/>
                  <a:gd name="connsiteY1" fmla="*/ 16 h 154344"/>
                  <a:gd name="connsiteX2" fmla="*/ 140080 w 140138"/>
                  <a:gd name="connsiteY2" fmla="*/ 71453 h 154344"/>
                  <a:gd name="connsiteX3" fmla="*/ 74358 w 140138"/>
                  <a:gd name="connsiteY3" fmla="*/ 154321 h 154344"/>
                  <a:gd name="connsiteX4" fmla="*/ 63 w 140138"/>
                  <a:gd name="connsiteY4" fmla="*/ 65738 h 154344"/>
                  <a:gd name="connsiteX0-1" fmla="*/ 63 w 140227"/>
                  <a:gd name="connsiteY0-2" fmla="*/ 65738 h 154534"/>
                  <a:gd name="connsiteX1-3" fmla="*/ 62928 w 140227"/>
                  <a:gd name="connsiteY1-4" fmla="*/ 16 h 154534"/>
                  <a:gd name="connsiteX2-5" fmla="*/ 140080 w 140227"/>
                  <a:gd name="connsiteY2-6" fmla="*/ 71453 h 154534"/>
                  <a:gd name="connsiteX3-7" fmla="*/ 74358 w 140227"/>
                  <a:gd name="connsiteY3-8" fmla="*/ 154321 h 154534"/>
                  <a:gd name="connsiteX4-9" fmla="*/ 63 w 140227"/>
                  <a:gd name="connsiteY4-10" fmla="*/ 65738 h 154534"/>
                  <a:gd name="connsiteX0-11" fmla="*/ 63 w 140227"/>
                  <a:gd name="connsiteY0-12" fmla="*/ 65738 h 154534"/>
                  <a:gd name="connsiteX1-13" fmla="*/ 62928 w 140227"/>
                  <a:gd name="connsiteY1-14" fmla="*/ 16 h 154534"/>
                  <a:gd name="connsiteX2-15" fmla="*/ 140080 w 140227"/>
                  <a:gd name="connsiteY2-16" fmla="*/ 71453 h 154534"/>
                  <a:gd name="connsiteX3-17" fmla="*/ 74358 w 140227"/>
                  <a:gd name="connsiteY3-18" fmla="*/ 154321 h 154534"/>
                  <a:gd name="connsiteX4-19" fmla="*/ 63 w 140227"/>
                  <a:gd name="connsiteY4-20" fmla="*/ 65738 h 154534"/>
                  <a:gd name="connsiteX0-21" fmla="*/ 178 w 140342"/>
                  <a:gd name="connsiteY0-22" fmla="*/ 65738 h 154534"/>
                  <a:gd name="connsiteX1-23" fmla="*/ 63043 w 140342"/>
                  <a:gd name="connsiteY1-24" fmla="*/ 16 h 154534"/>
                  <a:gd name="connsiteX2-25" fmla="*/ 140195 w 140342"/>
                  <a:gd name="connsiteY2-26" fmla="*/ 71453 h 154534"/>
                  <a:gd name="connsiteX3-27" fmla="*/ 74473 w 140342"/>
                  <a:gd name="connsiteY3-28" fmla="*/ 154321 h 154534"/>
                  <a:gd name="connsiteX4-29" fmla="*/ 178 w 140342"/>
                  <a:gd name="connsiteY4-30" fmla="*/ 65738 h 154534"/>
                  <a:gd name="connsiteX0-31" fmla="*/ 178 w 140342"/>
                  <a:gd name="connsiteY0-32" fmla="*/ 65740 h 154536"/>
                  <a:gd name="connsiteX1-33" fmla="*/ 63043 w 140342"/>
                  <a:gd name="connsiteY1-34" fmla="*/ 18 h 154536"/>
                  <a:gd name="connsiteX2-35" fmla="*/ 140195 w 140342"/>
                  <a:gd name="connsiteY2-36" fmla="*/ 71455 h 154536"/>
                  <a:gd name="connsiteX3-37" fmla="*/ 74473 w 140342"/>
                  <a:gd name="connsiteY3-38" fmla="*/ 154323 h 154536"/>
                  <a:gd name="connsiteX4-39" fmla="*/ 178 w 140342"/>
                  <a:gd name="connsiteY4-40" fmla="*/ 65740 h 154536"/>
                  <a:gd name="connsiteX0-41" fmla="*/ 9 w 140173"/>
                  <a:gd name="connsiteY0-42" fmla="*/ 71451 h 160247"/>
                  <a:gd name="connsiteX1-43" fmla="*/ 71446 w 140173"/>
                  <a:gd name="connsiteY1-44" fmla="*/ 14 h 160247"/>
                  <a:gd name="connsiteX2-45" fmla="*/ 140026 w 140173"/>
                  <a:gd name="connsiteY2-46" fmla="*/ 77166 h 160247"/>
                  <a:gd name="connsiteX3-47" fmla="*/ 74304 w 140173"/>
                  <a:gd name="connsiteY3-48" fmla="*/ 160034 h 160247"/>
                  <a:gd name="connsiteX4-49" fmla="*/ 9 w 140173"/>
                  <a:gd name="connsiteY4-50" fmla="*/ 71451 h 160247"/>
                  <a:gd name="connsiteX0-51" fmla="*/ 9 w 140173"/>
                  <a:gd name="connsiteY0-52" fmla="*/ 71451 h 148862"/>
                  <a:gd name="connsiteX1-53" fmla="*/ 71446 w 140173"/>
                  <a:gd name="connsiteY1-54" fmla="*/ 14 h 148862"/>
                  <a:gd name="connsiteX2-55" fmla="*/ 140026 w 140173"/>
                  <a:gd name="connsiteY2-56" fmla="*/ 77166 h 148862"/>
                  <a:gd name="connsiteX3-57" fmla="*/ 74304 w 140173"/>
                  <a:gd name="connsiteY3-58" fmla="*/ 148604 h 148862"/>
                  <a:gd name="connsiteX4-59" fmla="*/ 9 w 140173"/>
                  <a:gd name="connsiteY4-60" fmla="*/ 71451 h 148862"/>
                  <a:gd name="connsiteX0-61" fmla="*/ 9 w 141024"/>
                  <a:gd name="connsiteY0-62" fmla="*/ 71451 h 148862"/>
                  <a:gd name="connsiteX1-63" fmla="*/ 71446 w 141024"/>
                  <a:gd name="connsiteY1-64" fmla="*/ 14 h 148862"/>
                  <a:gd name="connsiteX2-65" fmla="*/ 140026 w 141024"/>
                  <a:gd name="connsiteY2-66" fmla="*/ 77166 h 148862"/>
                  <a:gd name="connsiteX3-67" fmla="*/ 74304 w 141024"/>
                  <a:gd name="connsiteY3-68" fmla="*/ 148604 h 148862"/>
                  <a:gd name="connsiteX4-69" fmla="*/ 9 w 141024"/>
                  <a:gd name="connsiteY4-70" fmla="*/ 71451 h 148862"/>
                  <a:gd name="connsiteX0-71" fmla="*/ 9 w 140173"/>
                  <a:gd name="connsiteY0-72" fmla="*/ 71451 h 148862"/>
                  <a:gd name="connsiteX1-73" fmla="*/ 71446 w 140173"/>
                  <a:gd name="connsiteY1-74" fmla="*/ 14 h 148862"/>
                  <a:gd name="connsiteX2-75" fmla="*/ 140026 w 140173"/>
                  <a:gd name="connsiteY2-76" fmla="*/ 77166 h 148862"/>
                  <a:gd name="connsiteX3-77" fmla="*/ 74304 w 140173"/>
                  <a:gd name="connsiteY3-78" fmla="*/ 148604 h 148862"/>
                  <a:gd name="connsiteX4-79" fmla="*/ 9 w 140173"/>
                  <a:gd name="connsiteY4-80" fmla="*/ 71451 h 148862"/>
                  <a:gd name="connsiteX0-81" fmla="*/ 9 w 140257"/>
                  <a:gd name="connsiteY0-82" fmla="*/ 71451 h 148862"/>
                  <a:gd name="connsiteX1-83" fmla="*/ 71446 w 140257"/>
                  <a:gd name="connsiteY1-84" fmla="*/ 14 h 148862"/>
                  <a:gd name="connsiteX2-85" fmla="*/ 140026 w 140257"/>
                  <a:gd name="connsiteY2-86" fmla="*/ 77166 h 148862"/>
                  <a:gd name="connsiteX3-87" fmla="*/ 74304 w 140257"/>
                  <a:gd name="connsiteY3-88" fmla="*/ 148604 h 148862"/>
                  <a:gd name="connsiteX4-89" fmla="*/ 9 w 140257"/>
                  <a:gd name="connsiteY4-90" fmla="*/ 71451 h 14886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40257" h="148862">
                    <a:moveTo>
                      <a:pt x="9" y="71451"/>
                    </a:moveTo>
                    <a:cubicBezTo>
                      <a:pt x="-467" y="46686"/>
                      <a:pt x="19535" y="-938"/>
                      <a:pt x="71446" y="14"/>
                    </a:cubicBezTo>
                    <a:cubicBezTo>
                      <a:pt x="123357" y="966"/>
                      <a:pt x="142638" y="44242"/>
                      <a:pt x="140026" y="77166"/>
                    </a:cubicBezTo>
                    <a:cubicBezTo>
                      <a:pt x="141931" y="102883"/>
                      <a:pt x="125739" y="152890"/>
                      <a:pt x="74304" y="148604"/>
                    </a:cubicBezTo>
                    <a:cubicBezTo>
                      <a:pt x="22869" y="144318"/>
                      <a:pt x="485" y="96216"/>
                      <a:pt x="9" y="71451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262626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任意多边形 25"/>
              <p:cNvSpPr/>
              <p:nvPr/>
            </p:nvSpPr>
            <p:spPr>
              <a:xfrm>
                <a:off x="2176934" y="4495047"/>
                <a:ext cx="227805" cy="371040"/>
              </a:xfrm>
              <a:custGeom>
                <a:avLst/>
                <a:gdLst>
                  <a:gd name="connsiteX0" fmla="*/ 131483 w 768692"/>
                  <a:gd name="connsiteY0" fmla="*/ 0 h 962212"/>
                  <a:gd name="connsiteX1" fmla="*/ 394448 w 768692"/>
                  <a:gd name="connsiteY1" fmla="*/ 197223 h 962212"/>
                  <a:gd name="connsiteX2" fmla="*/ 621553 w 768692"/>
                  <a:gd name="connsiteY2" fmla="*/ 137459 h 962212"/>
                  <a:gd name="connsiteX3" fmla="*/ 764989 w 768692"/>
                  <a:gd name="connsiteY3" fmla="*/ 472141 h 962212"/>
                  <a:gd name="connsiteX4" fmla="*/ 472142 w 768692"/>
                  <a:gd name="connsiteY4" fmla="*/ 531906 h 962212"/>
                  <a:gd name="connsiteX5" fmla="*/ 591671 w 768692"/>
                  <a:gd name="connsiteY5" fmla="*/ 770965 h 962212"/>
                  <a:gd name="connsiteX6" fmla="*/ 442259 w 768692"/>
                  <a:gd name="connsiteY6" fmla="*/ 806823 h 962212"/>
                  <a:gd name="connsiteX7" fmla="*/ 352612 w 768692"/>
                  <a:gd name="connsiteY7" fmla="*/ 693271 h 962212"/>
                  <a:gd name="connsiteX8" fmla="*/ 197224 w 768692"/>
                  <a:gd name="connsiteY8" fmla="*/ 878541 h 962212"/>
                  <a:gd name="connsiteX9" fmla="*/ 0 w 768692"/>
                  <a:gd name="connsiteY9" fmla="*/ 962212 h 962212"/>
                  <a:gd name="connsiteX0-1" fmla="*/ 61103 w 698312"/>
                  <a:gd name="connsiteY0-2" fmla="*/ 0 h 1082820"/>
                  <a:gd name="connsiteX1-3" fmla="*/ 324068 w 698312"/>
                  <a:gd name="connsiteY1-4" fmla="*/ 197223 h 1082820"/>
                  <a:gd name="connsiteX2-5" fmla="*/ 551173 w 698312"/>
                  <a:gd name="connsiteY2-6" fmla="*/ 137459 h 1082820"/>
                  <a:gd name="connsiteX3-7" fmla="*/ 694609 w 698312"/>
                  <a:gd name="connsiteY3-8" fmla="*/ 472141 h 1082820"/>
                  <a:gd name="connsiteX4-9" fmla="*/ 401762 w 698312"/>
                  <a:gd name="connsiteY4-10" fmla="*/ 531906 h 1082820"/>
                  <a:gd name="connsiteX5-11" fmla="*/ 521291 w 698312"/>
                  <a:gd name="connsiteY5-12" fmla="*/ 770965 h 1082820"/>
                  <a:gd name="connsiteX6-13" fmla="*/ 371879 w 698312"/>
                  <a:gd name="connsiteY6-14" fmla="*/ 806823 h 1082820"/>
                  <a:gd name="connsiteX7-15" fmla="*/ 282232 w 698312"/>
                  <a:gd name="connsiteY7-16" fmla="*/ 693271 h 1082820"/>
                  <a:gd name="connsiteX8-17" fmla="*/ 126844 w 698312"/>
                  <a:gd name="connsiteY8-18" fmla="*/ 878541 h 1082820"/>
                  <a:gd name="connsiteX9-19" fmla="*/ 0 w 698312"/>
                  <a:gd name="connsiteY9-20" fmla="*/ 1082820 h 1082820"/>
                  <a:gd name="connsiteX0-21" fmla="*/ 61103 w 698312"/>
                  <a:gd name="connsiteY0-22" fmla="*/ 0 h 1082820"/>
                  <a:gd name="connsiteX1-23" fmla="*/ 324068 w 698312"/>
                  <a:gd name="connsiteY1-24" fmla="*/ 197223 h 1082820"/>
                  <a:gd name="connsiteX2-25" fmla="*/ 551173 w 698312"/>
                  <a:gd name="connsiteY2-26" fmla="*/ 137459 h 1082820"/>
                  <a:gd name="connsiteX3-27" fmla="*/ 694609 w 698312"/>
                  <a:gd name="connsiteY3-28" fmla="*/ 472141 h 1082820"/>
                  <a:gd name="connsiteX4-29" fmla="*/ 401762 w 698312"/>
                  <a:gd name="connsiteY4-30" fmla="*/ 531906 h 1082820"/>
                  <a:gd name="connsiteX5-31" fmla="*/ 521291 w 698312"/>
                  <a:gd name="connsiteY5-32" fmla="*/ 770965 h 1082820"/>
                  <a:gd name="connsiteX6-33" fmla="*/ 371879 w 698312"/>
                  <a:gd name="connsiteY6-34" fmla="*/ 806823 h 1082820"/>
                  <a:gd name="connsiteX7-35" fmla="*/ 282232 w 698312"/>
                  <a:gd name="connsiteY7-36" fmla="*/ 693271 h 1082820"/>
                  <a:gd name="connsiteX8-37" fmla="*/ 176111 w 698312"/>
                  <a:gd name="connsiteY8-38" fmla="*/ 905342 h 1082820"/>
                  <a:gd name="connsiteX9-39" fmla="*/ 0 w 698312"/>
                  <a:gd name="connsiteY9-40" fmla="*/ 1082820 h 108282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</a:cxnLst>
                <a:rect l="l" t="t" r="r" b="b"/>
                <a:pathLst>
                  <a:path w="698312" h="1082820">
                    <a:moveTo>
                      <a:pt x="61103" y="0"/>
                    </a:moveTo>
                    <a:cubicBezTo>
                      <a:pt x="151746" y="87156"/>
                      <a:pt x="242390" y="174313"/>
                      <a:pt x="324068" y="197223"/>
                    </a:cubicBezTo>
                    <a:cubicBezTo>
                      <a:pt x="405746" y="220133"/>
                      <a:pt x="489416" y="91639"/>
                      <a:pt x="551173" y="137459"/>
                    </a:cubicBezTo>
                    <a:cubicBezTo>
                      <a:pt x="612930" y="183279"/>
                      <a:pt x="719511" y="406400"/>
                      <a:pt x="694609" y="472141"/>
                    </a:cubicBezTo>
                    <a:cubicBezTo>
                      <a:pt x="669707" y="537882"/>
                      <a:pt x="430648" y="482102"/>
                      <a:pt x="401762" y="531906"/>
                    </a:cubicBezTo>
                    <a:cubicBezTo>
                      <a:pt x="372876" y="581710"/>
                      <a:pt x="526272" y="725146"/>
                      <a:pt x="521291" y="770965"/>
                    </a:cubicBezTo>
                    <a:cubicBezTo>
                      <a:pt x="516311" y="816785"/>
                      <a:pt x="411722" y="819772"/>
                      <a:pt x="371879" y="806823"/>
                    </a:cubicBezTo>
                    <a:cubicBezTo>
                      <a:pt x="332036" y="793874"/>
                      <a:pt x="314860" y="676851"/>
                      <a:pt x="282232" y="693271"/>
                    </a:cubicBezTo>
                    <a:cubicBezTo>
                      <a:pt x="249604" y="709691"/>
                      <a:pt x="223150" y="840417"/>
                      <a:pt x="176111" y="905342"/>
                    </a:cubicBezTo>
                    <a:cubicBezTo>
                      <a:pt x="129072" y="970267"/>
                      <a:pt x="69227" y="1063396"/>
                      <a:pt x="0" y="1082820"/>
                    </a:cubicBezTo>
                  </a:path>
                </a:pathLst>
              </a:custGeom>
              <a:noFill/>
              <a:ln w="38100" cap="rnd">
                <a:solidFill>
                  <a:srgbClr val="262626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任意多边形 26"/>
              <p:cNvSpPr/>
              <p:nvPr/>
            </p:nvSpPr>
            <p:spPr>
              <a:xfrm>
                <a:off x="2353279" y="4809159"/>
                <a:ext cx="49757" cy="61548"/>
              </a:xfrm>
              <a:custGeom>
                <a:avLst/>
                <a:gdLst>
                  <a:gd name="connsiteX0" fmla="*/ 6763 w 126447"/>
                  <a:gd name="connsiteY0" fmla="*/ 18499 h 191822"/>
                  <a:gd name="connsiteX1" fmla="*/ 126292 w 126447"/>
                  <a:gd name="connsiteY1" fmla="*/ 24476 h 191822"/>
                  <a:gd name="connsiteX2" fmla="*/ 30669 w 126447"/>
                  <a:gd name="connsiteY2" fmla="*/ 191817 h 191822"/>
                  <a:gd name="connsiteX3" fmla="*/ 6763 w 126447"/>
                  <a:gd name="connsiteY3" fmla="*/ 18499 h 191822"/>
                  <a:gd name="connsiteX0-1" fmla="*/ 394 w 120595"/>
                  <a:gd name="connsiteY0-2" fmla="*/ 16500 h 159942"/>
                  <a:gd name="connsiteX1-3" fmla="*/ 119923 w 120595"/>
                  <a:gd name="connsiteY1-4" fmla="*/ 22477 h 159942"/>
                  <a:gd name="connsiteX2-5" fmla="*/ 84065 w 120595"/>
                  <a:gd name="connsiteY2-6" fmla="*/ 159936 h 159942"/>
                  <a:gd name="connsiteX3-7" fmla="*/ 394 w 120595"/>
                  <a:gd name="connsiteY3-8" fmla="*/ 16500 h 159942"/>
                  <a:gd name="connsiteX0-9" fmla="*/ 939 w 129518"/>
                  <a:gd name="connsiteY0-10" fmla="*/ 16500 h 160211"/>
                  <a:gd name="connsiteX1-11" fmla="*/ 120468 w 129518"/>
                  <a:gd name="connsiteY1-12" fmla="*/ 22477 h 160211"/>
                  <a:gd name="connsiteX2-13" fmla="*/ 84610 w 129518"/>
                  <a:gd name="connsiteY2-14" fmla="*/ 159936 h 160211"/>
                  <a:gd name="connsiteX3-15" fmla="*/ 939 w 129518"/>
                  <a:gd name="connsiteY3-16" fmla="*/ 16500 h 16021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29518" h="160211">
                    <a:moveTo>
                      <a:pt x="939" y="16500"/>
                    </a:moveTo>
                    <a:cubicBezTo>
                      <a:pt x="6915" y="-6410"/>
                      <a:pt x="116484" y="-6409"/>
                      <a:pt x="120468" y="22477"/>
                    </a:cubicBezTo>
                    <a:cubicBezTo>
                      <a:pt x="124452" y="51363"/>
                      <a:pt x="152344" y="152964"/>
                      <a:pt x="84610" y="159936"/>
                    </a:cubicBezTo>
                    <a:cubicBezTo>
                      <a:pt x="16876" y="166908"/>
                      <a:pt x="-5037" y="39410"/>
                      <a:pt x="939" y="16500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262626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任意多边形 27"/>
              <p:cNvSpPr/>
              <p:nvPr/>
            </p:nvSpPr>
            <p:spPr>
              <a:xfrm>
                <a:off x="2500518" y="4409062"/>
                <a:ext cx="255640" cy="461540"/>
              </a:xfrm>
              <a:custGeom>
                <a:avLst/>
                <a:gdLst>
                  <a:gd name="connsiteX0" fmla="*/ 420402 w 665437"/>
                  <a:gd name="connsiteY0" fmla="*/ 0 h 1201399"/>
                  <a:gd name="connsiteX1" fmla="*/ 181343 w 665437"/>
                  <a:gd name="connsiteY1" fmla="*/ 161365 h 1201399"/>
                  <a:gd name="connsiteX2" fmla="*/ 37908 w 665437"/>
                  <a:gd name="connsiteY2" fmla="*/ 173318 h 1201399"/>
                  <a:gd name="connsiteX3" fmla="*/ 2049 w 665437"/>
                  <a:gd name="connsiteY3" fmla="*/ 239059 h 1201399"/>
                  <a:gd name="connsiteX4" fmla="*/ 37908 w 665437"/>
                  <a:gd name="connsiteY4" fmla="*/ 579718 h 1201399"/>
                  <a:gd name="connsiteX5" fmla="*/ 306849 w 665437"/>
                  <a:gd name="connsiteY5" fmla="*/ 753036 h 1201399"/>
                  <a:gd name="connsiteX6" fmla="*/ 282943 w 665437"/>
                  <a:gd name="connsiteY6" fmla="*/ 926353 h 1201399"/>
                  <a:gd name="connsiteX7" fmla="*/ 336731 w 665437"/>
                  <a:gd name="connsiteY7" fmla="*/ 1093695 h 1201399"/>
                  <a:gd name="connsiteX8" fmla="*/ 306849 w 665437"/>
                  <a:gd name="connsiteY8" fmla="*/ 1201271 h 1201399"/>
                  <a:gd name="connsiteX9" fmla="*/ 408449 w 665437"/>
                  <a:gd name="connsiteY9" fmla="*/ 1111624 h 1201399"/>
                  <a:gd name="connsiteX10" fmla="*/ 444308 w 665437"/>
                  <a:gd name="connsiteY10" fmla="*/ 944283 h 1201399"/>
                  <a:gd name="connsiteX11" fmla="*/ 516025 w 665437"/>
                  <a:gd name="connsiteY11" fmla="*/ 818777 h 1201399"/>
                  <a:gd name="connsiteX12" fmla="*/ 665437 w 665437"/>
                  <a:gd name="connsiteY12" fmla="*/ 753036 h 120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65437" h="1201399">
                    <a:moveTo>
                      <a:pt x="420402" y="0"/>
                    </a:moveTo>
                    <a:cubicBezTo>
                      <a:pt x="332747" y="66239"/>
                      <a:pt x="245092" y="132479"/>
                      <a:pt x="181343" y="161365"/>
                    </a:cubicBezTo>
                    <a:cubicBezTo>
                      <a:pt x="117594" y="190251"/>
                      <a:pt x="67790" y="160369"/>
                      <a:pt x="37908" y="173318"/>
                    </a:cubicBezTo>
                    <a:cubicBezTo>
                      <a:pt x="8026" y="186267"/>
                      <a:pt x="2049" y="171326"/>
                      <a:pt x="2049" y="239059"/>
                    </a:cubicBezTo>
                    <a:cubicBezTo>
                      <a:pt x="2049" y="306792"/>
                      <a:pt x="-12892" y="494055"/>
                      <a:pt x="37908" y="579718"/>
                    </a:cubicBezTo>
                    <a:cubicBezTo>
                      <a:pt x="88708" y="665381"/>
                      <a:pt x="266010" y="695264"/>
                      <a:pt x="306849" y="753036"/>
                    </a:cubicBezTo>
                    <a:cubicBezTo>
                      <a:pt x="347688" y="810808"/>
                      <a:pt x="277963" y="869577"/>
                      <a:pt x="282943" y="926353"/>
                    </a:cubicBezTo>
                    <a:cubicBezTo>
                      <a:pt x="287923" y="983129"/>
                      <a:pt x="332747" y="1047875"/>
                      <a:pt x="336731" y="1093695"/>
                    </a:cubicBezTo>
                    <a:cubicBezTo>
                      <a:pt x="340715" y="1139515"/>
                      <a:pt x="294896" y="1198283"/>
                      <a:pt x="306849" y="1201271"/>
                    </a:cubicBezTo>
                    <a:cubicBezTo>
                      <a:pt x="318802" y="1204259"/>
                      <a:pt x="385539" y="1154455"/>
                      <a:pt x="408449" y="1111624"/>
                    </a:cubicBezTo>
                    <a:cubicBezTo>
                      <a:pt x="431359" y="1068793"/>
                      <a:pt x="426379" y="993091"/>
                      <a:pt x="444308" y="944283"/>
                    </a:cubicBezTo>
                    <a:cubicBezTo>
                      <a:pt x="462237" y="895475"/>
                      <a:pt x="479170" y="850651"/>
                      <a:pt x="516025" y="818777"/>
                    </a:cubicBezTo>
                    <a:cubicBezTo>
                      <a:pt x="552880" y="786903"/>
                      <a:pt x="609158" y="769969"/>
                      <a:pt x="665437" y="753036"/>
                    </a:cubicBezTo>
                  </a:path>
                </a:pathLst>
              </a:custGeom>
              <a:noFill/>
              <a:ln w="38100" cap="rnd">
                <a:solidFill>
                  <a:srgbClr val="262626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任意多边形 28"/>
              <p:cNvSpPr/>
              <p:nvPr/>
            </p:nvSpPr>
            <p:spPr>
              <a:xfrm>
                <a:off x="2693191" y="4801426"/>
                <a:ext cx="48215" cy="91839"/>
              </a:xfrm>
              <a:custGeom>
                <a:avLst/>
                <a:gdLst>
                  <a:gd name="connsiteX0" fmla="*/ 125506 w 125506"/>
                  <a:gd name="connsiteY0" fmla="*/ 0 h 239059"/>
                  <a:gd name="connsiteX1" fmla="*/ 59765 w 125506"/>
                  <a:gd name="connsiteY1" fmla="*/ 23906 h 239059"/>
                  <a:gd name="connsiteX2" fmla="*/ 0 w 125506"/>
                  <a:gd name="connsiteY2" fmla="*/ 143435 h 239059"/>
                  <a:gd name="connsiteX3" fmla="*/ 59765 w 125506"/>
                  <a:gd name="connsiteY3" fmla="*/ 239059 h 239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506" h="239059">
                    <a:moveTo>
                      <a:pt x="125506" y="0"/>
                    </a:moveTo>
                    <a:cubicBezTo>
                      <a:pt x="103094" y="0"/>
                      <a:pt x="80683" y="0"/>
                      <a:pt x="59765" y="23906"/>
                    </a:cubicBezTo>
                    <a:cubicBezTo>
                      <a:pt x="38847" y="47812"/>
                      <a:pt x="0" y="107576"/>
                      <a:pt x="0" y="143435"/>
                    </a:cubicBezTo>
                    <a:cubicBezTo>
                      <a:pt x="0" y="179294"/>
                      <a:pt x="29882" y="209176"/>
                      <a:pt x="59765" y="239059"/>
                    </a:cubicBezTo>
                  </a:path>
                </a:pathLst>
              </a:custGeom>
              <a:noFill/>
              <a:ln w="38100" cap="rnd">
                <a:solidFill>
                  <a:srgbClr val="262626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" name="任意多边形 7"/>
            <p:cNvSpPr/>
            <p:nvPr/>
          </p:nvSpPr>
          <p:spPr>
            <a:xfrm rot="20279529">
              <a:off x="2598986" y="4623585"/>
              <a:ext cx="174702" cy="83215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 8"/>
            <p:cNvSpPr/>
            <p:nvPr/>
          </p:nvSpPr>
          <p:spPr>
            <a:xfrm rot="20279529">
              <a:off x="2479594" y="4480388"/>
              <a:ext cx="223342" cy="118799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 9"/>
            <p:cNvSpPr/>
            <p:nvPr/>
          </p:nvSpPr>
          <p:spPr>
            <a:xfrm rot="20279529">
              <a:off x="2127432" y="4559080"/>
              <a:ext cx="113703" cy="55204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20279529">
              <a:off x="2594340" y="4571943"/>
              <a:ext cx="163589" cy="96477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 rot="20279529">
              <a:off x="2135494" y="4638968"/>
              <a:ext cx="269481" cy="148400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任意多边形 12"/>
            <p:cNvSpPr/>
            <p:nvPr/>
          </p:nvSpPr>
          <p:spPr>
            <a:xfrm rot="20279529">
              <a:off x="2551870" y="4532497"/>
              <a:ext cx="202631" cy="103394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20279529">
              <a:off x="2524324" y="4506303"/>
              <a:ext cx="197416" cy="96522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 14"/>
            <p:cNvSpPr/>
            <p:nvPr/>
          </p:nvSpPr>
          <p:spPr>
            <a:xfrm rot="20279529">
              <a:off x="2501280" y="4464115"/>
              <a:ext cx="153497" cy="79925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 15"/>
            <p:cNvSpPr/>
            <p:nvPr/>
          </p:nvSpPr>
          <p:spPr>
            <a:xfrm rot="20279529">
              <a:off x="2328699" y="4625725"/>
              <a:ext cx="74052" cy="28249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20279529">
              <a:off x="2130536" y="4603524"/>
              <a:ext cx="189693" cy="97507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任意多边形 17"/>
            <p:cNvSpPr/>
            <p:nvPr/>
          </p:nvSpPr>
          <p:spPr>
            <a:xfrm rot="20279529">
              <a:off x="2599023" y="4660655"/>
              <a:ext cx="191800" cy="92351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18"/>
            <p:cNvSpPr/>
            <p:nvPr/>
          </p:nvSpPr>
          <p:spPr>
            <a:xfrm rot="20279529">
              <a:off x="2611275" y="4795392"/>
              <a:ext cx="62292" cy="38099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20279529">
              <a:off x="2492797" y="4489568"/>
              <a:ext cx="71293" cy="50292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任意多边形 20"/>
            <p:cNvSpPr/>
            <p:nvPr/>
          </p:nvSpPr>
          <p:spPr>
            <a:xfrm rot="20279529">
              <a:off x="2118578" y="4584242"/>
              <a:ext cx="149665" cy="78198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 21"/>
            <p:cNvSpPr/>
            <p:nvPr/>
          </p:nvSpPr>
          <p:spPr>
            <a:xfrm rot="20279529">
              <a:off x="2127492" y="4608653"/>
              <a:ext cx="255388" cy="139142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20279529">
              <a:off x="2284593" y="4709127"/>
              <a:ext cx="38604" cy="23656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 rot="20279529">
              <a:off x="2302799" y="4734812"/>
              <a:ext cx="38604" cy="23656"/>
            </a:xfrm>
            <a:custGeom>
              <a:avLst/>
              <a:gdLst>
                <a:gd name="connsiteX0" fmla="*/ 0 w 145605"/>
                <a:gd name="connsiteY0" fmla="*/ 221320 h 221320"/>
                <a:gd name="connsiteX1" fmla="*/ 66978 w 145605"/>
                <a:gd name="connsiteY1" fmla="*/ 107748 h 221320"/>
                <a:gd name="connsiteX2" fmla="*/ 145605 w 145605"/>
                <a:gd name="connsiteY2" fmla="*/ 0 h 22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605" h="221320">
                  <a:moveTo>
                    <a:pt x="0" y="221320"/>
                  </a:moveTo>
                  <a:cubicBezTo>
                    <a:pt x="21355" y="182977"/>
                    <a:pt x="42711" y="144635"/>
                    <a:pt x="66978" y="107748"/>
                  </a:cubicBezTo>
                  <a:cubicBezTo>
                    <a:pt x="91245" y="70861"/>
                    <a:pt x="118425" y="35430"/>
                    <a:pt x="145605" y="0"/>
                  </a:cubicBezTo>
                </a:path>
              </a:pathLst>
            </a:custGeom>
            <a:noFill/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椭圆 31"/>
          <p:cNvSpPr/>
          <p:nvPr/>
        </p:nvSpPr>
        <p:spPr>
          <a:xfrm rot="16200000">
            <a:off x="4499957" y="2220539"/>
            <a:ext cx="3771716" cy="373258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88667 w 660227"/>
              <a:gd name="connsiteY0-334" fmla="*/ 94944 h 649385"/>
              <a:gd name="connsiteX1-335" fmla="*/ 410712 w 660227"/>
              <a:gd name="connsiteY1-336" fmla="*/ 10584 h 649385"/>
              <a:gd name="connsiteX2-337" fmla="*/ 659670 w 660227"/>
              <a:gd name="connsiteY2-338" fmla="*/ 332862 h 649385"/>
              <a:gd name="connsiteX3-339" fmla="*/ 331423 w 660227"/>
              <a:gd name="connsiteY3-340" fmla="*/ 649385 h 649385"/>
              <a:gd name="connsiteX4-341" fmla="*/ 3176 w 660227"/>
              <a:gd name="connsiteY4-342" fmla="*/ 332862 h 649385"/>
              <a:gd name="connsiteX5-343" fmla="*/ 62645 w 660227"/>
              <a:gd name="connsiteY5-344" fmla="*/ 129946 h 649385"/>
              <a:gd name="connsiteX0-345" fmla="*/ 88667 w 660227"/>
              <a:gd name="connsiteY0-346" fmla="*/ 98736 h 653177"/>
              <a:gd name="connsiteX1-347" fmla="*/ 410712 w 660227"/>
              <a:gd name="connsiteY1-348" fmla="*/ 14376 h 653177"/>
              <a:gd name="connsiteX2-349" fmla="*/ 659670 w 660227"/>
              <a:gd name="connsiteY2-350" fmla="*/ 336654 h 653177"/>
              <a:gd name="connsiteX3-351" fmla="*/ 331423 w 660227"/>
              <a:gd name="connsiteY3-352" fmla="*/ 653177 h 653177"/>
              <a:gd name="connsiteX4-353" fmla="*/ 3176 w 660227"/>
              <a:gd name="connsiteY4-354" fmla="*/ 336654 h 653177"/>
              <a:gd name="connsiteX5-355" fmla="*/ 62645 w 660227"/>
              <a:gd name="connsiteY5-356" fmla="*/ 133738 h 653177"/>
              <a:gd name="connsiteX0-357" fmla="*/ 88667 w 660338"/>
              <a:gd name="connsiteY0-358" fmla="*/ 92619 h 647060"/>
              <a:gd name="connsiteX1-359" fmla="*/ 410712 w 660338"/>
              <a:gd name="connsiteY1-360" fmla="*/ 8259 h 647060"/>
              <a:gd name="connsiteX2-361" fmla="*/ 659670 w 660338"/>
              <a:gd name="connsiteY2-362" fmla="*/ 330537 h 647060"/>
              <a:gd name="connsiteX3-363" fmla="*/ 331423 w 660338"/>
              <a:gd name="connsiteY3-364" fmla="*/ 647060 h 647060"/>
              <a:gd name="connsiteX4-365" fmla="*/ 3176 w 660338"/>
              <a:gd name="connsiteY4-366" fmla="*/ 330537 h 647060"/>
              <a:gd name="connsiteX5-367" fmla="*/ 62645 w 660338"/>
              <a:gd name="connsiteY5-368" fmla="*/ 127621 h 647060"/>
              <a:gd name="connsiteX0-369" fmla="*/ 88667 w 660338"/>
              <a:gd name="connsiteY0-370" fmla="*/ 92619 h 647060"/>
              <a:gd name="connsiteX1-371" fmla="*/ 410712 w 660338"/>
              <a:gd name="connsiteY1-372" fmla="*/ 8259 h 647060"/>
              <a:gd name="connsiteX2-373" fmla="*/ 659670 w 660338"/>
              <a:gd name="connsiteY2-374" fmla="*/ 330537 h 647060"/>
              <a:gd name="connsiteX3-375" fmla="*/ 331423 w 660338"/>
              <a:gd name="connsiteY3-376" fmla="*/ 647060 h 647060"/>
              <a:gd name="connsiteX4-377" fmla="*/ 3176 w 660338"/>
              <a:gd name="connsiteY4-378" fmla="*/ 330537 h 647060"/>
              <a:gd name="connsiteX5-379" fmla="*/ 62645 w 660338"/>
              <a:gd name="connsiteY5-380" fmla="*/ 127621 h 647060"/>
              <a:gd name="connsiteX0-381" fmla="*/ 88667 w 660440"/>
              <a:gd name="connsiteY0-382" fmla="*/ 92619 h 647060"/>
              <a:gd name="connsiteX1-383" fmla="*/ 410712 w 660440"/>
              <a:gd name="connsiteY1-384" fmla="*/ 8259 h 647060"/>
              <a:gd name="connsiteX2-385" fmla="*/ 659670 w 660440"/>
              <a:gd name="connsiteY2-386" fmla="*/ 330537 h 647060"/>
              <a:gd name="connsiteX3-387" fmla="*/ 331423 w 660440"/>
              <a:gd name="connsiteY3-388" fmla="*/ 647060 h 647060"/>
              <a:gd name="connsiteX4-389" fmla="*/ 3176 w 660440"/>
              <a:gd name="connsiteY4-390" fmla="*/ 330537 h 647060"/>
              <a:gd name="connsiteX5-391" fmla="*/ 62645 w 660440"/>
              <a:gd name="connsiteY5-392" fmla="*/ 127621 h 647060"/>
              <a:gd name="connsiteX0-393" fmla="*/ 88667 w 660843"/>
              <a:gd name="connsiteY0-394" fmla="*/ 96957 h 651398"/>
              <a:gd name="connsiteX1-395" fmla="*/ 415638 w 660843"/>
              <a:gd name="connsiteY1-396" fmla="*/ 7670 h 651398"/>
              <a:gd name="connsiteX2-397" fmla="*/ 659670 w 660843"/>
              <a:gd name="connsiteY2-398" fmla="*/ 334875 h 651398"/>
              <a:gd name="connsiteX3-399" fmla="*/ 331423 w 660843"/>
              <a:gd name="connsiteY3-400" fmla="*/ 651398 h 651398"/>
              <a:gd name="connsiteX4-401" fmla="*/ 3176 w 660843"/>
              <a:gd name="connsiteY4-402" fmla="*/ 334875 h 651398"/>
              <a:gd name="connsiteX5-403" fmla="*/ 62645 w 660843"/>
              <a:gd name="connsiteY5-404" fmla="*/ 131959 h 651398"/>
              <a:gd name="connsiteX0-405" fmla="*/ 88667 w 660991"/>
              <a:gd name="connsiteY0-406" fmla="*/ 96957 h 651398"/>
              <a:gd name="connsiteX1-407" fmla="*/ 415638 w 660991"/>
              <a:gd name="connsiteY1-408" fmla="*/ 7670 h 651398"/>
              <a:gd name="connsiteX2-409" fmla="*/ 659670 w 660991"/>
              <a:gd name="connsiteY2-410" fmla="*/ 334875 h 651398"/>
              <a:gd name="connsiteX3-411" fmla="*/ 331423 w 660991"/>
              <a:gd name="connsiteY3-412" fmla="*/ 651398 h 651398"/>
              <a:gd name="connsiteX4-413" fmla="*/ 3176 w 660991"/>
              <a:gd name="connsiteY4-414" fmla="*/ 334875 h 651398"/>
              <a:gd name="connsiteX5-415" fmla="*/ 62645 w 660991"/>
              <a:gd name="connsiteY5-416" fmla="*/ 131959 h 651398"/>
              <a:gd name="connsiteX0-417" fmla="*/ 88667 w 659672"/>
              <a:gd name="connsiteY0-418" fmla="*/ 96957 h 651398"/>
              <a:gd name="connsiteX1-419" fmla="*/ 415638 w 659672"/>
              <a:gd name="connsiteY1-420" fmla="*/ 7670 h 651398"/>
              <a:gd name="connsiteX2-421" fmla="*/ 659670 w 659672"/>
              <a:gd name="connsiteY2-422" fmla="*/ 334875 h 651398"/>
              <a:gd name="connsiteX3-423" fmla="*/ 331423 w 659672"/>
              <a:gd name="connsiteY3-424" fmla="*/ 651398 h 651398"/>
              <a:gd name="connsiteX4-425" fmla="*/ 3176 w 659672"/>
              <a:gd name="connsiteY4-426" fmla="*/ 334875 h 651398"/>
              <a:gd name="connsiteX5-427" fmla="*/ 62645 w 659672"/>
              <a:gd name="connsiteY5-428" fmla="*/ 131959 h 651398"/>
              <a:gd name="connsiteX0-429" fmla="*/ 88667 w 660991"/>
              <a:gd name="connsiteY0-430" fmla="*/ 96957 h 651398"/>
              <a:gd name="connsiteX1-431" fmla="*/ 415638 w 660991"/>
              <a:gd name="connsiteY1-432" fmla="*/ 7670 h 651398"/>
              <a:gd name="connsiteX2-433" fmla="*/ 659670 w 660991"/>
              <a:gd name="connsiteY2-434" fmla="*/ 334875 h 651398"/>
              <a:gd name="connsiteX3-435" fmla="*/ 331423 w 660991"/>
              <a:gd name="connsiteY3-436" fmla="*/ 651398 h 651398"/>
              <a:gd name="connsiteX4-437" fmla="*/ 3176 w 660991"/>
              <a:gd name="connsiteY4-438" fmla="*/ 334875 h 651398"/>
              <a:gd name="connsiteX5-439" fmla="*/ 62645 w 660991"/>
              <a:gd name="connsiteY5-440" fmla="*/ 131959 h 651398"/>
              <a:gd name="connsiteX0-441" fmla="*/ 88667 w 660843"/>
              <a:gd name="connsiteY0-442" fmla="*/ 98912 h 653353"/>
              <a:gd name="connsiteX1-443" fmla="*/ 415638 w 660843"/>
              <a:gd name="connsiteY1-444" fmla="*/ 9625 h 653353"/>
              <a:gd name="connsiteX2-445" fmla="*/ 659670 w 660843"/>
              <a:gd name="connsiteY2-446" fmla="*/ 336830 h 653353"/>
              <a:gd name="connsiteX3-447" fmla="*/ 331423 w 660843"/>
              <a:gd name="connsiteY3-448" fmla="*/ 653353 h 653353"/>
              <a:gd name="connsiteX4-449" fmla="*/ 3176 w 660843"/>
              <a:gd name="connsiteY4-450" fmla="*/ 336830 h 653353"/>
              <a:gd name="connsiteX5-451" fmla="*/ 62645 w 660843"/>
              <a:gd name="connsiteY5-452" fmla="*/ 133914 h 653353"/>
              <a:gd name="connsiteX0-453" fmla="*/ 88667 w 660203"/>
              <a:gd name="connsiteY0-454" fmla="*/ 98912 h 653353"/>
              <a:gd name="connsiteX1-455" fmla="*/ 415638 w 660203"/>
              <a:gd name="connsiteY1-456" fmla="*/ 9625 h 653353"/>
              <a:gd name="connsiteX2-457" fmla="*/ 659670 w 660203"/>
              <a:gd name="connsiteY2-458" fmla="*/ 336830 h 653353"/>
              <a:gd name="connsiteX3-459" fmla="*/ 331423 w 660203"/>
              <a:gd name="connsiteY3-460" fmla="*/ 653353 h 653353"/>
              <a:gd name="connsiteX4-461" fmla="*/ 3176 w 660203"/>
              <a:gd name="connsiteY4-462" fmla="*/ 336830 h 653353"/>
              <a:gd name="connsiteX5-463" fmla="*/ 62645 w 660203"/>
              <a:gd name="connsiteY5-464" fmla="*/ 133914 h 65335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91" y="connsiteY5-92"/>
              </a:cxn>
            </a:cxnLst>
            <a:rect l="l" t="t" r="r" b="b"/>
            <a:pathLst>
              <a:path w="660203" h="653353">
                <a:moveTo>
                  <a:pt x="88667" y="98912"/>
                </a:moveTo>
                <a:cubicBezTo>
                  <a:pt x="160995" y="21905"/>
                  <a:pt x="271208" y="-20178"/>
                  <a:pt x="415638" y="9625"/>
                </a:cubicBezTo>
                <a:cubicBezTo>
                  <a:pt x="560068" y="39428"/>
                  <a:pt x="668779" y="199983"/>
                  <a:pt x="659670" y="336830"/>
                </a:cubicBezTo>
                <a:cubicBezTo>
                  <a:pt x="650561" y="473677"/>
                  <a:pt x="512709" y="653353"/>
                  <a:pt x="331423" y="653353"/>
                </a:cubicBezTo>
                <a:cubicBezTo>
                  <a:pt x="150137" y="653353"/>
                  <a:pt x="14721" y="456654"/>
                  <a:pt x="3176" y="336830"/>
                </a:cubicBezTo>
                <a:cubicBezTo>
                  <a:pt x="-8369" y="217006"/>
                  <a:pt x="11590" y="208728"/>
                  <a:pt x="62645" y="133914"/>
                </a:cubicBezTo>
              </a:path>
            </a:pathLst>
          </a:custGeom>
          <a:noFill/>
          <a:ln w="38100" cap="rnd">
            <a:solidFill>
              <a:srgbClr val="262626"/>
            </a:solidFill>
            <a:prstDash val="solid"/>
            <a:round/>
            <a:tailEnd type="arrow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7200" b="1" dirty="0">
              <a:solidFill>
                <a:schemeClr val="accent1">
                  <a:lumMod val="50000"/>
                </a:schemeClr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grpSp>
        <p:nvGrpSpPr>
          <p:cNvPr id="43" name="群組 42"/>
          <p:cNvGrpSpPr/>
          <p:nvPr/>
        </p:nvGrpSpPr>
        <p:grpSpPr>
          <a:xfrm>
            <a:off x="932756" y="2580164"/>
            <a:ext cx="4094155" cy="1409609"/>
            <a:chOff x="316932" y="2580164"/>
            <a:chExt cx="4094155" cy="1409609"/>
          </a:xfrm>
        </p:grpSpPr>
        <p:sp>
          <p:nvSpPr>
            <p:cNvPr id="31" name="任意多边形 30"/>
            <p:cNvSpPr/>
            <p:nvPr/>
          </p:nvSpPr>
          <p:spPr>
            <a:xfrm flipH="1">
              <a:off x="3734941" y="2711370"/>
              <a:ext cx="676146" cy="717630"/>
            </a:xfrm>
            <a:custGeom>
              <a:avLst/>
              <a:gdLst>
                <a:gd name="connsiteX0" fmla="*/ 63 w 140138"/>
                <a:gd name="connsiteY0" fmla="*/ 65738 h 154344"/>
                <a:gd name="connsiteX1" fmla="*/ 62928 w 140138"/>
                <a:gd name="connsiteY1" fmla="*/ 16 h 154344"/>
                <a:gd name="connsiteX2" fmla="*/ 140080 w 140138"/>
                <a:gd name="connsiteY2" fmla="*/ 71453 h 154344"/>
                <a:gd name="connsiteX3" fmla="*/ 74358 w 140138"/>
                <a:gd name="connsiteY3" fmla="*/ 154321 h 154344"/>
                <a:gd name="connsiteX4" fmla="*/ 63 w 140138"/>
                <a:gd name="connsiteY4" fmla="*/ 65738 h 154344"/>
                <a:gd name="connsiteX0-1" fmla="*/ 63 w 140227"/>
                <a:gd name="connsiteY0-2" fmla="*/ 65738 h 154534"/>
                <a:gd name="connsiteX1-3" fmla="*/ 62928 w 140227"/>
                <a:gd name="connsiteY1-4" fmla="*/ 16 h 154534"/>
                <a:gd name="connsiteX2-5" fmla="*/ 140080 w 140227"/>
                <a:gd name="connsiteY2-6" fmla="*/ 71453 h 154534"/>
                <a:gd name="connsiteX3-7" fmla="*/ 74358 w 140227"/>
                <a:gd name="connsiteY3-8" fmla="*/ 154321 h 154534"/>
                <a:gd name="connsiteX4-9" fmla="*/ 63 w 140227"/>
                <a:gd name="connsiteY4-10" fmla="*/ 65738 h 154534"/>
                <a:gd name="connsiteX0-11" fmla="*/ 63 w 140227"/>
                <a:gd name="connsiteY0-12" fmla="*/ 65738 h 154534"/>
                <a:gd name="connsiteX1-13" fmla="*/ 62928 w 140227"/>
                <a:gd name="connsiteY1-14" fmla="*/ 16 h 154534"/>
                <a:gd name="connsiteX2-15" fmla="*/ 140080 w 140227"/>
                <a:gd name="connsiteY2-16" fmla="*/ 71453 h 154534"/>
                <a:gd name="connsiteX3-17" fmla="*/ 74358 w 140227"/>
                <a:gd name="connsiteY3-18" fmla="*/ 154321 h 154534"/>
                <a:gd name="connsiteX4-19" fmla="*/ 63 w 140227"/>
                <a:gd name="connsiteY4-20" fmla="*/ 65738 h 154534"/>
                <a:gd name="connsiteX0-21" fmla="*/ 178 w 140342"/>
                <a:gd name="connsiteY0-22" fmla="*/ 65738 h 154534"/>
                <a:gd name="connsiteX1-23" fmla="*/ 63043 w 140342"/>
                <a:gd name="connsiteY1-24" fmla="*/ 16 h 154534"/>
                <a:gd name="connsiteX2-25" fmla="*/ 140195 w 140342"/>
                <a:gd name="connsiteY2-26" fmla="*/ 71453 h 154534"/>
                <a:gd name="connsiteX3-27" fmla="*/ 74473 w 140342"/>
                <a:gd name="connsiteY3-28" fmla="*/ 154321 h 154534"/>
                <a:gd name="connsiteX4-29" fmla="*/ 178 w 140342"/>
                <a:gd name="connsiteY4-30" fmla="*/ 65738 h 154534"/>
                <a:gd name="connsiteX0-31" fmla="*/ 178 w 140342"/>
                <a:gd name="connsiteY0-32" fmla="*/ 65740 h 154536"/>
                <a:gd name="connsiteX1-33" fmla="*/ 63043 w 140342"/>
                <a:gd name="connsiteY1-34" fmla="*/ 18 h 154536"/>
                <a:gd name="connsiteX2-35" fmla="*/ 140195 w 140342"/>
                <a:gd name="connsiteY2-36" fmla="*/ 71455 h 154536"/>
                <a:gd name="connsiteX3-37" fmla="*/ 74473 w 140342"/>
                <a:gd name="connsiteY3-38" fmla="*/ 154323 h 154536"/>
                <a:gd name="connsiteX4-39" fmla="*/ 178 w 140342"/>
                <a:gd name="connsiteY4-40" fmla="*/ 65740 h 154536"/>
                <a:gd name="connsiteX0-41" fmla="*/ 9 w 140173"/>
                <a:gd name="connsiteY0-42" fmla="*/ 71451 h 160247"/>
                <a:gd name="connsiteX1-43" fmla="*/ 71446 w 140173"/>
                <a:gd name="connsiteY1-44" fmla="*/ 14 h 160247"/>
                <a:gd name="connsiteX2-45" fmla="*/ 140026 w 140173"/>
                <a:gd name="connsiteY2-46" fmla="*/ 77166 h 160247"/>
                <a:gd name="connsiteX3-47" fmla="*/ 74304 w 140173"/>
                <a:gd name="connsiteY3-48" fmla="*/ 160034 h 160247"/>
                <a:gd name="connsiteX4-49" fmla="*/ 9 w 140173"/>
                <a:gd name="connsiteY4-50" fmla="*/ 71451 h 160247"/>
                <a:gd name="connsiteX0-51" fmla="*/ 9 w 140173"/>
                <a:gd name="connsiteY0-52" fmla="*/ 71451 h 148862"/>
                <a:gd name="connsiteX1-53" fmla="*/ 71446 w 140173"/>
                <a:gd name="connsiteY1-54" fmla="*/ 14 h 148862"/>
                <a:gd name="connsiteX2-55" fmla="*/ 140026 w 140173"/>
                <a:gd name="connsiteY2-56" fmla="*/ 77166 h 148862"/>
                <a:gd name="connsiteX3-57" fmla="*/ 74304 w 140173"/>
                <a:gd name="connsiteY3-58" fmla="*/ 148604 h 148862"/>
                <a:gd name="connsiteX4-59" fmla="*/ 9 w 140173"/>
                <a:gd name="connsiteY4-60" fmla="*/ 71451 h 148862"/>
                <a:gd name="connsiteX0-61" fmla="*/ 9 w 141024"/>
                <a:gd name="connsiteY0-62" fmla="*/ 71451 h 148862"/>
                <a:gd name="connsiteX1-63" fmla="*/ 71446 w 141024"/>
                <a:gd name="connsiteY1-64" fmla="*/ 14 h 148862"/>
                <a:gd name="connsiteX2-65" fmla="*/ 140026 w 141024"/>
                <a:gd name="connsiteY2-66" fmla="*/ 77166 h 148862"/>
                <a:gd name="connsiteX3-67" fmla="*/ 74304 w 141024"/>
                <a:gd name="connsiteY3-68" fmla="*/ 148604 h 148862"/>
                <a:gd name="connsiteX4-69" fmla="*/ 9 w 141024"/>
                <a:gd name="connsiteY4-70" fmla="*/ 71451 h 148862"/>
                <a:gd name="connsiteX0-71" fmla="*/ 9 w 140173"/>
                <a:gd name="connsiteY0-72" fmla="*/ 71451 h 148862"/>
                <a:gd name="connsiteX1-73" fmla="*/ 71446 w 140173"/>
                <a:gd name="connsiteY1-74" fmla="*/ 14 h 148862"/>
                <a:gd name="connsiteX2-75" fmla="*/ 140026 w 140173"/>
                <a:gd name="connsiteY2-76" fmla="*/ 77166 h 148862"/>
                <a:gd name="connsiteX3-77" fmla="*/ 74304 w 140173"/>
                <a:gd name="connsiteY3-78" fmla="*/ 148604 h 148862"/>
                <a:gd name="connsiteX4-79" fmla="*/ 9 w 140173"/>
                <a:gd name="connsiteY4-80" fmla="*/ 71451 h 148862"/>
                <a:gd name="connsiteX0-81" fmla="*/ 9 w 140257"/>
                <a:gd name="connsiteY0-82" fmla="*/ 71451 h 148862"/>
                <a:gd name="connsiteX1-83" fmla="*/ 71446 w 140257"/>
                <a:gd name="connsiteY1-84" fmla="*/ 14 h 148862"/>
                <a:gd name="connsiteX2-85" fmla="*/ 140026 w 140257"/>
                <a:gd name="connsiteY2-86" fmla="*/ 77166 h 148862"/>
                <a:gd name="connsiteX3-87" fmla="*/ 74304 w 140257"/>
                <a:gd name="connsiteY3-88" fmla="*/ 148604 h 148862"/>
                <a:gd name="connsiteX4-89" fmla="*/ 9 w 140257"/>
                <a:gd name="connsiteY4-90" fmla="*/ 71451 h 148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0257" h="148862">
                  <a:moveTo>
                    <a:pt x="9" y="71451"/>
                  </a:moveTo>
                  <a:cubicBezTo>
                    <a:pt x="-467" y="46686"/>
                    <a:pt x="19535" y="-938"/>
                    <a:pt x="71446" y="14"/>
                  </a:cubicBezTo>
                  <a:cubicBezTo>
                    <a:pt x="123357" y="966"/>
                    <a:pt x="142638" y="44242"/>
                    <a:pt x="140026" y="77166"/>
                  </a:cubicBezTo>
                  <a:cubicBezTo>
                    <a:pt x="141931" y="102883"/>
                    <a:pt x="125739" y="152890"/>
                    <a:pt x="74304" y="148604"/>
                  </a:cubicBezTo>
                  <a:cubicBezTo>
                    <a:pt x="22869" y="144318"/>
                    <a:pt x="485" y="96216"/>
                    <a:pt x="9" y="71451"/>
                  </a:cubicBez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400" b="1" dirty="0" smtClean="0">
                  <a:solidFill>
                    <a:srgbClr val="392F2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2</a:t>
              </a:r>
              <a:endParaRPr lang="zh-CN" altLang="en-US" sz="4400" b="1" dirty="0">
                <a:solidFill>
                  <a:srgbClr val="392F2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35" name="矩形 34"/>
            <p:cNvSpPr>
              <a:spLocks noChangeArrowheads="1"/>
            </p:cNvSpPr>
            <p:nvPr/>
          </p:nvSpPr>
          <p:spPr bwMode="auto">
            <a:xfrm>
              <a:off x="316932" y="2580164"/>
              <a:ext cx="2974583" cy="1409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1" tIns="45716" rIns="91431" bIns="45716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>
                <a:buNone/>
              </a:pPr>
              <a:r>
                <a:rPr lang="zh-TW" altLang="en-US" sz="2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無課務時段公假前往</a:t>
              </a:r>
              <a:endParaRPr lang="en-US" altLang="zh-TW" sz="2400" dirty="0" smtClean="0">
                <a:solidFill>
                  <a:srgbClr val="392F2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  <a:p>
              <a:pPr>
                <a:buNone/>
              </a:pPr>
              <a:r>
                <a:rPr lang="en-US" altLang="zh-TW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109</a:t>
              </a:r>
              <a:r>
                <a:rPr lang="zh-TW" altLang="en-US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年</a:t>
              </a:r>
              <a:r>
                <a:rPr lang="en-US" altLang="zh-TW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01</a:t>
              </a:r>
              <a:r>
                <a:rPr lang="zh-TW" altLang="en-US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月</a:t>
              </a:r>
              <a:r>
                <a:rPr lang="en-US" altLang="zh-TW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01</a:t>
              </a:r>
              <a:r>
                <a:rPr lang="zh-TW" altLang="en-US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日</a:t>
              </a:r>
              <a:r>
                <a:rPr lang="zh-TW" altLang="en-US" sz="1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起</a:t>
              </a:r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，依照新北教體衛字第</a:t>
              </a:r>
              <a:r>
                <a:rPr lang="en-US" altLang="zh-TW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1081969248</a:t>
              </a:r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號來文予以公假，最多四小時為限。</a:t>
              </a:r>
              <a:endParaRPr lang="en-US" altLang="zh-TW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  <a:p>
              <a:pPr>
                <a:buNone/>
              </a:pPr>
              <a:r>
                <a:rPr lang="en-US" altLang="zh-TW" sz="1400" dirty="0" smtClean="0">
                  <a:solidFill>
                    <a:srgbClr val="FF00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(</a:t>
              </a:r>
              <a:r>
                <a:rPr lang="zh-TW" altLang="en-US" sz="1400" dirty="0" smtClean="0">
                  <a:solidFill>
                    <a:srgbClr val="FF00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請排除周三下午教師集會時間</a:t>
              </a:r>
              <a:r>
                <a:rPr lang="en-US" altLang="zh-TW" sz="1400" dirty="0" smtClean="0">
                  <a:solidFill>
                    <a:srgbClr val="FF00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)</a:t>
              </a:r>
              <a:endParaRPr lang="en-US" altLang="zh-CN" sz="1400" dirty="0">
                <a:solidFill>
                  <a:srgbClr val="FF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</p:txBody>
        </p:sp>
      </p:grpSp>
      <p:grpSp>
        <p:nvGrpSpPr>
          <p:cNvPr id="42" name="群組 41"/>
          <p:cNvGrpSpPr/>
          <p:nvPr/>
        </p:nvGrpSpPr>
        <p:grpSpPr>
          <a:xfrm>
            <a:off x="1372672" y="4531420"/>
            <a:ext cx="3647344" cy="1151076"/>
            <a:chOff x="756848" y="4531420"/>
            <a:chExt cx="3647344" cy="1151076"/>
          </a:xfrm>
        </p:grpSpPr>
        <p:sp>
          <p:nvSpPr>
            <p:cNvPr id="32" name="任意多边形 31"/>
            <p:cNvSpPr/>
            <p:nvPr/>
          </p:nvSpPr>
          <p:spPr>
            <a:xfrm flipH="1">
              <a:off x="3728046" y="4561756"/>
              <a:ext cx="676146" cy="717630"/>
            </a:xfrm>
            <a:custGeom>
              <a:avLst/>
              <a:gdLst>
                <a:gd name="connsiteX0" fmla="*/ 63 w 140138"/>
                <a:gd name="connsiteY0" fmla="*/ 65738 h 154344"/>
                <a:gd name="connsiteX1" fmla="*/ 62928 w 140138"/>
                <a:gd name="connsiteY1" fmla="*/ 16 h 154344"/>
                <a:gd name="connsiteX2" fmla="*/ 140080 w 140138"/>
                <a:gd name="connsiteY2" fmla="*/ 71453 h 154344"/>
                <a:gd name="connsiteX3" fmla="*/ 74358 w 140138"/>
                <a:gd name="connsiteY3" fmla="*/ 154321 h 154344"/>
                <a:gd name="connsiteX4" fmla="*/ 63 w 140138"/>
                <a:gd name="connsiteY4" fmla="*/ 65738 h 154344"/>
                <a:gd name="connsiteX0-1" fmla="*/ 63 w 140227"/>
                <a:gd name="connsiteY0-2" fmla="*/ 65738 h 154534"/>
                <a:gd name="connsiteX1-3" fmla="*/ 62928 w 140227"/>
                <a:gd name="connsiteY1-4" fmla="*/ 16 h 154534"/>
                <a:gd name="connsiteX2-5" fmla="*/ 140080 w 140227"/>
                <a:gd name="connsiteY2-6" fmla="*/ 71453 h 154534"/>
                <a:gd name="connsiteX3-7" fmla="*/ 74358 w 140227"/>
                <a:gd name="connsiteY3-8" fmla="*/ 154321 h 154534"/>
                <a:gd name="connsiteX4-9" fmla="*/ 63 w 140227"/>
                <a:gd name="connsiteY4-10" fmla="*/ 65738 h 154534"/>
                <a:gd name="connsiteX0-11" fmla="*/ 63 w 140227"/>
                <a:gd name="connsiteY0-12" fmla="*/ 65738 h 154534"/>
                <a:gd name="connsiteX1-13" fmla="*/ 62928 w 140227"/>
                <a:gd name="connsiteY1-14" fmla="*/ 16 h 154534"/>
                <a:gd name="connsiteX2-15" fmla="*/ 140080 w 140227"/>
                <a:gd name="connsiteY2-16" fmla="*/ 71453 h 154534"/>
                <a:gd name="connsiteX3-17" fmla="*/ 74358 w 140227"/>
                <a:gd name="connsiteY3-18" fmla="*/ 154321 h 154534"/>
                <a:gd name="connsiteX4-19" fmla="*/ 63 w 140227"/>
                <a:gd name="connsiteY4-20" fmla="*/ 65738 h 154534"/>
                <a:gd name="connsiteX0-21" fmla="*/ 178 w 140342"/>
                <a:gd name="connsiteY0-22" fmla="*/ 65738 h 154534"/>
                <a:gd name="connsiteX1-23" fmla="*/ 63043 w 140342"/>
                <a:gd name="connsiteY1-24" fmla="*/ 16 h 154534"/>
                <a:gd name="connsiteX2-25" fmla="*/ 140195 w 140342"/>
                <a:gd name="connsiteY2-26" fmla="*/ 71453 h 154534"/>
                <a:gd name="connsiteX3-27" fmla="*/ 74473 w 140342"/>
                <a:gd name="connsiteY3-28" fmla="*/ 154321 h 154534"/>
                <a:gd name="connsiteX4-29" fmla="*/ 178 w 140342"/>
                <a:gd name="connsiteY4-30" fmla="*/ 65738 h 154534"/>
                <a:gd name="connsiteX0-31" fmla="*/ 178 w 140342"/>
                <a:gd name="connsiteY0-32" fmla="*/ 65740 h 154536"/>
                <a:gd name="connsiteX1-33" fmla="*/ 63043 w 140342"/>
                <a:gd name="connsiteY1-34" fmla="*/ 18 h 154536"/>
                <a:gd name="connsiteX2-35" fmla="*/ 140195 w 140342"/>
                <a:gd name="connsiteY2-36" fmla="*/ 71455 h 154536"/>
                <a:gd name="connsiteX3-37" fmla="*/ 74473 w 140342"/>
                <a:gd name="connsiteY3-38" fmla="*/ 154323 h 154536"/>
                <a:gd name="connsiteX4-39" fmla="*/ 178 w 140342"/>
                <a:gd name="connsiteY4-40" fmla="*/ 65740 h 154536"/>
                <a:gd name="connsiteX0-41" fmla="*/ 9 w 140173"/>
                <a:gd name="connsiteY0-42" fmla="*/ 71451 h 160247"/>
                <a:gd name="connsiteX1-43" fmla="*/ 71446 w 140173"/>
                <a:gd name="connsiteY1-44" fmla="*/ 14 h 160247"/>
                <a:gd name="connsiteX2-45" fmla="*/ 140026 w 140173"/>
                <a:gd name="connsiteY2-46" fmla="*/ 77166 h 160247"/>
                <a:gd name="connsiteX3-47" fmla="*/ 74304 w 140173"/>
                <a:gd name="connsiteY3-48" fmla="*/ 160034 h 160247"/>
                <a:gd name="connsiteX4-49" fmla="*/ 9 w 140173"/>
                <a:gd name="connsiteY4-50" fmla="*/ 71451 h 160247"/>
                <a:gd name="connsiteX0-51" fmla="*/ 9 w 140173"/>
                <a:gd name="connsiteY0-52" fmla="*/ 71451 h 148862"/>
                <a:gd name="connsiteX1-53" fmla="*/ 71446 w 140173"/>
                <a:gd name="connsiteY1-54" fmla="*/ 14 h 148862"/>
                <a:gd name="connsiteX2-55" fmla="*/ 140026 w 140173"/>
                <a:gd name="connsiteY2-56" fmla="*/ 77166 h 148862"/>
                <a:gd name="connsiteX3-57" fmla="*/ 74304 w 140173"/>
                <a:gd name="connsiteY3-58" fmla="*/ 148604 h 148862"/>
                <a:gd name="connsiteX4-59" fmla="*/ 9 w 140173"/>
                <a:gd name="connsiteY4-60" fmla="*/ 71451 h 148862"/>
                <a:gd name="connsiteX0-61" fmla="*/ 9 w 141024"/>
                <a:gd name="connsiteY0-62" fmla="*/ 71451 h 148862"/>
                <a:gd name="connsiteX1-63" fmla="*/ 71446 w 141024"/>
                <a:gd name="connsiteY1-64" fmla="*/ 14 h 148862"/>
                <a:gd name="connsiteX2-65" fmla="*/ 140026 w 141024"/>
                <a:gd name="connsiteY2-66" fmla="*/ 77166 h 148862"/>
                <a:gd name="connsiteX3-67" fmla="*/ 74304 w 141024"/>
                <a:gd name="connsiteY3-68" fmla="*/ 148604 h 148862"/>
                <a:gd name="connsiteX4-69" fmla="*/ 9 w 141024"/>
                <a:gd name="connsiteY4-70" fmla="*/ 71451 h 148862"/>
                <a:gd name="connsiteX0-71" fmla="*/ 9 w 140173"/>
                <a:gd name="connsiteY0-72" fmla="*/ 71451 h 148862"/>
                <a:gd name="connsiteX1-73" fmla="*/ 71446 w 140173"/>
                <a:gd name="connsiteY1-74" fmla="*/ 14 h 148862"/>
                <a:gd name="connsiteX2-75" fmla="*/ 140026 w 140173"/>
                <a:gd name="connsiteY2-76" fmla="*/ 77166 h 148862"/>
                <a:gd name="connsiteX3-77" fmla="*/ 74304 w 140173"/>
                <a:gd name="connsiteY3-78" fmla="*/ 148604 h 148862"/>
                <a:gd name="connsiteX4-79" fmla="*/ 9 w 140173"/>
                <a:gd name="connsiteY4-80" fmla="*/ 71451 h 148862"/>
                <a:gd name="connsiteX0-81" fmla="*/ 9 w 140257"/>
                <a:gd name="connsiteY0-82" fmla="*/ 71451 h 148862"/>
                <a:gd name="connsiteX1-83" fmla="*/ 71446 w 140257"/>
                <a:gd name="connsiteY1-84" fmla="*/ 14 h 148862"/>
                <a:gd name="connsiteX2-85" fmla="*/ 140026 w 140257"/>
                <a:gd name="connsiteY2-86" fmla="*/ 77166 h 148862"/>
                <a:gd name="connsiteX3-87" fmla="*/ 74304 w 140257"/>
                <a:gd name="connsiteY3-88" fmla="*/ 148604 h 148862"/>
                <a:gd name="connsiteX4-89" fmla="*/ 9 w 140257"/>
                <a:gd name="connsiteY4-90" fmla="*/ 71451 h 148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0257" h="148862">
                  <a:moveTo>
                    <a:pt x="9" y="71451"/>
                  </a:moveTo>
                  <a:cubicBezTo>
                    <a:pt x="-467" y="46686"/>
                    <a:pt x="19535" y="-938"/>
                    <a:pt x="71446" y="14"/>
                  </a:cubicBezTo>
                  <a:cubicBezTo>
                    <a:pt x="123357" y="966"/>
                    <a:pt x="142638" y="44242"/>
                    <a:pt x="140026" y="77166"/>
                  </a:cubicBezTo>
                  <a:cubicBezTo>
                    <a:pt x="141931" y="102883"/>
                    <a:pt x="125739" y="152890"/>
                    <a:pt x="74304" y="148604"/>
                  </a:cubicBezTo>
                  <a:cubicBezTo>
                    <a:pt x="22869" y="144318"/>
                    <a:pt x="485" y="96216"/>
                    <a:pt x="9" y="71451"/>
                  </a:cubicBez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400" b="1" dirty="0" smtClean="0">
                  <a:solidFill>
                    <a:srgbClr val="392F2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1</a:t>
              </a:r>
              <a:endParaRPr lang="zh-CN" altLang="en-US" sz="4400" b="1" dirty="0">
                <a:solidFill>
                  <a:srgbClr val="392F2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36" name="矩形 35"/>
            <p:cNvSpPr>
              <a:spLocks noChangeArrowheads="1"/>
            </p:cNvSpPr>
            <p:nvPr/>
          </p:nvSpPr>
          <p:spPr bwMode="auto">
            <a:xfrm>
              <a:off x="756848" y="4531420"/>
              <a:ext cx="2684043" cy="115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1" tIns="45716" rIns="91431" bIns="45716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>
                <a:buNone/>
              </a:pPr>
              <a:r>
                <a:rPr lang="zh-TW" altLang="en-US" sz="2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索取接種通知單</a:t>
              </a:r>
              <a:endParaRPr lang="en-US" altLang="zh-CN" sz="2400" dirty="0" smtClean="0">
                <a:solidFill>
                  <a:srgbClr val="392F2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  <a:p>
              <a:pPr>
                <a:buNone/>
              </a:pPr>
              <a:r>
                <a:rPr lang="en-US" altLang="zh-TW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12</a:t>
              </a:r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月</a:t>
              </a:r>
              <a:r>
                <a:rPr lang="en-US" altLang="zh-TW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23</a:t>
              </a:r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日起，可撥空至健康中心索取，或於</a:t>
              </a:r>
              <a:r>
                <a:rPr lang="en-US" altLang="zh-TW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12</a:t>
              </a:r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月</a:t>
              </a:r>
              <a:r>
                <a:rPr lang="en-US" altLang="zh-TW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25</a:t>
              </a:r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日教師集會後索取。</a:t>
              </a:r>
              <a:endParaRPr lang="en-US" altLang="zh-TW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7672426" y="4730213"/>
            <a:ext cx="3439376" cy="1185446"/>
            <a:chOff x="7056602" y="4730213"/>
            <a:chExt cx="3439376" cy="1185446"/>
          </a:xfrm>
        </p:grpSpPr>
        <p:sp>
          <p:nvSpPr>
            <p:cNvPr id="33" name="任意多边形 32"/>
            <p:cNvSpPr/>
            <p:nvPr/>
          </p:nvSpPr>
          <p:spPr>
            <a:xfrm flipH="1">
              <a:off x="7056602" y="4730213"/>
              <a:ext cx="676146" cy="717630"/>
            </a:xfrm>
            <a:custGeom>
              <a:avLst/>
              <a:gdLst>
                <a:gd name="connsiteX0" fmla="*/ 63 w 140138"/>
                <a:gd name="connsiteY0" fmla="*/ 65738 h 154344"/>
                <a:gd name="connsiteX1" fmla="*/ 62928 w 140138"/>
                <a:gd name="connsiteY1" fmla="*/ 16 h 154344"/>
                <a:gd name="connsiteX2" fmla="*/ 140080 w 140138"/>
                <a:gd name="connsiteY2" fmla="*/ 71453 h 154344"/>
                <a:gd name="connsiteX3" fmla="*/ 74358 w 140138"/>
                <a:gd name="connsiteY3" fmla="*/ 154321 h 154344"/>
                <a:gd name="connsiteX4" fmla="*/ 63 w 140138"/>
                <a:gd name="connsiteY4" fmla="*/ 65738 h 154344"/>
                <a:gd name="connsiteX0-1" fmla="*/ 63 w 140227"/>
                <a:gd name="connsiteY0-2" fmla="*/ 65738 h 154534"/>
                <a:gd name="connsiteX1-3" fmla="*/ 62928 w 140227"/>
                <a:gd name="connsiteY1-4" fmla="*/ 16 h 154534"/>
                <a:gd name="connsiteX2-5" fmla="*/ 140080 w 140227"/>
                <a:gd name="connsiteY2-6" fmla="*/ 71453 h 154534"/>
                <a:gd name="connsiteX3-7" fmla="*/ 74358 w 140227"/>
                <a:gd name="connsiteY3-8" fmla="*/ 154321 h 154534"/>
                <a:gd name="connsiteX4-9" fmla="*/ 63 w 140227"/>
                <a:gd name="connsiteY4-10" fmla="*/ 65738 h 154534"/>
                <a:gd name="connsiteX0-11" fmla="*/ 63 w 140227"/>
                <a:gd name="connsiteY0-12" fmla="*/ 65738 h 154534"/>
                <a:gd name="connsiteX1-13" fmla="*/ 62928 w 140227"/>
                <a:gd name="connsiteY1-14" fmla="*/ 16 h 154534"/>
                <a:gd name="connsiteX2-15" fmla="*/ 140080 w 140227"/>
                <a:gd name="connsiteY2-16" fmla="*/ 71453 h 154534"/>
                <a:gd name="connsiteX3-17" fmla="*/ 74358 w 140227"/>
                <a:gd name="connsiteY3-18" fmla="*/ 154321 h 154534"/>
                <a:gd name="connsiteX4-19" fmla="*/ 63 w 140227"/>
                <a:gd name="connsiteY4-20" fmla="*/ 65738 h 154534"/>
                <a:gd name="connsiteX0-21" fmla="*/ 178 w 140342"/>
                <a:gd name="connsiteY0-22" fmla="*/ 65738 h 154534"/>
                <a:gd name="connsiteX1-23" fmla="*/ 63043 w 140342"/>
                <a:gd name="connsiteY1-24" fmla="*/ 16 h 154534"/>
                <a:gd name="connsiteX2-25" fmla="*/ 140195 w 140342"/>
                <a:gd name="connsiteY2-26" fmla="*/ 71453 h 154534"/>
                <a:gd name="connsiteX3-27" fmla="*/ 74473 w 140342"/>
                <a:gd name="connsiteY3-28" fmla="*/ 154321 h 154534"/>
                <a:gd name="connsiteX4-29" fmla="*/ 178 w 140342"/>
                <a:gd name="connsiteY4-30" fmla="*/ 65738 h 154534"/>
                <a:gd name="connsiteX0-31" fmla="*/ 178 w 140342"/>
                <a:gd name="connsiteY0-32" fmla="*/ 65740 h 154536"/>
                <a:gd name="connsiteX1-33" fmla="*/ 63043 w 140342"/>
                <a:gd name="connsiteY1-34" fmla="*/ 18 h 154536"/>
                <a:gd name="connsiteX2-35" fmla="*/ 140195 w 140342"/>
                <a:gd name="connsiteY2-36" fmla="*/ 71455 h 154536"/>
                <a:gd name="connsiteX3-37" fmla="*/ 74473 w 140342"/>
                <a:gd name="connsiteY3-38" fmla="*/ 154323 h 154536"/>
                <a:gd name="connsiteX4-39" fmla="*/ 178 w 140342"/>
                <a:gd name="connsiteY4-40" fmla="*/ 65740 h 154536"/>
                <a:gd name="connsiteX0-41" fmla="*/ 9 w 140173"/>
                <a:gd name="connsiteY0-42" fmla="*/ 71451 h 160247"/>
                <a:gd name="connsiteX1-43" fmla="*/ 71446 w 140173"/>
                <a:gd name="connsiteY1-44" fmla="*/ 14 h 160247"/>
                <a:gd name="connsiteX2-45" fmla="*/ 140026 w 140173"/>
                <a:gd name="connsiteY2-46" fmla="*/ 77166 h 160247"/>
                <a:gd name="connsiteX3-47" fmla="*/ 74304 w 140173"/>
                <a:gd name="connsiteY3-48" fmla="*/ 160034 h 160247"/>
                <a:gd name="connsiteX4-49" fmla="*/ 9 w 140173"/>
                <a:gd name="connsiteY4-50" fmla="*/ 71451 h 160247"/>
                <a:gd name="connsiteX0-51" fmla="*/ 9 w 140173"/>
                <a:gd name="connsiteY0-52" fmla="*/ 71451 h 148862"/>
                <a:gd name="connsiteX1-53" fmla="*/ 71446 w 140173"/>
                <a:gd name="connsiteY1-54" fmla="*/ 14 h 148862"/>
                <a:gd name="connsiteX2-55" fmla="*/ 140026 w 140173"/>
                <a:gd name="connsiteY2-56" fmla="*/ 77166 h 148862"/>
                <a:gd name="connsiteX3-57" fmla="*/ 74304 w 140173"/>
                <a:gd name="connsiteY3-58" fmla="*/ 148604 h 148862"/>
                <a:gd name="connsiteX4-59" fmla="*/ 9 w 140173"/>
                <a:gd name="connsiteY4-60" fmla="*/ 71451 h 148862"/>
                <a:gd name="connsiteX0-61" fmla="*/ 9 w 141024"/>
                <a:gd name="connsiteY0-62" fmla="*/ 71451 h 148862"/>
                <a:gd name="connsiteX1-63" fmla="*/ 71446 w 141024"/>
                <a:gd name="connsiteY1-64" fmla="*/ 14 h 148862"/>
                <a:gd name="connsiteX2-65" fmla="*/ 140026 w 141024"/>
                <a:gd name="connsiteY2-66" fmla="*/ 77166 h 148862"/>
                <a:gd name="connsiteX3-67" fmla="*/ 74304 w 141024"/>
                <a:gd name="connsiteY3-68" fmla="*/ 148604 h 148862"/>
                <a:gd name="connsiteX4-69" fmla="*/ 9 w 141024"/>
                <a:gd name="connsiteY4-70" fmla="*/ 71451 h 148862"/>
                <a:gd name="connsiteX0-71" fmla="*/ 9 w 140173"/>
                <a:gd name="connsiteY0-72" fmla="*/ 71451 h 148862"/>
                <a:gd name="connsiteX1-73" fmla="*/ 71446 w 140173"/>
                <a:gd name="connsiteY1-74" fmla="*/ 14 h 148862"/>
                <a:gd name="connsiteX2-75" fmla="*/ 140026 w 140173"/>
                <a:gd name="connsiteY2-76" fmla="*/ 77166 h 148862"/>
                <a:gd name="connsiteX3-77" fmla="*/ 74304 w 140173"/>
                <a:gd name="connsiteY3-78" fmla="*/ 148604 h 148862"/>
                <a:gd name="connsiteX4-79" fmla="*/ 9 w 140173"/>
                <a:gd name="connsiteY4-80" fmla="*/ 71451 h 148862"/>
                <a:gd name="connsiteX0-81" fmla="*/ 9 w 140257"/>
                <a:gd name="connsiteY0-82" fmla="*/ 71451 h 148862"/>
                <a:gd name="connsiteX1-83" fmla="*/ 71446 w 140257"/>
                <a:gd name="connsiteY1-84" fmla="*/ 14 h 148862"/>
                <a:gd name="connsiteX2-85" fmla="*/ 140026 w 140257"/>
                <a:gd name="connsiteY2-86" fmla="*/ 77166 h 148862"/>
                <a:gd name="connsiteX3-87" fmla="*/ 74304 w 140257"/>
                <a:gd name="connsiteY3-88" fmla="*/ 148604 h 148862"/>
                <a:gd name="connsiteX4-89" fmla="*/ 9 w 140257"/>
                <a:gd name="connsiteY4-90" fmla="*/ 71451 h 148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0257" h="148862">
                  <a:moveTo>
                    <a:pt x="9" y="71451"/>
                  </a:moveTo>
                  <a:cubicBezTo>
                    <a:pt x="-467" y="46686"/>
                    <a:pt x="19535" y="-938"/>
                    <a:pt x="71446" y="14"/>
                  </a:cubicBezTo>
                  <a:cubicBezTo>
                    <a:pt x="123357" y="966"/>
                    <a:pt x="142638" y="44242"/>
                    <a:pt x="140026" y="77166"/>
                  </a:cubicBezTo>
                  <a:cubicBezTo>
                    <a:pt x="141931" y="102883"/>
                    <a:pt x="125739" y="152890"/>
                    <a:pt x="74304" y="148604"/>
                  </a:cubicBezTo>
                  <a:cubicBezTo>
                    <a:pt x="22869" y="144318"/>
                    <a:pt x="485" y="96216"/>
                    <a:pt x="9" y="71451"/>
                  </a:cubicBez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400" b="1" dirty="0" smtClean="0">
                  <a:solidFill>
                    <a:srgbClr val="392F2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4</a:t>
              </a:r>
              <a:endParaRPr lang="zh-CN" altLang="en-US" sz="4400" b="1" dirty="0">
                <a:solidFill>
                  <a:srgbClr val="392F2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38" name="矩形 37"/>
            <p:cNvSpPr>
              <a:spLocks noChangeArrowheads="1"/>
            </p:cNvSpPr>
            <p:nvPr/>
          </p:nvSpPr>
          <p:spPr bwMode="auto">
            <a:xfrm>
              <a:off x="7811935" y="4980026"/>
              <a:ext cx="2684043" cy="935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1" tIns="45716" rIns="91431" bIns="45716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>
                <a:buNone/>
              </a:pPr>
              <a:r>
                <a:rPr lang="zh-TW" altLang="en-US" sz="2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繳交接種回條</a:t>
              </a:r>
              <a:r>
                <a:rPr lang="en-US" altLang="zh-TW" sz="12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(</a:t>
              </a:r>
              <a:r>
                <a:rPr lang="zh-TW" altLang="en-US" sz="12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健康中心</a:t>
              </a:r>
              <a:r>
                <a:rPr lang="en-US" altLang="zh-TW" sz="12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)</a:t>
              </a:r>
              <a:endParaRPr lang="en-US" altLang="zh-TW" sz="2400" dirty="0" smtClean="0">
                <a:solidFill>
                  <a:srgbClr val="392F2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  <a:p>
              <a:pPr>
                <a:buNone/>
              </a:pPr>
              <a:r>
                <a:rPr lang="zh-TW" altLang="en-US" sz="1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學校需繳交接種統計資料給衛生局。</a:t>
              </a:r>
              <a:endPara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7672426" y="2580164"/>
            <a:ext cx="3606455" cy="1714764"/>
            <a:chOff x="7056602" y="2580164"/>
            <a:chExt cx="3606455" cy="1714764"/>
          </a:xfrm>
        </p:grpSpPr>
        <p:sp>
          <p:nvSpPr>
            <p:cNvPr id="34" name="任意多边形 33"/>
            <p:cNvSpPr/>
            <p:nvPr/>
          </p:nvSpPr>
          <p:spPr>
            <a:xfrm flipH="1">
              <a:off x="7056602" y="2742039"/>
              <a:ext cx="676146" cy="717630"/>
            </a:xfrm>
            <a:custGeom>
              <a:avLst/>
              <a:gdLst>
                <a:gd name="connsiteX0" fmla="*/ 63 w 140138"/>
                <a:gd name="connsiteY0" fmla="*/ 65738 h 154344"/>
                <a:gd name="connsiteX1" fmla="*/ 62928 w 140138"/>
                <a:gd name="connsiteY1" fmla="*/ 16 h 154344"/>
                <a:gd name="connsiteX2" fmla="*/ 140080 w 140138"/>
                <a:gd name="connsiteY2" fmla="*/ 71453 h 154344"/>
                <a:gd name="connsiteX3" fmla="*/ 74358 w 140138"/>
                <a:gd name="connsiteY3" fmla="*/ 154321 h 154344"/>
                <a:gd name="connsiteX4" fmla="*/ 63 w 140138"/>
                <a:gd name="connsiteY4" fmla="*/ 65738 h 154344"/>
                <a:gd name="connsiteX0-1" fmla="*/ 63 w 140227"/>
                <a:gd name="connsiteY0-2" fmla="*/ 65738 h 154534"/>
                <a:gd name="connsiteX1-3" fmla="*/ 62928 w 140227"/>
                <a:gd name="connsiteY1-4" fmla="*/ 16 h 154534"/>
                <a:gd name="connsiteX2-5" fmla="*/ 140080 w 140227"/>
                <a:gd name="connsiteY2-6" fmla="*/ 71453 h 154534"/>
                <a:gd name="connsiteX3-7" fmla="*/ 74358 w 140227"/>
                <a:gd name="connsiteY3-8" fmla="*/ 154321 h 154534"/>
                <a:gd name="connsiteX4-9" fmla="*/ 63 w 140227"/>
                <a:gd name="connsiteY4-10" fmla="*/ 65738 h 154534"/>
                <a:gd name="connsiteX0-11" fmla="*/ 63 w 140227"/>
                <a:gd name="connsiteY0-12" fmla="*/ 65738 h 154534"/>
                <a:gd name="connsiteX1-13" fmla="*/ 62928 w 140227"/>
                <a:gd name="connsiteY1-14" fmla="*/ 16 h 154534"/>
                <a:gd name="connsiteX2-15" fmla="*/ 140080 w 140227"/>
                <a:gd name="connsiteY2-16" fmla="*/ 71453 h 154534"/>
                <a:gd name="connsiteX3-17" fmla="*/ 74358 w 140227"/>
                <a:gd name="connsiteY3-18" fmla="*/ 154321 h 154534"/>
                <a:gd name="connsiteX4-19" fmla="*/ 63 w 140227"/>
                <a:gd name="connsiteY4-20" fmla="*/ 65738 h 154534"/>
                <a:gd name="connsiteX0-21" fmla="*/ 178 w 140342"/>
                <a:gd name="connsiteY0-22" fmla="*/ 65738 h 154534"/>
                <a:gd name="connsiteX1-23" fmla="*/ 63043 w 140342"/>
                <a:gd name="connsiteY1-24" fmla="*/ 16 h 154534"/>
                <a:gd name="connsiteX2-25" fmla="*/ 140195 w 140342"/>
                <a:gd name="connsiteY2-26" fmla="*/ 71453 h 154534"/>
                <a:gd name="connsiteX3-27" fmla="*/ 74473 w 140342"/>
                <a:gd name="connsiteY3-28" fmla="*/ 154321 h 154534"/>
                <a:gd name="connsiteX4-29" fmla="*/ 178 w 140342"/>
                <a:gd name="connsiteY4-30" fmla="*/ 65738 h 154534"/>
                <a:gd name="connsiteX0-31" fmla="*/ 178 w 140342"/>
                <a:gd name="connsiteY0-32" fmla="*/ 65740 h 154536"/>
                <a:gd name="connsiteX1-33" fmla="*/ 63043 w 140342"/>
                <a:gd name="connsiteY1-34" fmla="*/ 18 h 154536"/>
                <a:gd name="connsiteX2-35" fmla="*/ 140195 w 140342"/>
                <a:gd name="connsiteY2-36" fmla="*/ 71455 h 154536"/>
                <a:gd name="connsiteX3-37" fmla="*/ 74473 w 140342"/>
                <a:gd name="connsiteY3-38" fmla="*/ 154323 h 154536"/>
                <a:gd name="connsiteX4-39" fmla="*/ 178 w 140342"/>
                <a:gd name="connsiteY4-40" fmla="*/ 65740 h 154536"/>
                <a:gd name="connsiteX0-41" fmla="*/ 9 w 140173"/>
                <a:gd name="connsiteY0-42" fmla="*/ 71451 h 160247"/>
                <a:gd name="connsiteX1-43" fmla="*/ 71446 w 140173"/>
                <a:gd name="connsiteY1-44" fmla="*/ 14 h 160247"/>
                <a:gd name="connsiteX2-45" fmla="*/ 140026 w 140173"/>
                <a:gd name="connsiteY2-46" fmla="*/ 77166 h 160247"/>
                <a:gd name="connsiteX3-47" fmla="*/ 74304 w 140173"/>
                <a:gd name="connsiteY3-48" fmla="*/ 160034 h 160247"/>
                <a:gd name="connsiteX4-49" fmla="*/ 9 w 140173"/>
                <a:gd name="connsiteY4-50" fmla="*/ 71451 h 160247"/>
                <a:gd name="connsiteX0-51" fmla="*/ 9 w 140173"/>
                <a:gd name="connsiteY0-52" fmla="*/ 71451 h 148862"/>
                <a:gd name="connsiteX1-53" fmla="*/ 71446 w 140173"/>
                <a:gd name="connsiteY1-54" fmla="*/ 14 h 148862"/>
                <a:gd name="connsiteX2-55" fmla="*/ 140026 w 140173"/>
                <a:gd name="connsiteY2-56" fmla="*/ 77166 h 148862"/>
                <a:gd name="connsiteX3-57" fmla="*/ 74304 w 140173"/>
                <a:gd name="connsiteY3-58" fmla="*/ 148604 h 148862"/>
                <a:gd name="connsiteX4-59" fmla="*/ 9 w 140173"/>
                <a:gd name="connsiteY4-60" fmla="*/ 71451 h 148862"/>
                <a:gd name="connsiteX0-61" fmla="*/ 9 w 141024"/>
                <a:gd name="connsiteY0-62" fmla="*/ 71451 h 148862"/>
                <a:gd name="connsiteX1-63" fmla="*/ 71446 w 141024"/>
                <a:gd name="connsiteY1-64" fmla="*/ 14 h 148862"/>
                <a:gd name="connsiteX2-65" fmla="*/ 140026 w 141024"/>
                <a:gd name="connsiteY2-66" fmla="*/ 77166 h 148862"/>
                <a:gd name="connsiteX3-67" fmla="*/ 74304 w 141024"/>
                <a:gd name="connsiteY3-68" fmla="*/ 148604 h 148862"/>
                <a:gd name="connsiteX4-69" fmla="*/ 9 w 141024"/>
                <a:gd name="connsiteY4-70" fmla="*/ 71451 h 148862"/>
                <a:gd name="connsiteX0-71" fmla="*/ 9 w 140173"/>
                <a:gd name="connsiteY0-72" fmla="*/ 71451 h 148862"/>
                <a:gd name="connsiteX1-73" fmla="*/ 71446 w 140173"/>
                <a:gd name="connsiteY1-74" fmla="*/ 14 h 148862"/>
                <a:gd name="connsiteX2-75" fmla="*/ 140026 w 140173"/>
                <a:gd name="connsiteY2-76" fmla="*/ 77166 h 148862"/>
                <a:gd name="connsiteX3-77" fmla="*/ 74304 w 140173"/>
                <a:gd name="connsiteY3-78" fmla="*/ 148604 h 148862"/>
                <a:gd name="connsiteX4-79" fmla="*/ 9 w 140173"/>
                <a:gd name="connsiteY4-80" fmla="*/ 71451 h 148862"/>
                <a:gd name="connsiteX0-81" fmla="*/ 9 w 140257"/>
                <a:gd name="connsiteY0-82" fmla="*/ 71451 h 148862"/>
                <a:gd name="connsiteX1-83" fmla="*/ 71446 w 140257"/>
                <a:gd name="connsiteY1-84" fmla="*/ 14 h 148862"/>
                <a:gd name="connsiteX2-85" fmla="*/ 140026 w 140257"/>
                <a:gd name="connsiteY2-86" fmla="*/ 77166 h 148862"/>
                <a:gd name="connsiteX3-87" fmla="*/ 74304 w 140257"/>
                <a:gd name="connsiteY3-88" fmla="*/ 148604 h 148862"/>
                <a:gd name="connsiteX4-89" fmla="*/ 9 w 140257"/>
                <a:gd name="connsiteY4-90" fmla="*/ 71451 h 148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0257" h="148862">
                  <a:moveTo>
                    <a:pt x="9" y="71451"/>
                  </a:moveTo>
                  <a:cubicBezTo>
                    <a:pt x="-467" y="46686"/>
                    <a:pt x="19535" y="-938"/>
                    <a:pt x="71446" y="14"/>
                  </a:cubicBezTo>
                  <a:cubicBezTo>
                    <a:pt x="123357" y="966"/>
                    <a:pt x="142638" y="44242"/>
                    <a:pt x="140026" y="77166"/>
                  </a:cubicBezTo>
                  <a:cubicBezTo>
                    <a:pt x="141931" y="102883"/>
                    <a:pt x="125739" y="152890"/>
                    <a:pt x="74304" y="148604"/>
                  </a:cubicBezTo>
                  <a:cubicBezTo>
                    <a:pt x="22869" y="144318"/>
                    <a:pt x="485" y="96216"/>
                    <a:pt x="9" y="71451"/>
                  </a:cubicBez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26262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400" b="1" dirty="0" smtClean="0">
                  <a:solidFill>
                    <a:srgbClr val="392F2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3</a:t>
              </a:r>
              <a:endParaRPr lang="zh-CN" altLang="en-US" sz="4400" b="1" dirty="0">
                <a:solidFill>
                  <a:srgbClr val="392F2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37" name="矩形 36"/>
            <p:cNvSpPr>
              <a:spLocks noChangeArrowheads="1"/>
            </p:cNvSpPr>
            <p:nvPr/>
          </p:nvSpPr>
          <p:spPr bwMode="auto">
            <a:xfrm>
              <a:off x="7979014" y="2580164"/>
              <a:ext cx="2684043" cy="1409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1" tIns="45716" rIns="91431" bIns="45716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>
                <a:buNone/>
              </a:pPr>
              <a:r>
                <a:rPr lang="zh-TW" altLang="en-US" sz="2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接種疫苗</a:t>
              </a:r>
              <a:endParaRPr lang="en-US" altLang="zh-TW" sz="2400" dirty="0" smtClean="0">
                <a:solidFill>
                  <a:srgbClr val="392F2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  <a:p>
              <a:pPr>
                <a:buNone/>
              </a:pPr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可至衛生所</a:t>
              </a:r>
              <a:r>
                <a:rPr lang="en-US" altLang="zh-TW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(</a:t>
              </a:r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全免</a:t>
              </a:r>
              <a:r>
                <a:rPr lang="en-US" altLang="zh-TW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)</a:t>
              </a:r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或流感合約院所</a:t>
              </a:r>
              <a:r>
                <a:rPr lang="en-US" altLang="zh-TW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(</a:t>
              </a:r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需付掛號費及診療費</a:t>
              </a:r>
              <a:r>
                <a:rPr lang="en-US" altLang="zh-TW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)</a:t>
              </a:r>
            </a:p>
            <a:p>
              <a:pPr>
                <a:buNone/>
              </a:pPr>
              <a:r>
                <a:rPr lang="zh-TW" altLang="en-US" sz="1400" dirty="0" smtClean="0">
                  <a:solidFill>
                    <a:srgbClr val="FF00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sym typeface="Wingdings 2" panose="05020102010507070707" pitchFamily="18" charset="2"/>
                </a:rPr>
                <a:t></a:t>
              </a:r>
              <a:r>
                <a:rPr lang="zh-TW" altLang="en-US" sz="1400" dirty="0" smtClean="0">
                  <a:solidFill>
                    <a:srgbClr val="FF00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攜帶物品：健保卡、員工證或教師證及接種通知單。</a:t>
              </a:r>
              <a:endParaRPr lang="en-US" altLang="zh-CN" sz="1400" dirty="0">
                <a:solidFill>
                  <a:srgbClr val="FF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</p:txBody>
        </p:sp>
        <p:sp>
          <p:nvSpPr>
            <p:cNvPr id="41" name="文字方塊 2"/>
            <p:cNvSpPr txBox="1">
              <a:spLocks noChangeArrowheads="1"/>
            </p:cNvSpPr>
            <p:nvPr/>
          </p:nvSpPr>
          <p:spPr bwMode="auto">
            <a:xfrm>
              <a:off x="8030857" y="3974962"/>
              <a:ext cx="2556510" cy="3199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sym typeface="Calibri" pitchFamily="34" charset="0"/>
                </a:rPr>
                <a:t>中和區衛生所</a:t>
              </a:r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sym typeface="Calibri" pitchFamily="34" charset="0"/>
                </a:rPr>
                <a:t>(02)2249-1936</a:t>
              </a:r>
              <a:endParaRPr lang="zh-TW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sym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5590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951823" y="3075057"/>
            <a:ext cx="42883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謝謝老師們的協助</a:t>
            </a:r>
            <a:endParaRPr lang="zh-CN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76153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34"/>
          <p:cNvSpPr>
            <a:spLocks noEditPoints="1"/>
          </p:cNvSpPr>
          <p:nvPr/>
        </p:nvSpPr>
        <p:spPr bwMode="auto">
          <a:xfrm>
            <a:off x="10986233" y="1233526"/>
            <a:ext cx="793394" cy="459363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任意多边形 18"/>
          <p:cNvSpPr/>
          <p:nvPr/>
        </p:nvSpPr>
        <p:spPr>
          <a:xfrm>
            <a:off x="5674723" y="1415702"/>
            <a:ext cx="5155174" cy="31737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6375763" y="980356"/>
            <a:ext cx="4657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1</a:t>
            </a:r>
            <a:r>
              <a:rPr lang="en-US" altLang="zh-CN" sz="4000" dirty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. </a:t>
            </a:r>
            <a:r>
              <a:rPr lang="zh-TW" altLang="en-US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各班接種時程</a:t>
            </a:r>
            <a:endParaRPr lang="zh-CN" altLang="en-US" sz="4000" dirty="0"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21" name="Freeform 34"/>
          <p:cNvSpPr>
            <a:spLocks noEditPoints="1"/>
          </p:cNvSpPr>
          <p:nvPr/>
        </p:nvSpPr>
        <p:spPr bwMode="auto">
          <a:xfrm>
            <a:off x="11017270" y="2662786"/>
            <a:ext cx="793394" cy="459363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任意多边形 21"/>
          <p:cNvSpPr/>
          <p:nvPr/>
        </p:nvSpPr>
        <p:spPr>
          <a:xfrm>
            <a:off x="5705760" y="2844962"/>
            <a:ext cx="5155174" cy="31737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6406800" y="2409616"/>
            <a:ext cx="4657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2</a:t>
            </a:r>
            <a:r>
              <a:rPr lang="en-US" altLang="zh-CN" sz="4000" dirty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. </a:t>
            </a:r>
            <a:r>
              <a:rPr lang="zh-TW" altLang="en-US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事前準備</a:t>
            </a:r>
            <a:endParaRPr lang="zh-CN" altLang="en-US" sz="4000" dirty="0"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24" name="Freeform 34"/>
          <p:cNvSpPr>
            <a:spLocks noEditPoints="1"/>
          </p:cNvSpPr>
          <p:nvPr/>
        </p:nvSpPr>
        <p:spPr bwMode="auto">
          <a:xfrm>
            <a:off x="11006281" y="4081421"/>
            <a:ext cx="793394" cy="459363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任意多边形 24"/>
          <p:cNvSpPr/>
          <p:nvPr/>
        </p:nvSpPr>
        <p:spPr>
          <a:xfrm>
            <a:off x="5694771" y="4263597"/>
            <a:ext cx="5155174" cy="31737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6395811" y="3828251"/>
            <a:ext cx="4657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3</a:t>
            </a:r>
            <a:r>
              <a:rPr lang="en-US" altLang="zh-CN" sz="4000" dirty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. </a:t>
            </a:r>
            <a:r>
              <a:rPr lang="zh-TW" altLang="en-US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當天流程</a:t>
            </a:r>
            <a:endParaRPr lang="zh-CN" altLang="en-US" sz="4000" dirty="0"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27" name="Freeform 34"/>
          <p:cNvSpPr>
            <a:spLocks noEditPoints="1"/>
          </p:cNvSpPr>
          <p:nvPr/>
        </p:nvSpPr>
        <p:spPr bwMode="auto">
          <a:xfrm>
            <a:off x="10998505" y="5563913"/>
            <a:ext cx="793394" cy="459363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" name="任意多边形 27"/>
          <p:cNvSpPr/>
          <p:nvPr/>
        </p:nvSpPr>
        <p:spPr>
          <a:xfrm>
            <a:off x="5686995" y="5746089"/>
            <a:ext cx="5155174" cy="317376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6388035" y="5310743"/>
            <a:ext cx="4657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4</a:t>
            </a:r>
            <a:r>
              <a:rPr lang="en-US" altLang="zh-CN" sz="4000" dirty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. </a:t>
            </a:r>
            <a:r>
              <a:rPr lang="zh-TW" altLang="en-US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接種後注意事項</a:t>
            </a:r>
            <a:endParaRPr lang="zh-CN" altLang="en-US" sz="4000" dirty="0"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30" name="Freeform 197"/>
          <p:cNvSpPr>
            <a:spLocks noEditPoints="1"/>
          </p:cNvSpPr>
          <p:nvPr/>
        </p:nvSpPr>
        <p:spPr bwMode="auto">
          <a:xfrm>
            <a:off x="887920" y="2355307"/>
            <a:ext cx="4400694" cy="2169900"/>
          </a:xfrm>
          <a:custGeom>
            <a:avLst/>
            <a:gdLst>
              <a:gd name="T0" fmla="*/ 238 w 1347"/>
              <a:gd name="T1" fmla="*/ 94 h 671"/>
              <a:gd name="T2" fmla="*/ 264 w 1347"/>
              <a:gd name="T3" fmla="*/ 254 h 671"/>
              <a:gd name="T4" fmla="*/ 296 w 1347"/>
              <a:gd name="T5" fmla="*/ 275 h 671"/>
              <a:gd name="T6" fmla="*/ 85 w 1347"/>
              <a:gd name="T7" fmla="*/ 295 h 671"/>
              <a:gd name="T8" fmla="*/ 89 w 1347"/>
              <a:gd name="T9" fmla="*/ 658 h 671"/>
              <a:gd name="T10" fmla="*/ 599 w 1347"/>
              <a:gd name="T11" fmla="*/ 658 h 671"/>
              <a:gd name="T12" fmla="*/ 1159 w 1347"/>
              <a:gd name="T13" fmla="*/ 608 h 671"/>
              <a:gd name="T14" fmla="*/ 1287 w 1347"/>
              <a:gd name="T15" fmla="*/ 397 h 671"/>
              <a:gd name="T16" fmla="*/ 948 w 1347"/>
              <a:gd name="T17" fmla="*/ 248 h 671"/>
              <a:gd name="T18" fmla="*/ 940 w 1347"/>
              <a:gd name="T19" fmla="*/ 85 h 671"/>
              <a:gd name="T20" fmla="*/ 1148 w 1347"/>
              <a:gd name="T21" fmla="*/ 64 h 671"/>
              <a:gd name="T22" fmla="*/ 1115 w 1347"/>
              <a:gd name="T23" fmla="*/ 14 h 671"/>
              <a:gd name="T24" fmla="*/ 755 w 1347"/>
              <a:gd name="T25" fmla="*/ 23 h 671"/>
              <a:gd name="T26" fmla="*/ 268 w 1347"/>
              <a:gd name="T27" fmla="*/ 8 h 671"/>
              <a:gd name="T28" fmla="*/ 19 w 1347"/>
              <a:gd name="T29" fmla="*/ 29 h 671"/>
              <a:gd name="T30" fmla="*/ 1201 w 1347"/>
              <a:gd name="T31" fmla="*/ 47 h 671"/>
              <a:gd name="T32" fmla="*/ 1190 w 1347"/>
              <a:gd name="T33" fmla="*/ 21 h 671"/>
              <a:gd name="T34" fmla="*/ 1140 w 1347"/>
              <a:gd name="T35" fmla="*/ 42 h 671"/>
              <a:gd name="T36" fmla="*/ 1110 w 1347"/>
              <a:gd name="T37" fmla="*/ 31 h 671"/>
              <a:gd name="T38" fmla="*/ 270 w 1347"/>
              <a:gd name="T39" fmla="*/ 190 h 671"/>
              <a:gd name="T40" fmla="*/ 77 w 1347"/>
              <a:gd name="T41" fmla="*/ 339 h 671"/>
              <a:gd name="T42" fmla="*/ 95 w 1347"/>
              <a:gd name="T43" fmla="*/ 651 h 671"/>
              <a:gd name="T44" fmla="*/ 100 w 1347"/>
              <a:gd name="T45" fmla="*/ 578 h 671"/>
              <a:gd name="T46" fmla="*/ 146 w 1347"/>
              <a:gd name="T47" fmla="*/ 643 h 671"/>
              <a:gd name="T48" fmla="*/ 243 w 1347"/>
              <a:gd name="T49" fmla="*/ 636 h 671"/>
              <a:gd name="T50" fmla="*/ 416 w 1347"/>
              <a:gd name="T51" fmla="*/ 654 h 671"/>
              <a:gd name="T52" fmla="*/ 590 w 1347"/>
              <a:gd name="T53" fmla="*/ 639 h 671"/>
              <a:gd name="T54" fmla="*/ 693 w 1347"/>
              <a:gd name="T55" fmla="*/ 644 h 671"/>
              <a:gd name="T56" fmla="*/ 764 w 1347"/>
              <a:gd name="T57" fmla="*/ 644 h 671"/>
              <a:gd name="T58" fmla="*/ 1069 w 1347"/>
              <a:gd name="T59" fmla="*/ 636 h 671"/>
              <a:gd name="T60" fmla="*/ 1202 w 1347"/>
              <a:gd name="T61" fmla="*/ 548 h 671"/>
              <a:gd name="T62" fmla="*/ 1317 w 1347"/>
              <a:gd name="T63" fmla="*/ 474 h 671"/>
              <a:gd name="T64" fmla="*/ 1318 w 1347"/>
              <a:gd name="T65" fmla="*/ 460 h 671"/>
              <a:gd name="T66" fmla="*/ 879 w 1347"/>
              <a:gd name="T67" fmla="*/ 615 h 671"/>
              <a:gd name="T68" fmla="*/ 219 w 1347"/>
              <a:gd name="T69" fmla="*/ 628 h 671"/>
              <a:gd name="T70" fmla="*/ 87 w 1347"/>
              <a:gd name="T71" fmla="*/ 347 h 671"/>
              <a:gd name="T72" fmla="*/ 278 w 1347"/>
              <a:gd name="T73" fmla="*/ 301 h 671"/>
              <a:gd name="T74" fmla="*/ 313 w 1347"/>
              <a:gd name="T75" fmla="*/ 320 h 671"/>
              <a:gd name="T76" fmla="*/ 899 w 1347"/>
              <a:gd name="T77" fmla="*/ 298 h 671"/>
              <a:gd name="T78" fmla="*/ 826 w 1347"/>
              <a:gd name="T79" fmla="*/ 330 h 671"/>
              <a:gd name="T80" fmla="*/ 889 w 1347"/>
              <a:gd name="T81" fmla="*/ 296 h 671"/>
              <a:gd name="T82" fmla="*/ 791 w 1347"/>
              <a:gd name="T83" fmla="*/ 343 h 671"/>
              <a:gd name="T84" fmla="*/ 1030 w 1347"/>
              <a:gd name="T85" fmla="*/ 327 h 671"/>
              <a:gd name="T86" fmla="*/ 1000 w 1347"/>
              <a:gd name="T87" fmla="*/ 307 h 671"/>
              <a:gd name="T88" fmla="*/ 951 w 1347"/>
              <a:gd name="T89" fmla="*/ 280 h 671"/>
              <a:gd name="T90" fmla="*/ 288 w 1347"/>
              <a:gd name="T91" fmla="*/ 342 h 671"/>
              <a:gd name="T92" fmla="*/ 905 w 1347"/>
              <a:gd name="T93" fmla="*/ 318 h 671"/>
              <a:gd name="T94" fmla="*/ 908 w 1347"/>
              <a:gd name="T95" fmla="*/ 243 h 671"/>
              <a:gd name="T96" fmla="*/ 927 w 1347"/>
              <a:gd name="T97" fmla="*/ 178 h 671"/>
              <a:gd name="T98" fmla="*/ 914 w 1347"/>
              <a:gd name="T99" fmla="*/ 184 h 671"/>
              <a:gd name="T100" fmla="*/ 905 w 1347"/>
              <a:gd name="T101" fmla="*/ 24 h 671"/>
              <a:gd name="T102" fmla="*/ 923 w 1347"/>
              <a:gd name="T103" fmla="*/ 71 h 671"/>
              <a:gd name="T104" fmla="*/ 900 w 1347"/>
              <a:gd name="T105" fmla="*/ 115 h 671"/>
              <a:gd name="T106" fmla="*/ 791 w 1347"/>
              <a:gd name="T107" fmla="*/ 35 h 671"/>
              <a:gd name="T108" fmla="*/ 881 w 1347"/>
              <a:gd name="T109" fmla="*/ 71 h 671"/>
              <a:gd name="T110" fmla="*/ 903 w 1347"/>
              <a:gd name="T111" fmla="*/ 232 h 671"/>
              <a:gd name="T112" fmla="*/ 295 w 1347"/>
              <a:gd name="T113" fmla="*/ 189 h 671"/>
              <a:gd name="T114" fmla="*/ 272 w 1347"/>
              <a:gd name="T115" fmla="*/ 24 h 671"/>
              <a:gd name="T116" fmla="*/ 271 w 1347"/>
              <a:gd name="T117" fmla="*/ 68 h 671"/>
              <a:gd name="T118" fmla="*/ 265 w 1347"/>
              <a:gd name="T119" fmla="*/ 133 h 671"/>
              <a:gd name="T120" fmla="*/ 266 w 1347"/>
              <a:gd name="T121" fmla="*/ 85 h 671"/>
              <a:gd name="T122" fmla="*/ 18 w 1347"/>
              <a:gd name="T123" fmla="*/ 43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47" h="671">
                <a:moveTo>
                  <a:pt x="4" y="49"/>
                </a:moveTo>
                <a:lnTo>
                  <a:pt x="4" y="49"/>
                </a:lnTo>
                <a:lnTo>
                  <a:pt x="11" y="51"/>
                </a:lnTo>
                <a:lnTo>
                  <a:pt x="18" y="53"/>
                </a:lnTo>
                <a:lnTo>
                  <a:pt x="32" y="54"/>
                </a:lnTo>
                <a:lnTo>
                  <a:pt x="48" y="54"/>
                </a:lnTo>
                <a:lnTo>
                  <a:pt x="63" y="51"/>
                </a:lnTo>
                <a:lnTo>
                  <a:pt x="63" y="51"/>
                </a:lnTo>
                <a:lnTo>
                  <a:pt x="75" y="54"/>
                </a:lnTo>
                <a:lnTo>
                  <a:pt x="85" y="54"/>
                </a:lnTo>
                <a:lnTo>
                  <a:pt x="108" y="53"/>
                </a:lnTo>
                <a:lnTo>
                  <a:pt x="108" y="53"/>
                </a:lnTo>
                <a:lnTo>
                  <a:pt x="111" y="54"/>
                </a:lnTo>
                <a:lnTo>
                  <a:pt x="114" y="55"/>
                </a:lnTo>
                <a:lnTo>
                  <a:pt x="130" y="58"/>
                </a:lnTo>
                <a:lnTo>
                  <a:pt x="153" y="58"/>
                </a:lnTo>
                <a:lnTo>
                  <a:pt x="178" y="58"/>
                </a:lnTo>
                <a:lnTo>
                  <a:pt x="229" y="55"/>
                </a:lnTo>
                <a:lnTo>
                  <a:pt x="259" y="54"/>
                </a:lnTo>
                <a:lnTo>
                  <a:pt x="259" y="54"/>
                </a:lnTo>
                <a:lnTo>
                  <a:pt x="252" y="58"/>
                </a:lnTo>
                <a:lnTo>
                  <a:pt x="245" y="62"/>
                </a:lnTo>
                <a:lnTo>
                  <a:pt x="242" y="70"/>
                </a:lnTo>
                <a:lnTo>
                  <a:pt x="239" y="77"/>
                </a:lnTo>
                <a:lnTo>
                  <a:pt x="238" y="85"/>
                </a:lnTo>
                <a:lnTo>
                  <a:pt x="238" y="94"/>
                </a:lnTo>
                <a:lnTo>
                  <a:pt x="239" y="101"/>
                </a:lnTo>
                <a:lnTo>
                  <a:pt x="242" y="108"/>
                </a:lnTo>
                <a:lnTo>
                  <a:pt x="242" y="108"/>
                </a:lnTo>
                <a:lnTo>
                  <a:pt x="244" y="120"/>
                </a:lnTo>
                <a:lnTo>
                  <a:pt x="249" y="132"/>
                </a:lnTo>
                <a:lnTo>
                  <a:pt x="252" y="137"/>
                </a:lnTo>
                <a:lnTo>
                  <a:pt x="256" y="142"/>
                </a:lnTo>
                <a:lnTo>
                  <a:pt x="260" y="144"/>
                </a:lnTo>
                <a:lnTo>
                  <a:pt x="266" y="147"/>
                </a:lnTo>
                <a:lnTo>
                  <a:pt x="266" y="147"/>
                </a:lnTo>
                <a:lnTo>
                  <a:pt x="266" y="159"/>
                </a:lnTo>
                <a:lnTo>
                  <a:pt x="266" y="159"/>
                </a:lnTo>
                <a:lnTo>
                  <a:pt x="262" y="162"/>
                </a:lnTo>
                <a:lnTo>
                  <a:pt x="259" y="166"/>
                </a:lnTo>
                <a:lnTo>
                  <a:pt x="258" y="171"/>
                </a:lnTo>
                <a:lnTo>
                  <a:pt x="255" y="176"/>
                </a:lnTo>
                <a:lnTo>
                  <a:pt x="254" y="188"/>
                </a:lnTo>
                <a:lnTo>
                  <a:pt x="255" y="200"/>
                </a:lnTo>
                <a:lnTo>
                  <a:pt x="258" y="212"/>
                </a:lnTo>
                <a:lnTo>
                  <a:pt x="261" y="224"/>
                </a:lnTo>
                <a:lnTo>
                  <a:pt x="266" y="235"/>
                </a:lnTo>
                <a:lnTo>
                  <a:pt x="270" y="242"/>
                </a:lnTo>
                <a:lnTo>
                  <a:pt x="270" y="242"/>
                </a:lnTo>
                <a:lnTo>
                  <a:pt x="267" y="245"/>
                </a:lnTo>
                <a:lnTo>
                  <a:pt x="265" y="249"/>
                </a:lnTo>
                <a:lnTo>
                  <a:pt x="264" y="254"/>
                </a:lnTo>
                <a:lnTo>
                  <a:pt x="262" y="259"/>
                </a:lnTo>
                <a:lnTo>
                  <a:pt x="262" y="263"/>
                </a:lnTo>
                <a:lnTo>
                  <a:pt x="264" y="268"/>
                </a:lnTo>
                <a:lnTo>
                  <a:pt x="265" y="272"/>
                </a:lnTo>
                <a:lnTo>
                  <a:pt x="268" y="274"/>
                </a:lnTo>
                <a:lnTo>
                  <a:pt x="268" y="274"/>
                </a:lnTo>
                <a:lnTo>
                  <a:pt x="272" y="274"/>
                </a:lnTo>
                <a:lnTo>
                  <a:pt x="273" y="273"/>
                </a:lnTo>
                <a:lnTo>
                  <a:pt x="274" y="269"/>
                </a:lnTo>
                <a:lnTo>
                  <a:pt x="274" y="265"/>
                </a:lnTo>
                <a:lnTo>
                  <a:pt x="274" y="256"/>
                </a:lnTo>
                <a:lnTo>
                  <a:pt x="274" y="253"/>
                </a:lnTo>
                <a:lnTo>
                  <a:pt x="276" y="250"/>
                </a:lnTo>
                <a:lnTo>
                  <a:pt x="276" y="250"/>
                </a:lnTo>
                <a:lnTo>
                  <a:pt x="278" y="251"/>
                </a:lnTo>
                <a:lnTo>
                  <a:pt x="278" y="251"/>
                </a:lnTo>
                <a:lnTo>
                  <a:pt x="282" y="254"/>
                </a:lnTo>
                <a:lnTo>
                  <a:pt x="285" y="255"/>
                </a:lnTo>
                <a:lnTo>
                  <a:pt x="289" y="256"/>
                </a:lnTo>
                <a:lnTo>
                  <a:pt x="294" y="255"/>
                </a:lnTo>
                <a:lnTo>
                  <a:pt x="294" y="255"/>
                </a:lnTo>
                <a:lnTo>
                  <a:pt x="295" y="260"/>
                </a:lnTo>
                <a:lnTo>
                  <a:pt x="296" y="265"/>
                </a:lnTo>
                <a:lnTo>
                  <a:pt x="296" y="271"/>
                </a:lnTo>
                <a:lnTo>
                  <a:pt x="296" y="275"/>
                </a:lnTo>
                <a:lnTo>
                  <a:pt x="296" y="275"/>
                </a:lnTo>
                <a:lnTo>
                  <a:pt x="268" y="275"/>
                </a:lnTo>
                <a:lnTo>
                  <a:pt x="242" y="275"/>
                </a:lnTo>
                <a:lnTo>
                  <a:pt x="189" y="277"/>
                </a:lnTo>
                <a:lnTo>
                  <a:pt x="189" y="277"/>
                </a:lnTo>
                <a:lnTo>
                  <a:pt x="165" y="275"/>
                </a:lnTo>
                <a:lnTo>
                  <a:pt x="153" y="274"/>
                </a:lnTo>
                <a:lnTo>
                  <a:pt x="141" y="272"/>
                </a:lnTo>
                <a:lnTo>
                  <a:pt x="141" y="272"/>
                </a:lnTo>
                <a:lnTo>
                  <a:pt x="136" y="271"/>
                </a:lnTo>
                <a:lnTo>
                  <a:pt x="130" y="272"/>
                </a:lnTo>
                <a:lnTo>
                  <a:pt x="128" y="273"/>
                </a:lnTo>
                <a:lnTo>
                  <a:pt x="126" y="274"/>
                </a:lnTo>
                <a:lnTo>
                  <a:pt x="128" y="275"/>
                </a:lnTo>
                <a:lnTo>
                  <a:pt x="130" y="278"/>
                </a:lnTo>
                <a:lnTo>
                  <a:pt x="130" y="278"/>
                </a:lnTo>
                <a:lnTo>
                  <a:pt x="124" y="280"/>
                </a:lnTo>
                <a:lnTo>
                  <a:pt x="118" y="282"/>
                </a:lnTo>
                <a:lnTo>
                  <a:pt x="111" y="284"/>
                </a:lnTo>
                <a:lnTo>
                  <a:pt x="105" y="286"/>
                </a:lnTo>
                <a:lnTo>
                  <a:pt x="105" y="286"/>
                </a:lnTo>
                <a:lnTo>
                  <a:pt x="102" y="285"/>
                </a:lnTo>
                <a:lnTo>
                  <a:pt x="100" y="284"/>
                </a:lnTo>
                <a:lnTo>
                  <a:pt x="99" y="284"/>
                </a:lnTo>
                <a:lnTo>
                  <a:pt x="96" y="285"/>
                </a:lnTo>
                <a:lnTo>
                  <a:pt x="90" y="289"/>
                </a:lnTo>
                <a:lnTo>
                  <a:pt x="85" y="295"/>
                </a:lnTo>
                <a:lnTo>
                  <a:pt x="76" y="308"/>
                </a:lnTo>
                <a:lnTo>
                  <a:pt x="71" y="316"/>
                </a:lnTo>
                <a:lnTo>
                  <a:pt x="71" y="316"/>
                </a:lnTo>
                <a:lnTo>
                  <a:pt x="69" y="318"/>
                </a:lnTo>
                <a:lnTo>
                  <a:pt x="66" y="320"/>
                </a:lnTo>
                <a:lnTo>
                  <a:pt x="63" y="327"/>
                </a:lnTo>
                <a:lnTo>
                  <a:pt x="61" y="337"/>
                </a:lnTo>
                <a:lnTo>
                  <a:pt x="61" y="349"/>
                </a:lnTo>
                <a:lnTo>
                  <a:pt x="61" y="372"/>
                </a:lnTo>
                <a:lnTo>
                  <a:pt x="64" y="387"/>
                </a:lnTo>
                <a:lnTo>
                  <a:pt x="64" y="387"/>
                </a:lnTo>
                <a:lnTo>
                  <a:pt x="66" y="409"/>
                </a:lnTo>
                <a:lnTo>
                  <a:pt x="70" y="431"/>
                </a:lnTo>
                <a:lnTo>
                  <a:pt x="70" y="431"/>
                </a:lnTo>
                <a:lnTo>
                  <a:pt x="75" y="471"/>
                </a:lnTo>
                <a:lnTo>
                  <a:pt x="77" y="510"/>
                </a:lnTo>
                <a:lnTo>
                  <a:pt x="77" y="550"/>
                </a:lnTo>
                <a:lnTo>
                  <a:pt x="76" y="589"/>
                </a:lnTo>
                <a:lnTo>
                  <a:pt x="76" y="589"/>
                </a:lnTo>
                <a:lnTo>
                  <a:pt x="75" y="607"/>
                </a:lnTo>
                <a:lnTo>
                  <a:pt x="75" y="616"/>
                </a:lnTo>
                <a:lnTo>
                  <a:pt x="75" y="626"/>
                </a:lnTo>
                <a:lnTo>
                  <a:pt x="77" y="636"/>
                </a:lnTo>
                <a:lnTo>
                  <a:pt x="79" y="644"/>
                </a:lnTo>
                <a:lnTo>
                  <a:pt x="83" y="652"/>
                </a:lnTo>
                <a:lnTo>
                  <a:pt x="89" y="658"/>
                </a:lnTo>
                <a:lnTo>
                  <a:pt x="89" y="658"/>
                </a:lnTo>
                <a:lnTo>
                  <a:pt x="90" y="661"/>
                </a:lnTo>
                <a:lnTo>
                  <a:pt x="91" y="662"/>
                </a:lnTo>
                <a:lnTo>
                  <a:pt x="93" y="663"/>
                </a:lnTo>
                <a:lnTo>
                  <a:pt x="95" y="663"/>
                </a:lnTo>
                <a:lnTo>
                  <a:pt x="95" y="663"/>
                </a:lnTo>
                <a:lnTo>
                  <a:pt x="101" y="666"/>
                </a:lnTo>
                <a:lnTo>
                  <a:pt x="108" y="668"/>
                </a:lnTo>
                <a:lnTo>
                  <a:pt x="124" y="671"/>
                </a:lnTo>
                <a:lnTo>
                  <a:pt x="141" y="671"/>
                </a:lnTo>
                <a:lnTo>
                  <a:pt x="158" y="671"/>
                </a:lnTo>
                <a:lnTo>
                  <a:pt x="193" y="667"/>
                </a:lnTo>
                <a:lnTo>
                  <a:pt x="223" y="663"/>
                </a:lnTo>
                <a:lnTo>
                  <a:pt x="223" y="663"/>
                </a:lnTo>
                <a:lnTo>
                  <a:pt x="260" y="662"/>
                </a:lnTo>
                <a:lnTo>
                  <a:pt x="297" y="663"/>
                </a:lnTo>
                <a:lnTo>
                  <a:pt x="335" y="664"/>
                </a:lnTo>
                <a:lnTo>
                  <a:pt x="373" y="666"/>
                </a:lnTo>
                <a:lnTo>
                  <a:pt x="373" y="666"/>
                </a:lnTo>
                <a:lnTo>
                  <a:pt x="410" y="663"/>
                </a:lnTo>
                <a:lnTo>
                  <a:pt x="448" y="661"/>
                </a:lnTo>
                <a:lnTo>
                  <a:pt x="485" y="657"/>
                </a:lnTo>
                <a:lnTo>
                  <a:pt x="504" y="657"/>
                </a:lnTo>
                <a:lnTo>
                  <a:pt x="524" y="657"/>
                </a:lnTo>
                <a:lnTo>
                  <a:pt x="524" y="657"/>
                </a:lnTo>
                <a:lnTo>
                  <a:pt x="599" y="658"/>
                </a:lnTo>
                <a:lnTo>
                  <a:pt x="675" y="657"/>
                </a:lnTo>
                <a:lnTo>
                  <a:pt x="675" y="657"/>
                </a:lnTo>
                <a:lnTo>
                  <a:pt x="693" y="658"/>
                </a:lnTo>
                <a:lnTo>
                  <a:pt x="711" y="660"/>
                </a:lnTo>
                <a:lnTo>
                  <a:pt x="729" y="662"/>
                </a:lnTo>
                <a:lnTo>
                  <a:pt x="747" y="662"/>
                </a:lnTo>
                <a:lnTo>
                  <a:pt x="747" y="662"/>
                </a:lnTo>
                <a:lnTo>
                  <a:pt x="764" y="661"/>
                </a:lnTo>
                <a:lnTo>
                  <a:pt x="782" y="660"/>
                </a:lnTo>
                <a:lnTo>
                  <a:pt x="799" y="658"/>
                </a:lnTo>
                <a:lnTo>
                  <a:pt x="816" y="657"/>
                </a:lnTo>
                <a:lnTo>
                  <a:pt x="816" y="657"/>
                </a:lnTo>
                <a:lnTo>
                  <a:pt x="891" y="657"/>
                </a:lnTo>
                <a:lnTo>
                  <a:pt x="927" y="656"/>
                </a:lnTo>
                <a:lnTo>
                  <a:pt x="964" y="654"/>
                </a:lnTo>
                <a:lnTo>
                  <a:pt x="964" y="654"/>
                </a:lnTo>
                <a:lnTo>
                  <a:pt x="998" y="652"/>
                </a:lnTo>
                <a:lnTo>
                  <a:pt x="1033" y="650"/>
                </a:lnTo>
                <a:lnTo>
                  <a:pt x="1051" y="649"/>
                </a:lnTo>
                <a:lnTo>
                  <a:pt x="1068" y="646"/>
                </a:lnTo>
                <a:lnTo>
                  <a:pt x="1085" y="643"/>
                </a:lnTo>
                <a:lnTo>
                  <a:pt x="1100" y="637"/>
                </a:lnTo>
                <a:lnTo>
                  <a:pt x="1100" y="637"/>
                </a:lnTo>
                <a:lnTo>
                  <a:pt x="1116" y="631"/>
                </a:lnTo>
                <a:lnTo>
                  <a:pt x="1130" y="624"/>
                </a:lnTo>
                <a:lnTo>
                  <a:pt x="1159" y="608"/>
                </a:lnTo>
                <a:lnTo>
                  <a:pt x="1215" y="573"/>
                </a:lnTo>
                <a:lnTo>
                  <a:pt x="1215" y="573"/>
                </a:lnTo>
                <a:lnTo>
                  <a:pt x="1224" y="571"/>
                </a:lnTo>
                <a:lnTo>
                  <a:pt x="1234" y="566"/>
                </a:lnTo>
                <a:lnTo>
                  <a:pt x="1243" y="561"/>
                </a:lnTo>
                <a:lnTo>
                  <a:pt x="1253" y="555"/>
                </a:lnTo>
                <a:lnTo>
                  <a:pt x="1271" y="540"/>
                </a:lnTo>
                <a:lnTo>
                  <a:pt x="1286" y="527"/>
                </a:lnTo>
                <a:lnTo>
                  <a:pt x="1286" y="527"/>
                </a:lnTo>
                <a:lnTo>
                  <a:pt x="1306" y="510"/>
                </a:lnTo>
                <a:lnTo>
                  <a:pt x="1323" y="495"/>
                </a:lnTo>
                <a:lnTo>
                  <a:pt x="1330" y="487"/>
                </a:lnTo>
                <a:lnTo>
                  <a:pt x="1336" y="480"/>
                </a:lnTo>
                <a:lnTo>
                  <a:pt x="1340" y="472"/>
                </a:lnTo>
                <a:lnTo>
                  <a:pt x="1343" y="466"/>
                </a:lnTo>
                <a:lnTo>
                  <a:pt x="1343" y="466"/>
                </a:lnTo>
                <a:lnTo>
                  <a:pt x="1346" y="460"/>
                </a:lnTo>
                <a:lnTo>
                  <a:pt x="1347" y="455"/>
                </a:lnTo>
                <a:lnTo>
                  <a:pt x="1347" y="449"/>
                </a:lnTo>
                <a:lnTo>
                  <a:pt x="1345" y="444"/>
                </a:lnTo>
                <a:lnTo>
                  <a:pt x="1342" y="438"/>
                </a:lnTo>
                <a:lnTo>
                  <a:pt x="1338" y="433"/>
                </a:lnTo>
                <a:lnTo>
                  <a:pt x="1329" y="425"/>
                </a:lnTo>
                <a:lnTo>
                  <a:pt x="1318" y="416"/>
                </a:lnTo>
                <a:lnTo>
                  <a:pt x="1306" y="408"/>
                </a:lnTo>
                <a:lnTo>
                  <a:pt x="1287" y="397"/>
                </a:lnTo>
                <a:lnTo>
                  <a:pt x="1287" y="397"/>
                </a:lnTo>
                <a:lnTo>
                  <a:pt x="1275" y="389"/>
                </a:lnTo>
                <a:lnTo>
                  <a:pt x="1264" y="379"/>
                </a:lnTo>
                <a:lnTo>
                  <a:pt x="1243" y="360"/>
                </a:lnTo>
                <a:lnTo>
                  <a:pt x="1223" y="339"/>
                </a:lnTo>
                <a:lnTo>
                  <a:pt x="1212" y="330"/>
                </a:lnTo>
                <a:lnTo>
                  <a:pt x="1201" y="320"/>
                </a:lnTo>
                <a:lnTo>
                  <a:pt x="1201" y="320"/>
                </a:lnTo>
                <a:lnTo>
                  <a:pt x="1181" y="306"/>
                </a:lnTo>
                <a:lnTo>
                  <a:pt x="1159" y="291"/>
                </a:lnTo>
                <a:lnTo>
                  <a:pt x="1137" y="277"/>
                </a:lnTo>
                <a:lnTo>
                  <a:pt x="1115" y="266"/>
                </a:lnTo>
                <a:lnTo>
                  <a:pt x="1115" y="266"/>
                </a:lnTo>
                <a:lnTo>
                  <a:pt x="1105" y="262"/>
                </a:lnTo>
                <a:lnTo>
                  <a:pt x="1088" y="257"/>
                </a:lnTo>
                <a:lnTo>
                  <a:pt x="1080" y="256"/>
                </a:lnTo>
                <a:lnTo>
                  <a:pt x="1072" y="256"/>
                </a:lnTo>
                <a:lnTo>
                  <a:pt x="1070" y="256"/>
                </a:lnTo>
                <a:lnTo>
                  <a:pt x="1069" y="257"/>
                </a:lnTo>
                <a:lnTo>
                  <a:pt x="1068" y="260"/>
                </a:lnTo>
                <a:lnTo>
                  <a:pt x="1069" y="262"/>
                </a:lnTo>
                <a:lnTo>
                  <a:pt x="1069" y="262"/>
                </a:lnTo>
                <a:lnTo>
                  <a:pt x="952" y="263"/>
                </a:lnTo>
                <a:lnTo>
                  <a:pt x="952" y="263"/>
                </a:lnTo>
                <a:lnTo>
                  <a:pt x="951" y="256"/>
                </a:lnTo>
                <a:lnTo>
                  <a:pt x="948" y="248"/>
                </a:lnTo>
                <a:lnTo>
                  <a:pt x="944" y="241"/>
                </a:lnTo>
                <a:lnTo>
                  <a:pt x="939" y="235"/>
                </a:lnTo>
                <a:lnTo>
                  <a:pt x="939" y="235"/>
                </a:lnTo>
                <a:lnTo>
                  <a:pt x="944" y="226"/>
                </a:lnTo>
                <a:lnTo>
                  <a:pt x="948" y="214"/>
                </a:lnTo>
                <a:lnTo>
                  <a:pt x="951" y="202"/>
                </a:lnTo>
                <a:lnTo>
                  <a:pt x="952" y="190"/>
                </a:lnTo>
                <a:lnTo>
                  <a:pt x="951" y="178"/>
                </a:lnTo>
                <a:lnTo>
                  <a:pt x="948" y="172"/>
                </a:lnTo>
                <a:lnTo>
                  <a:pt x="946" y="167"/>
                </a:lnTo>
                <a:lnTo>
                  <a:pt x="942" y="163"/>
                </a:lnTo>
                <a:lnTo>
                  <a:pt x="939" y="160"/>
                </a:lnTo>
                <a:lnTo>
                  <a:pt x="933" y="157"/>
                </a:lnTo>
                <a:lnTo>
                  <a:pt x="927" y="155"/>
                </a:lnTo>
                <a:lnTo>
                  <a:pt x="927" y="155"/>
                </a:lnTo>
                <a:lnTo>
                  <a:pt x="926" y="141"/>
                </a:lnTo>
                <a:lnTo>
                  <a:pt x="924" y="133"/>
                </a:lnTo>
                <a:lnTo>
                  <a:pt x="922" y="126"/>
                </a:lnTo>
                <a:lnTo>
                  <a:pt x="922" y="126"/>
                </a:lnTo>
                <a:lnTo>
                  <a:pt x="927" y="123"/>
                </a:lnTo>
                <a:lnTo>
                  <a:pt x="930" y="118"/>
                </a:lnTo>
                <a:lnTo>
                  <a:pt x="934" y="114"/>
                </a:lnTo>
                <a:lnTo>
                  <a:pt x="936" y="108"/>
                </a:lnTo>
                <a:lnTo>
                  <a:pt x="939" y="103"/>
                </a:lnTo>
                <a:lnTo>
                  <a:pt x="940" y="97"/>
                </a:lnTo>
                <a:lnTo>
                  <a:pt x="940" y="85"/>
                </a:lnTo>
                <a:lnTo>
                  <a:pt x="939" y="80"/>
                </a:lnTo>
                <a:lnTo>
                  <a:pt x="938" y="74"/>
                </a:lnTo>
                <a:lnTo>
                  <a:pt x="935" y="70"/>
                </a:lnTo>
                <a:lnTo>
                  <a:pt x="932" y="65"/>
                </a:lnTo>
                <a:lnTo>
                  <a:pt x="928" y="61"/>
                </a:lnTo>
                <a:lnTo>
                  <a:pt x="924" y="58"/>
                </a:lnTo>
                <a:lnTo>
                  <a:pt x="918" y="54"/>
                </a:lnTo>
                <a:lnTo>
                  <a:pt x="914" y="53"/>
                </a:lnTo>
                <a:lnTo>
                  <a:pt x="914" y="53"/>
                </a:lnTo>
                <a:lnTo>
                  <a:pt x="914" y="43"/>
                </a:lnTo>
                <a:lnTo>
                  <a:pt x="914" y="43"/>
                </a:lnTo>
                <a:lnTo>
                  <a:pt x="965" y="41"/>
                </a:lnTo>
                <a:lnTo>
                  <a:pt x="1018" y="38"/>
                </a:lnTo>
                <a:lnTo>
                  <a:pt x="1018" y="38"/>
                </a:lnTo>
                <a:lnTo>
                  <a:pt x="1044" y="38"/>
                </a:lnTo>
                <a:lnTo>
                  <a:pt x="1070" y="41"/>
                </a:lnTo>
                <a:lnTo>
                  <a:pt x="1095" y="42"/>
                </a:lnTo>
                <a:lnTo>
                  <a:pt x="1109" y="41"/>
                </a:lnTo>
                <a:lnTo>
                  <a:pt x="1121" y="39"/>
                </a:lnTo>
                <a:lnTo>
                  <a:pt x="1121" y="39"/>
                </a:lnTo>
                <a:lnTo>
                  <a:pt x="1123" y="44"/>
                </a:lnTo>
                <a:lnTo>
                  <a:pt x="1125" y="49"/>
                </a:lnTo>
                <a:lnTo>
                  <a:pt x="1128" y="53"/>
                </a:lnTo>
                <a:lnTo>
                  <a:pt x="1131" y="56"/>
                </a:lnTo>
                <a:lnTo>
                  <a:pt x="1140" y="61"/>
                </a:lnTo>
                <a:lnTo>
                  <a:pt x="1148" y="64"/>
                </a:lnTo>
                <a:lnTo>
                  <a:pt x="1159" y="65"/>
                </a:lnTo>
                <a:lnTo>
                  <a:pt x="1169" y="65"/>
                </a:lnTo>
                <a:lnTo>
                  <a:pt x="1178" y="64"/>
                </a:lnTo>
                <a:lnTo>
                  <a:pt x="1188" y="61"/>
                </a:lnTo>
                <a:lnTo>
                  <a:pt x="1188" y="61"/>
                </a:lnTo>
                <a:lnTo>
                  <a:pt x="1202" y="55"/>
                </a:lnTo>
                <a:lnTo>
                  <a:pt x="1224" y="45"/>
                </a:lnTo>
                <a:lnTo>
                  <a:pt x="1234" y="39"/>
                </a:lnTo>
                <a:lnTo>
                  <a:pt x="1241" y="33"/>
                </a:lnTo>
                <a:lnTo>
                  <a:pt x="1242" y="31"/>
                </a:lnTo>
                <a:lnTo>
                  <a:pt x="1242" y="29"/>
                </a:lnTo>
                <a:lnTo>
                  <a:pt x="1241" y="26"/>
                </a:lnTo>
                <a:lnTo>
                  <a:pt x="1239" y="24"/>
                </a:lnTo>
                <a:lnTo>
                  <a:pt x="1239" y="24"/>
                </a:lnTo>
                <a:lnTo>
                  <a:pt x="1213" y="14"/>
                </a:lnTo>
                <a:lnTo>
                  <a:pt x="1196" y="8"/>
                </a:lnTo>
                <a:lnTo>
                  <a:pt x="1177" y="3"/>
                </a:lnTo>
                <a:lnTo>
                  <a:pt x="1160" y="0"/>
                </a:lnTo>
                <a:lnTo>
                  <a:pt x="1152" y="0"/>
                </a:lnTo>
                <a:lnTo>
                  <a:pt x="1143" y="0"/>
                </a:lnTo>
                <a:lnTo>
                  <a:pt x="1137" y="2"/>
                </a:lnTo>
                <a:lnTo>
                  <a:pt x="1131" y="5"/>
                </a:lnTo>
                <a:lnTo>
                  <a:pt x="1128" y="9"/>
                </a:lnTo>
                <a:lnTo>
                  <a:pt x="1124" y="15"/>
                </a:lnTo>
                <a:lnTo>
                  <a:pt x="1124" y="15"/>
                </a:lnTo>
                <a:lnTo>
                  <a:pt x="1115" y="14"/>
                </a:lnTo>
                <a:lnTo>
                  <a:pt x="1115" y="14"/>
                </a:lnTo>
                <a:lnTo>
                  <a:pt x="1089" y="11"/>
                </a:lnTo>
                <a:lnTo>
                  <a:pt x="1065" y="11"/>
                </a:lnTo>
                <a:lnTo>
                  <a:pt x="1040" y="12"/>
                </a:lnTo>
                <a:lnTo>
                  <a:pt x="1015" y="14"/>
                </a:lnTo>
                <a:lnTo>
                  <a:pt x="965" y="20"/>
                </a:lnTo>
                <a:lnTo>
                  <a:pt x="940" y="23"/>
                </a:lnTo>
                <a:lnTo>
                  <a:pt x="915" y="24"/>
                </a:lnTo>
                <a:lnTo>
                  <a:pt x="915" y="24"/>
                </a:lnTo>
                <a:lnTo>
                  <a:pt x="916" y="20"/>
                </a:lnTo>
                <a:lnTo>
                  <a:pt x="917" y="12"/>
                </a:lnTo>
                <a:lnTo>
                  <a:pt x="916" y="8"/>
                </a:lnTo>
                <a:lnTo>
                  <a:pt x="915" y="6"/>
                </a:lnTo>
                <a:lnTo>
                  <a:pt x="914" y="5"/>
                </a:lnTo>
                <a:lnTo>
                  <a:pt x="910" y="6"/>
                </a:lnTo>
                <a:lnTo>
                  <a:pt x="910" y="6"/>
                </a:lnTo>
                <a:lnTo>
                  <a:pt x="906" y="1"/>
                </a:lnTo>
                <a:lnTo>
                  <a:pt x="904" y="1"/>
                </a:lnTo>
                <a:lnTo>
                  <a:pt x="903" y="1"/>
                </a:lnTo>
                <a:lnTo>
                  <a:pt x="900" y="2"/>
                </a:lnTo>
                <a:lnTo>
                  <a:pt x="898" y="7"/>
                </a:lnTo>
                <a:lnTo>
                  <a:pt x="896" y="17"/>
                </a:lnTo>
                <a:lnTo>
                  <a:pt x="894" y="24"/>
                </a:lnTo>
                <a:lnTo>
                  <a:pt x="894" y="24"/>
                </a:lnTo>
                <a:lnTo>
                  <a:pt x="824" y="24"/>
                </a:lnTo>
                <a:lnTo>
                  <a:pt x="755" y="23"/>
                </a:lnTo>
                <a:lnTo>
                  <a:pt x="616" y="18"/>
                </a:lnTo>
                <a:lnTo>
                  <a:pt x="616" y="18"/>
                </a:lnTo>
                <a:lnTo>
                  <a:pt x="583" y="17"/>
                </a:lnTo>
                <a:lnTo>
                  <a:pt x="549" y="17"/>
                </a:lnTo>
                <a:lnTo>
                  <a:pt x="481" y="18"/>
                </a:lnTo>
                <a:lnTo>
                  <a:pt x="345" y="24"/>
                </a:lnTo>
                <a:lnTo>
                  <a:pt x="345" y="24"/>
                </a:lnTo>
                <a:lnTo>
                  <a:pt x="343" y="21"/>
                </a:lnTo>
                <a:lnTo>
                  <a:pt x="341" y="21"/>
                </a:lnTo>
                <a:lnTo>
                  <a:pt x="333" y="21"/>
                </a:lnTo>
                <a:lnTo>
                  <a:pt x="320" y="25"/>
                </a:lnTo>
                <a:lnTo>
                  <a:pt x="320" y="25"/>
                </a:lnTo>
                <a:lnTo>
                  <a:pt x="284" y="26"/>
                </a:lnTo>
                <a:lnTo>
                  <a:pt x="284" y="26"/>
                </a:lnTo>
                <a:lnTo>
                  <a:pt x="280" y="19"/>
                </a:lnTo>
                <a:lnTo>
                  <a:pt x="277" y="13"/>
                </a:lnTo>
                <a:lnTo>
                  <a:pt x="277" y="13"/>
                </a:lnTo>
                <a:lnTo>
                  <a:pt x="278" y="11"/>
                </a:lnTo>
                <a:lnTo>
                  <a:pt x="278" y="9"/>
                </a:lnTo>
                <a:lnTo>
                  <a:pt x="278" y="7"/>
                </a:lnTo>
                <a:lnTo>
                  <a:pt x="277" y="6"/>
                </a:lnTo>
                <a:lnTo>
                  <a:pt x="274" y="6"/>
                </a:lnTo>
                <a:lnTo>
                  <a:pt x="272" y="6"/>
                </a:lnTo>
                <a:lnTo>
                  <a:pt x="271" y="7"/>
                </a:lnTo>
                <a:lnTo>
                  <a:pt x="268" y="8"/>
                </a:lnTo>
                <a:lnTo>
                  <a:pt x="268" y="8"/>
                </a:lnTo>
                <a:lnTo>
                  <a:pt x="267" y="9"/>
                </a:lnTo>
                <a:lnTo>
                  <a:pt x="266" y="12"/>
                </a:lnTo>
                <a:lnTo>
                  <a:pt x="264" y="17"/>
                </a:lnTo>
                <a:lnTo>
                  <a:pt x="261" y="27"/>
                </a:lnTo>
                <a:lnTo>
                  <a:pt x="261" y="27"/>
                </a:lnTo>
                <a:lnTo>
                  <a:pt x="235" y="27"/>
                </a:lnTo>
                <a:lnTo>
                  <a:pt x="208" y="29"/>
                </a:lnTo>
                <a:lnTo>
                  <a:pt x="182" y="30"/>
                </a:lnTo>
                <a:lnTo>
                  <a:pt x="155" y="30"/>
                </a:lnTo>
                <a:lnTo>
                  <a:pt x="155" y="30"/>
                </a:lnTo>
                <a:lnTo>
                  <a:pt x="153" y="27"/>
                </a:lnTo>
                <a:lnTo>
                  <a:pt x="149" y="26"/>
                </a:lnTo>
                <a:lnTo>
                  <a:pt x="140" y="25"/>
                </a:lnTo>
                <a:lnTo>
                  <a:pt x="129" y="25"/>
                </a:lnTo>
                <a:lnTo>
                  <a:pt x="122" y="26"/>
                </a:lnTo>
                <a:lnTo>
                  <a:pt x="122" y="26"/>
                </a:lnTo>
                <a:lnTo>
                  <a:pt x="115" y="23"/>
                </a:lnTo>
                <a:lnTo>
                  <a:pt x="108" y="21"/>
                </a:lnTo>
                <a:lnTo>
                  <a:pt x="99" y="20"/>
                </a:lnTo>
                <a:lnTo>
                  <a:pt x="88" y="20"/>
                </a:lnTo>
                <a:lnTo>
                  <a:pt x="67" y="20"/>
                </a:lnTo>
                <a:lnTo>
                  <a:pt x="53" y="21"/>
                </a:lnTo>
                <a:lnTo>
                  <a:pt x="53" y="21"/>
                </a:lnTo>
                <a:lnTo>
                  <a:pt x="35" y="24"/>
                </a:lnTo>
                <a:lnTo>
                  <a:pt x="26" y="25"/>
                </a:lnTo>
                <a:lnTo>
                  <a:pt x="19" y="29"/>
                </a:lnTo>
                <a:lnTo>
                  <a:pt x="19" y="29"/>
                </a:lnTo>
                <a:lnTo>
                  <a:pt x="13" y="32"/>
                </a:lnTo>
                <a:lnTo>
                  <a:pt x="5" y="38"/>
                </a:lnTo>
                <a:lnTo>
                  <a:pt x="2" y="41"/>
                </a:lnTo>
                <a:lnTo>
                  <a:pt x="0" y="44"/>
                </a:lnTo>
                <a:lnTo>
                  <a:pt x="0" y="48"/>
                </a:lnTo>
                <a:lnTo>
                  <a:pt x="4" y="49"/>
                </a:lnTo>
                <a:lnTo>
                  <a:pt x="4" y="49"/>
                </a:lnTo>
                <a:close/>
                <a:moveTo>
                  <a:pt x="1196" y="37"/>
                </a:moveTo>
                <a:lnTo>
                  <a:pt x="1196" y="37"/>
                </a:lnTo>
                <a:lnTo>
                  <a:pt x="1193" y="37"/>
                </a:lnTo>
                <a:lnTo>
                  <a:pt x="1193" y="37"/>
                </a:lnTo>
                <a:lnTo>
                  <a:pt x="1192" y="35"/>
                </a:lnTo>
                <a:lnTo>
                  <a:pt x="1192" y="35"/>
                </a:lnTo>
                <a:lnTo>
                  <a:pt x="1192" y="35"/>
                </a:lnTo>
                <a:lnTo>
                  <a:pt x="1192" y="35"/>
                </a:lnTo>
                <a:lnTo>
                  <a:pt x="1195" y="35"/>
                </a:lnTo>
                <a:lnTo>
                  <a:pt x="1198" y="36"/>
                </a:lnTo>
                <a:lnTo>
                  <a:pt x="1198" y="36"/>
                </a:lnTo>
                <a:lnTo>
                  <a:pt x="1196" y="37"/>
                </a:lnTo>
                <a:lnTo>
                  <a:pt x="1196" y="37"/>
                </a:lnTo>
                <a:close/>
                <a:moveTo>
                  <a:pt x="1199" y="48"/>
                </a:moveTo>
                <a:lnTo>
                  <a:pt x="1199" y="48"/>
                </a:lnTo>
                <a:lnTo>
                  <a:pt x="1200" y="47"/>
                </a:lnTo>
                <a:lnTo>
                  <a:pt x="1200" y="47"/>
                </a:lnTo>
                <a:lnTo>
                  <a:pt x="1201" y="47"/>
                </a:lnTo>
                <a:lnTo>
                  <a:pt x="1201" y="47"/>
                </a:lnTo>
                <a:lnTo>
                  <a:pt x="1199" y="48"/>
                </a:lnTo>
                <a:lnTo>
                  <a:pt x="1199" y="48"/>
                </a:lnTo>
                <a:close/>
                <a:moveTo>
                  <a:pt x="1210" y="35"/>
                </a:moveTo>
                <a:lnTo>
                  <a:pt x="1210" y="35"/>
                </a:lnTo>
                <a:lnTo>
                  <a:pt x="1210" y="33"/>
                </a:lnTo>
                <a:lnTo>
                  <a:pt x="1210" y="33"/>
                </a:lnTo>
                <a:lnTo>
                  <a:pt x="1212" y="35"/>
                </a:lnTo>
                <a:lnTo>
                  <a:pt x="1212" y="35"/>
                </a:lnTo>
                <a:lnTo>
                  <a:pt x="1210" y="35"/>
                </a:lnTo>
                <a:lnTo>
                  <a:pt x="1210" y="35"/>
                </a:lnTo>
                <a:close/>
                <a:moveTo>
                  <a:pt x="1227" y="33"/>
                </a:moveTo>
                <a:lnTo>
                  <a:pt x="1227" y="33"/>
                </a:lnTo>
                <a:lnTo>
                  <a:pt x="1225" y="31"/>
                </a:lnTo>
                <a:lnTo>
                  <a:pt x="1223" y="29"/>
                </a:lnTo>
                <a:lnTo>
                  <a:pt x="1217" y="26"/>
                </a:lnTo>
                <a:lnTo>
                  <a:pt x="1217" y="26"/>
                </a:lnTo>
                <a:lnTo>
                  <a:pt x="1230" y="31"/>
                </a:lnTo>
                <a:lnTo>
                  <a:pt x="1230" y="31"/>
                </a:lnTo>
                <a:lnTo>
                  <a:pt x="1227" y="33"/>
                </a:lnTo>
                <a:lnTo>
                  <a:pt x="1227" y="33"/>
                </a:lnTo>
                <a:close/>
                <a:moveTo>
                  <a:pt x="1210" y="24"/>
                </a:moveTo>
                <a:lnTo>
                  <a:pt x="1210" y="24"/>
                </a:lnTo>
                <a:lnTo>
                  <a:pt x="1200" y="21"/>
                </a:lnTo>
                <a:lnTo>
                  <a:pt x="1190" y="21"/>
                </a:lnTo>
                <a:lnTo>
                  <a:pt x="1190" y="21"/>
                </a:lnTo>
                <a:lnTo>
                  <a:pt x="1183" y="15"/>
                </a:lnTo>
                <a:lnTo>
                  <a:pt x="1183" y="15"/>
                </a:lnTo>
                <a:lnTo>
                  <a:pt x="1210" y="24"/>
                </a:lnTo>
                <a:lnTo>
                  <a:pt x="1210" y="24"/>
                </a:lnTo>
                <a:close/>
                <a:moveTo>
                  <a:pt x="1180" y="54"/>
                </a:moveTo>
                <a:lnTo>
                  <a:pt x="1180" y="54"/>
                </a:lnTo>
                <a:lnTo>
                  <a:pt x="1176" y="54"/>
                </a:lnTo>
                <a:lnTo>
                  <a:pt x="1176" y="54"/>
                </a:lnTo>
                <a:lnTo>
                  <a:pt x="1177" y="54"/>
                </a:lnTo>
                <a:lnTo>
                  <a:pt x="1177" y="54"/>
                </a:lnTo>
                <a:lnTo>
                  <a:pt x="1180" y="54"/>
                </a:lnTo>
                <a:lnTo>
                  <a:pt x="1180" y="54"/>
                </a:lnTo>
                <a:close/>
                <a:moveTo>
                  <a:pt x="1176" y="43"/>
                </a:moveTo>
                <a:lnTo>
                  <a:pt x="1176" y="43"/>
                </a:lnTo>
                <a:lnTo>
                  <a:pt x="1177" y="43"/>
                </a:lnTo>
                <a:lnTo>
                  <a:pt x="1177" y="43"/>
                </a:lnTo>
                <a:lnTo>
                  <a:pt x="1177" y="43"/>
                </a:lnTo>
                <a:lnTo>
                  <a:pt x="1177" y="43"/>
                </a:lnTo>
                <a:lnTo>
                  <a:pt x="1176" y="44"/>
                </a:lnTo>
                <a:lnTo>
                  <a:pt x="1176" y="44"/>
                </a:lnTo>
                <a:lnTo>
                  <a:pt x="1172" y="44"/>
                </a:lnTo>
                <a:lnTo>
                  <a:pt x="1172" y="44"/>
                </a:lnTo>
                <a:lnTo>
                  <a:pt x="1176" y="43"/>
                </a:lnTo>
                <a:lnTo>
                  <a:pt x="1176" y="43"/>
                </a:lnTo>
                <a:close/>
                <a:moveTo>
                  <a:pt x="1140" y="42"/>
                </a:moveTo>
                <a:lnTo>
                  <a:pt x="1140" y="42"/>
                </a:lnTo>
                <a:lnTo>
                  <a:pt x="1145" y="45"/>
                </a:lnTo>
                <a:lnTo>
                  <a:pt x="1150" y="47"/>
                </a:lnTo>
                <a:lnTo>
                  <a:pt x="1150" y="47"/>
                </a:lnTo>
                <a:lnTo>
                  <a:pt x="1145" y="45"/>
                </a:lnTo>
                <a:lnTo>
                  <a:pt x="1140" y="42"/>
                </a:lnTo>
                <a:lnTo>
                  <a:pt x="1140" y="42"/>
                </a:lnTo>
                <a:close/>
                <a:moveTo>
                  <a:pt x="1157" y="11"/>
                </a:moveTo>
                <a:lnTo>
                  <a:pt x="1157" y="11"/>
                </a:lnTo>
                <a:lnTo>
                  <a:pt x="1156" y="12"/>
                </a:lnTo>
                <a:lnTo>
                  <a:pt x="1156" y="12"/>
                </a:lnTo>
                <a:lnTo>
                  <a:pt x="1145" y="13"/>
                </a:lnTo>
                <a:lnTo>
                  <a:pt x="1140" y="14"/>
                </a:lnTo>
                <a:lnTo>
                  <a:pt x="1136" y="18"/>
                </a:lnTo>
                <a:lnTo>
                  <a:pt x="1136" y="18"/>
                </a:lnTo>
                <a:lnTo>
                  <a:pt x="1134" y="18"/>
                </a:lnTo>
                <a:lnTo>
                  <a:pt x="1134" y="18"/>
                </a:lnTo>
                <a:lnTo>
                  <a:pt x="1135" y="14"/>
                </a:lnTo>
                <a:lnTo>
                  <a:pt x="1137" y="13"/>
                </a:lnTo>
                <a:lnTo>
                  <a:pt x="1145" y="11"/>
                </a:lnTo>
                <a:lnTo>
                  <a:pt x="1151" y="11"/>
                </a:lnTo>
                <a:lnTo>
                  <a:pt x="1157" y="11"/>
                </a:lnTo>
                <a:lnTo>
                  <a:pt x="1157" y="11"/>
                </a:lnTo>
                <a:close/>
                <a:moveTo>
                  <a:pt x="1106" y="31"/>
                </a:moveTo>
                <a:lnTo>
                  <a:pt x="1106" y="31"/>
                </a:lnTo>
                <a:lnTo>
                  <a:pt x="1110" y="31"/>
                </a:lnTo>
                <a:lnTo>
                  <a:pt x="1110" y="31"/>
                </a:lnTo>
                <a:lnTo>
                  <a:pt x="1104" y="31"/>
                </a:lnTo>
                <a:lnTo>
                  <a:pt x="1104" y="31"/>
                </a:lnTo>
                <a:lnTo>
                  <a:pt x="1106" y="31"/>
                </a:lnTo>
                <a:lnTo>
                  <a:pt x="1106" y="31"/>
                </a:lnTo>
                <a:close/>
                <a:moveTo>
                  <a:pt x="915" y="33"/>
                </a:moveTo>
                <a:lnTo>
                  <a:pt x="915" y="33"/>
                </a:lnTo>
                <a:lnTo>
                  <a:pt x="927" y="32"/>
                </a:lnTo>
                <a:lnTo>
                  <a:pt x="940" y="32"/>
                </a:lnTo>
                <a:lnTo>
                  <a:pt x="940" y="32"/>
                </a:lnTo>
                <a:lnTo>
                  <a:pt x="915" y="33"/>
                </a:lnTo>
                <a:lnTo>
                  <a:pt x="915" y="33"/>
                </a:lnTo>
                <a:lnTo>
                  <a:pt x="915" y="33"/>
                </a:lnTo>
                <a:lnTo>
                  <a:pt x="915" y="33"/>
                </a:lnTo>
                <a:close/>
                <a:moveTo>
                  <a:pt x="282" y="238"/>
                </a:moveTo>
                <a:lnTo>
                  <a:pt x="282" y="238"/>
                </a:lnTo>
                <a:lnTo>
                  <a:pt x="279" y="238"/>
                </a:lnTo>
                <a:lnTo>
                  <a:pt x="279" y="238"/>
                </a:lnTo>
                <a:lnTo>
                  <a:pt x="279" y="238"/>
                </a:lnTo>
                <a:lnTo>
                  <a:pt x="279" y="238"/>
                </a:lnTo>
                <a:lnTo>
                  <a:pt x="273" y="227"/>
                </a:lnTo>
                <a:lnTo>
                  <a:pt x="270" y="215"/>
                </a:lnTo>
                <a:lnTo>
                  <a:pt x="267" y="203"/>
                </a:lnTo>
                <a:lnTo>
                  <a:pt x="265" y="191"/>
                </a:lnTo>
                <a:lnTo>
                  <a:pt x="265" y="191"/>
                </a:lnTo>
                <a:lnTo>
                  <a:pt x="267" y="191"/>
                </a:lnTo>
                <a:lnTo>
                  <a:pt x="270" y="190"/>
                </a:lnTo>
                <a:lnTo>
                  <a:pt x="272" y="188"/>
                </a:lnTo>
                <a:lnTo>
                  <a:pt x="272" y="188"/>
                </a:lnTo>
                <a:lnTo>
                  <a:pt x="272" y="191"/>
                </a:lnTo>
                <a:lnTo>
                  <a:pt x="273" y="194"/>
                </a:lnTo>
                <a:lnTo>
                  <a:pt x="274" y="194"/>
                </a:lnTo>
                <a:lnTo>
                  <a:pt x="277" y="192"/>
                </a:lnTo>
                <a:lnTo>
                  <a:pt x="280" y="188"/>
                </a:lnTo>
                <a:lnTo>
                  <a:pt x="282" y="180"/>
                </a:lnTo>
                <a:lnTo>
                  <a:pt x="282" y="180"/>
                </a:lnTo>
                <a:lnTo>
                  <a:pt x="285" y="195"/>
                </a:lnTo>
                <a:lnTo>
                  <a:pt x="286" y="209"/>
                </a:lnTo>
                <a:lnTo>
                  <a:pt x="285" y="224"/>
                </a:lnTo>
                <a:lnTo>
                  <a:pt x="284" y="231"/>
                </a:lnTo>
                <a:lnTo>
                  <a:pt x="282" y="238"/>
                </a:lnTo>
                <a:lnTo>
                  <a:pt x="282" y="238"/>
                </a:lnTo>
                <a:close/>
                <a:moveTo>
                  <a:pt x="72" y="386"/>
                </a:moveTo>
                <a:lnTo>
                  <a:pt x="72" y="386"/>
                </a:lnTo>
                <a:lnTo>
                  <a:pt x="71" y="363"/>
                </a:lnTo>
                <a:lnTo>
                  <a:pt x="71" y="363"/>
                </a:lnTo>
                <a:lnTo>
                  <a:pt x="73" y="385"/>
                </a:lnTo>
                <a:lnTo>
                  <a:pt x="76" y="398"/>
                </a:lnTo>
                <a:lnTo>
                  <a:pt x="76" y="398"/>
                </a:lnTo>
                <a:lnTo>
                  <a:pt x="72" y="386"/>
                </a:lnTo>
                <a:lnTo>
                  <a:pt x="72" y="386"/>
                </a:lnTo>
                <a:close/>
                <a:moveTo>
                  <a:pt x="77" y="339"/>
                </a:moveTo>
                <a:lnTo>
                  <a:pt x="77" y="339"/>
                </a:lnTo>
                <a:lnTo>
                  <a:pt x="76" y="339"/>
                </a:lnTo>
                <a:lnTo>
                  <a:pt x="75" y="341"/>
                </a:lnTo>
                <a:lnTo>
                  <a:pt x="72" y="345"/>
                </a:lnTo>
                <a:lnTo>
                  <a:pt x="72" y="345"/>
                </a:lnTo>
                <a:lnTo>
                  <a:pt x="76" y="331"/>
                </a:lnTo>
                <a:lnTo>
                  <a:pt x="78" y="324"/>
                </a:lnTo>
                <a:lnTo>
                  <a:pt x="81" y="316"/>
                </a:lnTo>
                <a:lnTo>
                  <a:pt x="81" y="316"/>
                </a:lnTo>
                <a:lnTo>
                  <a:pt x="78" y="327"/>
                </a:lnTo>
                <a:lnTo>
                  <a:pt x="77" y="339"/>
                </a:lnTo>
                <a:lnTo>
                  <a:pt x="77" y="339"/>
                </a:lnTo>
                <a:close/>
                <a:moveTo>
                  <a:pt x="87" y="503"/>
                </a:moveTo>
                <a:lnTo>
                  <a:pt x="87" y="503"/>
                </a:lnTo>
                <a:lnTo>
                  <a:pt x="84" y="471"/>
                </a:lnTo>
                <a:lnTo>
                  <a:pt x="81" y="440"/>
                </a:lnTo>
                <a:lnTo>
                  <a:pt x="81" y="440"/>
                </a:lnTo>
                <a:lnTo>
                  <a:pt x="82" y="443"/>
                </a:lnTo>
                <a:lnTo>
                  <a:pt x="82" y="443"/>
                </a:lnTo>
                <a:lnTo>
                  <a:pt x="85" y="473"/>
                </a:lnTo>
                <a:lnTo>
                  <a:pt x="87" y="487"/>
                </a:lnTo>
                <a:lnTo>
                  <a:pt x="87" y="503"/>
                </a:lnTo>
                <a:lnTo>
                  <a:pt x="87" y="503"/>
                </a:lnTo>
                <a:close/>
                <a:moveTo>
                  <a:pt x="95" y="651"/>
                </a:moveTo>
                <a:lnTo>
                  <a:pt x="95" y="651"/>
                </a:lnTo>
                <a:lnTo>
                  <a:pt x="95" y="651"/>
                </a:lnTo>
                <a:lnTo>
                  <a:pt x="95" y="651"/>
                </a:lnTo>
                <a:lnTo>
                  <a:pt x="91" y="646"/>
                </a:lnTo>
                <a:lnTo>
                  <a:pt x="91" y="646"/>
                </a:lnTo>
                <a:lnTo>
                  <a:pt x="93" y="646"/>
                </a:lnTo>
                <a:lnTo>
                  <a:pt x="93" y="646"/>
                </a:lnTo>
                <a:lnTo>
                  <a:pt x="96" y="649"/>
                </a:lnTo>
                <a:lnTo>
                  <a:pt x="96" y="649"/>
                </a:lnTo>
                <a:lnTo>
                  <a:pt x="95" y="651"/>
                </a:lnTo>
                <a:lnTo>
                  <a:pt x="95" y="651"/>
                </a:lnTo>
                <a:close/>
                <a:moveTo>
                  <a:pt x="96" y="493"/>
                </a:moveTo>
                <a:lnTo>
                  <a:pt x="96" y="493"/>
                </a:lnTo>
                <a:lnTo>
                  <a:pt x="95" y="480"/>
                </a:lnTo>
                <a:lnTo>
                  <a:pt x="95" y="480"/>
                </a:lnTo>
                <a:lnTo>
                  <a:pt x="97" y="495"/>
                </a:lnTo>
                <a:lnTo>
                  <a:pt x="97" y="495"/>
                </a:lnTo>
                <a:lnTo>
                  <a:pt x="96" y="493"/>
                </a:lnTo>
                <a:lnTo>
                  <a:pt x="96" y="493"/>
                </a:lnTo>
                <a:close/>
                <a:moveTo>
                  <a:pt x="100" y="578"/>
                </a:moveTo>
                <a:lnTo>
                  <a:pt x="100" y="578"/>
                </a:lnTo>
                <a:lnTo>
                  <a:pt x="99" y="540"/>
                </a:lnTo>
                <a:lnTo>
                  <a:pt x="99" y="522"/>
                </a:lnTo>
                <a:lnTo>
                  <a:pt x="99" y="503"/>
                </a:lnTo>
                <a:lnTo>
                  <a:pt x="99" y="503"/>
                </a:lnTo>
                <a:lnTo>
                  <a:pt x="101" y="534"/>
                </a:lnTo>
                <a:lnTo>
                  <a:pt x="102" y="567"/>
                </a:lnTo>
                <a:lnTo>
                  <a:pt x="102" y="567"/>
                </a:lnTo>
                <a:lnTo>
                  <a:pt x="100" y="578"/>
                </a:lnTo>
                <a:lnTo>
                  <a:pt x="100" y="578"/>
                </a:lnTo>
                <a:close/>
                <a:moveTo>
                  <a:pt x="103" y="656"/>
                </a:moveTo>
                <a:lnTo>
                  <a:pt x="103" y="656"/>
                </a:lnTo>
                <a:lnTo>
                  <a:pt x="105" y="654"/>
                </a:lnTo>
                <a:lnTo>
                  <a:pt x="105" y="654"/>
                </a:lnTo>
                <a:lnTo>
                  <a:pt x="117" y="657"/>
                </a:lnTo>
                <a:lnTo>
                  <a:pt x="129" y="660"/>
                </a:lnTo>
                <a:lnTo>
                  <a:pt x="129" y="660"/>
                </a:lnTo>
                <a:lnTo>
                  <a:pt x="115" y="658"/>
                </a:lnTo>
                <a:lnTo>
                  <a:pt x="108" y="657"/>
                </a:lnTo>
                <a:lnTo>
                  <a:pt x="103" y="656"/>
                </a:lnTo>
                <a:lnTo>
                  <a:pt x="103" y="656"/>
                </a:lnTo>
                <a:close/>
                <a:moveTo>
                  <a:pt x="102" y="619"/>
                </a:moveTo>
                <a:lnTo>
                  <a:pt x="102" y="619"/>
                </a:lnTo>
                <a:lnTo>
                  <a:pt x="102" y="616"/>
                </a:lnTo>
                <a:lnTo>
                  <a:pt x="102" y="616"/>
                </a:lnTo>
                <a:lnTo>
                  <a:pt x="103" y="620"/>
                </a:lnTo>
                <a:lnTo>
                  <a:pt x="103" y="620"/>
                </a:lnTo>
                <a:lnTo>
                  <a:pt x="102" y="619"/>
                </a:lnTo>
                <a:lnTo>
                  <a:pt x="102" y="619"/>
                </a:lnTo>
                <a:close/>
                <a:moveTo>
                  <a:pt x="142" y="644"/>
                </a:moveTo>
                <a:lnTo>
                  <a:pt x="142" y="644"/>
                </a:lnTo>
                <a:lnTo>
                  <a:pt x="140" y="642"/>
                </a:lnTo>
                <a:lnTo>
                  <a:pt x="140" y="642"/>
                </a:lnTo>
                <a:lnTo>
                  <a:pt x="146" y="643"/>
                </a:lnTo>
                <a:lnTo>
                  <a:pt x="146" y="643"/>
                </a:lnTo>
                <a:lnTo>
                  <a:pt x="142" y="644"/>
                </a:lnTo>
                <a:lnTo>
                  <a:pt x="142" y="644"/>
                </a:lnTo>
                <a:close/>
                <a:moveTo>
                  <a:pt x="209" y="655"/>
                </a:moveTo>
                <a:lnTo>
                  <a:pt x="209" y="655"/>
                </a:lnTo>
                <a:lnTo>
                  <a:pt x="182" y="656"/>
                </a:lnTo>
                <a:lnTo>
                  <a:pt x="182" y="656"/>
                </a:lnTo>
                <a:lnTo>
                  <a:pt x="214" y="654"/>
                </a:lnTo>
                <a:lnTo>
                  <a:pt x="245" y="651"/>
                </a:lnTo>
                <a:lnTo>
                  <a:pt x="309" y="651"/>
                </a:lnTo>
                <a:lnTo>
                  <a:pt x="309" y="651"/>
                </a:lnTo>
                <a:lnTo>
                  <a:pt x="313" y="652"/>
                </a:lnTo>
                <a:lnTo>
                  <a:pt x="313" y="652"/>
                </a:lnTo>
                <a:lnTo>
                  <a:pt x="286" y="651"/>
                </a:lnTo>
                <a:lnTo>
                  <a:pt x="261" y="651"/>
                </a:lnTo>
                <a:lnTo>
                  <a:pt x="209" y="655"/>
                </a:lnTo>
                <a:lnTo>
                  <a:pt x="209" y="655"/>
                </a:lnTo>
                <a:close/>
                <a:moveTo>
                  <a:pt x="220" y="637"/>
                </a:moveTo>
                <a:lnTo>
                  <a:pt x="220" y="637"/>
                </a:lnTo>
                <a:lnTo>
                  <a:pt x="238" y="634"/>
                </a:lnTo>
                <a:lnTo>
                  <a:pt x="254" y="633"/>
                </a:lnTo>
                <a:lnTo>
                  <a:pt x="271" y="632"/>
                </a:lnTo>
                <a:lnTo>
                  <a:pt x="289" y="632"/>
                </a:lnTo>
                <a:lnTo>
                  <a:pt x="289" y="632"/>
                </a:lnTo>
                <a:lnTo>
                  <a:pt x="266" y="634"/>
                </a:lnTo>
                <a:lnTo>
                  <a:pt x="266" y="634"/>
                </a:lnTo>
                <a:lnTo>
                  <a:pt x="243" y="636"/>
                </a:lnTo>
                <a:lnTo>
                  <a:pt x="220" y="637"/>
                </a:lnTo>
                <a:lnTo>
                  <a:pt x="220" y="637"/>
                </a:lnTo>
                <a:close/>
                <a:moveTo>
                  <a:pt x="318" y="654"/>
                </a:moveTo>
                <a:lnTo>
                  <a:pt x="318" y="654"/>
                </a:lnTo>
                <a:lnTo>
                  <a:pt x="320" y="651"/>
                </a:lnTo>
                <a:lnTo>
                  <a:pt x="320" y="651"/>
                </a:lnTo>
                <a:lnTo>
                  <a:pt x="337" y="651"/>
                </a:lnTo>
                <a:lnTo>
                  <a:pt x="337" y="651"/>
                </a:lnTo>
                <a:lnTo>
                  <a:pt x="338" y="655"/>
                </a:lnTo>
                <a:lnTo>
                  <a:pt x="338" y="655"/>
                </a:lnTo>
                <a:lnTo>
                  <a:pt x="318" y="654"/>
                </a:lnTo>
                <a:lnTo>
                  <a:pt x="318" y="654"/>
                </a:lnTo>
                <a:close/>
                <a:moveTo>
                  <a:pt x="363" y="640"/>
                </a:moveTo>
                <a:lnTo>
                  <a:pt x="363" y="640"/>
                </a:lnTo>
                <a:lnTo>
                  <a:pt x="341" y="640"/>
                </a:lnTo>
                <a:lnTo>
                  <a:pt x="341" y="640"/>
                </a:lnTo>
                <a:lnTo>
                  <a:pt x="354" y="639"/>
                </a:lnTo>
                <a:lnTo>
                  <a:pt x="368" y="638"/>
                </a:lnTo>
                <a:lnTo>
                  <a:pt x="368" y="638"/>
                </a:lnTo>
                <a:lnTo>
                  <a:pt x="363" y="640"/>
                </a:lnTo>
                <a:lnTo>
                  <a:pt x="363" y="640"/>
                </a:lnTo>
                <a:close/>
                <a:moveTo>
                  <a:pt x="382" y="656"/>
                </a:moveTo>
                <a:lnTo>
                  <a:pt x="382" y="656"/>
                </a:lnTo>
                <a:lnTo>
                  <a:pt x="398" y="654"/>
                </a:lnTo>
                <a:lnTo>
                  <a:pt x="398" y="654"/>
                </a:lnTo>
                <a:lnTo>
                  <a:pt x="416" y="654"/>
                </a:lnTo>
                <a:lnTo>
                  <a:pt x="416" y="654"/>
                </a:lnTo>
                <a:lnTo>
                  <a:pt x="382" y="656"/>
                </a:lnTo>
                <a:lnTo>
                  <a:pt x="382" y="656"/>
                </a:lnTo>
                <a:close/>
                <a:moveTo>
                  <a:pt x="507" y="628"/>
                </a:moveTo>
                <a:lnTo>
                  <a:pt x="507" y="628"/>
                </a:lnTo>
                <a:lnTo>
                  <a:pt x="473" y="630"/>
                </a:lnTo>
                <a:lnTo>
                  <a:pt x="438" y="632"/>
                </a:lnTo>
                <a:lnTo>
                  <a:pt x="438" y="632"/>
                </a:lnTo>
                <a:lnTo>
                  <a:pt x="438" y="631"/>
                </a:lnTo>
                <a:lnTo>
                  <a:pt x="438" y="631"/>
                </a:lnTo>
                <a:lnTo>
                  <a:pt x="512" y="628"/>
                </a:lnTo>
                <a:lnTo>
                  <a:pt x="512" y="628"/>
                </a:lnTo>
                <a:lnTo>
                  <a:pt x="507" y="628"/>
                </a:lnTo>
                <a:lnTo>
                  <a:pt x="507" y="628"/>
                </a:lnTo>
                <a:close/>
                <a:moveTo>
                  <a:pt x="534" y="642"/>
                </a:moveTo>
                <a:lnTo>
                  <a:pt x="534" y="642"/>
                </a:lnTo>
                <a:lnTo>
                  <a:pt x="557" y="640"/>
                </a:lnTo>
                <a:lnTo>
                  <a:pt x="557" y="640"/>
                </a:lnTo>
                <a:lnTo>
                  <a:pt x="534" y="642"/>
                </a:lnTo>
                <a:lnTo>
                  <a:pt x="534" y="642"/>
                </a:lnTo>
                <a:close/>
                <a:moveTo>
                  <a:pt x="615" y="640"/>
                </a:moveTo>
                <a:lnTo>
                  <a:pt x="615" y="640"/>
                </a:lnTo>
                <a:lnTo>
                  <a:pt x="587" y="640"/>
                </a:lnTo>
                <a:lnTo>
                  <a:pt x="587" y="640"/>
                </a:lnTo>
                <a:lnTo>
                  <a:pt x="590" y="639"/>
                </a:lnTo>
                <a:lnTo>
                  <a:pt x="590" y="639"/>
                </a:lnTo>
                <a:lnTo>
                  <a:pt x="591" y="638"/>
                </a:lnTo>
                <a:lnTo>
                  <a:pt x="591" y="638"/>
                </a:lnTo>
                <a:lnTo>
                  <a:pt x="616" y="638"/>
                </a:lnTo>
                <a:lnTo>
                  <a:pt x="616" y="638"/>
                </a:lnTo>
                <a:lnTo>
                  <a:pt x="615" y="640"/>
                </a:lnTo>
                <a:lnTo>
                  <a:pt x="615" y="640"/>
                </a:lnTo>
                <a:close/>
                <a:moveTo>
                  <a:pt x="674" y="643"/>
                </a:moveTo>
                <a:lnTo>
                  <a:pt x="674" y="643"/>
                </a:lnTo>
                <a:lnTo>
                  <a:pt x="631" y="640"/>
                </a:lnTo>
                <a:lnTo>
                  <a:pt x="631" y="640"/>
                </a:lnTo>
                <a:lnTo>
                  <a:pt x="626" y="638"/>
                </a:lnTo>
                <a:lnTo>
                  <a:pt x="626" y="638"/>
                </a:lnTo>
                <a:lnTo>
                  <a:pt x="675" y="638"/>
                </a:lnTo>
                <a:lnTo>
                  <a:pt x="675" y="638"/>
                </a:lnTo>
                <a:lnTo>
                  <a:pt x="674" y="640"/>
                </a:lnTo>
                <a:lnTo>
                  <a:pt x="674" y="643"/>
                </a:lnTo>
                <a:lnTo>
                  <a:pt x="674" y="643"/>
                </a:lnTo>
                <a:close/>
                <a:moveTo>
                  <a:pt x="693" y="644"/>
                </a:moveTo>
                <a:lnTo>
                  <a:pt x="693" y="644"/>
                </a:lnTo>
                <a:lnTo>
                  <a:pt x="688" y="642"/>
                </a:lnTo>
                <a:lnTo>
                  <a:pt x="688" y="642"/>
                </a:lnTo>
                <a:lnTo>
                  <a:pt x="694" y="639"/>
                </a:lnTo>
                <a:lnTo>
                  <a:pt x="694" y="639"/>
                </a:lnTo>
                <a:lnTo>
                  <a:pt x="709" y="645"/>
                </a:lnTo>
                <a:lnTo>
                  <a:pt x="709" y="645"/>
                </a:lnTo>
                <a:lnTo>
                  <a:pt x="693" y="644"/>
                </a:lnTo>
                <a:lnTo>
                  <a:pt x="693" y="644"/>
                </a:lnTo>
                <a:close/>
                <a:moveTo>
                  <a:pt x="723" y="628"/>
                </a:moveTo>
                <a:lnTo>
                  <a:pt x="723" y="628"/>
                </a:lnTo>
                <a:lnTo>
                  <a:pt x="817" y="626"/>
                </a:lnTo>
                <a:lnTo>
                  <a:pt x="817" y="626"/>
                </a:lnTo>
                <a:lnTo>
                  <a:pt x="815" y="626"/>
                </a:lnTo>
                <a:lnTo>
                  <a:pt x="815" y="626"/>
                </a:lnTo>
                <a:lnTo>
                  <a:pt x="800" y="627"/>
                </a:lnTo>
                <a:lnTo>
                  <a:pt x="786" y="630"/>
                </a:lnTo>
                <a:lnTo>
                  <a:pt x="786" y="630"/>
                </a:lnTo>
                <a:lnTo>
                  <a:pt x="755" y="630"/>
                </a:lnTo>
                <a:lnTo>
                  <a:pt x="723" y="628"/>
                </a:lnTo>
                <a:lnTo>
                  <a:pt x="723" y="628"/>
                </a:lnTo>
                <a:close/>
                <a:moveTo>
                  <a:pt x="764" y="644"/>
                </a:moveTo>
                <a:lnTo>
                  <a:pt x="764" y="644"/>
                </a:lnTo>
                <a:lnTo>
                  <a:pt x="775" y="642"/>
                </a:lnTo>
                <a:lnTo>
                  <a:pt x="775" y="642"/>
                </a:lnTo>
                <a:lnTo>
                  <a:pt x="784" y="640"/>
                </a:lnTo>
                <a:lnTo>
                  <a:pt x="784" y="640"/>
                </a:lnTo>
                <a:lnTo>
                  <a:pt x="815" y="637"/>
                </a:lnTo>
                <a:lnTo>
                  <a:pt x="831" y="637"/>
                </a:lnTo>
                <a:lnTo>
                  <a:pt x="845" y="638"/>
                </a:lnTo>
                <a:lnTo>
                  <a:pt x="845" y="638"/>
                </a:lnTo>
                <a:lnTo>
                  <a:pt x="805" y="643"/>
                </a:lnTo>
                <a:lnTo>
                  <a:pt x="785" y="644"/>
                </a:lnTo>
                <a:lnTo>
                  <a:pt x="764" y="644"/>
                </a:lnTo>
                <a:lnTo>
                  <a:pt x="764" y="644"/>
                </a:lnTo>
                <a:close/>
                <a:moveTo>
                  <a:pt x="880" y="628"/>
                </a:moveTo>
                <a:lnTo>
                  <a:pt x="880" y="628"/>
                </a:lnTo>
                <a:lnTo>
                  <a:pt x="881" y="626"/>
                </a:lnTo>
                <a:lnTo>
                  <a:pt x="881" y="625"/>
                </a:lnTo>
                <a:lnTo>
                  <a:pt x="881" y="625"/>
                </a:lnTo>
                <a:lnTo>
                  <a:pt x="920" y="625"/>
                </a:lnTo>
                <a:lnTo>
                  <a:pt x="959" y="627"/>
                </a:lnTo>
                <a:lnTo>
                  <a:pt x="959" y="627"/>
                </a:lnTo>
                <a:lnTo>
                  <a:pt x="920" y="628"/>
                </a:lnTo>
                <a:lnTo>
                  <a:pt x="880" y="628"/>
                </a:lnTo>
                <a:lnTo>
                  <a:pt x="880" y="628"/>
                </a:lnTo>
                <a:close/>
                <a:moveTo>
                  <a:pt x="1029" y="633"/>
                </a:moveTo>
                <a:lnTo>
                  <a:pt x="1029" y="633"/>
                </a:lnTo>
                <a:lnTo>
                  <a:pt x="1027" y="632"/>
                </a:lnTo>
                <a:lnTo>
                  <a:pt x="1024" y="631"/>
                </a:lnTo>
                <a:lnTo>
                  <a:pt x="1024" y="631"/>
                </a:lnTo>
                <a:lnTo>
                  <a:pt x="1038" y="630"/>
                </a:lnTo>
                <a:lnTo>
                  <a:pt x="1052" y="630"/>
                </a:lnTo>
                <a:lnTo>
                  <a:pt x="1052" y="630"/>
                </a:lnTo>
                <a:lnTo>
                  <a:pt x="1029" y="633"/>
                </a:lnTo>
                <a:lnTo>
                  <a:pt x="1029" y="633"/>
                </a:lnTo>
                <a:close/>
                <a:moveTo>
                  <a:pt x="1097" y="628"/>
                </a:moveTo>
                <a:lnTo>
                  <a:pt x="1097" y="628"/>
                </a:lnTo>
                <a:lnTo>
                  <a:pt x="1083" y="633"/>
                </a:lnTo>
                <a:lnTo>
                  <a:pt x="1069" y="636"/>
                </a:lnTo>
                <a:lnTo>
                  <a:pt x="1069" y="636"/>
                </a:lnTo>
                <a:lnTo>
                  <a:pt x="1087" y="630"/>
                </a:lnTo>
                <a:lnTo>
                  <a:pt x="1104" y="624"/>
                </a:lnTo>
                <a:lnTo>
                  <a:pt x="1137" y="608"/>
                </a:lnTo>
                <a:lnTo>
                  <a:pt x="1137" y="608"/>
                </a:lnTo>
                <a:lnTo>
                  <a:pt x="1117" y="619"/>
                </a:lnTo>
                <a:lnTo>
                  <a:pt x="1097" y="628"/>
                </a:lnTo>
                <a:lnTo>
                  <a:pt x="1097" y="628"/>
                </a:lnTo>
                <a:close/>
                <a:moveTo>
                  <a:pt x="1064" y="621"/>
                </a:moveTo>
                <a:lnTo>
                  <a:pt x="1064" y="621"/>
                </a:lnTo>
                <a:lnTo>
                  <a:pt x="1071" y="619"/>
                </a:lnTo>
                <a:lnTo>
                  <a:pt x="1071" y="619"/>
                </a:lnTo>
                <a:lnTo>
                  <a:pt x="1071" y="621"/>
                </a:lnTo>
                <a:lnTo>
                  <a:pt x="1071" y="621"/>
                </a:lnTo>
                <a:lnTo>
                  <a:pt x="1064" y="621"/>
                </a:lnTo>
                <a:lnTo>
                  <a:pt x="1064" y="621"/>
                </a:lnTo>
                <a:close/>
                <a:moveTo>
                  <a:pt x="1202" y="548"/>
                </a:moveTo>
                <a:lnTo>
                  <a:pt x="1202" y="548"/>
                </a:lnTo>
                <a:lnTo>
                  <a:pt x="1231" y="528"/>
                </a:lnTo>
                <a:lnTo>
                  <a:pt x="1246" y="519"/>
                </a:lnTo>
                <a:lnTo>
                  <a:pt x="1260" y="510"/>
                </a:lnTo>
                <a:lnTo>
                  <a:pt x="1260" y="510"/>
                </a:lnTo>
                <a:lnTo>
                  <a:pt x="1224" y="533"/>
                </a:lnTo>
                <a:lnTo>
                  <a:pt x="1224" y="533"/>
                </a:lnTo>
                <a:lnTo>
                  <a:pt x="1202" y="548"/>
                </a:lnTo>
                <a:lnTo>
                  <a:pt x="1202" y="548"/>
                </a:lnTo>
                <a:close/>
                <a:moveTo>
                  <a:pt x="1254" y="527"/>
                </a:moveTo>
                <a:lnTo>
                  <a:pt x="1254" y="527"/>
                </a:lnTo>
                <a:lnTo>
                  <a:pt x="1233" y="539"/>
                </a:lnTo>
                <a:lnTo>
                  <a:pt x="1233" y="539"/>
                </a:lnTo>
                <a:lnTo>
                  <a:pt x="1264" y="519"/>
                </a:lnTo>
                <a:lnTo>
                  <a:pt x="1264" y="519"/>
                </a:lnTo>
                <a:lnTo>
                  <a:pt x="1254" y="527"/>
                </a:lnTo>
                <a:lnTo>
                  <a:pt x="1254" y="527"/>
                </a:lnTo>
                <a:close/>
                <a:moveTo>
                  <a:pt x="1290" y="504"/>
                </a:moveTo>
                <a:lnTo>
                  <a:pt x="1290" y="504"/>
                </a:lnTo>
                <a:lnTo>
                  <a:pt x="1278" y="510"/>
                </a:lnTo>
                <a:lnTo>
                  <a:pt x="1278" y="510"/>
                </a:lnTo>
                <a:lnTo>
                  <a:pt x="1294" y="500"/>
                </a:lnTo>
                <a:lnTo>
                  <a:pt x="1294" y="500"/>
                </a:lnTo>
                <a:lnTo>
                  <a:pt x="1290" y="504"/>
                </a:lnTo>
                <a:lnTo>
                  <a:pt x="1290" y="504"/>
                </a:lnTo>
                <a:close/>
                <a:moveTo>
                  <a:pt x="1310" y="495"/>
                </a:moveTo>
                <a:lnTo>
                  <a:pt x="1310" y="495"/>
                </a:lnTo>
                <a:lnTo>
                  <a:pt x="1314" y="487"/>
                </a:lnTo>
                <a:lnTo>
                  <a:pt x="1314" y="487"/>
                </a:lnTo>
                <a:lnTo>
                  <a:pt x="1320" y="484"/>
                </a:lnTo>
                <a:lnTo>
                  <a:pt x="1320" y="484"/>
                </a:lnTo>
                <a:lnTo>
                  <a:pt x="1310" y="495"/>
                </a:lnTo>
                <a:lnTo>
                  <a:pt x="1310" y="495"/>
                </a:lnTo>
                <a:close/>
                <a:moveTo>
                  <a:pt x="1317" y="474"/>
                </a:moveTo>
                <a:lnTo>
                  <a:pt x="1317" y="474"/>
                </a:lnTo>
                <a:lnTo>
                  <a:pt x="1319" y="473"/>
                </a:lnTo>
                <a:lnTo>
                  <a:pt x="1319" y="473"/>
                </a:lnTo>
                <a:lnTo>
                  <a:pt x="1319" y="473"/>
                </a:lnTo>
                <a:lnTo>
                  <a:pt x="1319" y="473"/>
                </a:lnTo>
                <a:lnTo>
                  <a:pt x="1317" y="474"/>
                </a:lnTo>
                <a:lnTo>
                  <a:pt x="1317" y="474"/>
                </a:lnTo>
                <a:close/>
                <a:moveTo>
                  <a:pt x="1094" y="267"/>
                </a:moveTo>
                <a:lnTo>
                  <a:pt x="1094" y="267"/>
                </a:lnTo>
                <a:lnTo>
                  <a:pt x="1112" y="274"/>
                </a:lnTo>
                <a:lnTo>
                  <a:pt x="1131" y="283"/>
                </a:lnTo>
                <a:lnTo>
                  <a:pt x="1150" y="294"/>
                </a:lnTo>
                <a:lnTo>
                  <a:pt x="1168" y="306"/>
                </a:lnTo>
                <a:lnTo>
                  <a:pt x="1184" y="319"/>
                </a:lnTo>
                <a:lnTo>
                  <a:pt x="1200" y="332"/>
                </a:lnTo>
                <a:lnTo>
                  <a:pt x="1216" y="347"/>
                </a:lnTo>
                <a:lnTo>
                  <a:pt x="1230" y="361"/>
                </a:lnTo>
                <a:lnTo>
                  <a:pt x="1230" y="361"/>
                </a:lnTo>
                <a:lnTo>
                  <a:pt x="1241" y="372"/>
                </a:lnTo>
                <a:lnTo>
                  <a:pt x="1253" y="381"/>
                </a:lnTo>
                <a:lnTo>
                  <a:pt x="1280" y="400"/>
                </a:lnTo>
                <a:lnTo>
                  <a:pt x="1305" y="418"/>
                </a:lnTo>
                <a:lnTo>
                  <a:pt x="1317" y="427"/>
                </a:lnTo>
                <a:lnTo>
                  <a:pt x="1329" y="438"/>
                </a:lnTo>
                <a:lnTo>
                  <a:pt x="1329" y="438"/>
                </a:lnTo>
                <a:lnTo>
                  <a:pt x="1322" y="454"/>
                </a:lnTo>
                <a:lnTo>
                  <a:pt x="1318" y="460"/>
                </a:lnTo>
                <a:lnTo>
                  <a:pt x="1311" y="467"/>
                </a:lnTo>
                <a:lnTo>
                  <a:pt x="1311" y="467"/>
                </a:lnTo>
                <a:lnTo>
                  <a:pt x="1292" y="478"/>
                </a:lnTo>
                <a:lnTo>
                  <a:pt x="1281" y="485"/>
                </a:lnTo>
                <a:lnTo>
                  <a:pt x="1278" y="489"/>
                </a:lnTo>
                <a:lnTo>
                  <a:pt x="1277" y="491"/>
                </a:lnTo>
                <a:lnTo>
                  <a:pt x="1277" y="491"/>
                </a:lnTo>
                <a:lnTo>
                  <a:pt x="1260" y="500"/>
                </a:lnTo>
                <a:lnTo>
                  <a:pt x="1243" y="508"/>
                </a:lnTo>
                <a:lnTo>
                  <a:pt x="1228" y="518"/>
                </a:lnTo>
                <a:lnTo>
                  <a:pt x="1213" y="528"/>
                </a:lnTo>
                <a:lnTo>
                  <a:pt x="1183" y="550"/>
                </a:lnTo>
                <a:lnTo>
                  <a:pt x="1153" y="571"/>
                </a:lnTo>
                <a:lnTo>
                  <a:pt x="1153" y="571"/>
                </a:lnTo>
                <a:lnTo>
                  <a:pt x="1135" y="581"/>
                </a:lnTo>
                <a:lnTo>
                  <a:pt x="1117" y="591"/>
                </a:lnTo>
                <a:lnTo>
                  <a:pt x="1098" y="599"/>
                </a:lnTo>
                <a:lnTo>
                  <a:pt x="1080" y="605"/>
                </a:lnTo>
                <a:lnTo>
                  <a:pt x="1060" y="610"/>
                </a:lnTo>
                <a:lnTo>
                  <a:pt x="1040" y="614"/>
                </a:lnTo>
                <a:lnTo>
                  <a:pt x="1020" y="616"/>
                </a:lnTo>
                <a:lnTo>
                  <a:pt x="999" y="618"/>
                </a:lnTo>
                <a:lnTo>
                  <a:pt x="999" y="618"/>
                </a:lnTo>
                <a:lnTo>
                  <a:pt x="959" y="618"/>
                </a:lnTo>
                <a:lnTo>
                  <a:pt x="920" y="616"/>
                </a:lnTo>
                <a:lnTo>
                  <a:pt x="879" y="615"/>
                </a:lnTo>
                <a:lnTo>
                  <a:pt x="839" y="615"/>
                </a:lnTo>
                <a:lnTo>
                  <a:pt x="839" y="615"/>
                </a:lnTo>
                <a:lnTo>
                  <a:pt x="753" y="619"/>
                </a:lnTo>
                <a:lnTo>
                  <a:pt x="711" y="620"/>
                </a:lnTo>
                <a:lnTo>
                  <a:pt x="668" y="620"/>
                </a:lnTo>
                <a:lnTo>
                  <a:pt x="668" y="620"/>
                </a:lnTo>
                <a:lnTo>
                  <a:pt x="655" y="618"/>
                </a:lnTo>
                <a:lnTo>
                  <a:pt x="642" y="616"/>
                </a:lnTo>
                <a:lnTo>
                  <a:pt x="613" y="616"/>
                </a:lnTo>
                <a:lnTo>
                  <a:pt x="583" y="618"/>
                </a:lnTo>
                <a:lnTo>
                  <a:pt x="555" y="618"/>
                </a:lnTo>
                <a:lnTo>
                  <a:pt x="555" y="618"/>
                </a:lnTo>
                <a:lnTo>
                  <a:pt x="487" y="619"/>
                </a:lnTo>
                <a:lnTo>
                  <a:pt x="420" y="621"/>
                </a:lnTo>
                <a:lnTo>
                  <a:pt x="420" y="621"/>
                </a:lnTo>
                <a:lnTo>
                  <a:pt x="406" y="620"/>
                </a:lnTo>
                <a:lnTo>
                  <a:pt x="391" y="620"/>
                </a:lnTo>
                <a:lnTo>
                  <a:pt x="377" y="621"/>
                </a:lnTo>
                <a:lnTo>
                  <a:pt x="362" y="622"/>
                </a:lnTo>
                <a:lnTo>
                  <a:pt x="362" y="622"/>
                </a:lnTo>
                <a:lnTo>
                  <a:pt x="324" y="624"/>
                </a:lnTo>
                <a:lnTo>
                  <a:pt x="284" y="622"/>
                </a:lnTo>
                <a:lnTo>
                  <a:pt x="284" y="622"/>
                </a:lnTo>
                <a:lnTo>
                  <a:pt x="268" y="622"/>
                </a:lnTo>
                <a:lnTo>
                  <a:pt x="252" y="624"/>
                </a:lnTo>
                <a:lnTo>
                  <a:pt x="219" y="628"/>
                </a:lnTo>
                <a:lnTo>
                  <a:pt x="188" y="632"/>
                </a:lnTo>
                <a:lnTo>
                  <a:pt x="171" y="633"/>
                </a:lnTo>
                <a:lnTo>
                  <a:pt x="155" y="634"/>
                </a:lnTo>
                <a:lnTo>
                  <a:pt x="155" y="634"/>
                </a:lnTo>
                <a:lnTo>
                  <a:pt x="141" y="633"/>
                </a:lnTo>
                <a:lnTo>
                  <a:pt x="131" y="630"/>
                </a:lnTo>
                <a:lnTo>
                  <a:pt x="123" y="626"/>
                </a:lnTo>
                <a:lnTo>
                  <a:pt x="118" y="620"/>
                </a:lnTo>
                <a:lnTo>
                  <a:pt x="114" y="613"/>
                </a:lnTo>
                <a:lnTo>
                  <a:pt x="112" y="603"/>
                </a:lnTo>
                <a:lnTo>
                  <a:pt x="111" y="592"/>
                </a:lnTo>
                <a:lnTo>
                  <a:pt x="112" y="580"/>
                </a:lnTo>
                <a:lnTo>
                  <a:pt x="112" y="580"/>
                </a:lnTo>
                <a:lnTo>
                  <a:pt x="113" y="554"/>
                </a:lnTo>
                <a:lnTo>
                  <a:pt x="114" y="527"/>
                </a:lnTo>
                <a:lnTo>
                  <a:pt x="114" y="514"/>
                </a:lnTo>
                <a:lnTo>
                  <a:pt x="113" y="500"/>
                </a:lnTo>
                <a:lnTo>
                  <a:pt x="111" y="486"/>
                </a:lnTo>
                <a:lnTo>
                  <a:pt x="107" y="474"/>
                </a:lnTo>
                <a:lnTo>
                  <a:pt x="107" y="474"/>
                </a:lnTo>
                <a:lnTo>
                  <a:pt x="102" y="460"/>
                </a:lnTo>
                <a:lnTo>
                  <a:pt x="99" y="444"/>
                </a:lnTo>
                <a:lnTo>
                  <a:pt x="91" y="412"/>
                </a:lnTo>
                <a:lnTo>
                  <a:pt x="88" y="378"/>
                </a:lnTo>
                <a:lnTo>
                  <a:pt x="87" y="347"/>
                </a:lnTo>
                <a:lnTo>
                  <a:pt x="87" y="347"/>
                </a:lnTo>
                <a:lnTo>
                  <a:pt x="88" y="333"/>
                </a:lnTo>
                <a:lnTo>
                  <a:pt x="90" y="320"/>
                </a:lnTo>
                <a:lnTo>
                  <a:pt x="93" y="313"/>
                </a:lnTo>
                <a:lnTo>
                  <a:pt x="95" y="307"/>
                </a:lnTo>
                <a:lnTo>
                  <a:pt x="99" y="302"/>
                </a:lnTo>
                <a:lnTo>
                  <a:pt x="105" y="297"/>
                </a:lnTo>
                <a:lnTo>
                  <a:pt x="105" y="297"/>
                </a:lnTo>
                <a:lnTo>
                  <a:pt x="108" y="295"/>
                </a:lnTo>
                <a:lnTo>
                  <a:pt x="114" y="294"/>
                </a:lnTo>
                <a:lnTo>
                  <a:pt x="126" y="290"/>
                </a:lnTo>
                <a:lnTo>
                  <a:pt x="137" y="288"/>
                </a:lnTo>
                <a:lnTo>
                  <a:pt x="142" y="285"/>
                </a:lnTo>
                <a:lnTo>
                  <a:pt x="146" y="283"/>
                </a:lnTo>
                <a:lnTo>
                  <a:pt x="146" y="283"/>
                </a:lnTo>
                <a:lnTo>
                  <a:pt x="164" y="285"/>
                </a:lnTo>
                <a:lnTo>
                  <a:pt x="182" y="288"/>
                </a:lnTo>
                <a:lnTo>
                  <a:pt x="201" y="288"/>
                </a:lnTo>
                <a:lnTo>
                  <a:pt x="219" y="288"/>
                </a:lnTo>
                <a:lnTo>
                  <a:pt x="256" y="285"/>
                </a:lnTo>
                <a:lnTo>
                  <a:pt x="276" y="285"/>
                </a:lnTo>
                <a:lnTo>
                  <a:pt x="294" y="285"/>
                </a:lnTo>
                <a:lnTo>
                  <a:pt x="294" y="285"/>
                </a:lnTo>
                <a:lnTo>
                  <a:pt x="290" y="292"/>
                </a:lnTo>
                <a:lnTo>
                  <a:pt x="286" y="301"/>
                </a:lnTo>
                <a:lnTo>
                  <a:pt x="286" y="301"/>
                </a:lnTo>
                <a:lnTo>
                  <a:pt x="278" y="301"/>
                </a:lnTo>
                <a:lnTo>
                  <a:pt x="266" y="304"/>
                </a:lnTo>
                <a:lnTo>
                  <a:pt x="261" y="307"/>
                </a:lnTo>
                <a:lnTo>
                  <a:pt x="256" y="309"/>
                </a:lnTo>
                <a:lnTo>
                  <a:pt x="253" y="313"/>
                </a:lnTo>
                <a:lnTo>
                  <a:pt x="253" y="314"/>
                </a:lnTo>
                <a:lnTo>
                  <a:pt x="253" y="316"/>
                </a:lnTo>
                <a:lnTo>
                  <a:pt x="253" y="316"/>
                </a:lnTo>
                <a:lnTo>
                  <a:pt x="252" y="321"/>
                </a:lnTo>
                <a:lnTo>
                  <a:pt x="250" y="325"/>
                </a:lnTo>
                <a:lnTo>
                  <a:pt x="250" y="328"/>
                </a:lnTo>
                <a:lnTo>
                  <a:pt x="252" y="332"/>
                </a:lnTo>
                <a:lnTo>
                  <a:pt x="253" y="336"/>
                </a:lnTo>
                <a:lnTo>
                  <a:pt x="255" y="339"/>
                </a:lnTo>
                <a:lnTo>
                  <a:pt x="261" y="344"/>
                </a:lnTo>
                <a:lnTo>
                  <a:pt x="270" y="348"/>
                </a:lnTo>
                <a:lnTo>
                  <a:pt x="278" y="350"/>
                </a:lnTo>
                <a:lnTo>
                  <a:pt x="286" y="351"/>
                </a:lnTo>
                <a:lnTo>
                  <a:pt x="294" y="350"/>
                </a:lnTo>
                <a:lnTo>
                  <a:pt x="294" y="350"/>
                </a:lnTo>
                <a:lnTo>
                  <a:pt x="298" y="349"/>
                </a:lnTo>
                <a:lnTo>
                  <a:pt x="302" y="348"/>
                </a:lnTo>
                <a:lnTo>
                  <a:pt x="306" y="345"/>
                </a:lnTo>
                <a:lnTo>
                  <a:pt x="308" y="342"/>
                </a:lnTo>
                <a:lnTo>
                  <a:pt x="312" y="336"/>
                </a:lnTo>
                <a:lnTo>
                  <a:pt x="314" y="327"/>
                </a:lnTo>
                <a:lnTo>
                  <a:pt x="313" y="320"/>
                </a:lnTo>
                <a:lnTo>
                  <a:pt x="309" y="313"/>
                </a:lnTo>
                <a:lnTo>
                  <a:pt x="304" y="307"/>
                </a:lnTo>
                <a:lnTo>
                  <a:pt x="301" y="304"/>
                </a:lnTo>
                <a:lnTo>
                  <a:pt x="296" y="302"/>
                </a:lnTo>
                <a:lnTo>
                  <a:pt x="296" y="302"/>
                </a:lnTo>
                <a:lnTo>
                  <a:pt x="300" y="294"/>
                </a:lnTo>
                <a:lnTo>
                  <a:pt x="303" y="285"/>
                </a:lnTo>
                <a:lnTo>
                  <a:pt x="303" y="285"/>
                </a:lnTo>
                <a:lnTo>
                  <a:pt x="383" y="286"/>
                </a:lnTo>
                <a:lnTo>
                  <a:pt x="463" y="285"/>
                </a:lnTo>
                <a:lnTo>
                  <a:pt x="622" y="282"/>
                </a:lnTo>
                <a:lnTo>
                  <a:pt x="782" y="278"/>
                </a:lnTo>
                <a:lnTo>
                  <a:pt x="942" y="274"/>
                </a:lnTo>
                <a:lnTo>
                  <a:pt x="942" y="274"/>
                </a:lnTo>
                <a:lnTo>
                  <a:pt x="939" y="284"/>
                </a:lnTo>
                <a:lnTo>
                  <a:pt x="934" y="294"/>
                </a:lnTo>
                <a:lnTo>
                  <a:pt x="934" y="294"/>
                </a:lnTo>
                <a:lnTo>
                  <a:pt x="926" y="291"/>
                </a:lnTo>
                <a:lnTo>
                  <a:pt x="912" y="291"/>
                </a:lnTo>
                <a:lnTo>
                  <a:pt x="905" y="291"/>
                </a:lnTo>
                <a:lnTo>
                  <a:pt x="900" y="292"/>
                </a:lnTo>
                <a:lnTo>
                  <a:pt x="898" y="294"/>
                </a:lnTo>
                <a:lnTo>
                  <a:pt x="898" y="295"/>
                </a:lnTo>
                <a:lnTo>
                  <a:pt x="898" y="296"/>
                </a:lnTo>
                <a:lnTo>
                  <a:pt x="899" y="298"/>
                </a:lnTo>
                <a:lnTo>
                  <a:pt x="899" y="298"/>
                </a:lnTo>
                <a:lnTo>
                  <a:pt x="896" y="303"/>
                </a:lnTo>
                <a:lnTo>
                  <a:pt x="896" y="303"/>
                </a:lnTo>
                <a:lnTo>
                  <a:pt x="894" y="304"/>
                </a:lnTo>
                <a:lnTo>
                  <a:pt x="892" y="306"/>
                </a:lnTo>
                <a:lnTo>
                  <a:pt x="892" y="309"/>
                </a:lnTo>
                <a:lnTo>
                  <a:pt x="892" y="314"/>
                </a:lnTo>
                <a:lnTo>
                  <a:pt x="893" y="318"/>
                </a:lnTo>
                <a:lnTo>
                  <a:pt x="893" y="318"/>
                </a:lnTo>
                <a:lnTo>
                  <a:pt x="896" y="321"/>
                </a:lnTo>
                <a:lnTo>
                  <a:pt x="898" y="325"/>
                </a:lnTo>
                <a:lnTo>
                  <a:pt x="902" y="328"/>
                </a:lnTo>
                <a:lnTo>
                  <a:pt x="906" y="331"/>
                </a:lnTo>
                <a:lnTo>
                  <a:pt x="915" y="335"/>
                </a:lnTo>
                <a:lnTo>
                  <a:pt x="924" y="336"/>
                </a:lnTo>
                <a:lnTo>
                  <a:pt x="924" y="336"/>
                </a:lnTo>
                <a:lnTo>
                  <a:pt x="909" y="339"/>
                </a:lnTo>
                <a:lnTo>
                  <a:pt x="893" y="343"/>
                </a:lnTo>
                <a:lnTo>
                  <a:pt x="877" y="344"/>
                </a:lnTo>
                <a:lnTo>
                  <a:pt x="870" y="344"/>
                </a:lnTo>
                <a:lnTo>
                  <a:pt x="862" y="343"/>
                </a:lnTo>
                <a:lnTo>
                  <a:pt x="862" y="343"/>
                </a:lnTo>
                <a:lnTo>
                  <a:pt x="852" y="339"/>
                </a:lnTo>
                <a:lnTo>
                  <a:pt x="844" y="336"/>
                </a:lnTo>
                <a:lnTo>
                  <a:pt x="835" y="332"/>
                </a:lnTo>
                <a:lnTo>
                  <a:pt x="826" y="330"/>
                </a:lnTo>
                <a:lnTo>
                  <a:pt x="826" y="330"/>
                </a:lnTo>
                <a:lnTo>
                  <a:pt x="821" y="330"/>
                </a:lnTo>
                <a:lnTo>
                  <a:pt x="817" y="331"/>
                </a:lnTo>
                <a:lnTo>
                  <a:pt x="808" y="333"/>
                </a:lnTo>
                <a:lnTo>
                  <a:pt x="799" y="335"/>
                </a:lnTo>
                <a:lnTo>
                  <a:pt x="796" y="335"/>
                </a:lnTo>
                <a:lnTo>
                  <a:pt x="792" y="332"/>
                </a:lnTo>
                <a:lnTo>
                  <a:pt x="792" y="332"/>
                </a:lnTo>
                <a:lnTo>
                  <a:pt x="787" y="328"/>
                </a:lnTo>
                <a:lnTo>
                  <a:pt x="786" y="325"/>
                </a:lnTo>
                <a:lnTo>
                  <a:pt x="787" y="322"/>
                </a:lnTo>
                <a:lnTo>
                  <a:pt x="790" y="320"/>
                </a:lnTo>
                <a:lnTo>
                  <a:pt x="793" y="318"/>
                </a:lnTo>
                <a:lnTo>
                  <a:pt x="797" y="315"/>
                </a:lnTo>
                <a:lnTo>
                  <a:pt x="804" y="314"/>
                </a:lnTo>
                <a:lnTo>
                  <a:pt x="804" y="314"/>
                </a:lnTo>
                <a:lnTo>
                  <a:pt x="812" y="314"/>
                </a:lnTo>
                <a:lnTo>
                  <a:pt x="821" y="315"/>
                </a:lnTo>
                <a:lnTo>
                  <a:pt x="838" y="319"/>
                </a:lnTo>
                <a:lnTo>
                  <a:pt x="846" y="319"/>
                </a:lnTo>
                <a:lnTo>
                  <a:pt x="853" y="319"/>
                </a:lnTo>
                <a:lnTo>
                  <a:pt x="861" y="316"/>
                </a:lnTo>
                <a:lnTo>
                  <a:pt x="867" y="313"/>
                </a:lnTo>
                <a:lnTo>
                  <a:pt x="867" y="313"/>
                </a:lnTo>
                <a:lnTo>
                  <a:pt x="873" y="308"/>
                </a:lnTo>
                <a:lnTo>
                  <a:pt x="881" y="302"/>
                </a:lnTo>
                <a:lnTo>
                  <a:pt x="889" y="296"/>
                </a:lnTo>
                <a:lnTo>
                  <a:pt x="891" y="294"/>
                </a:lnTo>
                <a:lnTo>
                  <a:pt x="891" y="290"/>
                </a:lnTo>
                <a:lnTo>
                  <a:pt x="891" y="290"/>
                </a:lnTo>
                <a:lnTo>
                  <a:pt x="889" y="289"/>
                </a:lnTo>
                <a:lnTo>
                  <a:pt x="888" y="288"/>
                </a:lnTo>
                <a:lnTo>
                  <a:pt x="883" y="288"/>
                </a:lnTo>
                <a:lnTo>
                  <a:pt x="879" y="290"/>
                </a:lnTo>
                <a:lnTo>
                  <a:pt x="873" y="295"/>
                </a:lnTo>
                <a:lnTo>
                  <a:pt x="862" y="304"/>
                </a:lnTo>
                <a:lnTo>
                  <a:pt x="856" y="310"/>
                </a:lnTo>
                <a:lnTo>
                  <a:pt x="856" y="310"/>
                </a:lnTo>
                <a:lnTo>
                  <a:pt x="840" y="307"/>
                </a:lnTo>
                <a:lnTo>
                  <a:pt x="826" y="304"/>
                </a:lnTo>
                <a:lnTo>
                  <a:pt x="809" y="303"/>
                </a:lnTo>
                <a:lnTo>
                  <a:pt x="802" y="304"/>
                </a:lnTo>
                <a:lnTo>
                  <a:pt x="794" y="306"/>
                </a:lnTo>
                <a:lnTo>
                  <a:pt x="794" y="306"/>
                </a:lnTo>
                <a:lnTo>
                  <a:pt x="791" y="307"/>
                </a:lnTo>
                <a:lnTo>
                  <a:pt x="787" y="309"/>
                </a:lnTo>
                <a:lnTo>
                  <a:pt x="782" y="314"/>
                </a:lnTo>
                <a:lnTo>
                  <a:pt x="779" y="320"/>
                </a:lnTo>
                <a:lnTo>
                  <a:pt x="779" y="327"/>
                </a:lnTo>
                <a:lnTo>
                  <a:pt x="781" y="333"/>
                </a:lnTo>
                <a:lnTo>
                  <a:pt x="785" y="339"/>
                </a:lnTo>
                <a:lnTo>
                  <a:pt x="787" y="341"/>
                </a:lnTo>
                <a:lnTo>
                  <a:pt x="791" y="343"/>
                </a:lnTo>
                <a:lnTo>
                  <a:pt x="794" y="343"/>
                </a:lnTo>
                <a:lnTo>
                  <a:pt x="799" y="344"/>
                </a:lnTo>
                <a:lnTo>
                  <a:pt x="799" y="344"/>
                </a:lnTo>
                <a:lnTo>
                  <a:pt x="808" y="343"/>
                </a:lnTo>
                <a:lnTo>
                  <a:pt x="816" y="341"/>
                </a:lnTo>
                <a:lnTo>
                  <a:pt x="824" y="341"/>
                </a:lnTo>
                <a:lnTo>
                  <a:pt x="833" y="341"/>
                </a:lnTo>
                <a:lnTo>
                  <a:pt x="833" y="341"/>
                </a:lnTo>
                <a:lnTo>
                  <a:pt x="840" y="343"/>
                </a:lnTo>
                <a:lnTo>
                  <a:pt x="846" y="347"/>
                </a:lnTo>
                <a:lnTo>
                  <a:pt x="853" y="350"/>
                </a:lnTo>
                <a:lnTo>
                  <a:pt x="859" y="353"/>
                </a:lnTo>
                <a:lnTo>
                  <a:pt x="859" y="353"/>
                </a:lnTo>
                <a:lnTo>
                  <a:pt x="871" y="354"/>
                </a:lnTo>
                <a:lnTo>
                  <a:pt x="882" y="354"/>
                </a:lnTo>
                <a:lnTo>
                  <a:pt x="894" y="353"/>
                </a:lnTo>
                <a:lnTo>
                  <a:pt x="905" y="351"/>
                </a:lnTo>
                <a:lnTo>
                  <a:pt x="927" y="344"/>
                </a:lnTo>
                <a:lnTo>
                  <a:pt x="948" y="338"/>
                </a:lnTo>
                <a:lnTo>
                  <a:pt x="948" y="338"/>
                </a:lnTo>
                <a:lnTo>
                  <a:pt x="959" y="336"/>
                </a:lnTo>
                <a:lnTo>
                  <a:pt x="969" y="335"/>
                </a:lnTo>
                <a:lnTo>
                  <a:pt x="989" y="333"/>
                </a:lnTo>
                <a:lnTo>
                  <a:pt x="1010" y="332"/>
                </a:lnTo>
                <a:lnTo>
                  <a:pt x="1021" y="330"/>
                </a:lnTo>
                <a:lnTo>
                  <a:pt x="1030" y="327"/>
                </a:lnTo>
                <a:lnTo>
                  <a:pt x="1030" y="327"/>
                </a:lnTo>
                <a:lnTo>
                  <a:pt x="1036" y="325"/>
                </a:lnTo>
                <a:lnTo>
                  <a:pt x="1041" y="322"/>
                </a:lnTo>
                <a:lnTo>
                  <a:pt x="1045" y="320"/>
                </a:lnTo>
                <a:lnTo>
                  <a:pt x="1047" y="316"/>
                </a:lnTo>
                <a:lnTo>
                  <a:pt x="1048" y="314"/>
                </a:lnTo>
                <a:lnTo>
                  <a:pt x="1048" y="312"/>
                </a:lnTo>
                <a:lnTo>
                  <a:pt x="1047" y="308"/>
                </a:lnTo>
                <a:lnTo>
                  <a:pt x="1046" y="306"/>
                </a:lnTo>
                <a:lnTo>
                  <a:pt x="1040" y="301"/>
                </a:lnTo>
                <a:lnTo>
                  <a:pt x="1033" y="297"/>
                </a:lnTo>
                <a:lnTo>
                  <a:pt x="1024" y="294"/>
                </a:lnTo>
                <a:lnTo>
                  <a:pt x="1015" y="294"/>
                </a:lnTo>
                <a:lnTo>
                  <a:pt x="1015" y="294"/>
                </a:lnTo>
                <a:lnTo>
                  <a:pt x="1004" y="295"/>
                </a:lnTo>
                <a:lnTo>
                  <a:pt x="988" y="297"/>
                </a:lnTo>
                <a:lnTo>
                  <a:pt x="980" y="300"/>
                </a:lnTo>
                <a:lnTo>
                  <a:pt x="974" y="303"/>
                </a:lnTo>
                <a:lnTo>
                  <a:pt x="969" y="306"/>
                </a:lnTo>
                <a:lnTo>
                  <a:pt x="969" y="308"/>
                </a:lnTo>
                <a:lnTo>
                  <a:pt x="969" y="310"/>
                </a:lnTo>
                <a:lnTo>
                  <a:pt x="969" y="310"/>
                </a:lnTo>
                <a:lnTo>
                  <a:pt x="970" y="310"/>
                </a:lnTo>
                <a:lnTo>
                  <a:pt x="971" y="312"/>
                </a:lnTo>
                <a:lnTo>
                  <a:pt x="979" y="310"/>
                </a:lnTo>
                <a:lnTo>
                  <a:pt x="1000" y="307"/>
                </a:lnTo>
                <a:lnTo>
                  <a:pt x="1011" y="306"/>
                </a:lnTo>
                <a:lnTo>
                  <a:pt x="1023" y="306"/>
                </a:lnTo>
                <a:lnTo>
                  <a:pt x="1033" y="307"/>
                </a:lnTo>
                <a:lnTo>
                  <a:pt x="1036" y="309"/>
                </a:lnTo>
                <a:lnTo>
                  <a:pt x="1040" y="312"/>
                </a:lnTo>
                <a:lnTo>
                  <a:pt x="1040" y="312"/>
                </a:lnTo>
                <a:lnTo>
                  <a:pt x="1035" y="315"/>
                </a:lnTo>
                <a:lnTo>
                  <a:pt x="1030" y="318"/>
                </a:lnTo>
                <a:lnTo>
                  <a:pt x="1020" y="322"/>
                </a:lnTo>
                <a:lnTo>
                  <a:pt x="1007" y="324"/>
                </a:lnTo>
                <a:lnTo>
                  <a:pt x="994" y="325"/>
                </a:lnTo>
                <a:lnTo>
                  <a:pt x="969" y="326"/>
                </a:lnTo>
                <a:lnTo>
                  <a:pt x="957" y="326"/>
                </a:lnTo>
                <a:lnTo>
                  <a:pt x="946" y="328"/>
                </a:lnTo>
                <a:lnTo>
                  <a:pt x="946" y="328"/>
                </a:lnTo>
                <a:lnTo>
                  <a:pt x="948" y="325"/>
                </a:lnTo>
                <a:lnTo>
                  <a:pt x="951" y="321"/>
                </a:lnTo>
                <a:lnTo>
                  <a:pt x="952" y="316"/>
                </a:lnTo>
                <a:lnTo>
                  <a:pt x="952" y="313"/>
                </a:lnTo>
                <a:lnTo>
                  <a:pt x="951" y="308"/>
                </a:lnTo>
                <a:lnTo>
                  <a:pt x="948" y="304"/>
                </a:lnTo>
                <a:lnTo>
                  <a:pt x="946" y="301"/>
                </a:lnTo>
                <a:lnTo>
                  <a:pt x="942" y="297"/>
                </a:lnTo>
                <a:lnTo>
                  <a:pt x="942" y="297"/>
                </a:lnTo>
                <a:lnTo>
                  <a:pt x="948" y="286"/>
                </a:lnTo>
                <a:lnTo>
                  <a:pt x="951" y="280"/>
                </a:lnTo>
                <a:lnTo>
                  <a:pt x="952" y="273"/>
                </a:lnTo>
                <a:lnTo>
                  <a:pt x="952" y="273"/>
                </a:lnTo>
                <a:lnTo>
                  <a:pt x="980" y="274"/>
                </a:lnTo>
                <a:lnTo>
                  <a:pt x="1028" y="274"/>
                </a:lnTo>
                <a:lnTo>
                  <a:pt x="1052" y="274"/>
                </a:lnTo>
                <a:lnTo>
                  <a:pt x="1072" y="273"/>
                </a:lnTo>
                <a:lnTo>
                  <a:pt x="1088" y="271"/>
                </a:lnTo>
                <a:lnTo>
                  <a:pt x="1092" y="269"/>
                </a:lnTo>
                <a:lnTo>
                  <a:pt x="1094" y="267"/>
                </a:lnTo>
                <a:lnTo>
                  <a:pt x="1094" y="267"/>
                </a:lnTo>
                <a:close/>
                <a:moveTo>
                  <a:pt x="265" y="332"/>
                </a:moveTo>
                <a:lnTo>
                  <a:pt x="265" y="332"/>
                </a:lnTo>
                <a:lnTo>
                  <a:pt x="264" y="327"/>
                </a:lnTo>
                <a:lnTo>
                  <a:pt x="262" y="322"/>
                </a:lnTo>
                <a:lnTo>
                  <a:pt x="262" y="322"/>
                </a:lnTo>
                <a:lnTo>
                  <a:pt x="268" y="325"/>
                </a:lnTo>
                <a:lnTo>
                  <a:pt x="277" y="330"/>
                </a:lnTo>
                <a:lnTo>
                  <a:pt x="285" y="335"/>
                </a:lnTo>
                <a:lnTo>
                  <a:pt x="288" y="335"/>
                </a:lnTo>
                <a:lnTo>
                  <a:pt x="290" y="335"/>
                </a:lnTo>
                <a:lnTo>
                  <a:pt x="290" y="335"/>
                </a:lnTo>
                <a:lnTo>
                  <a:pt x="291" y="336"/>
                </a:lnTo>
                <a:lnTo>
                  <a:pt x="291" y="336"/>
                </a:lnTo>
                <a:lnTo>
                  <a:pt x="289" y="338"/>
                </a:lnTo>
                <a:lnTo>
                  <a:pt x="288" y="342"/>
                </a:lnTo>
                <a:lnTo>
                  <a:pt x="288" y="342"/>
                </a:lnTo>
                <a:lnTo>
                  <a:pt x="282" y="342"/>
                </a:lnTo>
                <a:lnTo>
                  <a:pt x="276" y="341"/>
                </a:lnTo>
                <a:lnTo>
                  <a:pt x="271" y="338"/>
                </a:lnTo>
                <a:lnTo>
                  <a:pt x="266" y="336"/>
                </a:lnTo>
                <a:lnTo>
                  <a:pt x="266" y="336"/>
                </a:lnTo>
                <a:lnTo>
                  <a:pt x="265" y="332"/>
                </a:lnTo>
                <a:lnTo>
                  <a:pt x="265" y="332"/>
                </a:lnTo>
                <a:close/>
                <a:moveTo>
                  <a:pt x="284" y="321"/>
                </a:moveTo>
                <a:lnTo>
                  <a:pt x="284" y="321"/>
                </a:lnTo>
                <a:lnTo>
                  <a:pt x="285" y="320"/>
                </a:lnTo>
                <a:lnTo>
                  <a:pt x="285" y="320"/>
                </a:lnTo>
                <a:lnTo>
                  <a:pt x="286" y="322"/>
                </a:lnTo>
                <a:lnTo>
                  <a:pt x="288" y="325"/>
                </a:lnTo>
                <a:lnTo>
                  <a:pt x="288" y="325"/>
                </a:lnTo>
                <a:lnTo>
                  <a:pt x="284" y="321"/>
                </a:lnTo>
                <a:lnTo>
                  <a:pt x="284" y="321"/>
                </a:lnTo>
                <a:close/>
                <a:moveTo>
                  <a:pt x="924" y="316"/>
                </a:moveTo>
                <a:lnTo>
                  <a:pt x="924" y="316"/>
                </a:lnTo>
                <a:lnTo>
                  <a:pt x="932" y="324"/>
                </a:lnTo>
                <a:lnTo>
                  <a:pt x="932" y="324"/>
                </a:lnTo>
                <a:lnTo>
                  <a:pt x="930" y="325"/>
                </a:lnTo>
                <a:lnTo>
                  <a:pt x="930" y="325"/>
                </a:lnTo>
                <a:lnTo>
                  <a:pt x="923" y="326"/>
                </a:lnTo>
                <a:lnTo>
                  <a:pt x="915" y="324"/>
                </a:lnTo>
                <a:lnTo>
                  <a:pt x="908" y="321"/>
                </a:lnTo>
                <a:lnTo>
                  <a:pt x="905" y="318"/>
                </a:lnTo>
                <a:lnTo>
                  <a:pt x="903" y="315"/>
                </a:lnTo>
                <a:lnTo>
                  <a:pt x="903" y="315"/>
                </a:lnTo>
                <a:lnTo>
                  <a:pt x="906" y="313"/>
                </a:lnTo>
                <a:lnTo>
                  <a:pt x="906" y="313"/>
                </a:lnTo>
                <a:lnTo>
                  <a:pt x="911" y="316"/>
                </a:lnTo>
                <a:lnTo>
                  <a:pt x="916" y="319"/>
                </a:lnTo>
                <a:lnTo>
                  <a:pt x="920" y="319"/>
                </a:lnTo>
                <a:lnTo>
                  <a:pt x="924" y="316"/>
                </a:lnTo>
                <a:lnTo>
                  <a:pt x="924" y="316"/>
                </a:lnTo>
                <a:close/>
                <a:moveTo>
                  <a:pt x="910" y="302"/>
                </a:moveTo>
                <a:lnTo>
                  <a:pt x="910" y="302"/>
                </a:lnTo>
                <a:lnTo>
                  <a:pt x="914" y="301"/>
                </a:lnTo>
                <a:lnTo>
                  <a:pt x="914" y="301"/>
                </a:lnTo>
                <a:lnTo>
                  <a:pt x="920" y="303"/>
                </a:lnTo>
                <a:lnTo>
                  <a:pt x="920" y="303"/>
                </a:lnTo>
                <a:lnTo>
                  <a:pt x="915" y="302"/>
                </a:lnTo>
                <a:lnTo>
                  <a:pt x="910" y="302"/>
                </a:lnTo>
                <a:lnTo>
                  <a:pt x="910" y="302"/>
                </a:lnTo>
                <a:close/>
                <a:moveTo>
                  <a:pt x="942" y="265"/>
                </a:moveTo>
                <a:lnTo>
                  <a:pt x="942" y="265"/>
                </a:lnTo>
                <a:lnTo>
                  <a:pt x="909" y="265"/>
                </a:lnTo>
                <a:lnTo>
                  <a:pt x="909" y="265"/>
                </a:lnTo>
                <a:lnTo>
                  <a:pt x="906" y="259"/>
                </a:lnTo>
                <a:lnTo>
                  <a:pt x="905" y="253"/>
                </a:lnTo>
                <a:lnTo>
                  <a:pt x="905" y="247"/>
                </a:lnTo>
                <a:lnTo>
                  <a:pt x="908" y="243"/>
                </a:lnTo>
                <a:lnTo>
                  <a:pt x="908" y="243"/>
                </a:lnTo>
                <a:lnTo>
                  <a:pt x="910" y="247"/>
                </a:lnTo>
                <a:lnTo>
                  <a:pt x="912" y="249"/>
                </a:lnTo>
                <a:lnTo>
                  <a:pt x="916" y="250"/>
                </a:lnTo>
                <a:lnTo>
                  <a:pt x="918" y="251"/>
                </a:lnTo>
                <a:lnTo>
                  <a:pt x="922" y="250"/>
                </a:lnTo>
                <a:lnTo>
                  <a:pt x="926" y="248"/>
                </a:lnTo>
                <a:lnTo>
                  <a:pt x="933" y="242"/>
                </a:lnTo>
                <a:lnTo>
                  <a:pt x="933" y="242"/>
                </a:lnTo>
                <a:lnTo>
                  <a:pt x="936" y="247"/>
                </a:lnTo>
                <a:lnTo>
                  <a:pt x="936" y="247"/>
                </a:lnTo>
                <a:lnTo>
                  <a:pt x="939" y="251"/>
                </a:lnTo>
                <a:lnTo>
                  <a:pt x="941" y="255"/>
                </a:lnTo>
                <a:lnTo>
                  <a:pt x="942" y="265"/>
                </a:lnTo>
                <a:lnTo>
                  <a:pt x="942" y="265"/>
                </a:lnTo>
                <a:close/>
                <a:moveTo>
                  <a:pt x="915" y="236"/>
                </a:moveTo>
                <a:lnTo>
                  <a:pt x="915" y="236"/>
                </a:lnTo>
                <a:lnTo>
                  <a:pt x="920" y="235"/>
                </a:lnTo>
                <a:lnTo>
                  <a:pt x="924" y="236"/>
                </a:lnTo>
                <a:lnTo>
                  <a:pt x="924" y="236"/>
                </a:lnTo>
                <a:lnTo>
                  <a:pt x="917" y="241"/>
                </a:lnTo>
                <a:lnTo>
                  <a:pt x="917" y="241"/>
                </a:lnTo>
                <a:lnTo>
                  <a:pt x="915" y="236"/>
                </a:lnTo>
                <a:lnTo>
                  <a:pt x="915" y="236"/>
                </a:lnTo>
                <a:close/>
                <a:moveTo>
                  <a:pt x="927" y="178"/>
                </a:moveTo>
                <a:lnTo>
                  <a:pt x="927" y="178"/>
                </a:lnTo>
                <a:lnTo>
                  <a:pt x="928" y="177"/>
                </a:lnTo>
                <a:lnTo>
                  <a:pt x="929" y="176"/>
                </a:lnTo>
                <a:lnTo>
                  <a:pt x="929" y="172"/>
                </a:lnTo>
                <a:lnTo>
                  <a:pt x="927" y="166"/>
                </a:lnTo>
                <a:lnTo>
                  <a:pt x="927" y="166"/>
                </a:lnTo>
                <a:lnTo>
                  <a:pt x="927" y="165"/>
                </a:lnTo>
                <a:lnTo>
                  <a:pt x="927" y="165"/>
                </a:lnTo>
                <a:lnTo>
                  <a:pt x="932" y="168"/>
                </a:lnTo>
                <a:lnTo>
                  <a:pt x="938" y="176"/>
                </a:lnTo>
                <a:lnTo>
                  <a:pt x="938" y="176"/>
                </a:lnTo>
                <a:lnTo>
                  <a:pt x="941" y="182"/>
                </a:lnTo>
                <a:lnTo>
                  <a:pt x="944" y="189"/>
                </a:lnTo>
                <a:lnTo>
                  <a:pt x="944" y="196"/>
                </a:lnTo>
                <a:lnTo>
                  <a:pt x="942" y="203"/>
                </a:lnTo>
                <a:lnTo>
                  <a:pt x="940" y="210"/>
                </a:lnTo>
                <a:lnTo>
                  <a:pt x="938" y="216"/>
                </a:lnTo>
                <a:lnTo>
                  <a:pt x="932" y="229"/>
                </a:lnTo>
                <a:lnTo>
                  <a:pt x="932" y="229"/>
                </a:lnTo>
                <a:lnTo>
                  <a:pt x="927" y="226"/>
                </a:lnTo>
                <a:lnTo>
                  <a:pt x="922" y="225"/>
                </a:lnTo>
                <a:lnTo>
                  <a:pt x="917" y="225"/>
                </a:lnTo>
                <a:lnTo>
                  <a:pt x="914" y="226"/>
                </a:lnTo>
                <a:lnTo>
                  <a:pt x="914" y="226"/>
                </a:lnTo>
                <a:lnTo>
                  <a:pt x="912" y="213"/>
                </a:lnTo>
                <a:lnTo>
                  <a:pt x="912" y="198"/>
                </a:lnTo>
                <a:lnTo>
                  <a:pt x="914" y="184"/>
                </a:lnTo>
                <a:lnTo>
                  <a:pt x="917" y="173"/>
                </a:lnTo>
                <a:lnTo>
                  <a:pt x="917" y="173"/>
                </a:lnTo>
                <a:lnTo>
                  <a:pt x="917" y="176"/>
                </a:lnTo>
                <a:lnTo>
                  <a:pt x="918" y="179"/>
                </a:lnTo>
                <a:lnTo>
                  <a:pt x="922" y="184"/>
                </a:lnTo>
                <a:lnTo>
                  <a:pt x="923" y="184"/>
                </a:lnTo>
                <a:lnTo>
                  <a:pt x="926" y="184"/>
                </a:lnTo>
                <a:lnTo>
                  <a:pt x="927" y="182"/>
                </a:lnTo>
                <a:lnTo>
                  <a:pt x="927" y="178"/>
                </a:lnTo>
                <a:lnTo>
                  <a:pt x="927" y="178"/>
                </a:lnTo>
                <a:close/>
                <a:moveTo>
                  <a:pt x="915" y="115"/>
                </a:moveTo>
                <a:lnTo>
                  <a:pt x="915" y="115"/>
                </a:lnTo>
                <a:lnTo>
                  <a:pt x="920" y="117"/>
                </a:lnTo>
                <a:lnTo>
                  <a:pt x="920" y="117"/>
                </a:lnTo>
                <a:lnTo>
                  <a:pt x="917" y="118"/>
                </a:lnTo>
                <a:lnTo>
                  <a:pt x="917" y="118"/>
                </a:lnTo>
                <a:lnTo>
                  <a:pt x="915" y="118"/>
                </a:lnTo>
                <a:lnTo>
                  <a:pt x="915" y="118"/>
                </a:lnTo>
                <a:lnTo>
                  <a:pt x="915" y="115"/>
                </a:lnTo>
                <a:lnTo>
                  <a:pt x="915" y="115"/>
                </a:lnTo>
                <a:close/>
                <a:moveTo>
                  <a:pt x="904" y="20"/>
                </a:moveTo>
                <a:lnTo>
                  <a:pt x="904" y="20"/>
                </a:lnTo>
                <a:lnTo>
                  <a:pt x="906" y="21"/>
                </a:lnTo>
                <a:lnTo>
                  <a:pt x="906" y="21"/>
                </a:lnTo>
                <a:lnTo>
                  <a:pt x="905" y="24"/>
                </a:lnTo>
                <a:lnTo>
                  <a:pt x="905" y="24"/>
                </a:lnTo>
                <a:lnTo>
                  <a:pt x="904" y="24"/>
                </a:lnTo>
                <a:lnTo>
                  <a:pt x="904" y="24"/>
                </a:lnTo>
                <a:lnTo>
                  <a:pt x="904" y="20"/>
                </a:lnTo>
                <a:lnTo>
                  <a:pt x="904" y="20"/>
                </a:lnTo>
                <a:close/>
                <a:moveTo>
                  <a:pt x="904" y="44"/>
                </a:moveTo>
                <a:lnTo>
                  <a:pt x="904" y="44"/>
                </a:lnTo>
                <a:lnTo>
                  <a:pt x="904" y="50"/>
                </a:lnTo>
                <a:lnTo>
                  <a:pt x="904" y="50"/>
                </a:lnTo>
                <a:lnTo>
                  <a:pt x="903" y="44"/>
                </a:lnTo>
                <a:lnTo>
                  <a:pt x="903" y="44"/>
                </a:lnTo>
                <a:lnTo>
                  <a:pt x="904" y="44"/>
                </a:lnTo>
                <a:lnTo>
                  <a:pt x="904" y="44"/>
                </a:lnTo>
                <a:close/>
                <a:moveTo>
                  <a:pt x="902" y="79"/>
                </a:moveTo>
                <a:lnTo>
                  <a:pt x="902" y="79"/>
                </a:lnTo>
                <a:lnTo>
                  <a:pt x="902" y="85"/>
                </a:lnTo>
                <a:lnTo>
                  <a:pt x="903" y="88"/>
                </a:lnTo>
                <a:lnTo>
                  <a:pt x="906" y="89"/>
                </a:lnTo>
                <a:lnTo>
                  <a:pt x="906" y="89"/>
                </a:lnTo>
                <a:lnTo>
                  <a:pt x="909" y="88"/>
                </a:lnTo>
                <a:lnTo>
                  <a:pt x="911" y="85"/>
                </a:lnTo>
                <a:lnTo>
                  <a:pt x="911" y="82"/>
                </a:lnTo>
                <a:lnTo>
                  <a:pt x="912" y="77"/>
                </a:lnTo>
                <a:lnTo>
                  <a:pt x="912" y="62"/>
                </a:lnTo>
                <a:lnTo>
                  <a:pt x="912" y="62"/>
                </a:lnTo>
                <a:lnTo>
                  <a:pt x="918" y="66"/>
                </a:lnTo>
                <a:lnTo>
                  <a:pt x="923" y="71"/>
                </a:lnTo>
                <a:lnTo>
                  <a:pt x="928" y="77"/>
                </a:lnTo>
                <a:lnTo>
                  <a:pt x="930" y="84"/>
                </a:lnTo>
                <a:lnTo>
                  <a:pt x="930" y="84"/>
                </a:lnTo>
                <a:lnTo>
                  <a:pt x="930" y="91"/>
                </a:lnTo>
                <a:lnTo>
                  <a:pt x="930" y="98"/>
                </a:lnTo>
                <a:lnTo>
                  <a:pt x="929" y="103"/>
                </a:lnTo>
                <a:lnTo>
                  <a:pt x="927" y="108"/>
                </a:lnTo>
                <a:lnTo>
                  <a:pt x="927" y="108"/>
                </a:lnTo>
                <a:lnTo>
                  <a:pt x="923" y="106"/>
                </a:lnTo>
                <a:lnTo>
                  <a:pt x="923" y="106"/>
                </a:lnTo>
                <a:lnTo>
                  <a:pt x="922" y="102"/>
                </a:lnTo>
                <a:lnTo>
                  <a:pt x="920" y="101"/>
                </a:lnTo>
                <a:lnTo>
                  <a:pt x="917" y="102"/>
                </a:lnTo>
                <a:lnTo>
                  <a:pt x="915" y="103"/>
                </a:lnTo>
                <a:lnTo>
                  <a:pt x="915" y="103"/>
                </a:lnTo>
                <a:lnTo>
                  <a:pt x="911" y="100"/>
                </a:lnTo>
                <a:lnTo>
                  <a:pt x="909" y="98"/>
                </a:lnTo>
                <a:lnTo>
                  <a:pt x="908" y="101"/>
                </a:lnTo>
                <a:lnTo>
                  <a:pt x="906" y="104"/>
                </a:lnTo>
                <a:lnTo>
                  <a:pt x="906" y="114"/>
                </a:lnTo>
                <a:lnTo>
                  <a:pt x="906" y="120"/>
                </a:lnTo>
                <a:lnTo>
                  <a:pt x="906" y="120"/>
                </a:lnTo>
                <a:lnTo>
                  <a:pt x="904" y="120"/>
                </a:lnTo>
                <a:lnTo>
                  <a:pt x="902" y="118"/>
                </a:lnTo>
                <a:lnTo>
                  <a:pt x="902" y="118"/>
                </a:lnTo>
                <a:lnTo>
                  <a:pt x="900" y="115"/>
                </a:lnTo>
                <a:lnTo>
                  <a:pt x="898" y="110"/>
                </a:lnTo>
                <a:lnTo>
                  <a:pt x="894" y="103"/>
                </a:lnTo>
                <a:lnTo>
                  <a:pt x="894" y="103"/>
                </a:lnTo>
                <a:lnTo>
                  <a:pt x="894" y="97"/>
                </a:lnTo>
                <a:lnTo>
                  <a:pt x="893" y="94"/>
                </a:lnTo>
                <a:lnTo>
                  <a:pt x="892" y="92"/>
                </a:lnTo>
                <a:lnTo>
                  <a:pt x="891" y="91"/>
                </a:lnTo>
                <a:lnTo>
                  <a:pt x="891" y="91"/>
                </a:lnTo>
                <a:lnTo>
                  <a:pt x="889" y="84"/>
                </a:lnTo>
                <a:lnTo>
                  <a:pt x="889" y="77"/>
                </a:lnTo>
                <a:lnTo>
                  <a:pt x="889" y="73"/>
                </a:lnTo>
                <a:lnTo>
                  <a:pt x="891" y="70"/>
                </a:lnTo>
                <a:lnTo>
                  <a:pt x="893" y="67"/>
                </a:lnTo>
                <a:lnTo>
                  <a:pt x="897" y="65"/>
                </a:lnTo>
                <a:lnTo>
                  <a:pt x="897" y="65"/>
                </a:lnTo>
                <a:lnTo>
                  <a:pt x="898" y="72"/>
                </a:lnTo>
                <a:lnTo>
                  <a:pt x="902" y="79"/>
                </a:lnTo>
                <a:lnTo>
                  <a:pt x="902" y="79"/>
                </a:lnTo>
                <a:close/>
                <a:moveTo>
                  <a:pt x="791" y="35"/>
                </a:moveTo>
                <a:lnTo>
                  <a:pt x="791" y="35"/>
                </a:lnTo>
                <a:lnTo>
                  <a:pt x="787" y="35"/>
                </a:lnTo>
                <a:lnTo>
                  <a:pt x="787" y="35"/>
                </a:lnTo>
                <a:lnTo>
                  <a:pt x="787" y="35"/>
                </a:lnTo>
                <a:lnTo>
                  <a:pt x="787" y="35"/>
                </a:lnTo>
                <a:lnTo>
                  <a:pt x="791" y="35"/>
                </a:lnTo>
                <a:lnTo>
                  <a:pt x="791" y="35"/>
                </a:lnTo>
                <a:close/>
                <a:moveTo>
                  <a:pt x="691" y="32"/>
                </a:moveTo>
                <a:lnTo>
                  <a:pt x="691" y="32"/>
                </a:lnTo>
                <a:lnTo>
                  <a:pt x="713" y="33"/>
                </a:lnTo>
                <a:lnTo>
                  <a:pt x="713" y="33"/>
                </a:lnTo>
                <a:lnTo>
                  <a:pt x="691" y="32"/>
                </a:lnTo>
                <a:lnTo>
                  <a:pt x="691" y="32"/>
                </a:lnTo>
                <a:lnTo>
                  <a:pt x="691" y="32"/>
                </a:lnTo>
                <a:lnTo>
                  <a:pt x="691" y="32"/>
                </a:lnTo>
                <a:close/>
                <a:moveTo>
                  <a:pt x="285" y="53"/>
                </a:moveTo>
                <a:lnTo>
                  <a:pt x="285" y="53"/>
                </a:lnTo>
                <a:lnTo>
                  <a:pt x="360" y="49"/>
                </a:lnTo>
                <a:lnTo>
                  <a:pt x="434" y="45"/>
                </a:lnTo>
                <a:lnTo>
                  <a:pt x="509" y="43"/>
                </a:lnTo>
                <a:lnTo>
                  <a:pt x="584" y="41"/>
                </a:lnTo>
                <a:lnTo>
                  <a:pt x="584" y="41"/>
                </a:lnTo>
                <a:lnTo>
                  <a:pt x="661" y="42"/>
                </a:lnTo>
                <a:lnTo>
                  <a:pt x="738" y="44"/>
                </a:lnTo>
                <a:lnTo>
                  <a:pt x="816" y="45"/>
                </a:lnTo>
                <a:lnTo>
                  <a:pt x="855" y="45"/>
                </a:lnTo>
                <a:lnTo>
                  <a:pt x="893" y="44"/>
                </a:lnTo>
                <a:lnTo>
                  <a:pt x="893" y="44"/>
                </a:lnTo>
                <a:lnTo>
                  <a:pt x="894" y="55"/>
                </a:lnTo>
                <a:lnTo>
                  <a:pt x="894" y="55"/>
                </a:lnTo>
                <a:lnTo>
                  <a:pt x="887" y="59"/>
                </a:lnTo>
                <a:lnTo>
                  <a:pt x="883" y="65"/>
                </a:lnTo>
                <a:lnTo>
                  <a:pt x="881" y="71"/>
                </a:lnTo>
                <a:lnTo>
                  <a:pt x="880" y="78"/>
                </a:lnTo>
                <a:lnTo>
                  <a:pt x="880" y="85"/>
                </a:lnTo>
                <a:lnTo>
                  <a:pt x="881" y="92"/>
                </a:lnTo>
                <a:lnTo>
                  <a:pt x="886" y="107"/>
                </a:lnTo>
                <a:lnTo>
                  <a:pt x="886" y="107"/>
                </a:lnTo>
                <a:lnTo>
                  <a:pt x="888" y="115"/>
                </a:lnTo>
                <a:lnTo>
                  <a:pt x="892" y="123"/>
                </a:lnTo>
                <a:lnTo>
                  <a:pt x="896" y="126"/>
                </a:lnTo>
                <a:lnTo>
                  <a:pt x="899" y="129"/>
                </a:lnTo>
                <a:lnTo>
                  <a:pt x="903" y="130"/>
                </a:lnTo>
                <a:lnTo>
                  <a:pt x="908" y="130"/>
                </a:lnTo>
                <a:lnTo>
                  <a:pt x="908" y="130"/>
                </a:lnTo>
                <a:lnTo>
                  <a:pt x="911" y="145"/>
                </a:lnTo>
                <a:lnTo>
                  <a:pt x="915" y="159"/>
                </a:lnTo>
                <a:lnTo>
                  <a:pt x="915" y="159"/>
                </a:lnTo>
                <a:lnTo>
                  <a:pt x="912" y="162"/>
                </a:lnTo>
                <a:lnTo>
                  <a:pt x="910" y="166"/>
                </a:lnTo>
                <a:lnTo>
                  <a:pt x="906" y="176"/>
                </a:lnTo>
                <a:lnTo>
                  <a:pt x="904" y="188"/>
                </a:lnTo>
                <a:lnTo>
                  <a:pt x="903" y="198"/>
                </a:lnTo>
                <a:lnTo>
                  <a:pt x="903" y="198"/>
                </a:lnTo>
                <a:lnTo>
                  <a:pt x="900" y="202"/>
                </a:lnTo>
                <a:lnTo>
                  <a:pt x="900" y="206"/>
                </a:lnTo>
                <a:lnTo>
                  <a:pt x="899" y="215"/>
                </a:lnTo>
                <a:lnTo>
                  <a:pt x="902" y="225"/>
                </a:lnTo>
                <a:lnTo>
                  <a:pt x="903" y="232"/>
                </a:lnTo>
                <a:lnTo>
                  <a:pt x="903" y="232"/>
                </a:lnTo>
                <a:lnTo>
                  <a:pt x="898" y="238"/>
                </a:lnTo>
                <a:lnTo>
                  <a:pt x="897" y="245"/>
                </a:lnTo>
                <a:lnTo>
                  <a:pt x="896" y="255"/>
                </a:lnTo>
                <a:lnTo>
                  <a:pt x="898" y="265"/>
                </a:lnTo>
                <a:lnTo>
                  <a:pt x="898" y="265"/>
                </a:lnTo>
                <a:lnTo>
                  <a:pt x="750" y="268"/>
                </a:lnTo>
                <a:lnTo>
                  <a:pt x="602" y="272"/>
                </a:lnTo>
                <a:lnTo>
                  <a:pt x="454" y="275"/>
                </a:lnTo>
                <a:lnTo>
                  <a:pt x="379" y="277"/>
                </a:lnTo>
                <a:lnTo>
                  <a:pt x="306" y="275"/>
                </a:lnTo>
                <a:lnTo>
                  <a:pt x="306" y="275"/>
                </a:lnTo>
                <a:lnTo>
                  <a:pt x="306" y="265"/>
                </a:lnTo>
                <a:lnTo>
                  <a:pt x="306" y="260"/>
                </a:lnTo>
                <a:lnTo>
                  <a:pt x="303" y="255"/>
                </a:lnTo>
                <a:lnTo>
                  <a:pt x="303" y="255"/>
                </a:lnTo>
                <a:lnTo>
                  <a:pt x="301" y="250"/>
                </a:lnTo>
                <a:lnTo>
                  <a:pt x="298" y="245"/>
                </a:lnTo>
                <a:lnTo>
                  <a:pt x="295" y="242"/>
                </a:lnTo>
                <a:lnTo>
                  <a:pt x="290" y="239"/>
                </a:lnTo>
                <a:lnTo>
                  <a:pt x="290" y="239"/>
                </a:lnTo>
                <a:lnTo>
                  <a:pt x="294" y="231"/>
                </a:lnTo>
                <a:lnTo>
                  <a:pt x="295" y="221"/>
                </a:lnTo>
                <a:lnTo>
                  <a:pt x="296" y="210"/>
                </a:lnTo>
                <a:lnTo>
                  <a:pt x="296" y="200"/>
                </a:lnTo>
                <a:lnTo>
                  <a:pt x="295" y="189"/>
                </a:lnTo>
                <a:lnTo>
                  <a:pt x="292" y="179"/>
                </a:lnTo>
                <a:lnTo>
                  <a:pt x="289" y="170"/>
                </a:lnTo>
                <a:lnTo>
                  <a:pt x="283" y="162"/>
                </a:lnTo>
                <a:lnTo>
                  <a:pt x="283" y="162"/>
                </a:lnTo>
                <a:lnTo>
                  <a:pt x="284" y="151"/>
                </a:lnTo>
                <a:lnTo>
                  <a:pt x="284" y="142"/>
                </a:lnTo>
                <a:lnTo>
                  <a:pt x="284" y="142"/>
                </a:lnTo>
                <a:lnTo>
                  <a:pt x="288" y="138"/>
                </a:lnTo>
                <a:lnTo>
                  <a:pt x="290" y="135"/>
                </a:lnTo>
                <a:lnTo>
                  <a:pt x="295" y="125"/>
                </a:lnTo>
                <a:lnTo>
                  <a:pt x="296" y="114"/>
                </a:lnTo>
                <a:lnTo>
                  <a:pt x="296" y="103"/>
                </a:lnTo>
                <a:lnTo>
                  <a:pt x="295" y="92"/>
                </a:lnTo>
                <a:lnTo>
                  <a:pt x="292" y="82"/>
                </a:lnTo>
                <a:lnTo>
                  <a:pt x="288" y="72"/>
                </a:lnTo>
                <a:lnTo>
                  <a:pt x="283" y="64"/>
                </a:lnTo>
                <a:lnTo>
                  <a:pt x="283" y="64"/>
                </a:lnTo>
                <a:lnTo>
                  <a:pt x="285" y="53"/>
                </a:lnTo>
                <a:lnTo>
                  <a:pt x="285" y="53"/>
                </a:lnTo>
                <a:close/>
                <a:moveTo>
                  <a:pt x="272" y="24"/>
                </a:moveTo>
                <a:lnTo>
                  <a:pt x="272" y="24"/>
                </a:lnTo>
                <a:lnTo>
                  <a:pt x="273" y="27"/>
                </a:lnTo>
                <a:lnTo>
                  <a:pt x="273" y="27"/>
                </a:lnTo>
                <a:lnTo>
                  <a:pt x="271" y="27"/>
                </a:lnTo>
                <a:lnTo>
                  <a:pt x="271" y="27"/>
                </a:lnTo>
                <a:lnTo>
                  <a:pt x="272" y="24"/>
                </a:lnTo>
                <a:lnTo>
                  <a:pt x="272" y="24"/>
                </a:lnTo>
                <a:close/>
                <a:moveTo>
                  <a:pt x="270" y="43"/>
                </a:moveTo>
                <a:lnTo>
                  <a:pt x="270" y="43"/>
                </a:lnTo>
                <a:lnTo>
                  <a:pt x="273" y="42"/>
                </a:lnTo>
                <a:lnTo>
                  <a:pt x="273" y="42"/>
                </a:lnTo>
                <a:lnTo>
                  <a:pt x="277" y="43"/>
                </a:lnTo>
                <a:lnTo>
                  <a:pt x="277" y="43"/>
                </a:lnTo>
                <a:lnTo>
                  <a:pt x="277" y="44"/>
                </a:lnTo>
                <a:lnTo>
                  <a:pt x="277" y="44"/>
                </a:lnTo>
                <a:lnTo>
                  <a:pt x="270" y="44"/>
                </a:lnTo>
                <a:lnTo>
                  <a:pt x="270" y="44"/>
                </a:lnTo>
                <a:lnTo>
                  <a:pt x="270" y="43"/>
                </a:lnTo>
                <a:lnTo>
                  <a:pt x="270" y="43"/>
                </a:lnTo>
                <a:close/>
                <a:moveTo>
                  <a:pt x="271" y="54"/>
                </a:moveTo>
                <a:lnTo>
                  <a:pt x="271" y="54"/>
                </a:lnTo>
                <a:lnTo>
                  <a:pt x="271" y="54"/>
                </a:lnTo>
                <a:lnTo>
                  <a:pt x="271" y="54"/>
                </a:lnTo>
                <a:lnTo>
                  <a:pt x="276" y="54"/>
                </a:lnTo>
                <a:lnTo>
                  <a:pt x="276" y="54"/>
                </a:lnTo>
                <a:lnTo>
                  <a:pt x="274" y="56"/>
                </a:lnTo>
                <a:lnTo>
                  <a:pt x="274" y="56"/>
                </a:lnTo>
                <a:lnTo>
                  <a:pt x="271" y="54"/>
                </a:lnTo>
                <a:lnTo>
                  <a:pt x="271" y="54"/>
                </a:lnTo>
                <a:close/>
                <a:moveTo>
                  <a:pt x="272" y="66"/>
                </a:moveTo>
                <a:lnTo>
                  <a:pt x="272" y="66"/>
                </a:lnTo>
                <a:lnTo>
                  <a:pt x="271" y="68"/>
                </a:lnTo>
                <a:lnTo>
                  <a:pt x="271" y="68"/>
                </a:lnTo>
                <a:lnTo>
                  <a:pt x="271" y="66"/>
                </a:lnTo>
                <a:lnTo>
                  <a:pt x="271" y="66"/>
                </a:lnTo>
                <a:lnTo>
                  <a:pt x="272" y="66"/>
                </a:lnTo>
                <a:lnTo>
                  <a:pt x="272" y="66"/>
                </a:lnTo>
                <a:close/>
                <a:moveTo>
                  <a:pt x="279" y="76"/>
                </a:moveTo>
                <a:lnTo>
                  <a:pt x="279" y="76"/>
                </a:lnTo>
                <a:lnTo>
                  <a:pt x="284" y="88"/>
                </a:lnTo>
                <a:lnTo>
                  <a:pt x="286" y="102"/>
                </a:lnTo>
                <a:lnTo>
                  <a:pt x="286" y="109"/>
                </a:lnTo>
                <a:lnTo>
                  <a:pt x="286" y="117"/>
                </a:lnTo>
                <a:lnTo>
                  <a:pt x="284" y="123"/>
                </a:lnTo>
                <a:lnTo>
                  <a:pt x="282" y="129"/>
                </a:lnTo>
                <a:lnTo>
                  <a:pt x="282" y="129"/>
                </a:lnTo>
                <a:lnTo>
                  <a:pt x="279" y="124"/>
                </a:lnTo>
                <a:lnTo>
                  <a:pt x="276" y="120"/>
                </a:lnTo>
                <a:lnTo>
                  <a:pt x="273" y="119"/>
                </a:lnTo>
                <a:lnTo>
                  <a:pt x="270" y="119"/>
                </a:lnTo>
                <a:lnTo>
                  <a:pt x="267" y="120"/>
                </a:lnTo>
                <a:lnTo>
                  <a:pt x="266" y="121"/>
                </a:lnTo>
                <a:lnTo>
                  <a:pt x="267" y="124"/>
                </a:lnTo>
                <a:lnTo>
                  <a:pt x="270" y="127"/>
                </a:lnTo>
                <a:lnTo>
                  <a:pt x="270" y="127"/>
                </a:lnTo>
                <a:lnTo>
                  <a:pt x="267" y="129"/>
                </a:lnTo>
                <a:lnTo>
                  <a:pt x="266" y="131"/>
                </a:lnTo>
                <a:lnTo>
                  <a:pt x="265" y="133"/>
                </a:lnTo>
                <a:lnTo>
                  <a:pt x="266" y="136"/>
                </a:lnTo>
                <a:lnTo>
                  <a:pt x="266" y="136"/>
                </a:lnTo>
                <a:lnTo>
                  <a:pt x="262" y="133"/>
                </a:lnTo>
                <a:lnTo>
                  <a:pt x="259" y="130"/>
                </a:lnTo>
                <a:lnTo>
                  <a:pt x="256" y="125"/>
                </a:lnTo>
                <a:lnTo>
                  <a:pt x="254" y="119"/>
                </a:lnTo>
                <a:lnTo>
                  <a:pt x="254" y="119"/>
                </a:lnTo>
                <a:lnTo>
                  <a:pt x="255" y="115"/>
                </a:lnTo>
                <a:lnTo>
                  <a:pt x="255" y="112"/>
                </a:lnTo>
                <a:lnTo>
                  <a:pt x="254" y="109"/>
                </a:lnTo>
                <a:lnTo>
                  <a:pt x="252" y="106"/>
                </a:lnTo>
                <a:lnTo>
                  <a:pt x="252" y="106"/>
                </a:lnTo>
                <a:lnTo>
                  <a:pt x="250" y="97"/>
                </a:lnTo>
                <a:lnTo>
                  <a:pt x="250" y="92"/>
                </a:lnTo>
                <a:lnTo>
                  <a:pt x="248" y="90"/>
                </a:lnTo>
                <a:lnTo>
                  <a:pt x="248" y="90"/>
                </a:lnTo>
                <a:lnTo>
                  <a:pt x="248" y="82"/>
                </a:lnTo>
                <a:lnTo>
                  <a:pt x="250" y="74"/>
                </a:lnTo>
                <a:lnTo>
                  <a:pt x="253" y="71"/>
                </a:lnTo>
                <a:lnTo>
                  <a:pt x="255" y="67"/>
                </a:lnTo>
                <a:lnTo>
                  <a:pt x="258" y="65"/>
                </a:lnTo>
                <a:lnTo>
                  <a:pt x="261" y="64"/>
                </a:lnTo>
                <a:lnTo>
                  <a:pt x="261" y="64"/>
                </a:lnTo>
                <a:lnTo>
                  <a:pt x="262" y="76"/>
                </a:lnTo>
                <a:lnTo>
                  <a:pt x="264" y="80"/>
                </a:lnTo>
                <a:lnTo>
                  <a:pt x="266" y="85"/>
                </a:lnTo>
                <a:lnTo>
                  <a:pt x="268" y="86"/>
                </a:lnTo>
                <a:lnTo>
                  <a:pt x="271" y="86"/>
                </a:lnTo>
                <a:lnTo>
                  <a:pt x="274" y="83"/>
                </a:lnTo>
                <a:lnTo>
                  <a:pt x="279" y="76"/>
                </a:lnTo>
                <a:lnTo>
                  <a:pt x="279" y="76"/>
                </a:lnTo>
                <a:close/>
                <a:moveTo>
                  <a:pt x="254" y="37"/>
                </a:moveTo>
                <a:lnTo>
                  <a:pt x="254" y="37"/>
                </a:lnTo>
                <a:lnTo>
                  <a:pt x="241" y="38"/>
                </a:lnTo>
                <a:lnTo>
                  <a:pt x="226" y="38"/>
                </a:lnTo>
                <a:lnTo>
                  <a:pt x="226" y="38"/>
                </a:lnTo>
                <a:lnTo>
                  <a:pt x="254" y="37"/>
                </a:lnTo>
                <a:lnTo>
                  <a:pt x="254" y="37"/>
                </a:lnTo>
                <a:close/>
                <a:moveTo>
                  <a:pt x="67" y="31"/>
                </a:moveTo>
                <a:lnTo>
                  <a:pt x="67" y="31"/>
                </a:lnTo>
                <a:lnTo>
                  <a:pt x="49" y="33"/>
                </a:lnTo>
                <a:lnTo>
                  <a:pt x="41" y="33"/>
                </a:lnTo>
                <a:lnTo>
                  <a:pt x="32" y="35"/>
                </a:lnTo>
                <a:lnTo>
                  <a:pt x="32" y="35"/>
                </a:lnTo>
                <a:lnTo>
                  <a:pt x="41" y="32"/>
                </a:lnTo>
                <a:lnTo>
                  <a:pt x="49" y="31"/>
                </a:lnTo>
                <a:lnTo>
                  <a:pt x="67" y="31"/>
                </a:lnTo>
                <a:lnTo>
                  <a:pt x="67" y="31"/>
                </a:lnTo>
                <a:close/>
                <a:moveTo>
                  <a:pt x="16" y="41"/>
                </a:moveTo>
                <a:lnTo>
                  <a:pt x="16" y="41"/>
                </a:lnTo>
                <a:lnTo>
                  <a:pt x="18" y="43"/>
                </a:lnTo>
                <a:lnTo>
                  <a:pt x="18" y="43"/>
                </a:lnTo>
                <a:lnTo>
                  <a:pt x="14" y="43"/>
                </a:lnTo>
                <a:lnTo>
                  <a:pt x="14" y="43"/>
                </a:lnTo>
                <a:lnTo>
                  <a:pt x="16" y="41"/>
                </a:lnTo>
                <a:lnTo>
                  <a:pt x="16" y="41"/>
                </a:lnTo>
                <a:close/>
              </a:path>
            </a:pathLst>
          </a:custGeom>
          <a:solidFill>
            <a:srgbClr val="2E2E2E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1390055" y="3388063"/>
            <a:ext cx="3612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>
                <a:solidFill>
                  <a:srgbClr val="2E2E2E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CONTENTS</a:t>
            </a:r>
            <a:endParaRPr lang="zh-CN" altLang="en-US" sz="8800" b="1" dirty="0">
              <a:solidFill>
                <a:srgbClr val="2E2E2E"/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/>
        </p:nvGrpSpPr>
        <p:grpSpPr bwMode="auto">
          <a:xfrm flipV="1">
            <a:off x="5612561" y="2068276"/>
            <a:ext cx="739929" cy="763583"/>
            <a:chOff x="1308" y="1009"/>
            <a:chExt cx="1001" cy="1033"/>
          </a:xfrm>
        </p:grpSpPr>
        <p:sp>
          <p:nvSpPr>
            <p:cNvPr id="3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42" name="Group 4"/>
          <p:cNvGrpSpPr>
            <a:grpSpLocks noChangeAspect="1"/>
          </p:cNvGrpSpPr>
          <p:nvPr/>
        </p:nvGrpSpPr>
        <p:grpSpPr bwMode="auto">
          <a:xfrm flipV="1">
            <a:off x="5625571" y="3493040"/>
            <a:ext cx="739929" cy="763583"/>
            <a:chOff x="1308" y="1009"/>
            <a:chExt cx="1001" cy="1033"/>
          </a:xfrm>
        </p:grpSpPr>
        <p:sp>
          <p:nvSpPr>
            <p:cNvPr id="4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5572805" y="644123"/>
            <a:ext cx="739929" cy="763583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62" name="Group 4"/>
          <p:cNvGrpSpPr>
            <a:grpSpLocks noChangeAspect="1"/>
          </p:cNvGrpSpPr>
          <p:nvPr/>
        </p:nvGrpSpPr>
        <p:grpSpPr bwMode="auto">
          <a:xfrm flipV="1">
            <a:off x="5625571" y="4984508"/>
            <a:ext cx="732153" cy="755559"/>
            <a:chOff x="1308" y="1009"/>
            <a:chExt cx="1001" cy="1033"/>
          </a:xfrm>
        </p:grpSpPr>
        <p:sp>
          <p:nvSpPr>
            <p:cNvPr id="6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940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 flipH="1">
            <a:off x="1943535" y="388558"/>
            <a:ext cx="6844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11</a:t>
            </a:r>
            <a:r>
              <a:rPr lang="zh-TW" altLang="en-US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月</a:t>
            </a:r>
            <a:r>
              <a:rPr lang="en-US" altLang="zh-TW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20</a:t>
            </a:r>
            <a:r>
              <a:rPr lang="zh-TW" altLang="en-US" sz="40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日當天各班接種流程</a:t>
            </a:r>
            <a:endParaRPr lang="zh-CN" altLang="en-US" sz="4000" dirty="0"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779292" y="1724424"/>
            <a:ext cx="841304" cy="841304"/>
            <a:chOff x="6016268" y="2883155"/>
            <a:chExt cx="841304" cy="841304"/>
          </a:xfrm>
        </p:grpSpPr>
        <p:sp>
          <p:nvSpPr>
            <p:cNvPr id="12" name="椭圆 11"/>
            <p:cNvSpPr/>
            <p:nvPr/>
          </p:nvSpPr>
          <p:spPr>
            <a:xfrm>
              <a:off x="6016268" y="2883155"/>
              <a:ext cx="841304" cy="84130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2"/>
            <p:cNvSpPr txBox="1"/>
            <p:nvPr/>
          </p:nvSpPr>
          <p:spPr>
            <a:xfrm flipH="1">
              <a:off x="6058025" y="2940820"/>
              <a:ext cx="7860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 smtClean="0">
                  <a:solidFill>
                    <a:srgbClr val="F9F9F9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1</a:t>
              </a:r>
              <a:endParaRPr lang="zh-CN" altLang="en-US" sz="7200" b="1" dirty="0">
                <a:solidFill>
                  <a:srgbClr val="F9F9F9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1" b="1758"/>
          <a:stretch/>
        </p:blipFill>
        <p:spPr>
          <a:xfrm>
            <a:off x="1119576" y="1498414"/>
            <a:ext cx="7770314" cy="5191413"/>
          </a:xfrm>
          <a:prstGeom prst="rect">
            <a:avLst/>
          </a:prstGeom>
        </p:spPr>
      </p:pic>
      <p:pic>
        <p:nvPicPr>
          <p:cNvPr id="15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355">
            <a:off x="9137477" y="3721608"/>
            <a:ext cx="2720019" cy="2746427"/>
          </a:xfrm>
          <a:prstGeom prst="rect">
            <a:avLst/>
          </a:prstGeom>
        </p:spPr>
      </p:pic>
      <p:sp>
        <p:nvSpPr>
          <p:cNvPr id="16" name="文本框 13"/>
          <p:cNvSpPr txBox="1"/>
          <p:nvPr/>
        </p:nvSpPr>
        <p:spPr>
          <a:xfrm rot="746202">
            <a:off x="9393125" y="4173169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記得準時抵達喔！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pic>
        <p:nvPicPr>
          <p:cNvPr id="17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24" y="230463"/>
            <a:ext cx="9126339" cy="119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0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3" y="309866"/>
            <a:ext cx="8827139" cy="115311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 flipH="1">
            <a:off x="3643220" y="369416"/>
            <a:ext cx="48182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事前準備</a:t>
            </a:r>
            <a:endParaRPr lang="zh-CN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183341" y="2312894"/>
            <a:ext cx="685800" cy="111610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6541709" y="1689857"/>
            <a:ext cx="1088274" cy="974687"/>
            <a:chOff x="774701" y="2601913"/>
            <a:chExt cx="3313113" cy="2997199"/>
          </a:xfrm>
          <a:solidFill>
            <a:srgbClr val="262626"/>
          </a:solidFill>
        </p:grpSpPr>
        <p:sp>
          <p:nvSpPr>
            <p:cNvPr id="8" name="Freeform 165"/>
            <p:cNvSpPr>
              <a:spLocks noEditPoints="1"/>
            </p:cNvSpPr>
            <p:nvPr/>
          </p:nvSpPr>
          <p:spPr bwMode="auto">
            <a:xfrm>
              <a:off x="1503363" y="3411538"/>
              <a:ext cx="1535113" cy="1620837"/>
            </a:xfrm>
            <a:custGeom>
              <a:avLst/>
              <a:gdLst>
                <a:gd name="T0" fmla="*/ 10 w 38"/>
                <a:gd name="T1" fmla="*/ 39 h 40"/>
                <a:gd name="T2" fmla="*/ 8 w 38"/>
                <a:gd name="T3" fmla="*/ 37 h 40"/>
                <a:gd name="T4" fmla="*/ 5 w 38"/>
                <a:gd name="T5" fmla="*/ 34 h 40"/>
                <a:gd name="T6" fmla="*/ 2 w 38"/>
                <a:gd name="T7" fmla="*/ 29 h 40"/>
                <a:gd name="T8" fmla="*/ 0 w 38"/>
                <a:gd name="T9" fmla="*/ 22 h 40"/>
                <a:gd name="T10" fmla="*/ 1 w 38"/>
                <a:gd name="T11" fmla="*/ 15 h 40"/>
                <a:gd name="T12" fmla="*/ 2 w 38"/>
                <a:gd name="T13" fmla="*/ 12 h 40"/>
                <a:gd name="T14" fmla="*/ 3 w 38"/>
                <a:gd name="T15" fmla="*/ 9 h 40"/>
                <a:gd name="T16" fmla="*/ 5 w 38"/>
                <a:gd name="T17" fmla="*/ 6 h 40"/>
                <a:gd name="T18" fmla="*/ 7 w 38"/>
                <a:gd name="T19" fmla="*/ 4 h 40"/>
                <a:gd name="T20" fmla="*/ 10 w 38"/>
                <a:gd name="T21" fmla="*/ 2 h 40"/>
                <a:gd name="T22" fmla="*/ 13 w 38"/>
                <a:gd name="T23" fmla="*/ 1 h 40"/>
                <a:gd name="T24" fmla="*/ 16 w 38"/>
                <a:gd name="T25" fmla="*/ 0 h 40"/>
                <a:gd name="T26" fmla="*/ 20 w 38"/>
                <a:gd name="T27" fmla="*/ 0 h 40"/>
                <a:gd name="T28" fmla="*/ 23 w 38"/>
                <a:gd name="T29" fmla="*/ 0 h 40"/>
                <a:gd name="T30" fmla="*/ 26 w 38"/>
                <a:gd name="T31" fmla="*/ 1 h 40"/>
                <a:gd name="T32" fmla="*/ 32 w 38"/>
                <a:gd name="T33" fmla="*/ 5 h 40"/>
                <a:gd name="T34" fmla="*/ 34 w 38"/>
                <a:gd name="T35" fmla="*/ 7 h 40"/>
                <a:gd name="T36" fmla="*/ 36 w 38"/>
                <a:gd name="T37" fmla="*/ 10 h 40"/>
                <a:gd name="T38" fmla="*/ 38 w 38"/>
                <a:gd name="T39" fmla="*/ 17 h 40"/>
                <a:gd name="T40" fmla="*/ 38 w 38"/>
                <a:gd name="T41" fmla="*/ 20 h 40"/>
                <a:gd name="T42" fmla="*/ 38 w 38"/>
                <a:gd name="T43" fmla="*/ 23 h 40"/>
                <a:gd name="T44" fmla="*/ 36 w 38"/>
                <a:gd name="T45" fmla="*/ 30 h 40"/>
                <a:gd name="T46" fmla="*/ 32 w 38"/>
                <a:gd name="T47" fmla="*/ 36 h 40"/>
                <a:gd name="T48" fmla="*/ 27 w 38"/>
                <a:gd name="T49" fmla="*/ 40 h 40"/>
                <a:gd name="T50" fmla="*/ 27 w 38"/>
                <a:gd name="T51" fmla="*/ 40 h 40"/>
                <a:gd name="T52" fmla="*/ 27 w 38"/>
                <a:gd name="T53" fmla="*/ 40 h 40"/>
                <a:gd name="T54" fmla="*/ 23 w 38"/>
                <a:gd name="T55" fmla="*/ 39 h 40"/>
                <a:gd name="T56" fmla="*/ 19 w 38"/>
                <a:gd name="T57" fmla="*/ 39 h 40"/>
                <a:gd name="T58" fmla="*/ 10 w 38"/>
                <a:gd name="T59" fmla="*/ 39 h 40"/>
                <a:gd name="T60" fmla="*/ 10 w 38"/>
                <a:gd name="T61" fmla="*/ 39 h 40"/>
                <a:gd name="T62" fmla="*/ 10 w 38"/>
                <a:gd name="T63" fmla="*/ 39 h 40"/>
                <a:gd name="T64" fmla="*/ 19 w 38"/>
                <a:gd name="T65" fmla="*/ 38 h 40"/>
                <a:gd name="T66" fmla="*/ 23 w 38"/>
                <a:gd name="T67" fmla="*/ 38 h 40"/>
                <a:gd name="T68" fmla="*/ 27 w 38"/>
                <a:gd name="T69" fmla="*/ 39 h 40"/>
                <a:gd name="T70" fmla="*/ 27 w 38"/>
                <a:gd name="T71" fmla="*/ 39 h 40"/>
                <a:gd name="T72" fmla="*/ 31 w 38"/>
                <a:gd name="T73" fmla="*/ 35 h 40"/>
                <a:gd name="T74" fmla="*/ 34 w 38"/>
                <a:gd name="T75" fmla="*/ 29 h 40"/>
                <a:gd name="T76" fmla="*/ 36 w 38"/>
                <a:gd name="T77" fmla="*/ 23 h 40"/>
                <a:gd name="T78" fmla="*/ 37 w 38"/>
                <a:gd name="T79" fmla="*/ 20 h 40"/>
                <a:gd name="T80" fmla="*/ 36 w 38"/>
                <a:gd name="T81" fmla="*/ 17 h 40"/>
                <a:gd name="T82" fmla="*/ 35 w 38"/>
                <a:gd name="T83" fmla="*/ 11 h 40"/>
                <a:gd name="T84" fmla="*/ 33 w 38"/>
                <a:gd name="T85" fmla="*/ 8 h 40"/>
                <a:gd name="T86" fmla="*/ 31 w 38"/>
                <a:gd name="T87" fmla="*/ 5 h 40"/>
                <a:gd name="T88" fmla="*/ 26 w 38"/>
                <a:gd name="T89" fmla="*/ 2 h 40"/>
                <a:gd name="T90" fmla="*/ 23 w 38"/>
                <a:gd name="T91" fmla="*/ 1 h 40"/>
                <a:gd name="T92" fmla="*/ 20 w 38"/>
                <a:gd name="T93" fmla="*/ 1 h 40"/>
                <a:gd name="T94" fmla="*/ 17 w 38"/>
                <a:gd name="T95" fmla="*/ 1 h 40"/>
                <a:gd name="T96" fmla="*/ 13 w 38"/>
                <a:gd name="T97" fmla="*/ 1 h 40"/>
                <a:gd name="T98" fmla="*/ 10 w 38"/>
                <a:gd name="T99" fmla="*/ 3 h 40"/>
                <a:gd name="T100" fmla="*/ 8 w 38"/>
                <a:gd name="T101" fmla="*/ 5 h 40"/>
                <a:gd name="T102" fmla="*/ 6 w 38"/>
                <a:gd name="T103" fmla="*/ 7 h 40"/>
                <a:gd name="T104" fmla="*/ 4 w 38"/>
                <a:gd name="T105" fmla="*/ 10 h 40"/>
                <a:gd name="T106" fmla="*/ 3 w 38"/>
                <a:gd name="T107" fmla="*/ 13 h 40"/>
                <a:gd name="T108" fmla="*/ 2 w 38"/>
                <a:gd name="T109" fmla="*/ 16 h 40"/>
                <a:gd name="T110" fmla="*/ 2 w 38"/>
                <a:gd name="T111" fmla="*/ 22 h 40"/>
                <a:gd name="T112" fmla="*/ 3 w 38"/>
                <a:gd name="T113" fmla="*/ 28 h 40"/>
                <a:gd name="T114" fmla="*/ 6 w 38"/>
                <a:gd name="T115" fmla="*/ 34 h 40"/>
                <a:gd name="T116" fmla="*/ 8 w 38"/>
                <a:gd name="T117" fmla="*/ 36 h 40"/>
                <a:gd name="T118" fmla="*/ 10 w 38"/>
                <a:gd name="T119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" h="40">
                  <a:moveTo>
                    <a:pt x="10" y="39"/>
                  </a:moveTo>
                  <a:cubicBezTo>
                    <a:pt x="8" y="37"/>
                    <a:pt x="8" y="37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3"/>
                    <a:pt x="3" y="31"/>
                    <a:pt x="2" y="29"/>
                  </a:cubicBezTo>
                  <a:cubicBezTo>
                    <a:pt x="1" y="26"/>
                    <a:pt x="1" y="24"/>
                    <a:pt x="0" y="22"/>
                  </a:cubicBezTo>
                  <a:cubicBezTo>
                    <a:pt x="0" y="20"/>
                    <a:pt x="0" y="18"/>
                    <a:pt x="1" y="15"/>
                  </a:cubicBezTo>
                  <a:cubicBezTo>
                    <a:pt x="1" y="14"/>
                    <a:pt x="1" y="13"/>
                    <a:pt x="2" y="12"/>
                  </a:cubicBezTo>
                  <a:cubicBezTo>
                    <a:pt x="2" y="11"/>
                    <a:pt x="2" y="10"/>
                    <a:pt x="3" y="9"/>
                  </a:cubicBezTo>
                  <a:cubicBezTo>
                    <a:pt x="4" y="8"/>
                    <a:pt x="4" y="7"/>
                    <a:pt x="5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2"/>
                    <a:pt x="12" y="1"/>
                    <a:pt x="13" y="1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0"/>
                    <a:pt x="23" y="0"/>
                  </a:cubicBezTo>
                  <a:cubicBezTo>
                    <a:pt x="24" y="1"/>
                    <a:pt x="25" y="1"/>
                    <a:pt x="26" y="1"/>
                  </a:cubicBezTo>
                  <a:cubicBezTo>
                    <a:pt x="28" y="2"/>
                    <a:pt x="30" y="3"/>
                    <a:pt x="32" y="5"/>
                  </a:cubicBezTo>
                  <a:cubicBezTo>
                    <a:pt x="33" y="6"/>
                    <a:pt x="34" y="6"/>
                    <a:pt x="34" y="7"/>
                  </a:cubicBezTo>
                  <a:cubicBezTo>
                    <a:pt x="35" y="8"/>
                    <a:pt x="35" y="9"/>
                    <a:pt x="36" y="10"/>
                  </a:cubicBezTo>
                  <a:cubicBezTo>
                    <a:pt x="37" y="12"/>
                    <a:pt x="37" y="14"/>
                    <a:pt x="38" y="17"/>
                  </a:cubicBezTo>
                  <a:cubicBezTo>
                    <a:pt x="38" y="18"/>
                    <a:pt x="38" y="19"/>
                    <a:pt x="38" y="20"/>
                  </a:cubicBezTo>
                  <a:cubicBezTo>
                    <a:pt x="38" y="21"/>
                    <a:pt x="38" y="22"/>
                    <a:pt x="38" y="23"/>
                  </a:cubicBezTo>
                  <a:cubicBezTo>
                    <a:pt x="37" y="26"/>
                    <a:pt x="36" y="28"/>
                    <a:pt x="36" y="30"/>
                  </a:cubicBezTo>
                  <a:cubicBezTo>
                    <a:pt x="35" y="32"/>
                    <a:pt x="34" y="34"/>
                    <a:pt x="32" y="36"/>
                  </a:cubicBezTo>
                  <a:cubicBezTo>
                    <a:pt x="31" y="37"/>
                    <a:pt x="29" y="39"/>
                    <a:pt x="27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5" y="40"/>
                    <a:pt x="24" y="39"/>
                    <a:pt x="23" y="39"/>
                  </a:cubicBezTo>
                  <a:cubicBezTo>
                    <a:pt x="21" y="39"/>
                    <a:pt x="20" y="39"/>
                    <a:pt x="19" y="39"/>
                  </a:cubicBezTo>
                  <a:cubicBezTo>
                    <a:pt x="16" y="39"/>
                    <a:pt x="13" y="39"/>
                    <a:pt x="10" y="39"/>
                  </a:cubicBezTo>
                  <a:cubicBezTo>
                    <a:pt x="10" y="39"/>
                    <a:pt x="10" y="39"/>
                    <a:pt x="10" y="39"/>
                  </a:cubicBezTo>
                  <a:close/>
                  <a:moveTo>
                    <a:pt x="10" y="39"/>
                  </a:moveTo>
                  <a:cubicBezTo>
                    <a:pt x="13" y="38"/>
                    <a:pt x="16" y="38"/>
                    <a:pt x="19" y="38"/>
                  </a:cubicBezTo>
                  <a:cubicBezTo>
                    <a:pt x="20" y="38"/>
                    <a:pt x="21" y="38"/>
                    <a:pt x="23" y="38"/>
                  </a:cubicBezTo>
                  <a:cubicBezTo>
                    <a:pt x="24" y="38"/>
                    <a:pt x="26" y="39"/>
                    <a:pt x="27" y="39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8" y="38"/>
                    <a:pt x="30" y="37"/>
                    <a:pt x="31" y="35"/>
                  </a:cubicBezTo>
                  <a:cubicBezTo>
                    <a:pt x="32" y="33"/>
                    <a:pt x="33" y="31"/>
                    <a:pt x="34" y="29"/>
                  </a:cubicBezTo>
                  <a:cubicBezTo>
                    <a:pt x="35" y="27"/>
                    <a:pt x="36" y="25"/>
                    <a:pt x="36" y="23"/>
                  </a:cubicBezTo>
                  <a:cubicBezTo>
                    <a:pt x="36" y="22"/>
                    <a:pt x="36" y="21"/>
                    <a:pt x="37" y="20"/>
                  </a:cubicBezTo>
                  <a:cubicBezTo>
                    <a:pt x="37" y="19"/>
                    <a:pt x="37" y="18"/>
                    <a:pt x="36" y="17"/>
                  </a:cubicBezTo>
                  <a:cubicBezTo>
                    <a:pt x="36" y="15"/>
                    <a:pt x="36" y="13"/>
                    <a:pt x="35" y="11"/>
                  </a:cubicBezTo>
                  <a:cubicBezTo>
                    <a:pt x="34" y="10"/>
                    <a:pt x="34" y="9"/>
                    <a:pt x="33" y="8"/>
                  </a:cubicBezTo>
                  <a:cubicBezTo>
                    <a:pt x="33" y="7"/>
                    <a:pt x="32" y="6"/>
                    <a:pt x="31" y="5"/>
                  </a:cubicBezTo>
                  <a:cubicBezTo>
                    <a:pt x="30" y="4"/>
                    <a:pt x="28" y="3"/>
                    <a:pt x="26" y="2"/>
                  </a:cubicBezTo>
                  <a:cubicBezTo>
                    <a:pt x="25" y="1"/>
                    <a:pt x="24" y="1"/>
                    <a:pt x="23" y="1"/>
                  </a:cubicBezTo>
                  <a:cubicBezTo>
                    <a:pt x="22" y="1"/>
                    <a:pt x="21" y="1"/>
                    <a:pt x="20" y="1"/>
                  </a:cubicBezTo>
                  <a:cubicBezTo>
                    <a:pt x="19" y="0"/>
                    <a:pt x="18" y="0"/>
                    <a:pt x="17" y="1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2" y="2"/>
                    <a:pt x="11" y="2"/>
                    <a:pt x="10" y="3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8"/>
                    <a:pt x="5" y="9"/>
                    <a:pt x="4" y="10"/>
                  </a:cubicBezTo>
                  <a:cubicBezTo>
                    <a:pt x="3" y="11"/>
                    <a:pt x="3" y="12"/>
                    <a:pt x="3" y="13"/>
                  </a:cubicBezTo>
                  <a:cubicBezTo>
                    <a:pt x="2" y="14"/>
                    <a:pt x="2" y="15"/>
                    <a:pt x="2" y="16"/>
                  </a:cubicBezTo>
                  <a:cubicBezTo>
                    <a:pt x="1" y="18"/>
                    <a:pt x="1" y="20"/>
                    <a:pt x="2" y="22"/>
                  </a:cubicBezTo>
                  <a:cubicBezTo>
                    <a:pt x="2" y="24"/>
                    <a:pt x="2" y="26"/>
                    <a:pt x="3" y="28"/>
                  </a:cubicBezTo>
                  <a:cubicBezTo>
                    <a:pt x="4" y="30"/>
                    <a:pt x="5" y="32"/>
                    <a:pt x="6" y="34"/>
                  </a:cubicBezTo>
                  <a:cubicBezTo>
                    <a:pt x="7" y="35"/>
                    <a:pt x="7" y="36"/>
                    <a:pt x="8" y="36"/>
                  </a:cubicBezTo>
                  <a:lnTo>
                    <a:pt x="1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166"/>
            <p:cNvSpPr>
              <a:spLocks/>
            </p:cNvSpPr>
            <p:nvPr/>
          </p:nvSpPr>
          <p:spPr bwMode="auto">
            <a:xfrm>
              <a:off x="1866901" y="3978275"/>
              <a:ext cx="766763" cy="1012825"/>
            </a:xfrm>
            <a:custGeom>
              <a:avLst/>
              <a:gdLst>
                <a:gd name="T0" fmla="*/ 5 w 19"/>
                <a:gd name="T1" fmla="*/ 24 h 25"/>
                <a:gd name="T2" fmla="*/ 3 w 19"/>
                <a:gd name="T3" fmla="*/ 21 h 25"/>
                <a:gd name="T4" fmla="*/ 1 w 19"/>
                <a:gd name="T5" fmla="*/ 11 h 25"/>
                <a:gd name="T6" fmla="*/ 1 w 19"/>
                <a:gd name="T7" fmla="*/ 4 h 25"/>
                <a:gd name="T8" fmla="*/ 2 w 19"/>
                <a:gd name="T9" fmla="*/ 2 h 25"/>
                <a:gd name="T10" fmla="*/ 3 w 19"/>
                <a:gd name="T11" fmla="*/ 2 h 25"/>
                <a:gd name="T12" fmla="*/ 4 w 19"/>
                <a:gd name="T13" fmla="*/ 1 h 25"/>
                <a:gd name="T14" fmla="*/ 6 w 19"/>
                <a:gd name="T15" fmla="*/ 2 h 25"/>
                <a:gd name="T16" fmla="*/ 6 w 19"/>
                <a:gd name="T17" fmla="*/ 4 h 25"/>
                <a:gd name="T18" fmla="*/ 5 w 19"/>
                <a:gd name="T19" fmla="*/ 5 h 25"/>
                <a:gd name="T20" fmla="*/ 4 w 19"/>
                <a:gd name="T21" fmla="*/ 5 h 25"/>
                <a:gd name="T22" fmla="*/ 3 w 19"/>
                <a:gd name="T23" fmla="*/ 3 h 25"/>
                <a:gd name="T24" fmla="*/ 7 w 19"/>
                <a:gd name="T25" fmla="*/ 1 h 25"/>
                <a:gd name="T26" fmla="*/ 11 w 19"/>
                <a:gd name="T27" fmla="*/ 3 h 25"/>
                <a:gd name="T28" fmla="*/ 10 w 19"/>
                <a:gd name="T29" fmla="*/ 5 h 25"/>
                <a:gd name="T30" fmla="*/ 9 w 19"/>
                <a:gd name="T31" fmla="*/ 5 h 25"/>
                <a:gd name="T32" fmla="*/ 8 w 19"/>
                <a:gd name="T33" fmla="*/ 4 h 25"/>
                <a:gd name="T34" fmla="*/ 8 w 19"/>
                <a:gd name="T35" fmla="*/ 2 h 25"/>
                <a:gd name="T36" fmla="*/ 10 w 19"/>
                <a:gd name="T37" fmla="*/ 1 h 25"/>
                <a:gd name="T38" fmla="*/ 12 w 19"/>
                <a:gd name="T39" fmla="*/ 0 h 25"/>
                <a:gd name="T40" fmla="*/ 13 w 19"/>
                <a:gd name="T41" fmla="*/ 0 h 25"/>
                <a:gd name="T42" fmla="*/ 14 w 19"/>
                <a:gd name="T43" fmla="*/ 1 h 25"/>
                <a:gd name="T44" fmla="*/ 16 w 19"/>
                <a:gd name="T45" fmla="*/ 3 h 25"/>
                <a:gd name="T46" fmla="*/ 14 w 19"/>
                <a:gd name="T47" fmla="*/ 5 h 25"/>
                <a:gd name="T48" fmla="*/ 13 w 19"/>
                <a:gd name="T49" fmla="*/ 5 h 25"/>
                <a:gd name="T50" fmla="*/ 12 w 19"/>
                <a:gd name="T51" fmla="*/ 3 h 25"/>
                <a:gd name="T52" fmla="*/ 13 w 19"/>
                <a:gd name="T53" fmla="*/ 1 h 25"/>
                <a:gd name="T54" fmla="*/ 17 w 19"/>
                <a:gd name="T55" fmla="*/ 1 h 25"/>
                <a:gd name="T56" fmla="*/ 19 w 19"/>
                <a:gd name="T57" fmla="*/ 5 h 25"/>
                <a:gd name="T58" fmla="*/ 17 w 19"/>
                <a:gd name="T59" fmla="*/ 12 h 25"/>
                <a:gd name="T60" fmla="*/ 12 w 19"/>
                <a:gd name="T61" fmla="*/ 24 h 25"/>
                <a:gd name="T62" fmla="*/ 12 w 19"/>
                <a:gd name="T63" fmla="*/ 25 h 25"/>
                <a:gd name="T64" fmla="*/ 12 w 19"/>
                <a:gd name="T65" fmla="*/ 24 h 25"/>
                <a:gd name="T66" fmla="*/ 15 w 19"/>
                <a:gd name="T67" fmla="*/ 11 h 25"/>
                <a:gd name="T68" fmla="*/ 17 w 19"/>
                <a:gd name="T69" fmla="*/ 5 h 25"/>
                <a:gd name="T70" fmla="*/ 16 w 19"/>
                <a:gd name="T71" fmla="*/ 2 h 25"/>
                <a:gd name="T72" fmla="*/ 14 w 19"/>
                <a:gd name="T73" fmla="*/ 2 h 25"/>
                <a:gd name="T74" fmla="*/ 13 w 19"/>
                <a:gd name="T75" fmla="*/ 3 h 25"/>
                <a:gd name="T76" fmla="*/ 13 w 19"/>
                <a:gd name="T77" fmla="*/ 3 h 25"/>
                <a:gd name="T78" fmla="*/ 14 w 19"/>
                <a:gd name="T79" fmla="*/ 4 h 25"/>
                <a:gd name="T80" fmla="*/ 14 w 19"/>
                <a:gd name="T81" fmla="*/ 4 h 25"/>
                <a:gd name="T82" fmla="*/ 14 w 19"/>
                <a:gd name="T83" fmla="*/ 3 h 25"/>
                <a:gd name="T84" fmla="*/ 14 w 19"/>
                <a:gd name="T85" fmla="*/ 2 h 25"/>
                <a:gd name="T86" fmla="*/ 10 w 19"/>
                <a:gd name="T87" fmla="*/ 2 h 25"/>
                <a:gd name="T88" fmla="*/ 9 w 19"/>
                <a:gd name="T89" fmla="*/ 4 h 25"/>
                <a:gd name="T90" fmla="*/ 10 w 19"/>
                <a:gd name="T91" fmla="*/ 4 h 25"/>
                <a:gd name="T92" fmla="*/ 10 w 19"/>
                <a:gd name="T93" fmla="*/ 3 h 25"/>
                <a:gd name="T94" fmla="*/ 7 w 19"/>
                <a:gd name="T95" fmla="*/ 1 h 25"/>
                <a:gd name="T96" fmla="*/ 4 w 19"/>
                <a:gd name="T97" fmla="*/ 3 h 25"/>
                <a:gd name="T98" fmla="*/ 5 w 19"/>
                <a:gd name="T99" fmla="*/ 4 h 25"/>
                <a:gd name="T100" fmla="*/ 4 w 19"/>
                <a:gd name="T101" fmla="*/ 2 h 25"/>
                <a:gd name="T102" fmla="*/ 2 w 19"/>
                <a:gd name="T103" fmla="*/ 4 h 25"/>
                <a:gd name="T104" fmla="*/ 2 w 19"/>
                <a:gd name="T105" fmla="*/ 11 h 25"/>
                <a:gd name="T106" fmla="*/ 3 w 19"/>
                <a:gd name="T107" fmla="*/ 16 h 25"/>
                <a:gd name="T108" fmla="*/ 4 w 19"/>
                <a:gd name="T109" fmla="*/ 21 h 25"/>
                <a:gd name="T110" fmla="*/ 5 w 19"/>
                <a:gd name="T111" fmla="*/ 24 h 25"/>
                <a:gd name="T112" fmla="*/ 5 w 19"/>
                <a:gd name="T113" fmla="*/ 24 h 25"/>
                <a:gd name="T114" fmla="*/ 5 w 19"/>
                <a:gd name="T115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" h="25">
                  <a:moveTo>
                    <a:pt x="5" y="24"/>
                  </a:moveTo>
                  <a:cubicBezTo>
                    <a:pt x="5" y="24"/>
                    <a:pt x="4" y="23"/>
                    <a:pt x="3" y="21"/>
                  </a:cubicBezTo>
                  <a:cubicBezTo>
                    <a:pt x="2" y="18"/>
                    <a:pt x="1" y="15"/>
                    <a:pt x="1" y="11"/>
                  </a:cubicBezTo>
                  <a:cubicBezTo>
                    <a:pt x="1" y="9"/>
                    <a:pt x="0" y="7"/>
                    <a:pt x="1" y="4"/>
                  </a:cubicBezTo>
                  <a:cubicBezTo>
                    <a:pt x="1" y="4"/>
                    <a:pt x="1" y="3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1"/>
                    <a:pt x="4" y="1"/>
                  </a:cubicBezTo>
                  <a:cubicBezTo>
                    <a:pt x="4" y="1"/>
                    <a:pt x="5" y="1"/>
                    <a:pt x="6" y="2"/>
                  </a:cubicBezTo>
                  <a:cubicBezTo>
                    <a:pt x="6" y="3"/>
                    <a:pt x="6" y="3"/>
                    <a:pt x="6" y="4"/>
                  </a:cubicBezTo>
                  <a:cubicBezTo>
                    <a:pt x="6" y="4"/>
                    <a:pt x="6" y="5"/>
                    <a:pt x="5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4"/>
                    <a:pt x="3" y="4"/>
                    <a:pt x="3" y="3"/>
                  </a:cubicBezTo>
                  <a:cubicBezTo>
                    <a:pt x="4" y="1"/>
                    <a:pt x="6" y="1"/>
                    <a:pt x="7" y="1"/>
                  </a:cubicBezTo>
                  <a:cubicBezTo>
                    <a:pt x="8" y="1"/>
                    <a:pt x="10" y="1"/>
                    <a:pt x="11" y="3"/>
                  </a:cubicBezTo>
                  <a:cubicBezTo>
                    <a:pt x="11" y="3"/>
                    <a:pt x="11" y="4"/>
                    <a:pt x="10" y="5"/>
                  </a:cubicBezTo>
                  <a:cubicBezTo>
                    <a:pt x="10" y="5"/>
                    <a:pt x="10" y="5"/>
                    <a:pt x="9" y="5"/>
                  </a:cubicBezTo>
                  <a:cubicBezTo>
                    <a:pt x="9" y="5"/>
                    <a:pt x="8" y="5"/>
                    <a:pt x="8" y="4"/>
                  </a:cubicBezTo>
                  <a:cubicBezTo>
                    <a:pt x="8" y="4"/>
                    <a:pt x="8" y="3"/>
                    <a:pt x="8" y="2"/>
                  </a:cubicBezTo>
                  <a:cubicBezTo>
                    <a:pt x="9" y="1"/>
                    <a:pt x="9" y="1"/>
                    <a:pt x="10" y="1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6" y="2"/>
                    <a:pt x="16" y="3"/>
                  </a:cubicBezTo>
                  <a:cubicBezTo>
                    <a:pt x="16" y="4"/>
                    <a:pt x="15" y="5"/>
                    <a:pt x="14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2" y="2"/>
                    <a:pt x="12" y="1"/>
                    <a:pt x="13" y="1"/>
                  </a:cubicBezTo>
                  <a:cubicBezTo>
                    <a:pt x="14" y="0"/>
                    <a:pt x="16" y="0"/>
                    <a:pt x="17" y="1"/>
                  </a:cubicBezTo>
                  <a:cubicBezTo>
                    <a:pt x="19" y="2"/>
                    <a:pt x="19" y="4"/>
                    <a:pt x="19" y="5"/>
                  </a:cubicBezTo>
                  <a:cubicBezTo>
                    <a:pt x="18" y="8"/>
                    <a:pt x="17" y="10"/>
                    <a:pt x="17" y="12"/>
                  </a:cubicBezTo>
                  <a:cubicBezTo>
                    <a:pt x="14" y="19"/>
                    <a:pt x="12" y="24"/>
                    <a:pt x="12" y="24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3" y="19"/>
                    <a:pt x="15" y="11"/>
                  </a:cubicBezTo>
                  <a:cubicBezTo>
                    <a:pt x="16" y="9"/>
                    <a:pt x="17" y="7"/>
                    <a:pt x="17" y="5"/>
                  </a:cubicBezTo>
                  <a:cubicBezTo>
                    <a:pt x="17" y="4"/>
                    <a:pt x="17" y="3"/>
                    <a:pt x="16" y="2"/>
                  </a:cubicBezTo>
                  <a:cubicBezTo>
                    <a:pt x="16" y="2"/>
                    <a:pt x="14" y="2"/>
                    <a:pt x="14" y="2"/>
                  </a:cubicBezTo>
                  <a:cubicBezTo>
                    <a:pt x="13" y="2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3" y="1"/>
                    <a:pt x="12" y="1"/>
                    <a:pt x="10" y="2"/>
                  </a:cubicBezTo>
                  <a:cubicBezTo>
                    <a:pt x="9" y="2"/>
                    <a:pt x="8" y="3"/>
                    <a:pt x="9" y="4"/>
                  </a:cubicBezTo>
                  <a:cubicBezTo>
                    <a:pt x="9" y="4"/>
                    <a:pt x="10" y="5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ubicBezTo>
                    <a:pt x="10" y="2"/>
                    <a:pt x="8" y="1"/>
                    <a:pt x="7" y="1"/>
                  </a:cubicBezTo>
                  <a:cubicBezTo>
                    <a:pt x="6" y="1"/>
                    <a:pt x="4" y="2"/>
                    <a:pt x="4" y="3"/>
                  </a:cubicBezTo>
                  <a:cubicBezTo>
                    <a:pt x="4" y="4"/>
                    <a:pt x="6" y="5"/>
                    <a:pt x="5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3"/>
                    <a:pt x="2" y="3"/>
                    <a:pt x="2" y="4"/>
                  </a:cubicBezTo>
                  <a:cubicBezTo>
                    <a:pt x="2" y="7"/>
                    <a:pt x="2" y="9"/>
                    <a:pt x="2" y="11"/>
                  </a:cubicBezTo>
                  <a:cubicBezTo>
                    <a:pt x="2" y="13"/>
                    <a:pt x="3" y="15"/>
                    <a:pt x="3" y="16"/>
                  </a:cubicBezTo>
                  <a:cubicBezTo>
                    <a:pt x="3" y="18"/>
                    <a:pt x="4" y="19"/>
                    <a:pt x="4" y="21"/>
                  </a:cubicBezTo>
                  <a:cubicBezTo>
                    <a:pt x="5" y="23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167"/>
            <p:cNvSpPr>
              <a:spLocks/>
            </p:cNvSpPr>
            <p:nvPr/>
          </p:nvSpPr>
          <p:spPr bwMode="auto">
            <a:xfrm>
              <a:off x="1866901" y="4991100"/>
              <a:ext cx="766763" cy="161925"/>
            </a:xfrm>
            <a:custGeom>
              <a:avLst/>
              <a:gdLst>
                <a:gd name="T0" fmla="*/ 1 w 19"/>
                <a:gd name="T1" fmla="*/ 0 h 4"/>
                <a:gd name="T2" fmla="*/ 1 w 19"/>
                <a:gd name="T3" fmla="*/ 1 h 4"/>
                <a:gd name="T4" fmla="*/ 1 w 19"/>
                <a:gd name="T5" fmla="*/ 2 h 4"/>
                <a:gd name="T6" fmla="*/ 2 w 19"/>
                <a:gd name="T7" fmla="*/ 3 h 4"/>
                <a:gd name="T8" fmla="*/ 3 w 19"/>
                <a:gd name="T9" fmla="*/ 3 h 4"/>
                <a:gd name="T10" fmla="*/ 5 w 19"/>
                <a:gd name="T11" fmla="*/ 3 h 4"/>
                <a:gd name="T12" fmla="*/ 9 w 19"/>
                <a:gd name="T13" fmla="*/ 3 h 4"/>
                <a:gd name="T14" fmla="*/ 17 w 19"/>
                <a:gd name="T15" fmla="*/ 2 h 4"/>
                <a:gd name="T16" fmla="*/ 18 w 19"/>
                <a:gd name="T17" fmla="*/ 2 h 4"/>
                <a:gd name="T18" fmla="*/ 18 w 19"/>
                <a:gd name="T19" fmla="*/ 1 h 4"/>
                <a:gd name="T20" fmla="*/ 17 w 19"/>
                <a:gd name="T21" fmla="*/ 0 h 4"/>
                <a:gd name="T22" fmla="*/ 17 w 19"/>
                <a:gd name="T23" fmla="*/ 0 h 4"/>
                <a:gd name="T24" fmla="*/ 17 w 19"/>
                <a:gd name="T25" fmla="*/ 0 h 4"/>
                <a:gd name="T26" fmla="*/ 18 w 19"/>
                <a:gd name="T27" fmla="*/ 1 h 4"/>
                <a:gd name="T28" fmla="*/ 19 w 19"/>
                <a:gd name="T29" fmla="*/ 1 h 4"/>
                <a:gd name="T30" fmla="*/ 19 w 19"/>
                <a:gd name="T31" fmla="*/ 2 h 4"/>
                <a:gd name="T32" fmla="*/ 17 w 19"/>
                <a:gd name="T33" fmla="*/ 3 h 4"/>
                <a:gd name="T34" fmla="*/ 9 w 19"/>
                <a:gd name="T35" fmla="*/ 4 h 4"/>
                <a:gd name="T36" fmla="*/ 5 w 19"/>
                <a:gd name="T37" fmla="*/ 4 h 4"/>
                <a:gd name="T38" fmla="*/ 3 w 19"/>
                <a:gd name="T39" fmla="*/ 4 h 4"/>
                <a:gd name="T40" fmla="*/ 1 w 19"/>
                <a:gd name="T41" fmla="*/ 4 h 4"/>
                <a:gd name="T42" fmla="*/ 0 w 19"/>
                <a:gd name="T43" fmla="*/ 2 h 4"/>
                <a:gd name="T44" fmla="*/ 1 w 19"/>
                <a:gd name="T45" fmla="*/ 1 h 4"/>
                <a:gd name="T46" fmla="*/ 1 w 19"/>
                <a:gd name="T47" fmla="*/ 0 h 4"/>
                <a:gd name="T48" fmla="*/ 1 w 19"/>
                <a:gd name="T49" fmla="*/ 0 h 4"/>
                <a:gd name="T50" fmla="*/ 1 w 19"/>
                <a:gd name="T5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" h="4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1" y="2"/>
                    <a:pt x="2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7" y="4"/>
                    <a:pt x="8" y="4"/>
                    <a:pt x="9" y="3"/>
                  </a:cubicBezTo>
                  <a:cubicBezTo>
                    <a:pt x="12" y="3"/>
                    <a:pt x="15" y="3"/>
                    <a:pt x="17" y="2"/>
                  </a:cubicBezTo>
                  <a:cubicBezTo>
                    <a:pt x="17" y="2"/>
                    <a:pt x="18" y="2"/>
                    <a:pt x="18" y="2"/>
                  </a:cubicBezTo>
                  <a:cubicBezTo>
                    <a:pt x="18" y="2"/>
                    <a:pt x="18" y="1"/>
                    <a:pt x="18" y="1"/>
                  </a:cubicBezTo>
                  <a:cubicBezTo>
                    <a:pt x="18" y="1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8" y="0"/>
                    <a:pt x="18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3"/>
                    <a:pt x="18" y="3"/>
                    <a:pt x="17" y="3"/>
                  </a:cubicBezTo>
                  <a:cubicBezTo>
                    <a:pt x="15" y="4"/>
                    <a:pt x="12" y="4"/>
                    <a:pt x="9" y="4"/>
                  </a:cubicBezTo>
                  <a:cubicBezTo>
                    <a:pt x="8" y="4"/>
                    <a:pt x="7" y="4"/>
                    <a:pt x="5" y="4"/>
                  </a:cubicBezTo>
                  <a:cubicBezTo>
                    <a:pt x="4" y="4"/>
                    <a:pt x="4" y="4"/>
                    <a:pt x="3" y="4"/>
                  </a:cubicBezTo>
                  <a:cubicBezTo>
                    <a:pt x="3" y="4"/>
                    <a:pt x="2" y="4"/>
                    <a:pt x="1" y="4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168"/>
            <p:cNvSpPr>
              <a:spLocks/>
            </p:cNvSpPr>
            <p:nvPr/>
          </p:nvSpPr>
          <p:spPr bwMode="auto">
            <a:xfrm>
              <a:off x="1866901" y="5113338"/>
              <a:ext cx="766763" cy="161925"/>
            </a:xfrm>
            <a:custGeom>
              <a:avLst/>
              <a:gdLst>
                <a:gd name="T0" fmla="*/ 2 w 19"/>
                <a:gd name="T1" fmla="*/ 0 h 4"/>
                <a:gd name="T2" fmla="*/ 1 w 19"/>
                <a:gd name="T3" fmla="*/ 1 h 4"/>
                <a:gd name="T4" fmla="*/ 1 w 19"/>
                <a:gd name="T5" fmla="*/ 2 h 4"/>
                <a:gd name="T6" fmla="*/ 1 w 19"/>
                <a:gd name="T7" fmla="*/ 2 h 4"/>
                <a:gd name="T8" fmla="*/ 2 w 19"/>
                <a:gd name="T9" fmla="*/ 2 h 4"/>
                <a:gd name="T10" fmla="*/ 3 w 19"/>
                <a:gd name="T11" fmla="*/ 3 h 4"/>
                <a:gd name="T12" fmla="*/ 5 w 19"/>
                <a:gd name="T13" fmla="*/ 4 h 4"/>
                <a:gd name="T14" fmla="*/ 11 w 19"/>
                <a:gd name="T15" fmla="*/ 3 h 4"/>
                <a:gd name="T16" fmla="*/ 16 w 19"/>
                <a:gd name="T17" fmla="*/ 2 h 4"/>
                <a:gd name="T18" fmla="*/ 18 w 19"/>
                <a:gd name="T19" fmla="*/ 1 h 4"/>
                <a:gd name="T20" fmla="*/ 18 w 19"/>
                <a:gd name="T21" fmla="*/ 1 h 4"/>
                <a:gd name="T22" fmla="*/ 18 w 19"/>
                <a:gd name="T23" fmla="*/ 0 h 4"/>
                <a:gd name="T24" fmla="*/ 18 w 19"/>
                <a:gd name="T25" fmla="*/ 0 h 4"/>
                <a:gd name="T26" fmla="*/ 18 w 19"/>
                <a:gd name="T27" fmla="*/ 0 h 4"/>
                <a:gd name="T28" fmla="*/ 19 w 19"/>
                <a:gd name="T29" fmla="*/ 0 h 4"/>
                <a:gd name="T30" fmla="*/ 19 w 19"/>
                <a:gd name="T31" fmla="*/ 2 h 4"/>
                <a:gd name="T32" fmla="*/ 16 w 19"/>
                <a:gd name="T33" fmla="*/ 3 h 4"/>
                <a:gd name="T34" fmla="*/ 11 w 19"/>
                <a:gd name="T35" fmla="*/ 4 h 4"/>
                <a:gd name="T36" fmla="*/ 5 w 19"/>
                <a:gd name="T37" fmla="*/ 4 h 4"/>
                <a:gd name="T38" fmla="*/ 3 w 19"/>
                <a:gd name="T39" fmla="*/ 4 h 4"/>
                <a:gd name="T40" fmla="*/ 1 w 19"/>
                <a:gd name="T41" fmla="*/ 3 h 4"/>
                <a:gd name="T42" fmla="*/ 0 w 19"/>
                <a:gd name="T43" fmla="*/ 2 h 4"/>
                <a:gd name="T44" fmla="*/ 0 w 19"/>
                <a:gd name="T45" fmla="*/ 2 h 4"/>
                <a:gd name="T46" fmla="*/ 0 w 19"/>
                <a:gd name="T47" fmla="*/ 2 h 4"/>
                <a:gd name="T48" fmla="*/ 1 w 19"/>
                <a:gd name="T49" fmla="*/ 0 h 4"/>
                <a:gd name="T50" fmla="*/ 2 w 19"/>
                <a:gd name="T51" fmla="*/ 0 h 4"/>
                <a:gd name="T52" fmla="*/ 2 w 19"/>
                <a:gd name="T5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" h="4">
                  <a:moveTo>
                    <a:pt x="2" y="0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4" y="3"/>
                    <a:pt x="5" y="3"/>
                    <a:pt x="5" y="4"/>
                  </a:cubicBezTo>
                  <a:cubicBezTo>
                    <a:pt x="7" y="4"/>
                    <a:pt x="9" y="3"/>
                    <a:pt x="11" y="3"/>
                  </a:cubicBezTo>
                  <a:cubicBezTo>
                    <a:pt x="12" y="3"/>
                    <a:pt x="14" y="2"/>
                    <a:pt x="16" y="2"/>
                  </a:cubicBezTo>
                  <a:cubicBezTo>
                    <a:pt x="17" y="2"/>
                    <a:pt x="17" y="2"/>
                    <a:pt x="18" y="1"/>
                  </a:cubicBezTo>
                  <a:cubicBezTo>
                    <a:pt x="18" y="1"/>
                    <a:pt x="19" y="1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9" y="0"/>
                    <a:pt x="19" y="0"/>
                  </a:cubicBezTo>
                  <a:cubicBezTo>
                    <a:pt x="19" y="1"/>
                    <a:pt x="19" y="2"/>
                    <a:pt x="19" y="2"/>
                  </a:cubicBezTo>
                  <a:cubicBezTo>
                    <a:pt x="18" y="3"/>
                    <a:pt x="17" y="3"/>
                    <a:pt x="16" y="3"/>
                  </a:cubicBezTo>
                  <a:cubicBezTo>
                    <a:pt x="14" y="4"/>
                    <a:pt x="13" y="4"/>
                    <a:pt x="11" y="4"/>
                  </a:cubicBezTo>
                  <a:cubicBezTo>
                    <a:pt x="9" y="4"/>
                    <a:pt x="7" y="4"/>
                    <a:pt x="5" y="4"/>
                  </a:cubicBezTo>
                  <a:cubicBezTo>
                    <a:pt x="4" y="4"/>
                    <a:pt x="3" y="4"/>
                    <a:pt x="3" y="4"/>
                  </a:cubicBez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169"/>
            <p:cNvSpPr>
              <a:spLocks/>
            </p:cNvSpPr>
            <p:nvPr/>
          </p:nvSpPr>
          <p:spPr bwMode="auto">
            <a:xfrm>
              <a:off x="1906588" y="5194300"/>
              <a:ext cx="727075" cy="201612"/>
            </a:xfrm>
            <a:custGeom>
              <a:avLst/>
              <a:gdLst>
                <a:gd name="T0" fmla="*/ 1 w 18"/>
                <a:gd name="T1" fmla="*/ 2 h 5"/>
                <a:gd name="T2" fmla="*/ 1 w 18"/>
                <a:gd name="T3" fmla="*/ 3 h 5"/>
                <a:gd name="T4" fmla="*/ 2 w 18"/>
                <a:gd name="T5" fmla="*/ 4 h 5"/>
                <a:gd name="T6" fmla="*/ 5 w 18"/>
                <a:gd name="T7" fmla="*/ 4 h 5"/>
                <a:gd name="T8" fmla="*/ 9 w 18"/>
                <a:gd name="T9" fmla="*/ 4 h 5"/>
                <a:gd name="T10" fmla="*/ 16 w 18"/>
                <a:gd name="T11" fmla="*/ 2 h 5"/>
                <a:gd name="T12" fmla="*/ 17 w 18"/>
                <a:gd name="T13" fmla="*/ 1 h 5"/>
                <a:gd name="T14" fmla="*/ 17 w 18"/>
                <a:gd name="T15" fmla="*/ 0 h 5"/>
                <a:gd name="T16" fmla="*/ 17 w 18"/>
                <a:gd name="T17" fmla="*/ 0 h 5"/>
                <a:gd name="T18" fmla="*/ 17 w 18"/>
                <a:gd name="T19" fmla="*/ 0 h 5"/>
                <a:gd name="T20" fmla="*/ 18 w 18"/>
                <a:gd name="T21" fmla="*/ 1 h 5"/>
                <a:gd name="T22" fmla="*/ 18 w 18"/>
                <a:gd name="T23" fmla="*/ 2 h 5"/>
                <a:gd name="T24" fmla="*/ 17 w 18"/>
                <a:gd name="T25" fmla="*/ 3 h 5"/>
                <a:gd name="T26" fmla="*/ 9 w 18"/>
                <a:gd name="T27" fmla="*/ 5 h 5"/>
                <a:gd name="T28" fmla="*/ 5 w 18"/>
                <a:gd name="T29" fmla="*/ 5 h 5"/>
                <a:gd name="T30" fmla="*/ 2 w 18"/>
                <a:gd name="T31" fmla="*/ 5 h 5"/>
                <a:gd name="T32" fmla="*/ 0 w 18"/>
                <a:gd name="T33" fmla="*/ 4 h 5"/>
                <a:gd name="T34" fmla="*/ 1 w 18"/>
                <a:gd name="T35" fmla="*/ 2 h 5"/>
                <a:gd name="T36" fmla="*/ 1 w 18"/>
                <a:gd name="T37" fmla="*/ 2 h 5"/>
                <a:gd name="T38" fmla="*/ 1 w 18"/>
                <a:gd name="T39" fmla="*/ 2 h 5"/>
                <a:gd name="T40" fmla="*/ 1 w 18"/>
                <a:gd name="T4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" h="5">
                  <a:moveTo>
                    <a:pt x="1" y="2"/>
                  </a:moveTo>
                  <a:cubicBezTo>
                    <a:pt x="2" y="2"/>
                    <a:pt x="1" y="2"/>
                    <a:pt x="1" y="3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5"/>
                    <a:pt x="9" y="4"/>
                  </a:cubicBezTo>
                  <a:cubicBezTo>
                    <a:pt x="12" y="4"/>
                    <a:pt x="15" y="3"/>
                    <a:pt x="16" y="2"/>
                  </a:cubicBezTo>
                  <a:cubicBezTo>
                    <a:pt x="17" y="2"/>
                    <a:pt x="17" y="1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8" y="1"/>
                  </a:cubicBezTo>
                  <a:cubicBezTo>
                    <a:pt x="18" y="1"/>
                    <a:pt x="18" y="1"/>
                    <a:pt x="18" y="2"/>
                  </a:cubicBezTo>
                  <a:cubicBezTo>
                    <a:pt x="18" y="3"/>
                    <a:pt x="18" y="3"/>
                    <a:pt x="17" y="3"/>
                  </a:cubicBezTo>
                  <a:cubicBezTo>
                    <a:pt x="15" y="5"/>
                    <a:pt x="12" y="5"/>
                    <a:pt x="9" y="5"/>
                  </a:cubicBezTo>
                  <a:cubicBezTo>
                    <a:pt x="8" y="5"/>
                    <a:pt x="7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1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170"/>
            <p:cNvSpPr>
              <a:spLocks/>
            </p:cNvSpPr>
            <p:nvPr/>
          </p:nvSpPr>
          <p:spPr bwMode="auto">
            <a:xfrm>
              <a:off x="1946276" y="5356225"/>
              <a:ext cx="647700" cy="161925"/>
            </a:xfrm>
            <a:custGeom>
              <a:avLst/>
              <a:gdLst>
                <a:gd name="T0" fmla="*/ 1 w 16"/>
                <a:gd name="T1" fmla="*/ 0 h 4"/>
                <a:gd name="T2" fmla="*/ 1 w 16"/>
                <a:gd name="T3" fmla="*/ 1 h 4"/>
                <a:gd name="T4" fmla="*/ 2 w 16"/>
                <a:gd name="T5" fmla="*/ 2 h 4"/>
                <a:gd name="T6" fmla="*/ 5 w 16"/>
                <a:gd name="T7" fmla="*/ 3 h 4"/>
                <a:gd name="T8" fmla="*/ 8 w 16"/>
                <a:gd name="T9" fmla="*/ 3 h 4"/>
                <a:gd name="T10" fmla="*/ 14 w 16"/>
                <a:gd name="T11" fmla="*/ 1 h 4"/>
                <a:gd name="T12" fmla="*/ 15 w 16"/>
                <a:gd name="T13" fmla="*/ 0 h 4"/>
                <a:gd name="T14" fmla="*/ 15 w 16"/>
                <a:gd name="T15" fmla="*/ 0 h 4"/>
                <a:gd name="T16" fmla="*/ 15 w 16"/>
                <a:gd name="T17" fmla="*/ 0 h 4"/>
                <a:gd name="T18" fmla="*/ 15 w 16"/>
                <a:gd name="T19" fmla="*/ 0 h 4"/>
                <a:gd name="T20" fmla="*/ 15 w 16"/>
                <a:gd name="T21" fmla="*/ 0 h 4"/>
                <a:gd name="T22" fmla="*/ 15 w 16"/>
                <a:gd name="T23" fmla="*/ 1 h 4"/>
                <a:gd name="T24" fmla="*/ 14 w 16"/>
                <a:gd name="T25" fmla="*/ 2 h 4"/>
                <a:gd name="T26" fmla="*/ 8 w 16"/>
                <a:gd name="T27" fmla="*/ 3 h 4"/>
                <a:gd name="T28" fmla="*/ 5 w 16"/>
                <a:gd name="T29" fmla="*/ 3 h 4"/>
                <a:gd name="T30" fmla="*/ 2 w 16"/>
                <a:gd name="T31" fmla="*/ 3 h 4"/>
                <a:gd name="T32" fmla="*/ 1 w 16"/>
                <a:gd name="T33" fmla="*/ 2 h 4"/>
                <a:gd name="T34" fmla="*/ 1 w 16"/>
                <a:gd name="T35" fmla="*/ 1 h 4"/>
                <a:gd name="T36" fmla="*/ 1 w 16"/>
                <a:gd name="T37" fmla="*/ 0 h 4"/>
                <a:gd name="T38" fmla="*/ 1 w 16"/>
                <a:gd name="T39" fmla="*/ 0 h 4"/>
                <a:gd name="T40" fmla="*/ 1 w 16"/>
                <a:gd name="T41" fmla="*/ 0 h 4"/>
                <a:gd name="T42" fmla="*/ 1 w 16"/>
                <a:gd name="T4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4">
                  <a:moveTo>
                    <a:pt x="1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3" y="2"/>
                    <a:pt x="4" y="2"/>
                    <a:pt x="5" y="3"/>
                  </a:cubicBezTo>
                  <a:cubicBezTo>
                    <a:pt x="6" y="3"/>
                    <a:pt x="7" y="3"/>
                    <a:pt x="8" y="3"/>
                  </a:cubicBezTo>
                  <a:cubicBezTo>
                    <a:pt x="10" y="2"/>
                    <a:pt x="12" y="1"/>
                    <a:pt x="14" y="1"/>
                  </a:cubicBezTo>
                  <a:cubicBezTo>
                    <a:pt x="14" y="1"/>
                    <a:pt x="15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1"/>
                    <a:pt x="15" y="1"/>
                    <a:pt x="15" y="1"/>
                  </a:cubicBezTo>
                  <a:cubicBezTo>
                    <a:pt x="15" y="2"/>
                    <a:pt x="15" y="2"/>
                    <a:pt x="14" y="2"/>
                  </a:cubicBezTo>
                  <a:cubicBezTo>
                    <a:pt x="13" y="3"/>
                    <a:pt x="10" y="4"/>
                    <a:pt x="8" y="3"/>
                  </a:cubicBezTo>
                  <a:cubicBezTo>
                    <a:pt x="7" y="3"/>
                    <a:pt x="6" y="3"/>
                    <a:pt x="5" y="3"/>
                  </a:cubicBezTo>
                  <a:cubicBezTo>
                    <a:pt x="4" y="4"/>
                    <a:pt x="2" y="4"/>
                    <a:pt x="2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171"/>
            <p:cNvSpPr>
              <a:spLocks/>
            </p:cNvSpPr>
            <p:nvPr/>
          </p:nvSpPr>
          <p:spPr bwMode="auto">
            <a:xfrm>
              <a:off x="2149476" y="5476875"/>
              <a:ext cx="282575" cy="122237"/>
            </a:xfrm>
            <a:custGeom>
              <a:avLst/>
              <a:gdLst>
                <a:gd name="T0" fmla="*/ 0 w 7"/>
                <a:gd name="T1" fmla="*/ 0 h 3"/>
                <a:gd name="T2" fmla="*/ 1 w 7"/>
                <a:gd name="T3" fmla="*/ 1 h 3"/>
                <a:gd name="T4" fmla="*/ 1 w 7"/>
                <a:gd name="T5" fmla="*/ 1 h 3"/>
                <a:gd name="T6" fmla="*/ 1 w 7"/>
                <a:gd name="T7" fmla="*/ 1 h 3"/>
                <a:gd name="T8" fmla="*/ 2 w 7"/>
                <a:gd name="T9" fmla="*/ 2 h 3"/>
                <a:gd name="T10" fmla="*/ 3 w 7"/>
                <a:gd name="T11" fmla="*/ 2 h 3"/>
                <a:gd name="T12" fmla="*/ 5 w 7"/>
                <a:gd name="T13" fmla="*/ 1 h 3"/>
                <a:gd name="T14" fmla="*/ 6 w 7"/>
                <a:gd name="T15" fmla="*/ 0 h 3"/>
                <a:gd name="T16" fmla="*/ 6 w 7"/>
                <a:gd name="T17" fmla="*/ 0 h 3"/>
                <a:gd name="T18" fmla="*/ 6 w 7"/>
                <a:gd name="T19" fmla="*/ 0 h 3"/>
                <a:gd name="T20" fmla="*/ 6 w 7"/>
                <a:gd name="T21" fmla="*/ 0 h 3"/>
                <a:gd name="T22" fmla="*/ 6 w 7"/>
                <a:gd name="T23" fmla="*/ 1 h 3"/>
                <a:gd name="T24" fmla="*/ 3 w 7"/>
                <a:gd name="T25" fmla="*/ 3 h 3"/>
                <a:gd name="T26" fmla="*/ 2 w 7"/>
                <a:gd name="T27" fmla="*/ 3 h 3"/>
                <a:gd name="T28" fmla="*/ 0 w 7"/>
                <a:gd name="T29" fmla="*/ 2 h 3"/>
                <a:gd name="T30" fmla="*/ 0 w 7"/>
                <a:gd name="T31" fmla="*/ 1 h 3"/>
                <a:gd name="T32" fmla="*/ 0 w 7"/>
                <a:gd name="T33" fmla="*/ 0 h 3"/>
                <a:gd name="T34" fmla="*/ 0 w 7"/>
                <a:gd name="T35" fmla="*/ 0 h 3"/>
                <a:gd name="T36" fmla="*/ 0 w 7"/>
                <a:gd name="T3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4" y="2"/>
                    <a:pt x="5" y="1"/>
                    <a:pt x="5" y="1"/>
                  </a:cubicBezTo>
                  <a:cubicBezTo>
                    <a:pt x="6" y="1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7" y="1"/>
                    <a:pt x="6" y="1"/>
                  </a:cubicBezTo>
                  <a:cubicBezTo>
                    <a:pt x="6" y="3"/>
                    <a:pt x="5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172"/>
            <p:cNvSpPr>
              <a:spLocks noEditPoints="1"/>
            </p:cNvSpPr>
            <p:nvPr/>
          </p:nvSpPr>
          <p:spPr bwMode="auto">
            <a:xfrm>
              <a:off x="774701" y="3128963"/>
              <a:ext cx="606425" cy="809625"/>
            </a:xfrm>
            <a:custGeom>
              <a:avLst/>
              <a:gdLst>
                <a:gd name="T0" fmla="*/ 9 w 15"/>
                <a:gd name="T1" fmla="*/ 20 h 20"/>
                <a:gd name="T2" fmla="*/ 8 w 15"/>
                <a:gd name="T3" fmla="*/ 18 h 20"/>
                <a:gd name="T4" fmla="*/ 8 w 15"/>
                <a:gd name="T5" fmla="*/ 16 h 20"/>
                <a:gd name="T6" fmla="*/ 9 w 15"/>
                <a:gd name="T7" fmla="*/ 13 h 20"/>
                <a:gd name="T8" fmla="*/ 12 w 15"/>
                <a:gd name="T9" fmla="*/ 10 h 20"/>
                <a:gd name="T10" fmla="*/ 14 w 15"/>
                <a:gd name="T11" fmla="*/ 8 h 20"/>
                <a:gd name="T12" fmla="*/ 15 w 15"/>
                <a:gd name="T13" fmla="*/ 9 h 20"/>
                <a:gd name="T14" fmla="*/ 13 w 15"/>
                <a:gd name="T15" fmla="*/ 9 h 20"/>
                <a:gd name="T16" fmla="*/ 12 w 15"/>
                <a:gd name="T17" fmla="*/ 8 h 20"/>
                <a:gd name="T18" fmla="*/ 11 w 15"/>
                <a:gd name="T19" fmla="*/ 7 h 20"/>
                <a:gd name="T20" fmla="*/ 10 w 15"/>
                <a:gd name="T21" fmla="*/ 6 h 20"/>
                <a:gd name="T22" fmla="*/ 9 w 15"/>
                <a:gd name="T23" fmla="*/ 3 h 20"/>
                <a:gd name="T24" fmla="*/ 8 w 15"/>
                <a:gd name="T25" fmla="*/ 1 h 20"/>
                <a:gd name="T26" fmla="*/ 9 w 15"/>
                <a:gd name="T27" fmla="*/ 1 h 20"/>
                <a:gd name="T28" fmla="*/ 9 w 15"/>
                <a:gd name="T29" fmla="*/ 2 h 20"/>
                <a:gd name="T30" fmla="*/ 8 w 15"/>
                <a:gd name="T31" fmla="*/ 4 h 20"/>
                <a:gd name="T32" fmla="*/ 7 w 15"/>
                <a:gd name="T33" fmla="*/ 6 h 20"/>
                <a:gd name="T34" fmla="*/ 4 w 15"/>
                <a:gd name="T35" fmla="*/ 8 h 20"/>
                <a:gd name="T36" fmla="*/ 3 w 15"/>
                <a:gd name="T37" fmla="*/ 9 h 20"/>
                <a:gd name="T38" fmla="*/ 1 w 15"/>
                <a:gd name="T39" fmla="*/ 9 h 20"/>
                <a:gd name="T40" fmla="*/ 1 w 15"/>
                <a:gd name="T41" fmla="*/ 8 h 20"/>
                <a:gd name="T42" fmla="*/ 4 w 15"/>
                <a:gd name="T43" fmla="*/ 10 h 20"/>
                <a:gd name="T44" fmla="*/ 6 w 15"/>
                <a:gd name="T45" fmla="*/ 13 h 20"/>
                <a:gd name="T46" fmla="*/ 9 w 15"/>
                <a:gd name="T47" fmla="*/ 20 h 20"/>
                <a:gd name="T48" fmla="*/ 9 w 15"/>
                <a:gd name="T49" fmla="*/ 20 h 20"/>
                <a:gd name="T50" fmla="*/ 9 w 15"/>
                <a:gd name="T51" fmla="*/ 20 h 20"/>
                <a:gd name="T52" fmla="*/ 9 w 15"/>
                <a:gd name="T53" fmla="*/ 20 h 20"/>
                <a:gd name="T54" fmla="*/ 5 w 15"/>
                <a:gd name="T55" fmla="*/ 14 h 20"/>
                <a:gd name="T56" fmla="*/ 3 w 15"/>
                <a:gd name="T57" fmla="*/ 11 h 20"/>
                <a:gd name="T58" fmla="*/ 1 w 15"/>
                <a:gd name="T59" fmla="*/ 9 h 20"/>
                <a:gd name="T60" fmla="*/ 1 w 15"/>
                <a:gd name="T61" fmla="*/ 8 h 20"/>
                <a:gd name="T62" fmla="*/ 1 w 15"/>
                <a:gd name="T63" fmla="*/ 8 h 20"/>
                <a:gd name="T64" fmla="*/ 2 w 15"/>
                <a:gd name="T65" fmla="*/ 8 h 20"/>
                <a:gd name="T66" fmla="*/ 4 w 15"/>
                <a:gd name="T67" fmla="*/ 7 h 20"/>
                <a:gd name="T68" fmla="*/ 6 w 15"/>
                <a:gd name="T69" fmla="*/ 6 h 20"/>
                <a:gd name="T70" fmla="*/ 7 w 15"/>
                <a:gd name="T71" fmla="*/ 4 h 20"/>
                <a:gd name="T72" fmla="*/ 7 w 15"/>
                <a:gd name="T73" fmla="*/ 3 h 20"/>
                <a:gd name="T74" fmla="*/ 8 w 15"/>
                <a:gd name="T75" fmla="*/ 2 h 20"/>
                <a:gd name="T76" fmla="*/ 8 w 15"/>
                <a:gd name="T77" fmla="*/ 1 h 20"/>
                <a:gd name="T78" fmla="*/ 8 w 15"/>
                <a:gd name="T79" fmla="*/ 1 h 20"/>
                <a:gd name="T80" fmla="*/ 8 w 15"/>
                <a:gd name="T81" fmla="*/ 0 h 20"/>
                <a:gd name="T82" fmla="*/ 9 w 15"/>
                <a:gd name="T83" fmla="*/ 1 h 20"/>
                <a:gd name="T84" fmla="*/ 9 w 15"/>
                <a:gd name="T85" fmla="*/ 3 h 20"/>
                <a:gd name="T86" fmla="*/ 10 w 15"/>
                <a:gd name="T87" fmla="*/ 6 h 20"/>
                <a:gd name="T88" fmla="*/ 11 w 15"/>
                <a:gd name="T89" fmla="*/ 7 h 20"/>
                <a:gd name="T90" fmla="*/ 12 w 15"/>
                <a:gd name="T91" fmla="*/ 8 h 20"/>
                <a:gd name="T92" fmla="*/ 13 w 15"/>
                <a:gd name="T93" fmla="*/ 8 h 20"/>
                <a:gd name="T94" fmla="*/ 15 w 15"/>
                <a:gd name="T95" fmla="*/ 8 h 20"/>
                <a:gd name="T96" fmla="*/ 15 w 15"/>
                <a:gd name="T97" fmla="*/ 8 h 20"/>
                <a:gd name="T98" fmla="*/ 15 w 15"/>
                <a:gd name="T99" fmla="*/ 9 h 20"/>
                <a:gd name="T100" fmla="*/ 12 w 15"/>
                <a:gd name="T101" fmla="*/ 11 h 20"/>
                <a:gd name="T102" fmla="*/ 10 w 15"/>
                <a:gd name="T103" fmla="*/ 14 h 20"/>
                <a:gd name="T104" fmla="*/ 9 w 15"/>
                <a:gd name="T105" fmla="*/ 15 h 20"/>
                <a:gd name="T106" fmla="*/ 9 w 15"/>
                <a:gd name="T107" fmla="*/ 16 h 20"/>
                <a:gd name="T108" fmla="*/ 9 w 15"/>
                <a:gd name="T109" fmla="*/ 18 h 20"/>
                <a:gd name="T110" fmla="*/ 9 w 15"/>
                <a:gd name="T111" fmla="*/ 20 h 20"/>
                <a:gd name="T112" fmla="*/ 9 w 15"/>
                <a:gd name="T113" fmla="*/ 20 h 20"/>
                <a:gd name="T114" fmla="*/ 9 w 15"/>
                <a:gd name="T1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" h="20">
                  <a:moveTo>
                    <a:pt x="9" y="20"/>
                  </a:move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7"/>
                    <a:pt x="8" y="16"/>
                  </a:cubicBezTo>
                  <a:cubicBezTo>
                    <a:pt x="8" y="15"/>
                    <a:pt x="9" y="14"/>
                    <a:pt x="9" y="13"/>
                  </a:cubicBezTo>
                  <a:cubicBezTo>
                    <a:pt x="10" y="12"/>
                    <a:pt x="11" y="11"/>
                    <a:pt x="12" y="10"/>
                  </a:cubicBezTo>
                  <a:cubicBezTo>
                    <a:pt x="12" y="9"/>
                    <a:pt x="13" y="9"/>
                    <a:pt x="14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2" y="8"/>
                    <a:pt x="12" y="8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5"/>
                    <a:pt x="9" y="4"/>
                    <a:pt x="9" y="3"/>
                  </a:cubicBezTo>
                  <a:cubicBezTo>
                    <a:pt x="8" y="2"/>
                    <a:pt x="8" y="2"/>
                    <a:pt x="8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3"/>
                    <a:pt x="8" y="3"/>
                    <a:pt x="8" y="4"/>
                  </a:cubicBezTo>
                  <a:cubicBezTo>
                    <a:pt x="8" y="5"/>
                    <a:pt x="7" y="6"/>
                    <a:pt x="7" y="6"/>
                  </a:cubicBezTo>
                  <a:cubicBezTo>
                    <a:pt x="6" y="7"/>
                    <a:pt x="5" y="8"/>
                    <a:pt x="4" y="8"/>
                  </a:cubicBezTo>
                  <a:cubicBezTo>
                    <a:pt x="4" y="9"/>
                    <a:pt x="3" y="9"/>
                    <a:pt x="3" y="9"/>
                  </a:cubicBezTo>
                  <a:cubicBezTo>
                    <a:pt x="2" y="9"/>
                    <a:pt x="2" y="9"/>
                    <a:pt x="1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9"/>
                    <a:pt x="4" y="9"/>
                    <a:pt x="4" y="10"/>
                  </a:cubicBezTo>
                  <a:cubicBezTo>
                    <a:pt x="5" y="11"/>
                    <a:pt x="6" y="12"/>
                    <a:pt x="6" y="13"/>
                  </a:cubicBezTo>
                  <a:cubicBezTo>
                    <a:pt x="8" y="15"/>
                    <a:pt x="8" y="18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lose/>
                  <a:moveTo>
                    <a:pt x="9" y="20"/>
                  </a:moveTo>
                  <a:cubicBezTo>
                    <a:pt x="8" y="18"/>
                    <a:pt x="7" y="16"/>
                    <a:pt x="5" y="14"/>
                  </a:cubicBezTo>
                  <a:cubicBezTo>
                    <a:pt x="5" y="13"/>
                    <a:pt x="4" y="12"/>
                    <a:pt x="3" y="11"/>
                  </a:cubicBezTo>
                  <a:cubicBezTo>
                    <a:pt x="3" y="10"/>
                    <a:pt x="2" y="10"/>
                    <a:pt x="1" y="9"/>
                  </a:cubicBezTo>
                  <a:cubicBezTo>
                    <a:pt x="0" y="9"/>
                    <a:pt x="0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7"/>
                    <a:pt x="3" y="7"/>
                    <a:pt x="4" y="7"/>
                  </a:cubicBezTo>
                  <a:cubicBezTo>
                    <a:pt x="4" y="7"/>
                    <a:pt x="5" y="6"/>
                    <a:pt x="6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9" y="0"/>
                    <a:pt x="9" y="1"/>
                  </a:cubicBezTo>
                  <a:cubicBezTo>
                    <a:pt x="9" y="1"/>
                    <a:pt x="9" y="2"/>
                    <a:pt x="9" y="3"/>
                  </a:cubicBezTo>
                  <a:cubicBezTo>
                    <a:pt x="9" y="4"/>
                    <a:pt x="10" y="5"/>
                    <a:pt x="10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2" y="7"/>
                    <a:pt x="12" y="8"/>
                  </a:cubicBezTo>
                  <a:cubicBezTo>
                    <a:pt x="12" y="8"/>
                    <a:pt x="13" y="8"/>
                    <a:pt x="13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10"/>
                    <a:pt x="13" y="10"/>
                    <a:pt x="12" y="11"/>
                  </a:cubicBezTo>
                  <a:cubicBezTo>
                    <a:pt x="12" y="12"/>
                    <a:pt x="11" y="13"/>
                    <a:pt x="10" y="14"/>
                  </a:cubicBezTo>
                  <a:cubicBezTo>
                    <a:pt x="10" y="14"/>
                    <a:pt x="10" y="14"/>
                    <a:pt x="9" y="15"/>
                  </a:cubicBezTo>
                  <a:cubicBezTo>
                    <a:pt x="9" y="15"/>
                    <a:pt x="9" y="16"/>
                    <a:pt x="9" y="16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73"/>
            <p:cNvSpPr>
              <a:spLocks noEditPoints="1"/>
            </p:cNvSpPr>
            <p:nvPr/>
          </p:nvSpPr>
          <p:spPr bwMode="auto">
            <a:xfrm>
              <a:off x="3482976" y="2643188"/>
              <a:ext cx="604838" cy="809625"/>
            </a:xfrm>
            <a:custGeom>
              <a:avLst/>
              <a:gdLst>
                <a:gd name="T0" fmla="*/ 8 w 15"/>
                <a:gd name="T1" fmla="*/ 20 h 20"/>
                <a:gd name="T2" fmla="*/ 8 w 15"/>
                <a:gd name="T3" fmla="*/ 18 h 20"/>
                <a:gd name="T4" fmla="*/ 8 w 15"/>
                <a:gd name="T5" fmla="*/ 16 h 20"/>
                <a:gd name="T6" fmla="*/ 8 w 15"/>
                <a:gd name="T7" fmla="*/ 14 h 20"/>
                <a:gd name="T8" fmla="*/ 9 w 15"/>
                <a:gd name="T9" fmla="*/ 13 h 20"/>
                <a:gd name="T10" fmla="*/ 11 w 15"/>
                <a:gd name="T11" fmla="*/ 10 h 20"/>
                <a:gd name="T12" fmla="*/ 14 w 15"/>
                <a:gd name="T13" fmla="*/ 8 h 20"/>
                <a:gd name="T14" fmla="*/ 14 w 15"/>
                <a:gd name="T15" fmla="*/ 9 h 20"/>
                <a:gd name="T16" fmla="*/ 13 w 15"/>
                <a:gd name="T17" fmla="*/ 9 h 20"/>
                <a:gd name="T18" fmla="*/ 11 w 15"/>
                <a:gd name="T19" fmla="*/ 8 h 20"/>
                <a:gd name="T20" fmla="*/ 10 w 15"/>
                <a:gd name="T21" fmla="*/ 7 h 20"/>
                <a:gd name="T22" fmla="*/ 9 w 15"/>
                <a:gd name="T23" fmla="*/ 6 h 20"/>
                <a:gd name="T24" fmla="*/ 8 w 15"/>
                <a:gd name="T25" fmla="*/ 3 h 20"/>
                <a:gd name="T26" fmla="*/ 7 w 15"/>
                <a:gd name="T27" fmla="*/ 0 h 20"/>
                <a:gd name="T28" fmla="*/ 8 w 15"/>
                <a:gd name="T29" fmla="*/ 0 h 20"/>
                <a:gd name="T30" fmla="*/ 8 w 15"/>
                <a:gd name="T31" fmla="*/ 2 h 20"/>
                <a:gd name="T32" fmla="*/ 8 w 15"/>
                <a:gd name="T33" fmla="*/ 3 h 20"/>
                <a:gd name="T34" fmla="*/ 6 w 15"/>
                <a:gd name="T35" fmla="*/ 6 h 20"/>
                <a:gd name="T36" fmla="*/ 4 w 15"/>
                <a:gd name="T37" fmla="*/ 8 h 20"/>
                <a:gd name="T38" fmla="*/ 2 w 15"/>
                <a:gd name="T39" fmla="*/ 9 h 20"/>
                <a:gd name="T40" fmla="*/ 1 w 15"/>
                <a:gd name="T41" fmla="*/ 9 h 20"/>
                <a:gd name="T42" fmla="*/ 1 w 15"/>
                <a:gd name="T43" fmla="*/ 8 h 20"/>
                <a:gd name="T44" fmla="*/ 4 w 15"/>
                <a:gd name="T45" fmla="*/ 10 h 20"/>
                <a:gd name="T46" fmla="*/ 6 w 15"/>
                <a:gd name="T47" fmla="*/ 13 h 20"/>
                <a:gd name="T48" fmla="*/ 8 w 15"/>
                <a:gd name="T49" fmla="*/ 20 h 20"/>
                <a:gd name="T50" fmla="*/ 8 w 15"/>
                <a:gd name="T51" fmla="*/ 20 h 20"/>
                <a:gd name="T52" fmla="*/ 8 w 15"/>
                <a:gd name="T53" fmla="*/ 20 h 20"/>
                <a:gd name="T54" fmla="*/ 8 w 15"/>
                <a:gd name="T55" fmla="*/ 20 h 20"/>
                <a:gd name="T56" fmla="*/ 5 w 15"/>
                <a:gd name="T57" fmla="*/ 13 h 20"/>
                <a:gd name="T58" fmla="*/ 3 w 15"/>
                <a:gd name="T59" fmla="*/ 11 h 20"/>
                <a:gd name="T60" fmla="*/ 0 w 15"/>
                <a:gd name="T61" fmla="*/ 9 h 20"/>
                <a:gd name="T62" fmla="*/ 0 w 15"/>
                <a:gd name="T63" fmla="*/ 8 h 20"/>
                <a:gd name="T64" fmla="*/ 1 w 15"/>
                <a:gd name="T65" fmla="*/ 8 h 20"/>
                <a:gd name="T66" fmla="*/ 2 w 15"/>
                <a:gd name="T67" fmla="*/ 7 h 20"/>
                <a:gd name="T68" fmla="*/ 3 w 15"/>
                <a:gd name="T69" fmla="*/ 7 h 20"/>
                <a:gd name="T70" fmla="*/ 5 w 15"/>
                <a:gd name="T71" fmla="*/ 5 h 20"/>
                <a:gd name="T72" fmla="*/ 6 w 15"/>
                <a:gd name="T73" fmla="*/ 4 h 20"/>
                <a:gd name="T74" fmla="*/ 7 w 15"/>
                <a:gd name="T75" fmla="*/ 3 h 20"/>
                <a:gd name="T76" fmla="*/ 7 w 15"/>
                <a:gd name="T77" fmla="*/ 2 h 20"/>
                <a:gd name="T78" fmla="*/ 7 w 15"/>
                <a:gd name="T79" fmla="*/ 0 h 20"/>
                <a:gd name="T80" fmla="*/ 7 w 15"/>
                <a:gd name="T81" fmla="*/ 0 h 20"/>
                <a:gd name="T82" fmla="*/ 8 w 15"/>
                <a:gd name="T83" fmla="*/ 0 h 20"/>
                <a:gd name="T84" fmla="*/ 8 w 15"/>
                <a:gd name="T85" fmla="*/ 0 h 20"/>
                <a:gd name="T86" fmla="*/ 8 w 15"/>
                <a:gd name="T87" fmla="*/ 3 h 20"/>
                <a:gd name="T88" fmla="*/ 10 w 15"/>
                <a:gd name="T89" fmla="*/ 6 h 20"/>
                <a:gd name="T90" fmla="*/ 10 w 15"/>
                <a:gd name="T91" fmla="*/ 7 h 20"/>
                <a:gd name="T92" fmla="*/ 12 w 15"/>
                <a:gd name="T93" fmla="*/ 7 h 20"/>
                <a:gd name="T94" fmla="*/ 13 w 15"/>
                <a:gd name="T95" fmla="*/ 8 h 20"/>
                <a:gd name="T96" fmla="*/ 14 w 15"/>
                <a:gd name="T97" fmla="*/ 8 h 20"/>
                <a:gd name="T98" fmla="*/ 15 w 15"/>
                <a:gd name="T99" fmla="*/ 8 h 20"/>
                <a:gd name="T100" fmla="*/ 14 w 15"/>
                <a:gd name="T101" fmla="*/ 9 h 20"/>
                <a:gd name="T102" fmla="*/ 12 w 15"/>
                <a:gd name="T103" fmla="*/ 11 h 20"/>
                <a:gd name="T104" fmla="*/ 10 w 15"/>
                <a:gd name="T105" fmla="*/ 13 h 20"/>
                <a:gd name="T106" fmla="*/ 9 w 15"/>
                <a:gd name="T107" fmla="*/ 15 h 20"/>
                <a:gd name="T108" fmla="*/ 8 w 15"/>
                <a:gd name="T109" fmla="*/ 16 h 20"/>
                <a:gd name="T110" fmla="*/ 8 w 15"/>
                <a:gd name="T111" fmla="*/ 18 h 20"/>
                <a:gd name="T112" fmla="*/ 8 w 15"/>
                <a:gd name="T113" fmla="*/ 20 h 20"/>
                <a:gd name="T114" fmla="*/ 8 w 15"/>
                <a:gd name="T115" fmla="*/ 20 h 20"/>
                <a:gd name="T116" fmla="*/ 8 w 15"/>
                <a:gd name="T117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" h="20">
                  <a:moveTo>
                    <a:pt x="8" y="20"/>
                  </a:moveTo>
                  <a:cubicBezTo>
                    <a:pt x="8" y="18"/>
                    <a:pt x="8" y="18"/>
                    <a:pt x="8" y="18"/>
                  </a:cubicBezTo>
                  <a:cubicBezTo>
                    <a:pt x="8" y="17"/>
                    <a:pt x="8" y="17"/>
                    <a:pt x="8" y="16"/>
                  </a:cubicBezTo>
                  <a:cubicBezTo>
                    <a:pt x="8" y="15"/>
                    <a:pt x="8" y="15"/>
                    <a:pt x="8" y="14"/>
                  </a:cubicBezTo>
                  <a:cubicBezTo>
                    <a:pt x="8" y="14"/>
                    <a:pt x="8" y="13"/>
                    <a:pt x="9" y="13"/>
                  </a:cubicBezTo>
                  <a:cubicBezTo>
                    <a:pt x="9" y="12"/>
                    <a:pt x="10" y="11"/>
                    <a:pt x="11" y="10"/>
                  </a:cubicBezTo>
                  <a:cubicBezTo>
                    <a:pt x="12" y="9"/>
                    <a:pt x="13" y="8"/>
                    <a:pt x="14" y="8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8"/>
                    <a:pt x="12" y="8"/>
                    <a:pt x="11" y="8"/>
                  </a:cubicBezTo>
                  <a:cubicBezTo>
                    <a:pt x="11" y="8"/>
                    <a:pt x="10" y="7"/>
                    <a:pt x="10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5"/>
                    <a:pt x="8" y="4"/>
                    <a:pt x="8" y="3"/>
                  </a:cubicBezTo>
                  <a:cubicBezTo>
                    <a:pt x="8" y="2"/>
                    <a:pt x="7" y="1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3"/>
                    <a:pt x="8" y="3"/>
                  </a:cubicBezTo>
                  <a:cubicBezTo>
                    <a:pt x="7" y="4"/>
                    <a:pt x="7" y="5"/>
                    <a:pt x="6" y="6"/>
                  </a:cubicBezTo>
                  <a:cubicBezTo>
                    <a:pt x="5" y="7"/>
                    <a:pt x="5" y="8"/>
                    <a:pt x="4" y="8"/>
                  </a:cubicBezTo>
                  <a:cubicBezTo>
                    <a:pt x="3" y="8"/>
                    <a:pt x="3" y="9"/>
                    <a:pt x="2" y="9"/>
                  </a:cubicBezTo>
                  <a:cubicBezTo>
                    <a:pt x="2" y="9"/>
                    <a:pt x="1" y="9"/>
                    <a:pt x="1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3" y="9"/>
                    <a:pt x="4" y="10"/>
                  </a:cubicBezTo>
                  <a:cubicBezTo>
                    <a:pt x="5" y="11"/>
                    <a:pt x="5" y="12"/>
                    <a:pt x="6" y="13"/>
                  </a:cubicBezTo>
                  <a:cubicBezTo>
                    <a:pt x="7" y="15"/>
                    <a:pt x="8" y="17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lose/>
                  <a:moveTo>
                    <a:pt x="8" y="20"/>
                  </a:moveTo>
                  <a:cubicBezTo>
                    <a:pt x="7" y="17"/>
                    <a:pt x="6" y="15"/>
                    <a:pt x="5" y="13"/>
                  </a:cubicBezTo>
                  <a:cubicBezTo>
                    <a:pt x="4" y="13"/>
                    <a:pt x="4" y="12"/>
                    <a:pt x="3" y="11"/>
                  </a:cubicBezTo>
                  <a:cubicBezTo>
                    <a:pt x="2" y="10"/>
                    <a:pt x="1" y="10"/>
                    <a:pt x="0" y="9"/>
                  </a:cubicBezTo>
                  <a:cubicBezTo>
                    <a:pt x="0" y="9"/>
                    <a:pt x="0" y="8"/>
                    <a:pt x="0" y="8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4" y="6"/>
                    <a:pt x="5" y="6"/>
                    <a:pt x="5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2"/>
                    <a:pt x="8" y="3"/>
                  </a:cubicBezTo>
                  <a:cubicBezTo>
                    <a:pt x="9" y="4"/>
                    <a:pt x="9" y="5"/>
                    <a:pt x="10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7"/>
                    <a:pt x="11" y="7"/>
                    <a:pt x="12" y="7"/>
                  </a:cubicBezTo>
                  <a:cubicBezTo>
                    <a:pt x="12" y="7"/>
                    <a:pt x="12" y="8"/>
                    <a:pt x="13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5" y="8"/>
                    <a:pt x="15" y="8"/>
                  </a:cubicBezTo>
                  <a:cubicBezTo>
                    <a:pt x="15" y="8"/>
                    <a:pt x="15" y="8"/>
                    <a:pt x="14" y="9"/>
                  </a:cubicBezTo>
                  <a:cubicBezTo>
                    <a:pt x="14" y="9"/>
                    <a:pt x="13" y="10"/>
                    <a:pt x="12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9" y="14"/>
                    <a:pt x="9" y="14"/>
                    <a:pt x="9" y="15"/>
                  </a:cubicBezTo>
                  <a:cubicBezTo>
                    <a:pt x="9" y="15"/>
                    <a:pt x="8" y="16"/>
                    <a:pt x="8" y="16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174"/>
            <p:cNvSpPr>
              <a:spLocks noEditPoints="1"/>
            </p:cNvSpPr>
            <p:nvPr/>
          </p:nvSpPr>
          <p:spPr bwMode="auto">
            <a:xfrm>
              <a:off x="3198813" y="3533775"/>
              <a:ext cx="444500" cy="566737"/>
            </a:xfrm>
            <a:custGeom>
              <a:avLst/>
              <a:gdLst>
                <a:gd name="T0" fmla="*/ 6 w 11"/>
                <a:gd name="T1" fmla="*/ 14 h 14"/>
                <a:gd name="T2" fmla="*/ 6 w 11"/>
                <a:gd name="T3" fmla="*/ 13 h 14"/>
                <a:gd name="T4" fmla="*/ 6 w 11"/>
                <a:gd name="T5" fmla="*/ 12 h 14"/>
                <a:gd name="T6" fmla="*/ 7 w 11"/>
                <a:gd name="T7" fmla="*/ 9 h 14"/>
                <a:gd name="T8" fmla="*/ 10 w 11"/>
                <a:gd name="T9" fmla="*/ 6 h 14"/>
                <a:gd name="T10" fmla="*/ 11 w 11"/>
                <a:gd name="T11" fmla="*/ 7 h 14"/>
                <a:gd name="T12" fmla="*/ 9 w 11"/>
                <a:gd name="T13" fmla="*/ 7 h 14"/>
                <a:gd name="T14" fmla="*/ 8 w 11"/>
                <a:gd name="T15" fmla="*/ 6 h 14"/>
                <a:gd name="T16" fmla="*/ 7 w 11"/>
                <a:gd name="T17" fmla="*/ 4 h 14"/>
                <a:gd name="T18" fmla="*/ 6 w 11"/>
                <a:gd name="T19" fmla="*/ 2 h 14"/>
                <a:gd name="T20" fmla="*/ 6 w 11"/>
                <a:gd name="T21" fmla="*/ 0 h 14"/>
                <a:gd name="T22" fmla="*/ 6 w 11"/>
                <a:gd name="T23" fmla="*/ 0 h 14"/>
                <a:gd name="T24" fmla="*/ 6 w 11"/>
                <a:gd name="T25" fmla="*/ 3 h 14"/>
                <a:gd name="T26" fmla="*/ 5 w 11"/>
                <a:gd name="T27" fmla="*/ 5 h 14"/>
                <a:gd name="T28" fmla="*/ 3 w 11"/>
                <a:gd name="T29" fmla="*/ 6 h 14"/>
                <a:gd name="T30" fmla="*/ 1 w 11"/>
                <a:gd name="T31" fmla="*/ 7 h 14"/>
                <a:gd name="T32" fmla="*/ 1 w 11"/>
                <a:gd name="T33" fmla="*/ 5 h 14"/>
                <a:gd name="T34" fmla="*/ 3 w 11"/>
                <a:gd name="T35" fmla="*/ 7 h 14"/>
                <a:gd name="T36" fmla="*/ 5 w 11"/>
                <a:gd name="T37" fmla="*/ 9 h 14"/>
                <a:gd name="T38" fmla="*/ 6 w 11"/>
                <a:gd name="T39" fmla="*/ 14 h 14"/>
                <a:gd name="T40" fmla="*/ 6 w 11"/>
                <a:gd name="T41" fmla="*/ 14 h 14"/>
                <a:gd name="T42" fmla="*/ 6 w 11"/>
                <a:gd name="T43" fmla="*/ 14 h 14"/>
                <a:gd name="T44" fmla="*/ 6 w 11"/>
                <a:gd name="T45" fmla="*/ 14 h 14"/>
                <a:gd name="T46" fmla="*/ 4 w 11"/>
                <a:gd name="T47" fmla="*/ 10 h 14"/>
                <a:gd name="T48" fmla="*/ 2 w 11"/>
                <a:gd name="T49" fmla="*/ 8 h 14"/>
                <a:gd name="T50" fmla="*/ 0 w 11"/>
                <a:gd name="T51" fmla="*/ 7 h 14"/>
                <a:gd name="T52" fmla="*/ 0 w 11"/>
                <a:gd name="T53" fmla="*/ 7 h 14"/>
                <a:gd name="T54" fmla="*/ 0 w 11"/>
                <a:gd name="T55" fmla="*/ 6 h 14"/>
                <a:gd name="T56" fmla="*/ 1 w 11"/>
                <a:gd name="T57" fmla="*/ 5 h 14"/>
                <a:gd name="T58" fmla="*/ 3 w 11"/>
                <a:gd name="T59" fmla="*/ 5 h 14"/>
                <a:gd name="T60" fmla="*/ 4 w 11"/>
                <a:gd name="T61" fmla="*/ 4 h 14"/>
                <a:gd name="T62" fmla="*/ 5 w 11"/>
                <a:gd name="T63" fmla="*/ 2 h 14"/>
                <a:gd name="T64" fmla="*/ 6 w 11"/>
                <a:gd name="T65" fmla="*/ 0 h 14"/>
                <a:gd name="T66" fmla="*/ 6 w 11"/>
                <a:gd name="T67" fmla="*/ 0 h 14"/>
                <a:gd name="T68" fmla="*/ 6 w 11"/>
                <a:gd name="T69" fmla="*/ 0 h 14"/>
                <a:gd name="T70" fmla="*/ 6 w 11"/>
                <a:gd name="T71" fmla="*/ 0 h 14"/>
                <a:gd name="T72" fmla="*/ 7 w 11"/>
                <a:gd name="T73" fmla="*/ 4 h 14"/>
                <a:gd name="T74" fmla="*/ 9 w 11"/>
                <a:gd name="T75" fmla="*/ 5 h 14"/>
                <a:gd name="T76" fmla="*/ 10 w 11"/>
                <a:gd name="T77" fmla="*/ 6 h 14"/>
                <a:gd name="T78" fmla="*/ 11 w 11"/>
                <a:gd name="T79" fmla="*/ 6 h 14"/>
                <a:gd name="T80" fmla="*/ 11 w 11"/>
                <a:gd name="T81" fmla="*/ 6 h 14"/>
                <a:gd name="T82" fmla="*/ 11 w 11"/>
                <a:gd name="T83" fmla="*/ 7 h 14"/>
                <a:gd name="T84" fmla="*/ 11 w 11"/>
                <a:gd name="T85" fmla="*/ 7 h 14"/>
                <a:gd name="T86" fmla="*/ 7 w 11"/>
                <a:gd name="T87" fmla="*/ 10 h 14"/>
                <a:gd name="T88" fmla="*/ 6 w 11"/>
                <a:gd name="T89" fmla="*/ 12 h 14"/>
                <a:gd name="T90" fmla="*/ 6 w 11"/>
                <a:gd name="T91" fmla="*/ 13 h 14"/>
                <a:gd name="T92" fmla="*/ 6 w 11"/>
                <a:gd name="T93" fmla="*/ 14 h 14"/>
                <a:gd name="T94" fmla="*/ 6 w 11"/>
                <a:gd name="T95" fmla="*/ 14 h 14"/>
                <a:gd name="T96" fmla="*/ 6 w 11"/>
                <a:gd name="T9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" h="14">
                  <a:moveTo>
                    <a:pt x="6" y="14"/>
                  </a:moveTo>
                  <a:cubicBezTo>
                    <a:pt x="6" y="14"/>
                    <a:pt x="6" y="14"/>
                    <a:pt x="6" y="13"/>
                  </a:cubicBezTo>
                  <a:cubicBezTo>
                    <a:pt x="6" y="13"/>
                    <a:pt x="6" y="12"/>
                    <a:pt x="6" y="12"/>
                  </a:cubicBezTo>
                  <a:cubicBezTo>
                    <a:pt x="6" y="11"/>
                    <a:pt x="6" y="10"/>
                    <a:pt x="7" y="9"/>
                  </a:cubicBezTo>
                  <a:cubicBezTo>
                    <a:pt x="7" y="8"/>
                    <a:pt x="9" y="7"/>
                    <a:pt x="10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9" y="6"/>
                    <a:pt x="8" y="6"/>
                  </a:cubicBezTo>
                  <a:cubicBezTo>
                    <a:pt x="8" y="6"/>
                    <a:pt x="7" y="5"/>
                    <a:pt x="7" y="4"/>
                  </a:cubicBezTo>
                  <a:cubicBezTo>
                    <a:pt x="7" y="4"/>
                    <a:pt x="6" y="3"/>
                    <a:pt x="6" y="2"/>
                  </a:cubicBezTo>
                  <a:cubicBezTo>
                    <a:pt x="6" y="2"/>
                    <a:pt x="6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2"/>
                    <a:pt x="6" y="3"/>
                  </a:cubicBezTo>
                  <a:cubicBezTo>
                    <a:pt x="6" y="3"/>
                    <a:pt x="6" y="4"/>
                    <a:pt x="5" y="5"/>
                  </a:cubicBezTo>
                  <a:cubicBezTo>
                    <a:pt x="4" y="5"/>
                    <a:pt x="4" y="6"/>
                    <a:pt x="3" y="6"/>
                  </a:cubicBezTo>
                  <a:cubicBezTo>
                    <a:pt x="2" y="7"/>
                    <a:pt x="2" y="7"/>
                    <a:pt x="1" y="7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3" y="7"/>
                    <a:pt x="3" y="7"/>
                  </a:cubicBezTo>
                  <a:cubicBezTo>
                    <a:pt x="4" y="8"/>
                    <a:pt x="4" y="9"/>
                    <a:pt x="5" y="9"/>
                  </a:cubicBezTo>
                  <a:cubicBezTo>
                    <a:pt x="5" y="11"/>
                    <a:pt x="6" y="13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lose/>
                  <a:moveTo>
                    <a:pt x="6" y="14"/>
                  </a:moveTo>
                  <a:cubicBezTo>
                    <a:pt x="5" y="13"/>
                    <a:pt x="5" y="11"/>
                    <a:pt x="4" y="10"/>
                  </a:cubicBezTo>
                  <a:cubicBezTo>
                    <a:pt x="3" y="9"/>
                    <a:pt x="3" y="9"/>
                    <a:pt x="2" y="8"/>
                  </a:cubicBezTo>
                  <a:cubicBezTo>
                    <a:pt x="2" y="8"/>
                    <a:pt x="1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3" y="5"/>
                    <a:pt x="4" y="4"/>
                    <a:pt x="4" y="4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5" y="2"/>
                    <a:pt x="6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2"/>
                    <a:pt x="7" y="3"/>
                    <a:pt x="7" y="4"/>
                  </a:cubicBezTo>
                  <a:cubicBezTo>
                    <a:pt x="8" y="5"/>
                    <a:pt x="8" y="5"/>
                    <a:pt x="9" y="5"/>
                  </a:cubicBezTo>
                  <a:cubicBezTo>
                    <a:pt x="9" y="6"/>
                    <a:pt x="9" y="6"/>
                    <a:pt x="10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7" y="11"/>
                    <a:pt x="7" y="11"/>
                    <a:pt x="6" y="12"/>
                  </a:cubicBezTo>
                  <a:cubicBezTo>
                    <a:pt x="6" y="12"/>
                    <a:pt x="6" y="13"/>
                    <a:pt x="6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175"/>
            <p:cNvSpPr>
              <a:spLocks/>
            </p:cNvSpPr>
            <p:nvPr/>
          </p:nvSpPr>
          <p:spPr bwMode="auto">
            <a:xfrm>
              <a:off x="1906588" y="4991100"/>
              <a:ext cx="646113" cy="161925"/>
            </a:xfrm>
            <a:custGeom>
              <a:avLst/>
              <a:gdLst>
                <a:gd name="T0" fmla="*/ 0 w 16"/>
                <a:gd name="T1" fmla="*/ 1 h 4"/>
                <a:gd name="T2" fmla="*/ 3 w 16"/>
                <a:gd name="T3" fmla="*/ 4 h 4"/>
                <a:gd name="T4" fmla="*/ 1 w 16"/>
                <a:gd name="T5" fmla="*/ 0 h 4"/>
                <a:gd name="T6" fmla="*/ 4 w 16"/>
                <a:gd name="T7" fmla="*/ 3 h 4"/>
                <a:gd name="T8" fmla="*/ 3 w 16"/>
                <a:gd name="T9" fmla="*/ 0 h 4"/>
                <a:gd name="T10" fmla="*/ 5 w 16"/>
                <a:gd name="T11" fmla="*/ 3 h 4"/>
                <a:gd name="T12" fmla="*/ 4 w 16"/>
                <a:gd name="T13" fmla="*/ 1 h 4"/>
                <a:gd name="T14" fmla="*/ 6 w 16"/>
                <a:gd name="T15" fmla="*/ 3 h 4"/>
                <a:gd name="T16" fmla="*/ 6 w 16"/>
                <a:gd name="T17" fmla="*/ 1 h 4"/>
                <a:gd name="T18" fmla="*/ 7 w 16"/>
                <a:gd name="T19" fmla="*/ 3 h 4"/>
                <a:gd name="T20" fmla="*/ 7 w 16"/>
                <a:gd name="T21" fmla="*/ 0 h 4"/>
                <a:gd name="T22" fmla="*/ 8 w 16"/>
                <a:gd name="T23" fmla="*/ 3 h 4"/>
                <a:gd name="T24" fmla="*/ 8 w 16"/>
                <a:gd name="T25" fmla="*/ 1 h 4"/>
                <a:gd name="T26" fmla="*/ 10 w 16"/>
                <a:gd name="T27" fmla="*/ 3 h 4"/>
                <a:gd name="T28" fmla="*/ 10 w 16"/>
                <a:gd name="T29" fmla="*/ 1 h 4"/>
                <a:gd name="T30" fmla="*/ 11 w 16"/>
                <a:gd name="T31" fmla="*/ 3 h 4"/>
                <a:gd name="T32" fmla="*/ 11 w 16"/>
                <a:gd name="T33" fmla="*/ 1 h 4"/>
                <a:gd name="T34" fmla="*/ 13 w 16"/>
                <a:gd name="T35" fmla="*/ 3 h 4"/>
                <a:gd name="T36" fmla="*/ 12 w 16"/>
                <a:gd name="T37" fmla="*/ 1 h 4"/>
                <a:gd name="T38" fmla="*/ 16 w 16"/>
                <a:gd name="T3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" h="4">
                  <a:moveTo>
                    <a:pt x="0" y="1"/>
                  </a:moveTo>
                  <a:cubicBezTo>
                    <a:pt x="1" y="2"/>
                    <a:pt x="1" y="3"/>
                    <a:pt x="3" y="4"/>
                  </a:cubicBezTo>
                  <a:cubicBezTo>
                    <a:pt x="2" y="2"/>
                    <a:pt x="1" y="1"/>
                    <a:pt x="1" y="0"/>
                  </a:cubicBezTo>
                  <a:cubicBezTo>
                    <a:pt x="2" y="1"/>
                    <a:pt x="3" y="2"/>
                    <a:pt x="4" y="3"/>
                  </a:cubicBezTo>
                  <a:cubicBezTo>
                    <a:pt x="3" y="2"/>
                    <a:pt x="3" y="1"/>
                    <a:pt x="3" y="0"/>
                  </a:cubicBezTo>
                  <a:cubicBezTo>
                    <a:pt x="3" y="1"/>
                    <a:pt x="4" y="2"/>
                    <a:pt x="5" y="3"/>
                  </a:cubicBezTo>
                  <a:cubicBezTo>
                    <a:pt x="5" y="3"/>
                    <a:pt x="5" y="2"/>
                    <a:pt x="4" y="1"/>
                  </a:cubicBezTo>
                  <a:cubicBezTo>
                    <a:pt x="5" y="2"/>
                    <a:pt x="6" y="3"/>
                    <a:pt x="6" y="3"/>
                  </a:cubicBezTo>
                  <a:cubicBezTo>
                    <a:pt x="6" y="3"/>
                    <a:pt x="6" y="2"/>
                    <a:pt x="6" y="1"/>
                  </a:cubicBezTo>
                  <a:cubicBezTo>
                    <a:pt x="5" y="1"/>
                    <a:pt x="7" y="2"/>
                    <a:pt x="7" y="3"/>
                  </a:cubicBezTo>
                  <a:cubicBezTo>
                    <a:pt x="7" y="2"/>
                    <a:pt x="7" y="1"/>
                    <a:pt x="7" y="0"/>
                  </a:cubicBezTo>
                  <a:cubicBezTo>
                    <a:pt x="7" y="1"/>
                    <a:pt x="8" y="2"/>
                    <a:pt x="8" y="3"/>
                  </a:cubicBezTo>
                  <a:cubicBezTo>
                    <a:pt x="9" y="3"/>
                    <a:pt x="8" y="1"/>
                    <a:pt x="8" y="1"/>
                  </a:cubicBezTo>
                  <a:cubicBezTo>
                    <a:pt x="9" y="1"/>
                    <a:pt x="9" y="2"/>
                    <a:pt x="10" y="3"/>
                  </a:cubicBezTo>
                  <a:cubicBezTo>
                    <a:pt x="10" y="2"/>
                    <a:pt x="10" y="2"/>
                    <a:pt x="10" y="1"/>
                  </a:cubicBezTo>
                  <a:cubicBezTo>
                    <a:pt x="10" y="1"/>
                    <a:pt x="10" y="3"/>
                    <a:pt x="11" y="3"/>
                  </a:cubicBezTo>
                  <a:cubicBezTo>
                    <a:pt x="12" y="2"/>
                    <a:pt x="11" y="1"/>
                    <a:pt x="11" y="1"/>
                  </a:cubicBezTo>
                  <a:cubicBezTo>
                    <a:pt x="11" y="2"/>
                    <a:pt x="12" y="2"/>
                    <a:pt x="13" y="3"/>
                  </a:cubicBezTo>
                  <a:cubicBezTo>
                    <a:pt x="13" y="2"/>
                    <a:pt x="12" y="1"/>
                    <a:pt x="12" y="1"/>
                  </a:cubicBezTo>
                  <a:cubicBezTo>
                    <a:pt x="14" y="2"/>
                    <a:pt x="16" y="1"/>
                    <a:pt x="16" y="1"/>
                  </a:cubicBezTo>
                </a:path>
              </a:pathLst>
            </a:custGeom>
            <a:grpFill/>
            <a:ln w="39688" cap="rnd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76"/>
            <p:cNvSpPr>
              <a:spLocks/>
            </p:cNvSpPr>
            <p:nvPr/>
          </p:nvSpPr>
          <p:spPr bwMode="auto">
            <a:xfrm>
              <a:off x="1946276" y="5275263"/>
              <a:ext cx="525463" cy="120650"/>
            </a:xfrm>
            <a:custGeom>
              <a:avLst/>
              <a:gdLst>
                <a:gd name="T0" fmla="*/ 0 w 13"/>
                <a:gd name="T1" fmla="*/ 0 h 3"/>
                <a:gd name="T2" fmla="*/ 2 w 13"/>
                <a:gd name="T3" fmla="*/ 2 h 3"/>
                <a:gd name="T4" fmla="*/ 2 w 13"/>
                <a:gd name="T5" fmla="*/ 1 h 3"/>
                <a:gd name="T6" fmla="*/ 4 w 13"/>
                <a:gd name="T7" fmla="*/ 2 h 3"/>
                <a:gd name="T8" fmla="*/ 4 w 13"/>
                <a:gd name="T9" fmla="*/ 1 h 3"/>
                <a:gd name="T10" fmla="*/ 6 w 13"/>
                <a:gd name="T11" fmla="*/ 3 h 3"/>
                <a:gd name="T12" fmla="*/ 6 w 13"/>
                <a:gd name="T13" fmla="*/ 1 h 3"/>
                <a:gd name="T14" fmla="*/ 6 w 13"/>
                <a:gd name="T15" fmla="*/ 2 h 3"/>
                <a:gd name="T16" fmla="*/ 6 w 13"/>
                <a:gd name="T17" fmla="*/ 1 h 3"/>
                <a:gd name="T18" fmla="*/ 8 w 13"/>
                <a:gd name="T19" fmla="*/ 2 h 3"/>
                <a:gd name="T20" fmla="*/ 7 w 13"/>
                <a:gd name="T21" fmla="*/ 0 h 3"/>
                <a:gd name="T22" fmla="*/ 9 w 13"/>
                <a:gd name="T23" fmla="*/ 1 h 3"/>
                <a:gd name="T24" fmla="*/ 9 w 13"/>
                <a:gd name="T25" fmla="*/ 0 h 3"/>
                <a:gd name="T26" fmla="*/ 12 w 13"/>
                <a:gd name="T27" fmla="*/ 2 h 3"/>
                <a:gd name="T28" fmla="*/ 11 w 13"/>
                <a:gd name="T29" fmla="*/ 1 h 3"/>
                <a:gd name="T30" fmla="*/ 13 w 13"/>
                <a:gd name="T3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3">
                  <a:moveTo>
                    <a:pt x="0" y="0"/>
                  </a:moveTo>
                  <a:cubicBezTo>
                    <a:pt x="1" y="1"/>
                    <a:pt x="1" y="2"/>
                    <a:pt x="2" y="2"/>
                  </a:cubicBezTo>
                  <a:cubicBezTo>
                    <a:pt x="3" y="2"/>
                    <a:pt x="2" y="1"/>
                    <a:pt x="2" y="1"/>
                  </a:cubicBezTo>
                  <a:cubicBezTo>
                    <a:pt x="3" y="1"/>
                    <a:pt x="3" y="2"/>
                    <a:pt x="4" y="2"/>
                  </a:cubicBezTo>
                  <a:cubicBezTo>
                    <a:pt x="5" y="2"/>
                    <a:pt x="4" y="1"/>
                    <a:pt x="4" y="1"/>
                  </a:cubicBezTo>
                  <a:cubicBezTo>
                    <a:pt x="5" y="1"/>
                    <a:pt x="5" y="2"/>
                    <a:pt x="6" y="3"/>
                  </a:cubicBezTo>
                  <a:cubicBezTo>
                    <a:pt x="6" y="2"/>
                    <a:pt x="6" y="2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7" y="2"/>
                    <a:pt x="6" y="1"/>
                    <a:pt x="6" y="1"/>
                  </a:cubicBezTo>
                  <a:cubicBezTo>
                    <a:pt x="7" y="1"/>
                    <a:pt x="7" y="2"/>
                    <a:pt x="8" y="2"/>
                  </a:cubicBezTo>
                  <a:cubicBezTo>
                    <a:pt x="8" y="1"/>
                    <a:pt x="7" y="0"/>
                    <a:pt x="7" y="0"/>
                  </a:cubicBezTo>
                  <a:cubicBezTo>
                    <a:pt x="7" y="0"/>
                    <a:pt x="8" y="1"/>
                    <a:pt x="9" y="1"/>
                  </a:cubicBezTo>
                  <a:cubicBezTo>
                    <a:pt x="9" y="1"/>
                    <a:pt x="9" y="0"/>
                    <a:pt x="9" y="0"/>
                  </a:cubicBezTo>
                  <a:cubicBezTo>
                    <a:pt x="10" y="1"/>
                    <a:pt x="10" y="1"/>
                    <a:pt x="12" y="2"/>
                  </a:cubicBezTo>
                  <a:cubicBezTo>
                    <a:pt x="12" y="2"/>
                    <a:pt x="11" y="1"/>
                    <a:pt x="11" y="1"/>
                  </a:cubicBezTo>
                  <a:cubicBezTo>
                    <a:pt x="12" y="1"/>
                    <a:pt x="13" y="1"/>
                    <a:pt x="13" y="1"/>
                  </a:cubicBezTo>
                </a:path>
              </a:pathLst>
            </a:custGeom>
            <a:grpFill/>
            <a:ln w="39688" cap="rnd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177"/>
            <p:cNvSpPr>
              <a:spLocks/>
            </p:cNvSpPr>
            <p:nvPr/>
          </p:nvSpPr>
          <p:spPr bwMode="auto">
            <a:xfrm>
              <a:off x="2189163" y="5476875"/>
              <a:ext cx="122238" cy="80962"/>
            </a:xfrm>
            <a:custGeom>
              <a:avLst/>
              <a:gdLst>
                <a:gd name="T0" fmla="*/ 0 w 3"/>
                <a:gd name="T1" fmla="*/ 1 h 2"/>
                <a:gd name="T2" fmla="*/ 2 w 3"/>
                <a:gd name="T3" fmla="*/ 0 h 2"/>
                <a:gd name="T4" fmla="*/ 2 w 3"/>
                <a:gd name="T5" fmla="*/ 1 h 2"/>
                <a:gd name="T6" fmla="*/ 3 w 3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1"/>
                  </a:moveTo>
                  <a:cubicBezTo>
                    <a:pt x="1" y="1"/>
                    <a:pt x="2" y="2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0"/>
                    <a:pt x="3" y="1"/>
                    <a:pt x="3" y="1"/>
                  </a:cubicBezTo>
                </a:path>
              </a:pathLst>
            </a:custGeom>
            <a:grpFill/>
            <a:ln w="39688" cap="rnd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178"/>
            <p:cNvSpPr>
              <a:spLocks/>
            </p:cNvSpPr>
            <p:nvPr/>
          </p:nvSpPr>
          <p:spPr bwMode="auto">
            <a:xfrm>
              <a:off x="1381126" y="3168650"/>
              <a:ext cx="1736725" cy="1822450"/>
            </a:xfrm>
            <a:custGeom>
              <a:avLst/>
              <a:gdLst>
                <a:gd name="T0" fmla="*/ 12 w 43"/>
                <a:gd name="T1" fmla="*/ 45 h 45"/>
                <a:gd name="T2" fmla="*/ 5 w 43"/>
                <a:gd name="T3" fmla="*/ 38 h 45"/>
                <a:gd name="T4" fmla="*/ 3 w 43"/>
                <a:gd name="T5" fmla="*/ 28 h 45"/>
                <a:gd name="T6" fmla="*/ 13 w 43"/>
                <a:gd name="T7" fmla="*/ 8 h 45"/>
                <a:gd name="T8" fmla="*/ 36 w 43"/>
                <a:gd name="T9" fmla="*/ 13 h 45"/>
                <a:gd name="T10" fmla="*/ 36 w 43"/>
                <a:gd name="T11" fmla="*/ 41 h 45"/>
                <a:gd name="T12" fmla="*/ 29 w 43"/>
                <a:gd name="T13" fmla="*/ 45 h 45"/>
                <a:gd name="T14" fmla="*/ 26 w 43"/>
                <a:gd name="T15" fmla="*/ 7 h 45"/>
                <a:gd name="T16" fmla="*/ 10 w 43"/>
                <a:gd name="T17" fmla="*/ 40 h 45"/>
                <a:gd name="T18" fmla="*/ 14 w 43"/>
                <a:gd name="T19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5">
                  <a:moveTo>
                    <a:pt x="12" y="45"/>
                  </a:moveTo>
                  <a:cubicBezTo>
                    <a:pt x="9" y="44"/>
                    <a:pt x="6" y="40"/>
                    <a:pt x="5" y="38"/>
                  </a:cubicBezTo>
                  <a:cubicBezTo>
                    <a:pt x="3" y="35"/>
                    <a:pt x="3" y="32"/>
                    <a:pt x="3" y="28"/>
                  </a:cubicBezTo>
                  <a:cubicBezTo>
                    <a:pt x="2" y="20"/>
                    <a:pt x="6" y="12"/>
                    <a:pt x="13" y="8"/>
                  </a:cubicBezTo>
                  <a:cubicBezTo>
                    <a:pt x="22" y="3"/>
                    <a:pt x="30" y="5"/>
                    <a:pt x="36" y="13"/>
                  </a:cubicBezTo>
                  <a:cubicBezTo>
                    <a:pt x="42" y="22"/>
                    <a:pt x="43" y="33"/>
                    <a:pt x="36" y="41"/>
                  </a:cubicBezTo>
                  <a:cubicBezTo>
                    <a:pt x="34" y="43"/>
                    <a:pt x="31" y="44"/>
                    <a:pt x="29" y="45"/>
                  </a:cubicBezTo>
                  <a:cubicBezTo>
                    <a:pt x="43" y="35"/>
                    <a:pt x="42" y="14"/>
                    <a:pt x="26" y="7"/>
                  </a:cubicBezTo>
                  <a:cubicBezTo>
                    <a:pt x="8" y="0"/>
                    <a:pt x="0" y="29"/>
                    <a:pt x="10" y="40"/>
                  </a:cubicBezTo>
                  <a:cubicBezTo>
                    <a:pt x="11" y="41"/>
                    <a:pt x="13" y="43"/>
                    <a:pt x="14" y="44"/>
                  </a:cubicBezTo>
                </a:path>
              </a:pathLst>
            </a:custGeom>
            <a:grpFill/>
            <a:ln w="39688" cap="rnd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179"/>
            <p:cNvSpPr>
              <a:spLocks/>
            </p:cNvSpPr>
            <p:nvPr/>
          </p:nvSpPr>
          <p:spPr bwMode="auto">
            <a:xfrm>
              <a:off x="774701" y="3168650"/>
              <a:ext cx="485775" cy="323850"/>
            </a:xfrm>
            <a:custGeom>
              <a:avLst/>
              <a:gdLst>
                <a:gd name="T0" fmla="*/ 7 w 12"/>
                <a:gd name="T1" fmla="*/ 0 h 8"/>
                <a:gd name="T2" fmla="*/ 0 w 12"/>
                <a:gd name="T3" fmla="*/ 8 h 8"/>
                <a:gd name="T4" fmla="*/ 8 w 12"/>
                <a:gd name="T5" fmla="*/ 0 h 8"/>
                <a:gd name="T6" fmla="*/ 12 w 12"/>
                <a:gd name="T7" fmla="*/ 6 h 8"/>
                <a:gd name="T8" fmla="*/ 9 w 12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8">
                  <a:moveTo>
                    <a:pt x="7" y="0"/>
                  </a:moveTo>
                  <a:cubicBezTo>
                    <a:pt x="9" y="4"/>
                    <a:pt x="4" y="8"/>
                    <a:pt x="0" y="8"/>
                  </a:cubicBezTo>
                  <a:cubicBezTo>
                    <a:pt x="4" y="8"/>
                    <a:pt x="9" y="4"/>
                    <a:pt x="8" y="0"/>
                  </a:cubicBezTo>
                  <a:cubicBezTo>
                    <a:pt x="8" y="2"/>
                    <a:pt x="10" y="6"/>
                    <a:pt x="12" y="6"/>
                  </a:cubicBezTo>
                  <a:cubicBezTo>
                    <a:pt x="10" y="6"/>
                    <a:pt x="9" y="2"/>
                    <a:pt x="9" y="0"/>
                  </a:cubicBezTo>
                </a:path>
              </a:pathLst>
            </a:custGeom>
            <a:grpFill/>
            <a:ln w="39688" cap="rnd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180"/>
            <p:cNvSpPr>
              <a:spLocks/>
            </p:cNvSpPr>
            <p:nvPr/>
          </p:nvSpPr>
          <p:spPr bwMode="auto">
            <a:xfrm>
              <a:off x="3805238" y="2601913"/>
              <a:ext cx="201613" cy="323850"/>
            </a:xfrm>
            <a:custGeom>
              <a:avLst/>
              <a:gdLst>
                <a:gd name="T0" fmla="*/ 0 w 5"/>
                <a:gd name="T1" fmla="*/ 1 h 8"/>
                <a:gd name="T2" fmla="*/ 5 w 5"/>
                <a:gd name="T3" fmla="*/ 8 h 8"/>
                <a:gd name="T4" fmla="*/ 0 w 5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0" y="1"/>
                  </a:moveTo>
                  <a:cubicBezTo>
                    <a:pt x="0" y="3"/>
                    <a:pt x="2" y="7"/>
                    <a:pt x="5" y="8"/>
                  </a:cubicBezTo>
                  <a:cubicBezTo>
                    <a:pt x="2" y="8"/>
                    <a:pt x="0" y="3"/>
                    <a:pt x="0" y="0"/>
                  </a:cubicBezTo>
                </a:path>
              </a:pathLst>
            </a:custGeom>
            <a:grpFill/>
            <a:ln w="39688" cap="rnd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181"/>
            <p:cNvSpPr>
              <a:spLocks/>
            </p:cNvSpPr>
            <p:nvPr/>
          </p:nvSpPr>
          <p:spPr bwMode="auto">
            <a:xfrm>
              <a:off x="3441701" y="3533775"/>
              <a:ext cx="201613" cy="282575"/>
            </a:xfrm>
            <a:custGeom>
              <a:avLst/>
              <a:gdLst>
                <a:gd name="T0" fmla="*/ 0 w 5"/>
                <a:gd name="T1" fmla="*/ 0 h 7"/>
                <a:gd name="T2" fmla="*/ 5 w 5"/>
                <a:gd name="T3" fmla="*/ 5 h 7"/>
                <a:gd name="T4" fmla="*/ 0 w 5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7">
                  <a:moveTo>
                    <a:pt x="0" y="0"/>
                  </a:moveTo>
                  <a:cubicBezTo>
                    <a:pt x="0" y="2"/>
                    <a:pt x="2" y="7"/>
                    <a:pt x="5" y="5"/>
                  </a:cubicBezTo>
                  <a:cubicBezTo>
                    <a:pt x="2" y="6"/>
                    <a:pt x="0" y="2"/>
                    <a:pt x="0" y="0"/>
                  </a:cubicBezTo>
                </a:path>
              </a:pathLst>
            </a:custGeom>
            <a:grpFill/>
            <a:ln w="39688" cap="rnd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5" name="矩形 24"/>
          <p:cNvSpPr/>
          <p:nvPr/>
        </p:nvSpPr>
        <p:spPr>
          <a:xfrm flipH="1">
            <a:off x="7368770" y="2097349"/>
            <a:ext cx="422845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zh-TW" altLang="en-US" sz="2400" b="1" dirty="0" smtClean="0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  <a:sym typeface="Arial" pitchFamily="34" charset="0"/>
              </a:rPr>
              <a:t>名單內有意願施打的學童才貼</a:t>
            </a:r>
            <a:endParaRPr lang="en-US" altLang="zh-CN" sz="2400" b="1" dirty="0">
              <a:solidFill>
                <a:srgbClr val="FF0000"/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  <a:sym typeface="Arial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5170662" y="2387863"/>
            <a:ext cx="6298102" cy="4160745"/>
            <a:chOff x="4735513" y="1818024"/>
            <a:chExt cx="6298102" cy="4160745"/>
          </a:xfrm>
        </p:grpSpPr>
        <p:sp>
          <p:nvSpPr>
            <p:cNvPr id="6" name="椭圆 31"/>
            <p:cNvSpPr/>
            <p:nvPr/>
          </p:nvSpPr>
          <p:spPr>
            <a:xfrm>
              <a:off x="4735513" y="2221566"/>
              <a:ext cx="6298102" cy="375720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" fmla="*/ 328247 w 656494"/>
                <a:gd name="connsiteY0" fmla="*/ 0 h 633046"/>
                <a:gd name="connsiteX1" fmla="*/ 656494 w 656494"/>
                <a:gd name="connsiteY1" fmla="*/ 316523 h 633046"/>
                <a:gd name="connsiteX2" fmla="*/ 328247 w 656494"/>
                <a:gd name="connsiteY2" fmla="*/ 633046 h 633046"/>
                <a:gd name="connsiteX3" fmla="*/ 0 w 656494"/>
                <a:gd name="connsiteY3" fmla="*/ 316523 h 633046"/>
                <a:gd name="connsiteX4" fmla="*/ 419687 w 656494"/>
                <a:gd name="connsiteY4" fmla="*/ 91440 h 633046"/>
                <a:gd name="connsiteX0" fmla="*/ 402964 w 731211"/>
                <a:gd name="connsiteY0" fmla="*/ 0 h 633046"/>
                <a:gd name="connsiteX1" fmla="*/ 731211 w 731211"/>
                <a:gd name="connsiteY1" fmla="*/ 316523 h 633046"/>
                <a:gd name="connsiteX2" fmla="*/ 402964 w 731211"/>
                <a:gd name="connsiteY2" fmla="*/ 633046 h 633046"/>
                <a:gd name="connsiteX3" fmla="*/ 74717 w 731211"/>
                <a:gd name="connsiteY3" fmla="*/ 316523 h 633046"/>
                <a:gd name="connsiteX4" fmla="*/ 161895 w 731211"/>
                <a:gd name="connsiteY4" fmla="*/ 152400 h 633046"/>
                <a:gd name="connsiteX0" fmla="*/ 353700 w 681947"/>
                <a:gd name="connsiteY0" fmla="*/ 0 h 633046"/>
                <a:gd name="connsiteX1" fmla="*/ 681947 w 681947"/>
                <a:gd name="connsiteY1" fmla="*/ 316523 h 633046"/>
                <a:gd name="connsiteX2" fmla="*/ 353700 w 681947"/>
                <a:gd name="connsiteY2" fmla="*/ 633046 h 633046"/>
                <a:gd name="connsiteX3" fmla="*/ 25453 w 681947"/>
                <a:gd name="connsiteY3" fmla="*/ 316523 h 633046"/>
                <a:gd name="connsiteX4" fmla="*/ 112631 w 681947"/>
                <a:gd name="connsiteY4" fmla="*/ 152400 h 633046"/>
                <a:gd name="connsiteX0" fmla="*/ 341249 w 669496"/>
                <a:gd name="connsiteY0" fmla="*/ 0 h 633046"/>
                <a:gd name="connsiteX1" fmla="*/ 669496 w 669496"/>
                <a:gd name="connsiteY1" fmla="*/ 316523 h 633046"/>
                <a:gd name="connsiteX2" fmla="*/ 341249 w 669496"/>
                <a:gd name="connsiteY2" fmla="*/ 633046 h 633046"/>
                <a:gd name="connsiteX3" fmla="*/ 13002 w 669496"/>
                <a:gd name="connsiteY3" fmla="*/ 316523 h 633046"/>
                <a:gd name="connsiteX4" fmla="*/ 100180 w 669496"/>
                <a:gd name="connsiteY4" fmla="*/ 152400 h 633046"/>
                <a:gd name="connsiteX0" fmla="*/ 347951 w 676198"/>
                <a:gd name="connsiteY0" fmla="*/ 0 h 633046"/>
                <a:gd name="connsiteX1" fmla="*/ 676198 w 676198"/>
                <a:gd name="connsiteY1" fmla="*/ 316523 h 633046"/>
                <a:gd name="connsiteX2" fmla="*/ 347951 w 676198"/>
                <a:gd name="connsiteY2" fmla="*/ 633046 h 633046"/>
                <a:gd name="connsiteX3" fmla="*/ 19704 w 676198"/>
                <a:gd name="connsiteY3" fmla="*/ 316523 h 633046"/>
                <a:gd name="connsiteX4" fmla="*/ 79173 w 676198"/>
                <a:gd name="connsiteY4" fmla="*/ 113607 h 633046"/>
                <a:gd name="connsiteX0" fmla="*/ 333371 w 661618"/>
                <a:gd name="connsiteY0" fmla="*/ 0 h 633046"/>
                <a:gd name="connsiteX1" fmla="*/ 661618 w 661618"/>
                <a:gd name="connsiteY1" fmla="*/ 316523 h 633046"/>
                <a:gd name="connsiteX2" fmla="*/ 333371 w 661618"/>
                <a:gd name="connsiteY2" fmla="*/ 633046 h 633046"/>
                <a:gd name="connsiteX3" fmla="*/ 5124 w 661618"/>
                <a:gd name="connsiteY3" fmla="*/ 316523 h 633046"/>
                <a:gd name="connsiteX4" fmla="*/ 64593 w 661618"/>
                <a:gd name="connsiteY4" fmla="*/ 113607 h 633046"/>
                <a:gd name="connsiteX0" fmla="*/ 178200 w 661618"/>
                <a:gd name="connsiteY0" fmla="*/ 0 h 583170"/>
                <a:gd name="connsiteX1" fmla="*/ 661618 w 661618"/>
                <a:gd name="connsiteY1" fmla="*/ 266647 h 583170"/>
                <a:gd name="connsiteX2" fmla="*/ 333371 w 661618"/>
                <a:gd name="connsiteY2" fmla="*/ 583170 h 583170"/>
                <a:gd name="connsiteX3" fmla="*/ 5124 w 661618"/>
                <a:gd name="connsiteY3" fmla="*/ 266647 h 583170"/>
                <a:gd name="connsiteX4" fmla="*/ 64593 w 661618"/>
                <a:gd name="connsiteY4" fmla="*/ 63731 h 583170"/>
                <a:gd name="connsiteX0" fmla="*/ 178200 w 662133"/>
                <a:gd name="connsiteY0" fmla="*/ 66578 h 649748"/>
                <a:gd name="connsiteX1" fmla="*/ 412660 w 662133"/>
                <a:gd name="connsiteY1" fmla="*/ 10947 h 649748"/>
                <a:gd name="connsiteX2" fmla="*/ 661618 w 662133"/>
                <a:gd name="connsiteY2" fmla="*/ 333225 h 649748"/>
                <a:gd name="connsiteX3" fmla="*/ 333371 w 662133"/>
                <a:gd name="connsiteY3" fmla="*/ 649748 h 649748"/>
                <a:gd name="connsiteX4" fmla="*/ 5124 w 662133"/>
                <a:gd name="connsiteY4" fmla="*/ 333225 h 649748"/>
                <a:gd name="connsiteX5" fmla="*/ 64593 w 662133"/>
                <a:gd name="connsiteY5" fmla="*/ 130309 h 649748"/>
                <a:gd name="connsiteX0" fmla="*/ 178200 w 662148"/>
                <a:gd name="connsiteY0" fmla="*/ 66578 h 649748"/>
                <a:gd name="connsiteX1" fmla="*/ 412660 w 662148"/>
                <a:gd name="connsiteY1" fmla="*/ 10947 h 649748"/>
                <a:gd name="connsiteX2" fmla="*/ 661618 w 662148"/>
                <a:gd name="connsiteY2" fmla="*/ 333225 h 649748"/>
                <a:gd name="connsiteX3" fmla="*/ 333371 w 662148"/>
                <a:gd name="connsiteY3" fmla="*/ 649748 h 649748"/>
                <a:gd name="connsiteX4" fmla="*/ 5124 w 662148"/>
                <a:gd name="connsiteY4" fmla="*/ 333225 h 649748"/>
                <a:gd name="connsiteX5" fmla="*/ 64593 w 662148"/>
                <a:gd name="connsiteY5" fmla="*/ 130309 h 649748"/>
                <a:gd name="connsiteX0" fmla="*/ 178200 w 662148"/>
                <a:gd name="connsiteY0" fmla="*/ 61032 h 644202"/>
                <a:gd name="connsiteX1" fmla="*/ 412660 w 662148"/>
                <a:gd name="connsiteY1" fmla="*/ 5401 h 644202"/>
                <a:gd name="connsiteX2" fmla="*/ 661618 w 662148"/>
                <a:gd name="connsiteY2" fmla="*/ 327679 h 644202"/>
                <a:gd name="connsiteX3" fmla="*/ 333371 w 662148"/>
                <a:gd name="connsiteY3" fmla="*/ 644202 h 644202"/>
                <a:gd name="connsiteX4" fmla="*/ 5124 w 662148"/>
                <a:gd name="connsiteY4" fmla="*/ 327679 h 644202"/>
                <a:gd name="connsiteX5" fmla="*/ 64593 w 662148"/>
                <a:gd name="connsiteY5" fmla="*/ 124763 h 644202"/>
                <a:gd name="connsiteX0" fmla="*/ 178200 w 662148"/>
                <a:gd name="connsiteY0" fmla="*/ 75865 h 659035"/>
                <a:gd name="connsiteX1" fmla="*/ 168819 w 662148"/>
                <a:gd name="connsiteY1" fmla="*/ 31317 h 659035"/>
                <a:gd name="connsiteX2" fmla="*/ 412660 w 662148"/>
                <a:gd name="connsiteY2" fmla="*/ 20234 h 659035"/>
                <a:gd name="connsiteX3" fmla="*/ 661618 w 662148"/>
                <a:gd name="connsiteY3" fmla="*/ 342512 h 659035"/>
                <a:gd name="connsiteX4" fmla="*/ 333371 w 662148"/>
                <a:gd name="connsiteY4" fmla="*/ 659035 h 659035"/>
                <a:gd name="connsiteX5" fmla="*/ 5124 w 662148"/>
                <a:gd name="connsiteY5" fmla="*/ 342512 h 659035"/>
                <a:gd name="connsiteX6" fmla="*/ 64593 w 662148"/>
                <a:gd name="connsiteY6" fmla="*/ 139596 h 659035"/>
                <a:gd name="connsiteX0" fmla="*/ 178200 w 662148"/>
                <a:gd name="connsiteY0" fmla="*/ 68901 h 652071"/>
                <a:gd name="connsiteX1" fmla="*/ 130026 w 662148"/>
                <a:gd name="connsiteY1" fmla="*/ 68688 h 652071"/>
                <a:gd name="connsiteX2" fmla="*/ 412660 w 662148"/>
                <a:gd name="connsiteY2" fmla="*/ 13270 h 652071"/>
                <a:gd name="connsiteX3" fmla="*/ 661618 w 662148"/>
                <a:gd name="connsiteY3" fmla="*/ 335548 h 652071"/>
                <a:gd name="connsiteX4" fmla="*/ 333371 w 662148"/>
                <a:gd name="connsiteY4" fmla="*/ 652071 h 652071"/>
                <a:gd name="connsiteX5" fmla="*/ 5124 w 662148"/>
                <a:gd name="connsiteY5" fmla="*/ 335548 h 652071"/>
                <a:gd name="connsiteX6" fmla="*/ 64593 w 662148"/>
                <a:gd name="connsiteY6" fmla="*/ 132632 h 652071"/>
                <a:gd name="connsiteX0" fmla="*/ 178200 w 662220"/>
                <a:gd name="connsiteY0" fmla="*/ 68901 h 652071"/>
                <a:gd name="connsiteX1" fmla="*/ 130026 w 662220"/>
                <a:gd name="connsiteY1" fmla="*/ 68688 h 652071"/>
                <a:gd name="connsiteX2" fmla="*/ 412660 w 662220"/>
                <a:gd name="connsiteY2" fmla="*/ 13270 h 652071"/>
                <a:gd name="connsiteX3" fmla="*/ 661618 w 662220"/>
                <a:gd name="connsiteY3" fmla="*/ 335548 h 652071"/>
                <a:gd name="connsiteX4" fmla="*/ 333371 w 662220"/>
                <a:gd name="connsiteY4" fmla="*/ 652071 h 652071"/>
                <a:gd name="connsiteX5" fmla="*/ 5124 w 662220"/>
                <a:gd name="connsiteY5" fmla="*/ 335548 h 652071"/>
                <a:gd name="connsiteX6" fmla="*/ 64593 w 662220"/>
                <a:gd name="connsiteY6" fmla="*/ 132632 h 652071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6252 w 660272"/>
                <a:gd name="connsiteY0" fmla="*/ 58449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272"/>
                <a:gd name="connsiteY0" fmla="*/ 30740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191"/>
                <a:gd name="connsiteY0" fmla="*/ 41069 h 651948"/>
                <a:gd name="connsiteX1" fmla="*/ 161329 w 660191"/>
                <a:gd name="connsiteY1" fmla="*/ 63023 h 651948"/>
                <a:gd name="connsiteX2" fmla="*/ 410712 w 660191"/>
                <a:gd name="connsiteY2" fmla="*/ 13147 h 651948"/>
                <a:gd name="connsiteX3" fmla="*/ 659670 w 660191"/>
                <a:gd name="connsiteY3" fmla="*/ 335425 h 651948"/>
                <a:gd name="connsiteX4" fmla="*/ 331423 w 660191"/>
                <a:gd name="connsiteY4" fmla="*/ 651948 h 651948"/>
                <a:gd name="connsiteX5" fmla="*/ 3176 w 660191"/>
                <a:gd name="connsiteY5" fmla="*/ 335425 h 651948"/>
                <a:gd name="connsiteX6" fmla="*/ 62645 w 660191"/>
                <a:gd name="connsiteY6" fmla="*/ 132509 h 651948"/>
                <a:gd name="connsiteX0" fmla="*/ 253837 w 660897"/>
                <a:gd name="connsiteY0" fmla="*/ 45475 h 656354"/>
                <a:gd name="connsiteX1" fmla="*/ 161329 w 660897"/>
                <a:gd name="connsiteY1" fmla="*/ 67429 h 656354"/>
                <a:gd name="connsiteX2" fmla="*/ 410712 w 660897"/>
                <a:gd name="connsiteY2" fmla="*/ 17553 h 656354"/>
                <a:gd name="connsiteX3" fmla="*/ 659670 w 660897"/>
                <a:gd name="connsiteY3" fmla="*/ 339831 h 656354"/>
                <a:gd name="connsiteX4" fmla="*/ 331423 w 660897"/>
                <a:gd name="connsiteY4" fmla="*/ 656354 h 656354"/>
                <a:gd name="connsiteX5" fmla="*/ 3176 w 660897"/>
                <a:gd name="connsiteY5" fmla="*/ 339831 h 656354"/>
                <a:gd name="connsiteX6" fmla="*/ 62645 w 660897"/>
                <a:gd name="connsiteY6" fmla="*/ 136915 h 656354"/>
                <a:gd name="connsiteX0" fmla="*/ 253837 w 660406"/>
                <a:gd name="connsiteY0" fmla="*/ 41070 h 651949"/>
                <a:gd name="connsiteX1" fmla="*/ 161329 w 660406"/>
                <a:gd name="connsiteY1" fmla="*/ 63024 h 651949"/>
                <a:gd name="connsiteX2" fmla="*/ 410712 w 660406"/>
                <a:gd name="connsiteY2" fmla="*/ 13148 h 651949"/>
                <a:gd name="connsiteX3" fmla="*/ 659670 w 660406"/>
                <a:gd name="connsiteY3" fmla="*/ 335426 h 651949"/>
                <a:gd name="connsiteX4" fmla="*/ 331423 w 660406"/>
                <a:gd name="connsiteY4" fmla="*/ 651949 h 651949"/>
                <a:gd name="connsiteX5" fmla="*/ 3176 w 660406"/>
                <a:gd name="connsiteY5" fmla="*/ 335426 h 651949"/>
                <a:gd name="connsiteX6" fmla="*/ 62645 w 660406"/>
                <a:gd name="connsiteY6" fmla="*/ 132510 h 651949"/>
                <a:gd name="connsiteX0" fmla="*/ 161329 w 660406"/>
                <a:gd name="connsiteY0" fmla="*/ 63024 h 651949"/>
                <a:gd name="connsiteX1" fmla="*/ 410712 w 660406"/>
                <a:gd name="connsiteY1" fmla="*/ 13148 h 651949"/>
                <a:gd name="connsiteX2" fmla="*/ 659670 w 660406"/>
                <a:gd name="connsiteY2" fmla="*/ 335426 h 651949"/>
                <a:gd name="connsiteX3" fmla="*/ 331423 w 660406"/>
                <a:gd name="connsiteY3" fmla="*/ 651949 h 651949"/>
                <a:gd name="connsiteX4" fmla="*/ 3176 w 660406"/>
                <a:gd name="connsiteY4" fmla="*/ 335426 h 651949"/>
                <a:gd name="connsiteX5" fmla="*/ 62645 w 660406"/>
                <a:gd name="connsiteY5" fmla="*/ 132510 h 651949"/>
                <a:gd name="connsiteX0" fmla="*/ 128078 w 660207"/>
                <a:gd name="connsiteY0" fmla="*/ 63024 h 651949"/>
                <a:gd name="connsiteX1" fmla="*/ 410712 w 660207"/>
                <a:gd name="connsiteY1" fmla="*/ 13148 h 651949"/>
                <a:gd name="connsiteX2" fmla="*/ 659670 w 660207"/>
                <a:gd name="connsiteY2" fmla="*/ 335426 h 651949"/>
                <a:gd name="connsiteX3" fmla="*/ 331423 w 660207"/>
                <a:gd name="connsiteY3" fmla="*/ 651949 h 651949"/>
                <a:gd name="connsiteX4" fmla="*/ 3176 w 660207"/>
                <a:gd name="connsiteY4" fmla="*/ 335426 h 651949"/>
                <a:gd name="connsiteX5" fmla="*/ 62645 w 660207"/>
                <a:gd name="connsiteY5" fmla="*/ 132510 h 651949"/>
                <a:gd name="connsiteX0" fmla="*/ 128078 w 660438"/>
                <a:gd name="connsiteY0" fmla="*/ 60888 h 649813"/>
                <a:gd name="connsiteX1" fmla="*/ 410712 w 660438"/>
                <a:gd name="connsiteY1" fmla="*/ 11012 h 649813"/>
                <a:gd name="connsiteX2" fmla="*/ 659670 w 660438"/>
                <a:gd name="connsiteY2" fmla="*/ 333290 h 649813"/>
                <a:gd name="connsiteX3" fmla="*/ 331423 w 660438"/>
                <a:gd name="connsiteY3" fmla="*/ 649813 h 649813"/>
                <a:gd name="connsiteX4" fmla="*/ 3176 w 660438"/>
                <a:gd name="connsiteY4" fmla="*/ 333290 h 649813"/>
                <a:gd name="connsiteX5" fmla="*/ 62645 w 660438"/>
                <a:gd name="connsiteY5" fmla="*/ 130374 h 649813"/>
                <a:gd name="connsiteX0" fmla="*/ 128078 w 660438"/>
                <a:gd name="connsiteY0" fmla="*/ 64927 h 653852"/>
                <a:gd name="connsiteX1" fmla="*/ 410712 w 660438"/>
                <a:gd name="connsiteY1" fmla="*/ 15051 h 653852"/>
                <a:gd name="connsiteX2" fmla="*/ 659670 w 660438"/>
                <a:gd name="connsiteY2" fmla="*/ 337329 h 653852"/>
                <a:gd name="connsiteX3" fmla="*/ 331423 w 660438"/>
                <a:gd name="connsiteY3" fmla="*/ 653852 h 653852"/>
                <a:gd name="connsiteX4" fmla="*/ 3176 w 660438"/>
                <a:gd name="connsiteY4" fmla="*/ 337329 h 653852"/>
                <a:gd name="connsiteX5" fmla="*/ 62645 w 660438"/>
                <a:gd name="connsiteY5" fmla="*/ 134413 h 653852"/>
                <a:gd name="connsiteX0" fmla="*/ 128078 w 687378"/>
                <a:gd name="connsiteY0" fmla="*/ 58090 h 647015"/>
                <a:gd name="connsiteX1" fmla="*/ 571432 w 687378"/>
                <a:gd name="connsiteY1" fmla="*/ 16673 h 647015"/>
                <a:gd name="connsiteX2" fmla="*/ 659670 w 687378"/>
                <a:gd name="connsiteY2" fmla="*/ 330492 h 647015"/>
                <a:gd name="connsiteX3" fmla="*/ 331423 w 687378"/>
                <a:gd name="connsiteY3" fmla="*/ 647015 h 647015"/>
                <a:gd name="connsiteX4" fmla="*/ 3176 w 687378"/>
                <a:gd name="connsiteY4" fmla="*/ 330492 h 647015"/>
                <a:gd name="connsiteX5" fmla="*/ 62645 w 687378"/>
                <a:gd name="connsiteY5" fmla="*/ 127576 h 647015"/>
                <a:gd name="connsiteX0" fmla="*/ 128078 w 677145"/>
                <a:gd name="connsiteY0" fmla="*/ 58090 h 663933"/>
                <a:gd name="connsiteX1" fmla="*/ 571432 w 677145"/>
                <a:gd name="connsiteY1" fmla="*/ 16673 h 663933"/>
                <a:gd name="connsiteX2" fmla="*/ 659670 w 677145"/>
                <a:gd name="connsiteY2" fmla="*/ 330492 h 663933"/>
                <a:gd name="connsiteX3" fmla="*/ 559815 w 677145"/>
                <a:gd name="connsiteY3" fmla="*/ 663933 h 663933"/>
                <a:gd name="connsiteX4" fmla="*/ 3176 w 677145"/>
                <a:gd name="connsiteY4" fmla="*/ 330492 h 663933"/>
                <a:gd name="connsiteX5" fmla="*/ 62645 w 677145"/>
                <a:gd name="connsiteY5" fmla="*/ 127576 h 663933"/>
                <a:gd name="connsiteX0" fmla="*/ 101940 w 644966"/>
                <a:gd name="connsiteY0" fmla="*/ 58090 h 685888"/>
                <a:gd name="connsiteX1" fmla="*/ 545294 w 644966"/>
                <a:gd name="connsiteY1" fmla="*/ 16673 h 685888"/>
                <a:gd name="connsiteX2" fmla="*/ 633532 w 644966"/>
                <a:gd name="connsiteY2" fmla="*/ 330492 h 685888"/>
                <a:gd name="connsiteX3" fmla="*/ 533677 w 644966"/>
                <a:gd name="connsiteY3" fmla="*/ 663933 h 685888"/>
                <a:gd name="connsiteX4" fmla="*/ 10874 w 644966"/>
                <a:gd name="connsiteY4" fmla="*/ 575801 h 685888"/>
                <a:gd name="connsiteX5" fmla="*/ 36507 w 644966"/>
                <a:gd name="connsiteY5" fmla="*/ 127576 h 685888"/>
                <a:gd name="connsiteX0" fmla="*/ 101940 w 642626"/>
                <a:gd name="connsiteY0" fmla="*/ 58090 h 654766"/>
                <a:gd name="connsiteX1" fmla="*/ 545294 w 642626"/>
                <a:gd name="connsiteY1" fmla="*/ 16673 h 654766"/>
                <a:gd name="connsiteX2" fmla="*/ 633532 w 642626"/>
                <a:gd name="connsiteY2" fmla="*/ 330492 h 654766"/>
                <a:gd name="connsiteX3" fmla="*/ 567513 w 642626"/>
                <a:gd name="connsiteY3" fmla="*/ 613179 h 654766"/>
                <a:gd name="connsiteX4" fmla="*/ 10874 w 642626"/>
                <a:gd name="connsiteY4" fmla="*/ 575801 h 654766"/>
                <a:gd name="connsiteX5" fmla="*/ 36507 w 642626"/>
                <a:gd name="connsiteY5" fmla="*/ 127576 h 654766"/>
                <a:gd name="connsiteX0" fmla="*/ 101940 w 642626"/>
                <a:gd name="connsiteY0" fmla="*/ 30477 h 627153"/>
                <a:gd name="connsiteX1" fmla="*/ 545294 w 642626"/>
                <a:gd name="connsiteY1" fmla="*/ 31354 h 627153"/>
                <a:gd name="connsiteX2" fmla="*/ 633532 w 642626"/>
                <a:gd name="connsiteY2" fmla="*/ 302879 h 627153"/>
                <a:gd name="connsiteX3" fmla="*/ 567513 w 642626"/>
                <a:gd name="connsiteY3" fmla="*/ 585566 h 627153"/>
                <a:gd name="connsiteX4" fmla="*/ 10874 w 642626"/>
                <a:gd name="connsiteY4" fmla="*/ 548188 h 627153"/>
                <a:gd name="connsiteX5" fmla="*/ 36507 w 642626"/>
                <a:gd name="connsiteY5" fmla="*/ 99963 h 627153"/>
                <a:gd name="connsiteX0" fmla="*/ 101940 w 641803"/>
                <a:gd name="connsiteY0" fmla="*/ 32533 h 629209"/>
                <a:gd name="connsiteX1" fmla="*/ 545294 w 641803"/>
                <a:gd name="connsiteY1" fmla="*/ 33410 h 629209"/>
                <a:gd name="connsiteX2" fmla="*/ 633532 w 641803"/>
                <a:gd name="connsiteY2" fmla="*/ 304935 h 629209"/>
                <a:gd name="connsiteX3" fmla="*/ 567513 w 641803"/>
                <a:gd name="connsiteY3" fmla="*/ 587622 h 629209"/>
                <a:gd name="connsiteX4" fmla="*/ 10874 w 641803"/>
                <a:gd name="connsiteY4" fmla="*/ 550244 h 629209"/>
                <a:gd name="connsiteX5" fmla="*/ 36507 w 641803"/>
                <a:gd name="connsiteY5" fmla="*/ 102019 h 629209"/>
                <a:gd name="connsiteX0" fmla="*/ 93785 w 633648"/>
                <a:gd name="connsiteY0" fmla="*/ 32533 h 629209"/>
                <a:gd name="connsiteX1" fmla="*/ 537139 w 633648"/>
                <a:gd name="connsiteY1" fmla="*/ 33410 h 629209"/>
                <a:gd name="connsiteX2" fmla="*/ 625377 w 633648"/>
                <a:gd name="connsiteY2" fmla="*/ 304935 h 629209"/>
                <a:gd name="connsiteX3" fmla="*/ 559358 w 633648"/>
                <a:gd name="connsiteY3" fmla="*/ 587622 h 629209"/>
                <a:gd name="connsiteX4" fmla="*/ 2719 w 633648"/>
                <a:gd name="connsiteY4" fmla="*/ 550244 h 629209"/>
                <a:gd name="connsiteX5" fmla="*/ 28352 w 633648"/>
                <a:gd name="connsiteY5" fmla="*/ 102019 h 629209"/>
                <a:gd name="connsiteX0" fmla="*/ 103603 w 643466"/>
                <a:gd name="connsiteY0" fmla="*/ 32533 h 629209"/>
                <a:gd name="connsiteX1" fmla="*/ 546957 w 643466"/>
                <a:gd name="connsiteY1" fmla="*/ 33410 h 629209"/>
                <a:gd name="connsiteX2" fmla="*/ 635195 w 643466"/>
                <a:gd name="connsiteY2" fmla="*/ 304935 h 629209"/>
                <a:gd name="connsiteX3" fmla="*/ 569176 w 643466"/>
                <a:gd name="connsiteY3" fmla="*/ 587622 h 629209"/>
                <a:gd name="connsiteX4" fmla="*/ 12537 w 643466"/>
                <a:gd name="connsiteY4" fmla="*/ 550244 h 629209"/>
                <a:gd name="connsiteX5" fmla="*/ 4334 w 643466"/>
                <a:gd name="connsiteY5" fmla="*/ 102019 h 629209"/>
                <a:gd name="connsiteX0" fmla="*/ 103603 w 643466"/>
                <a:gd name="connsiteY0" fmla="*/ 32533 h 613248"/>
                <a:gd name="connsiteX1" fmla="*/ 546957 w 643466"/>
                <a:gd name="connsiteY1" fmla="*/ 33410 h 613248"/>
                <a:gd name="connsiteX2" fmla="*/ 635195 w 643466"/>
                <a:gd name="connsiteY2" fmla="*/ 304935 h 613248"/>
                <a:gd name="connsiteX3" fmla="*/ 569176 w 643466"/>
                <a:gd name="connsiteY3" fmla="*/ 587622 h 613248"/>
                <a:gd name="connsiteX4" fmla="*/ 12537 w 643466"/>
                <a:gd name="connsiteY4" fmla="*/ 518643 h 613248"/>
                <a:gd name="connsiteX5" fmla="*/ 4334 w 643466"/>
                <a:gd name="connsiteY5" fmla="*/ 102019 h 613248"/>
                <a:gd name="connsiteX0" fmla="*/ 103603 w 622280"/>
                <a:gd name="connsiteY0" fmla="*/ 51723 h 632438"/>
                <a:gd name="connsiteX1" fmla="*/ 546957 w 622280"/>
                <a:gd name="connsiteY1" fmla="*/ 52600 h 632438"/>
                <a:gd name="connsiteX2" fmla="*/ 569176 w 622280"/>
                <a:gd name="connsiteY2" fmla="*/ 606812 h 632438"/>
                <a:gd name="connsiteX3" fmla="*/ 12537 w 622280"/>
                <a:gd name="connsiteY3" fmla="*/ 537833 h 632438"/>
                <a:gd name="connsiteX4" fmla="*/ 4334 w 622280"/>
                <a:gd name="connsiteY4" fmla="*/ 121209 h 632438"/>
                <a:gd name="connsiteX0" fmla="*/ 103603 w 640916"/>
                <a:gd name="connsiteY0" fmla="*/ 51277 h 628066"/>
                <a:gd name="connsiteX1" fmla="*/ 546957 w 640916"/>
                <a:gd name="connsiteY1" fmla="*/ 52154 h 628066"/>
                <a:gd name="connsiteX2" fmla="*/ 595444 w 640916"/>
                <a:gd name="connsiteY2" fmla="*/ 600046 h 628066"/>
                <a:gd name="connsiteX3" fmla="*/ 12537 w 640916"/>
                <a:gd name="connsiteY3" fmla="*/ 537387 h 628066"/>
                <a:gd name="connsiteX4" fmla="*/ 4334 w 640916"/>
                <a:gd name="connsiteY4" fmla="*/ 120763 h 628066"/>
                <a:gd name="connsiteX0" fmla="*/ 103603 w 629940"/>
                <a:gd name="connsiteY0" fmla="*/ 26437 h 603226"/>
                <a:gd name="connsiteX1" fmla="*/ 546957 w 629940"/>
                <a:gd name="connsiteY1" fmla="*/ 27314 h 603226"/>
                <a:gd name="connsiteX2" fmla="*/ 595444 w 629940"/>
                <a:gd name="connsiteY2" fmla="*/ 575206 h 603226"/>
                <a:gd name="connsiteX3" fmla="*/ 12537 w 629940"/>
                <a:gd name="connsiteY3" fmla="*/ 512547 h 603226"/>
                <a:gd name="connsiteX4" fmla="*/ 4334 w 629940"/>
                <a:gd name="connsiteY4" fmla="*/ 95923 h 603226"/>
                <a:gd name="connsiteX0" fmla="*/ 103603 w 651443"/>
                <a:gd name="connsiteY0" fmla="*/ 20041 h 614843"/>
                <a:gd name="connsiteX1" fmla="*/ 608249 w 651443"/>
                <a:gd name="connsiteY1" fmla="*/ 39879 h 614843"/>
                <a:gd name="connsiteX2" fmla="*/ 595444 w 651443"/>
                <a:gd name="connsiteY2" fmla="*/ 568810 h 614843"/>
                <a:gd name="connsiteX3" fmla="*/ 12537 w 651443"/>
                <a:gd name="connsiteY3" fmla="*/ 506151 h 614843"/>
                <a:gd name="connsiteX4" fmla="*/ 4334 w 651443"/>
                <a:gd name="connsiteY4" fmla="*/ 89527 h 614843"/>
                <a:gd name="connsiteX0" fmla="*/ 103603 w 640788"/>
                <a:gd name="connsiteY0" fmla="*/ 20041 h 614843"/>
                <a:gd name="connsiteX1" fmla="*/ 581981 w 640788"/>
                <a:gd name="connsiteY1" fmla="*/ 39879 h 614843"/>
                <a:gd name="connsiteX2" fmla="*/ 595444 w 640788"/>
                <a:gd name="connsiteY2" fmla="*/ 568810 h 614843"/>
                <a:gd name="connsiteX3" fmla="*/ 12537 w 640788"/>
                <a:gd name="connsiteY3" fmla="*/ 506151 h 614843"/>
                <a:gd name="connsiteX4" fmla="*/ 4334 w 640788"/>
                <a:gd name="connsiteY4" fmla="*/ 89527 h 614843"/>
                <a:gd name="connsiteX0" fmla="*/ 103603 w 673655"/>
                <a:gd name="connsiteY0" fmla="*/ 38763 h 618146"/>
                <a:gd name="connsiteX1" fmla="*/ 581981 w 673655"/>
                <a:gd name="connsiteY1" fmla="*/ 58601 h 618146"/>
                <a:gd name="connsiteX2" fmla="*/ 621713 w 673655"/>
                <a:gd name="connsiteY2" fmla="*/ 562250 h 618146"/>
                <a:gd name="connsiteX3" fmla="*/ 12537 w 673655"/>
                <a:gd name="connsiteY3" fmla="*/ 524873 h 618146"/>
                <a:gd name="connsiteX4" fmla="*/ 4334 w 673655"/>
                <a:gd name="connsiteY4" fmla="*/ 108249 h 618146"/>
                <a:gd name="connsiteX0" fmla="*/ 103603 w 654750"/>
                <a:gd name="connsiteY0" fmla="*/ 38763 h 605787"/>
                <a:gd name="connsiteX1" fmla="*/ 581981 w 654750"/>
                <a:gd name="connsiteY1" fmla="*/ 58601 h 605787"/>
                <a:gd name="connsiteX2" fmla="*/ 621713 w 654750"/>
                <a:gd name="connsiteY2" fmla="*/ 562250 h 605787"/>
                <a:gd name="connsiteX3" fmla="*/ 12537 w 654750"/>
                <a:gd name="connsiteY3" fmla="*/ 524873 h 605787"/>
                <a:gd name="connsiteX4" fmla="*/ 4334 w 654750"/>
                <a:gd name="connsiteY4" fmla="*/ 108249 h 605787"/>
                <a:gd name="connsiteX0" fmla="*/ 103603 w 643734"/>
                <a:gd name="connsiteY0" fmla="*/ 31800 h 598824"/>
                <a:gd name="connsiteX1" fmla="*/ 581981 w 643734"/>
                <a:gd name="connsiteY1" fmla="*/ 51638 h 598824"/>
                <a:gd name="connsiteX2" fmla="*/ 621713 w 643734"/>
                <a:gd name="connsiteY2" fmla="*/ 555287 h 598824"/>
                <a:gd name="connsiteX3" fmla="*/ 12537 w 643734"/>
                <a:gd name="connsiteY3" fmla="*/ 517910 h 598824"/>
                <a:gd name="connsiteX4" fmla="*/ 4334 w 643734"/>
                <a:gd name="connsiteY4" fmla="*/ 101286 h 598824"/>
                <a:gd name="connsiteX0" fmla="*/ 103603 w 643734"/>
                <a:gd name="connsiteY0" fmla="*/ 24551 h 591575"/>
                <a:gd name="connsiteX1" fmla="*/ 581981 w 643734"/>
                <a:gd name="connsiteY1" fmla="*/ 44389 h 591575"/>
                <a:gd name="connsiteX2" fmla="*/ 621713 w 643734"/>
                <a:gd name="connsiteY2" fmla="*/ 548038 h 591575"/>
                <a:gd name="connsiteX3" fmla="*/ 12537 w 643734"/>
                <a:gd name="connsiteY3" fmla="*/ 510661 h 591575"/>
                <a:gd name="connsiteX4" fmla="*/ 4334 w 643734"/>
                <a:gd name="connsiteY4" fmla="*/ 94037 h 591575"/>
                <a:gd name="connsiteX0" fmla="*/ 103603 w 643734"/>
                <a:gd name="connsiteY0" fmla="*/ 20135 h 587159"/>
                <a:gd name="connsiteX1" fmla="*/ 581981 w 643734"/>
                <a:gd name="connsiteY1" fmla="*/ 39973 h 587159"/>
                <a:gd name="connsiteX2" fmla="*/ 621713 w 643734"/>
                <a:gd name="connsiteY2" fmla="*/ 543622 h 587159"/>
                <a:gd name="connsiteX3" fmla="*/ 12537 w 643734"/>
                <a:gd name="connsiteY3" fmla="*/ 506245 h 587159"/>
                <a:gd name="connsiteX4" fmla="*/ 4334 w 643734"/>
                <a:gd name="connsiteY4" fmla="*/ 89621 h 587159"/>
                <a:gd name="connsiteX0" fmla="*/ 51067 w 657504"/>
                <a:gd name="connsiteY0" fmla="*/ 31623 h 592327"/>
                <a:gd name="connsiteX1" fmla="*/ 581981 w 657504"/>
                <a:gd name="connsiteY1" fmla="*/ 45141 h 592327"/>
                <a:gd name="connsiteX2" fmla="*/ 621713 w 657504"/>
                <a:gd name="connsiteY2" fmla="*/ 548790 h 592327"/>
                <a:gd name="connsiteX3" fmla="*/ 12537 w 657504"/>
                <a:gd name="connsiteY3" fmla="*/ 511413 h 592327"/>
                <a:gd name="connsiteX4" fmla="*/ 4334 w 657504"/>
                <a:gd name="connsiteY4" fmla="*/ 94789 h 592327"/>
                <a:gd name="connsiteX0" fmla="*/ 51067 w 676118"/>
                <a:gd name="connsiteY0" fmla="*/ 31623 h 604686"/>
                <a:gd name="connsiteX1" fmla="*/ 581981 w 676118"/>
                <a:gd name="connsiteY1" fmla="*/ 45141 h 604686"/>
                <a:gd name="connsiteX2" fmla="*/ 621713 w 676118"/>
                <a:gd name="connsiteY2" fmla="*/ 548790 h 604686"/>
                <a:gd name="connsiteX3" fmla="*/ 12537 w 676118"/>
                <a:gd name="connsiteY3" fmla="*/ 511413 h 604686"/>
                <a:gd name="connsiteX4" fmla="*/ 4334 w 676118"/>
                <a:gd name="connsiteY4" fmla="*/ 94789 h 604686"/>
                <a:gd name="connsiteX0" fmla="*/ 51067 w 659741"/>
                <a:gd name="connsiteY0" fmla="*/ 18182 h 591245"/>
                <a:gd name="connsiteX1" fmla="*/ 581981 w 659741"/>
                <a:gd name="connsiteY1" fmla="*/ 31700 h 591245"/>
                <a:gd name="connsiteX2" fmla="*/ 621713 w 659741"/>
                <a:gd name="connsiteY2" fmla="*/ 535349 h 591245"/>
                <a:gd name="connsiteX3" fmla="*/ 12537 w 659741"/>
                <a:gd name="connsiteY3" fmla="*/ 497972 h 591245"/>
                <a:gd name="connsiteX4" fmla="*/ 4334 w 659741"/>
                <a:gd name="connsiteY4" fmla="*/ 81348 h 591245"/>
                <a:gd name="connsiteX0" fmla="*/ 51067 w 671131"/>
                <a:gd name="connsiteY0" fmla="*/ 18182 h 591245"/>
                <a:gd name="connsiteX1" fmla="*/ 617005 w 671131"/>
                <a:gd name="connsiteY1" fmla="*/ 31700 h 591245"/>
                <a:gd name="connsiteX2" fmla="*/ 621713 w 671131"/>
                <a:gd name="connsiteY2" fmla="*/ 535349 h 591245"/>
                <a:gd name="connsiteX3" fmla="*/ 12537 w 671131"/>
                <a:gd name="connsiteY3" fmla="*/ 497972 h 591245"/>
                <a:gd name="connsiteX4" fmla="*/ 4334 w 671131"/>
                <a:gd name="connsiteY4" fmla="*/ 81348 h 591245"/>
                <a:gd name="connsiteX0" fmla="*/ 51067 w 648099"/>
                <a:gd name="connsiteY0" fmla="*/ 18182 h 578886"/>
                <a:gd name="connsiteX1" fmla="*/ 617005 w 648099"/>
                <a:gd name="connsiteY1" fmla="*/ 31700 h 578886"/>
                <a:gd name="connsiteX2" fmla="*/ 621713 w 648099"/>
                <a:gd name="connsiteY2" fmla="*/ 535349 h 578886"/>
                <a:gd name="connsiteX3" fmla="*/ 12537 w 648099"/>
                <a:gd name="connsiteY3" fmla="*/ 497972 h 578886"/>
                <a:gd name="connsiteX4" fmla="*/ 4334 w 648099"/>
                <a:gd name="connsiteY4" fmla="*/ 81348 h 578886"/>
                <a:gd name="connsiteX0" fmla="*/ 51067 w 648099"/>
                <a:gd name="connsiteY0" fmla="*/ 18182 h 565791"/>
                <a:gd name="connsiteX1" fmla="*/ 617005 w 648099"/>
                <a:gd name="connsiteY1" fmla="*/ 31700 h 565791"/>
                <a:gd name="connsiteX2" fmla="*/ 621713 w 648099"/>
                <a:gd name="connsiteY2" fmla="*/ 535349 h 565791"/>
                <a:gd name="connsiteX3" fmla="*/ 12537 w 648099"/>
                <a:gd name="connsiteY3" fmla="*/ 497972 h 565791"/>
                <a:gd name="connsiteX4" fmla="*/ 4334 w 648099"/>
                <a:gd name="connsiteY4" fmla="*/ 81348 h 565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rgbClr val="262626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</p:txBody>
        </p:sp>
        <p:sp>
          <p:nvSpPr>
            <p:cNvPr id="26" name="文本框 25" descr="e7d195523061f1c0deeec63e560781cfd59afb0ea006f2a87ABB68BF51EA6619813959095094C18C62A12F549504892A4AAA8C1554C6663626E05CA27F281A14E6983772AFC3FB97135759321DEA3D704CB8FFD9D2544D20ADDCB4FC824F904E0D83D989474D2C72C21C19999FBBACD7FA81DBC650697183C998B58960BA5FD542E56B4FBC2C958F"/>
            <p:cNvSpPr txBox="1"/>
            <p:nvPr/>
          </p:nvSpPr>
          <p:spPr>
            <a:xfrm>
              <a:off x="5140922" y="1818024"/>
              <a:ext cx="5655221" cy="403187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 smtClean="0">
                  <a:solidFill>
                    <a:srgbClr val="4C5D86"/>
                  </a:solidFill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          </a:t>
              </a:r>
              <a:endParaRPr lang="zh-CN" altLang="en-US" sz="3200" b="1" dirty="0">
                <a:solidFill>
                  <a:srgbClr val="4C5D86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endParaRPr>
            </a:p>
            <a:p>
              <a:pPr lvl="0">
                <a:lnSpc>
                  <a:spcPct val="200000"/>
                </a:lnSpc>
              </a:pPr>
              <a:r>
                <a:rPr lang="zh-TW" altLang="zh-TW" sz="2800" b="1" dirty="0"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請導師協助</a:t>
              </a:r>
              <a:r>
                <a:rPr lang="zh-TW" altLang="zh-TW" sz="2800" b="1" u="wavy" dirty="0">
                  <a:solidFill>
                    <a:srgbClr val="FF0000"/>
                  </a:solidFill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提前或</a:t>
              </a:r>
              <a:r>
                <a:rPr lang="zh-TW" altLang="zh-TW" sz="2800" b="1" dirty="0">
                  <a:solidFill>
                    <a:srgbClr val="FF0000"/>
                  </a:solidFill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於</a:t>
              </a:r>
              <a:r>
                <a:rPr lang="zh-TW" altLang="zh-TW" sz="2800" b="1" u="wavy" dirty="0">
                  <a:solidFill>
                    <a:srgbClr val="FF0000"/>
                  </a:solidFill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前一日</a:t>
              </a:r>
              <a:r>
                <a:rPr lang="zh-TW" altLang="zh-TW" sz="2800" b="1" u="wavy" dirty="0"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將「</a:t>
              </a:r>
              <a:r>
                <a:rPr lang="zh-TW" altLang="zh-TW" sz="2800" b="1" u="dbl" dirty="0"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流感疫苗注射提醒通知單</a:t>
              </a:r>
              <a:r>
                <a:rPr lang="zh-TW" altLang="zh-TW" sz="2800" b="1" u="wavy" dirty="0"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」</a:t>
              </a:r>
              <a:r>
                <a:rPr lang="zh-TW" altLang="zh-TW" sz="2800" b="1" dirty="0"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釘於聯絡簿，提醒家長</a:t>
              </a:r>
              <a:r>
                <a:rPr lang="en-US" altLang="zh-TW" sz="2800" b="1" dirty="0" smtClean="0"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11/20(</a:t>
              </a:r>
              <a:r>
                <a:rPr lang="zh-TW" altLang="zh-TW" sz="2800" b="1" dirty="0"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三</a:t>
              </a:r>
              <a:r>
                <a:rPr lang="en-US" altLang="zh-TW" sz="2800" b="1" dirty="0"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) </a:t>
              </a:r>
              <a:r>
                <a:rPr lang="zh-TW" altLang="zh-TW" sz="2800" b="1" dirty="0"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將進行流感疫苗注射</a:t>
              </a:r>
              <a:r>
                <a:rPr lang="zh-TW" altLang="en-US" sz="2800" b="1" dirty="0">
                  <a:latin typeface="文鼎中鋼筆行楷" panose="03000600000000000000" pitchFamily="66" charset="-120"/>
                  <a:ea typeface="文鼎中鋼筆行楷" panose="03000600000000000000" pitchFamily="66" charset="-120"/>
                </a:rPr>
                <a:t>。</a:t>
              </a:r>
              <a:endParaRPr lang="zh-TW" altLang="zh-TW" sz="2800" b="1" dirty="0">
                <a:latin typeface="文鼎中鋼筆行楷" panose="03000600000000000000" pitchFamily="66" charset="-120"/>
                <a:ea typeface="文鼎中鋼筆行楷" panose="03000600000000000000" pitchFamily="66" charset="-12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553215" y="1795173"/>
            <a:ext cx="4820152" cy="4752275"/>
            <a:chOff x="1274663" y="975090"/>
            <a:chExt cx="4820152" cy="4752275"/>
          </a:xfrm>
        </p:grpSpPr>
        <p:pic>
          <p:nvPicPr>
            <p:cNvPr id="32" name="圖片 3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4663" y="1938528"/>
              <a:ext cx="3911683" cy="3788837"/>
            </a:xfrm>
            <a:prstGeom prst="rect">
              <a:avLst/>
            </a:prstGeom>
          </p:spPr>
        </p:pic>
        <p:grpSp>
          <p:nvGrpSpPr>
            <p:cNvPr id="28" name="群組 27"/>
            <p:cNvGrpSpPr/>
            <p:nvPr/>
          </p:nvGrpSpPr>
          <p:grpSpPr>
            <a:xfrm>
              <a:off x="4760064" y="975090"/>
              <a:ext cx="1334751" cy="1745967"/>
              <a:chOff x="5734092" y="267729"/>
              <a:chExt cx="1584176" cy="2153394"/>
            </a:xfrm>
          </p:grpSpPr>
          <p:sp>
            <p:nvSpPr>
              <p:cNvPr id="29" name="橢圓 28"/>
              <p:cNvSpPr/>
              <p:nvPr/>
            </p:nvSpPr>
            <p:spPr>
              <a:xfrm>
                <a:off x="5940152" y="1578508"/>
                <a:ext cx="216024" cy="3349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30" name="圖片 29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5778" b="98889" l="1974" r="10000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894" t="48719" r="25396" b="1041"/>
              <a:stretch/>
            </p:blipFill>
            <p:spPr>
              <a:xfrm rot="13236333">
                <a:off x="5734092" y="267729"/>
                <a:ext cx="1584176" cy="215339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5859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3" y="309866"/>
            <a:ext cx="8827139" cy="115311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 flipH="1">
            <a:off x="3274079" y="452673"/>
            <a:ext cx="5273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注射前給孩子們的提醒</a:t>
            </a:r>
            <a:endParaRPr lang="zh-CN" altLang="en-US" sz="7200" b="1" dirty="0">
              <a:solidFill>
                <a:schemeClr val="tx1">
                  <a:lumMod val="85000"/>
                  <a:lumOff val="1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1183341" y="2312894"/>
            <a:ext cx="685800" cy="111610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5" name="群組 34"/>
          <p:cNvGrpSpPr/>
          <p:nvPr/>
        </p:nvGrpSpPr>
        <p:grpSpPr>
          <a:xfrm>
            <a:off x="156195" y="1985832"/>
            <a:ext cx="3132104" cy="4712971"/>
            <a:chOff x="156195" y="1985832"/>
            <a:chExt cx="3132104" cy="4712971"/>
          </a:xfrm>
        </p:grpSpPr>
        <p:grpSp>
          <p:nvGrpSpPr>
            <p:cNvPr id="5" name="组合 4"/>
            <p:cNvGrpSpPr/>
            <p:nvPr/>
          </p:nvGrpSpPr>
          <p:grpSpPr>
            <a:xfrm>
              <a:off x="156195" y="1985832"/>
              <a:ext cx="3132104" cy="1946616"/>
              <a:chOff x="742786" y="2589336"/>
              <a:chExt cx="3132104" cy="1946616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1846382" y="2981208"/>
                <a:ext cx="202850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600" dirty="0" smtClean="0">
                    <a:solidFill>
                      <a:srgbClr val="392F2F"/>
                    </a:solidFill>
                    <a:latin typeface="Arial Black" panose="020B0A04020102020204" pitchFamily="34" charset="0"/>
                    <a:ea typeface="迷你简卡通" pitchFamily="65" charset="-122"/>
                    <a:cs typeface="Aharoni" panose="02010803020104030203" pitchFamily="2" charset="-79"/>
                  </a:rPr>
                  <a:t>01</a:t>
                </a:r>
                <a:endParaRPr lang="zh-CN" altLang="en-US" sz="6600" dirty="0">
                  <a:solidFill>
                    <a:srgbClr val="392F2F"/>
                  </a:solidFill>
                  <a:latin typeface="Arial Black" panose="020B0A04020102020204" pitchFamily="34" charset="0"/>
                  <a:ea typeface="迷你简卡通" pitchFamily="65" charset="-122"/>
                  <a:cs typeface="Aharoni" panose="02010803020104030203" pitchFamily="2" charset="-79"/>
                </a:endParaRPr>
              </a:p>
            </p:txBody>
          </p:sp>
          <p:sp>
            <p:nvSpPr>
              <p:cNvPr id="7" name="Freeform 49"/>
              <p:cNvSpPr>
                <a:spLocks noEditPoints="1"/>
              </p:cNvSpPr>
              <p:nvPr/>
            </p:nvSpPr>
            <p:spPr bwMode="auto">
              <a:xfrm>
                <a:off x="742786" y="2589336"/>
                <a:ext cx="2852970" cy="1946616"/>
              </a:xfrm>
              <a:custGeom>
                <a:avLst/>
                <a:gdLst>
                  <a:gd name="T0" fmla="*/ 336 w 1420"/>
                  <a:gd name="T1" fmla="*/ 215 h 1076"/>
                  <a:gd name="T2" fmla="*/ 247 w 1420"/>
                  <a:gd name="T3" fmla="*/ 269 h 1076"/>
                  <a:gd name="T4" fmla="*/ 339 w 1420"/>
                  <a:gd name="T5" fmla="*/ 658 h 1076"/>
                  <a:gd name="T6" fmla="*/ 4 w 1420"/>
                  <a:gd name="T7" fmla="*/ 999 h 1076"/>
                  <a:gd name="T8" fmla="*/ 71 w 1420"/>
                  <a:gd name="T9" fmla="*/ 1045 h 1076"/>
                  <a:gd name="T10" fmla="*/ 430 w 1420"/>
                  <a:gd name="T11" fmla="*/ 846 h 1076"/>
                  <a:gd name="T12" fmla="*/ 621 w 1420"/>
                  <a:gd name="T13" fmla="*/ 1030 h 1076"/>
                  <a:gd name="T14" fmla="*/ 1168 w 1420"/>
                  <a:gd name="T15" fmla="*/ 1058 h 1076"/>
                  <a:gd name="T16" fmla="*/ 1418 w 1420"/>
                  <a:gd name="T17" fmla="*/ 477 h 1076"/>
                  <a:gd name="T18" fmla="*/ 285 w 1420"/>
                  <a:gd name="T19" fmla="*/ 309 h 1076"/>
                  <a:gd name="T20" fmla="*/ 235 w 1420"/>
                  <a:gd name="T21" fmla="*/ 317 h 1076"/>
                  <a:gd name="T22" fmla="*/ 255 w 1420"/>
                  <a:gd name="T23" fmla="*/ 410 h 1076"/>
                  <a:gd name="T24" fmla="*/ 262 w 1420"/>
                  <a:gd name="T25" fmla="*/ 418 h 1076"/>
                  <a:gd name="T26" fmla="*/ 272 w 1420"/>
                  <a:gd name="T27" fmla="*/ 467 h 1076"/>
                  <a:gd name="T28" fmla="*/ 333 w 1420"/>
                  <a:gd name="T29" fmla="*/ 444 h 1076"/>
                  <a:gd name="T30" fmla="*/ 289 w 1420"/>
                  <a:gd name="T31" fmla="*/ 439 h 1076"/>
                  <a:gd name="T32" fmla="*/ 331 w 1420"/>
                  <a:gd name="T33" fmla="*/ 457 h 1076"/>
                  <a:gd name="T34" fmla="*/ 355 w 1420"/>
                  <a:gd name="T35" fmla="*/ 550 h 1076"/>
                  <a:gd name="T36" fmla="*/ 329 w 1420"/>
                  <a:gd name="T37" fmla="*/ 494 h 1076"/>
                  <a:gd name="T38" fmla="*/ 320 w 1420"/>
                  <a:gd name="T39" fmla="*/ 546 h 1076"/>
                  <a:gd name="T40" fmla="*/ 350 w 1420"/>
                  <a:gd name="T41" fmla="*/ 611 h 1076"/>
                  <a:gd name="T42" fmla="*/ 350 w 1420"/>
                  <a:gd name="T43" fmla="*/ 644 h 1076"/>
                  <a:gd name="T44" fmla="*/ 379 w 1420"/>
                  <a:gd name="T45" fmla="*/ 723 h 1076"/>
                  <a:gd name="T46" fmla="*/ 411 w 1420"/>
                  <a:gd name="T47" fmla="*/ 629 h 1076"/>
                  <a:gd name="T48" fmla="*/ 365 w 1420"/>
                  <a:gd name="T49" fmla="*/ 679 h 1076"/>
                  <a:gd name="T50" fmla="*/ 373 w 1420"/>
                  <a:gd name="T51" fmla="*/ 700 h 1076"/>
                  <a:gd name="T52" fmla="*/ 368 w 1420"/>
                  <a:gd name="T53" fmla="*/ 718 h 1076"/>
                  <a:gd name="T54" fmla="*/ 193 w 1420"/>
                  <a:gd name="T55" fmla="*/ 809 h 1076"/>
                  <a:gd name="T56" fmla="*/ 252 w 1420"/>
                  <a:gd name="T57" fmla="*/ 778 h 1076"/>
                  <a:gd name="T58" fmla="*/ 193 w 1420"/>
                  <a:gd name="T59" fmla="*/ 774 h 1076"/>
                  <a:gd name="T60" fmla="*/ 71 w 1420"/>
                  <a:gd name="T61" fmla="*/ 874 h 1076"/>
                  <a:gd name="T62" fmla="*/ 13 w 1420"/>
                  <a:gd name="T63" fmla="*/ 1006 h 1076"/>
                  <a:gd name="T64" fmla="*/ 28 w 1420"/>
                  <a:gd name="T65" fmla="*/ 983 h 1076"/>
                  <a:gd name="T66" fmla="*/ 153 w 1420"/>
                  <a:gd name="T67" fmla="*/ 845 h 1076"/>
                  <a:gd name="T68" fmla="*/ 471 w 1420"/>
                  <a:gd name="T69" fmla="*/ 813 h 1076"/>
                  <a:gd name="T70" fmla="*/ 456 w 1420"/>
                  <a:gd name="T71" fmla="*/ 811 h 1076"/>
                  <a:gd name="T72" fmla="*/ 457 w 1420"/>
                  <a:gd name="T73" fmla="*/ 872 h 1076"/>
                  <a:gd name="T74" fmla="*/ 551 w 1420"/>
                  <a:gd name="T75" fmla="*/ 992 h 1076"/>
                  <a:gd name="T76" fmla="*/ 565 w 1420"/>
                  <a:gd name="T77" fmla="*/ 958 h 1076"/>
                  <a:gd name="T78" fmla="*/ 532 w 1420"/>
                  <a:gd name="T79" fmla="*/ 919 h 1076"/>
                  <a:gd name="T80" fmla="*/ 496 w 1420"/>
                  <a:gd name="T81" fmla="*/ 877 h 1076"/>
                  <a:gd name="T82" fmla="*/ 501 w 1420"/>
                  <a:gd name="T83" fmla="*/ 960 h 1076"/>
                  <a:gd name="T84" fmla="*/ 542 w 1420"/>
                  <a:gd name="T85" fmla="*/ 1007 h 1076"/>
                  <a:gd name="T86" fmla="*/ 584 w 1420"/>
                  <a:gd name="T87" fmla="*/ 1007 h 1076"/>
                  <a:gd name="T88" fmla="*/ 634 w 1420"/>
                  <a:gd name="T89" fmla="*/ 1007 h 1076"/>
                  <a:gd name="T90" fmla="*/ 709 w 1420"/>
                  <a:gd name="T91" fmla="*/ 987 h 1076"/>
                  <a:gd name="T92" fmla="*/ 752 w 1420"/>
                  <a:gd name="T93" fmla="*/ 1009 h 1076"/>
                  <a:gd name="T94" fmla="*/ 825 w 1420"/>
                  <a:gd name="T95" fmla="*/ 1005 h 1076"/>
                  <a:gd name="T96" fmla="*/ 863 w 1420"/>
                  <a:gd name="T97" fmla="*/ 1012 h 1076"/>
                  <a:gd name="T98" fmla="*/ 967 w 1420"/>
                  <a:gd name="T99" fmla="*/ 999 h 1076"/>
                  <a:gd name="T100" fmla="*/ 967 w 1420"/>
                  <a:gd name="T101" fmla="*/ 1028 h 1076"/>
                  <a:gd name="T102" fmla="*/ 1003 w 1420"/>
                  <a:gd name="T103" fmla="*/ 1012 h 1076"/>
                  <a:gd name="T104" fmla="*/ 1047 w 1420"/>
                  <a:gd name="T105" fmla="*/ 1018 h 1076"/>
                  <a:gd name="T106" fmla="*/ 1088 w 1420"/>
                  <a:gd name="T107" fmla="*/ 1034 h 1076"/>
                  <a:gd name="T108" fmla="*/ 1128 w 1420"/>
                  <a:gd name="T109" fmla="*/ 1042 h 1076"/>
                  <a:gd name="T110" fmla="*/ 1193 w 1420"/>
                  <a:gd name="T111" fmla="*/ 1042 h 1076"/>
                  <a:gd name="T112" fmla="*/ 1309 w 1420"/>
                  <a:gd name="T113" fmla="*/ 956 h 1076"/>
                  <a:gd name="T114" fmla="*/ 598 w 1420"/>
                  <a:gd name="T115" fmla="*/ 959 h 1076"/>
                  <a:gd name="T116" fmla="*/ 189 w 1420"/>
                  <a:gd name="T117" fmla="*/ 913 h 1076"/>
                  <a:gd name="T118" fmla="*/ 355 w 1420"/>
                  <a:gd name="T119" fmla="*/ 750 h 1076"/>
                  <a:gd name="T120" fmla="*/ 297 w 1420"/>
                  <a:gd name="T121" fmla="*/ 279 h 1076"/>
                  <a:gd name="T122" fmla="*/ 928 w 1420"/>
                  <a:gd name="T123" fmla="*/ 46 h 10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20" h="1076">
                    <a:moveTo>
                      <a:pt x="1160" y="164"/>
                    </a:moveTo>
                    <a:lnTo>
                      <a:pt x="1160" y="164"/>
                    </a:lnTo>
                    <a:lnTo>
                      <a:pt x="1097" y="127"/>
                    </a:lnTo>
                    <a:lnTo>
                      <a:pt x="1033" y="88"/>
                    </a:lnTo>
                    <a:lnTo>
                      <a:pt x="1002" y="69"/>
                    </a:lnTo>
                    <a:lnTo>
                      <a:pt x="969" y="51"/>
                    </a:lnTo>
                    <a:lnTo>
                      <a:pt x="937" y="35"/>
                    </a:lnTo>
                    <a:lnTo>
                      <a:pt x="903" y="20"/>
                    </a:lnTo>
                    <a:lnTo>
                      <a:pt x="903" y="20"/>
                    </a:lnTo>
                    <a:lnTo>
                      <a:pt x="885" y="13"/>
                    </a:lnTo>
                    <a:lnTo>
                      <a:pt x="868" y="8"/>
                    </a:lnTo>
                    <a:lnTo>
                      <a:pt x="850" y="4"/>
                    </a:lnTo>
                    <a:lnTo>
                      <a:pt x="833" y="2"/>
                    </a:lnTo>
                    <a:lnTo>
                      <a:pt x="817" y="0"/>
                    </a:lnTo>
                    <a:lnTo>
                      <a:pt x="801" y="0"/>
                    </a:lnTo>
                    <a:lnTo>
                      <a:pt x="784" y="2"/>
                    </a:lnTo>
                    <a:lnTo>
                      <a:pt x="768" y="4"/>
                    </a:lnTo>
                    <a:lnTo>
                      <a:pt x="752" y="8"/>
                    </a:lnTo>
                    <a:lnTo>
                      <a:pt x="737" y="13"/>
                    </a:lnTo>
                    <a:lnTo>
                      <a:pt x="720" y="17"/>
                    </a:lnTo>
                    <a:lnTo>
                      <a:pt x="704" y="25"/>
                    </a:lnTo>
                    <a:lnTo>
                      <a:pt x="673" y="40"/>
                    </a:lnTo>
                    <a:lnTo>
                      <a:pt x="642" y="58"/>
                    </a:lnTo>
                    <a:lnTo>
                      <a:pt x="642" y="58"/>
                    </a:lnTo>
                    <a:lnTo>
                      <a:pt x="571" y="100"/>
                    </a:lnTo>
                    <a:lnTo>
                      <a:pt x="500" y="143"/>
                    </a:lnTo>
                    <a:lnTo>
                      <a:pt x="463" y="163"/>
                    </a:lnTo>
                    <a:lnTo>
                      <a:pt x="427" y="181"/>
                    </a:lnTo>
                    <a:lnTo>
                      <a:pt x="390" y="199"/>
                    </a:lnTo>
                    <a:lnTo>
                      <a:pt x="352" y="215"/>
                    </a:lnTo>
                    <a:lnTo>
                      <a:pt x="352" y="215"/>
                    </a:lnTo>
                    <a:lnTo>
                      <a:pt x="349" y="214"/>
                    </a:lnTo>
                    <a:lnTo>
                      <a:pt x="349" y="214"/>
                    </a:lnTo>
                    <a:lnTo>
                      <a:pt x="336" y="215"/>
                    </a:lnTo>
                    <a:lnTo>
                      <a:pt x="325" y="217"/>
                    </a:lnTo>
                    <a:lnTo>
                      <a:pt x="314" y="222"/>
                    </a:lnTo>
                    <a:lnTo>
                      <a:pt x="306" y="228"/>
                    </a:lnTo>
                    <a:lnTo>
                      <a:pt x="299" y="235"/>
                    </a:lnTo>
                    <a:lnTo>
                      <a:pt x="293" y="245"/>
                    </a:lnTo>
                    <a:lnTo>
                      <a:pt x="289" y="256"/>
                    </a:lnTo>
                    <a:lnTo>
                      <a:pt x="288" y="268"/>
                    </a:lnTo>
                    <a:lnTo>
                      <a:pt x="288" y="268"/>
                    </a:lnTo>
                    <a:lnTo>
                      <a:pt x="287" y="265"/>
                    </a:lnTo>
                    <a:lnTo>
                      <a:pt x="284" y="264"/>
                    </a:lnTo>
                    <a:lnTo>
                      <a:pt x="282" y="265"/>
                    </a:lnTo>
                    <a:lnTo>
                      <a:pt x="279" y="267"/>
                    </a:lnTo>
                    <a:lnTo>
                      <a:pt x="274" y="271"/>
                    </a:lnTo>
                    <a:lnTo>
                      <a:pt x="271" y="276"/>
                    </a:lnTo>
                    <a:lnTo>
                      <a:pt x="271" y="276"/>
                    </a:lnTo>
                    <a:lnTo>
                      <a:pt x="277" y="267"/>
                    </a:lnTo>
                    <a:lnTo>
                      <a:pt x="284" y="253"/>
                    </a:lnTo>
                    <a:lnTo>
                      <a:pt x="287" y="247"/>
                    </a:lnTo>
                    <a:lnTo>
                      <a:pt x="288" y="244"/>
                    </a:lnTo>
                    <a:lnTo>
                      <a:pt x="287" y="244"/>
                    </a:lnTo>
                    <a:lnTo>
                      <a:pt x="285" y="244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2" y="243"/>
                    </a:lnTo>
                    <a:lnTo>
                      <a:pt x="281" y="241"/>
                    </a:lnTo>
                    <a:lnTo>
                      <a:pt x="281" y="241"/>
                    </a:lnTo>
                    <a:lnTo>
                      <a:pt x="277" y="241"/>
                    </a:lnTo>
                    <a:lnTo>
                      <a:pt x="272" y="244"/>
                    </a:lnTo>
                    <a:lnTo>
                      <a:pt x="262" y="250"/>
                    </a:lnTo>
                    <a:lnTo>
                      <a:pt x="256" y="256"/>
                    </a:lnTo>
                    <a:lnTo>
                      <a:pt x="256" y="256"/>
                    </a:lnTo>
                    <a:lnTo>
                      <a:pt x="247" y="269"/>
                    </a:lnTo>
                    <a:lnTo>
                      <a:pt x="238" y="282"/>
                    </a:lnTo>
                    <a:lnTo>
                      <a:pt x="232" y="297"/>
                    </a:lnTo>
                    <a:lnTo>
                      <a:pt x="228" y="311"/>
                    </a:lnTo>
                    <a:lnTo>
                      <a:pt x="225" y="327"/>
                    </a:lnTo>
                    <a:lnTo>
                      <a:pt x="225" y="341"/>
                    </a:lnTo>
                    <a:lnTo>
                      <a:pt x="228" y="358"/>
                    </a:lnTo>
                    <a:lnTo>
                      <a:pt x="231" y="375"/>
                    </a:lnTo>
                    <a:lnTo>
                      <a:pt x="231" y="375"/>
                    </a:lnTo>
                    <a:lnTo>
                      <a:pt x="231" y="379"/>
                    </a:lnTo>
                    <a:lnTo>
                      <a:pt x="231" y="380"/>
                    </a:lnTo>
                    <a:lnTo>
                      <a:pt x="232" y="382"/>
                    </a:lnTo>
                    <a:lnTo>
                      <a:pt x="232" y="382"/>
                    </a:lnTo>
                    <a:lnTo>
                      <a:pt x="243" y="415"/>
                    </a:lnTo>
                    <a:lnTo>
                      <a:pt x="254" y="448"/>
                    </a:lnTo>
                    <a:lnTo>
                      <a:pt x="267" y="481"/>
                    </a:lnTo>
                    <a:lnTo>
                      <a:pt x="281" y="512"/>
                    </a:lnTo>
                    <a:lnTo>
                      <a:pt x="281" y="512"/>
                    </a:lnTo>
                    <a:lnTo>
                      <a:pt x="278" y="518"/>
                    </a:lnTo>
                    <a:lnTo>
                      <a:pt x="278" y="526"/>
                    </a:lnTo>
                    <a:lnTo>
                      <a:pt x="278" y="528"/>
                    </a:lnTo>
                    <a:lnTo>
                      <a:pt x="281" y="529"/>
                    </a:lnTo>
                    <a:lnTo>
                      <a:pt x="283" y="530"/>
                    </a:lnTo>
                    <a:lnTo>
                      <a:pt x="287" y="529"/>
                    </a:lnTo>
                    <a:lnTo>
                      <a:pt x="287" y="529"/>
                    </a:lnTo>
                    <a:lnTo>
                      <a:pt x="300" y="559"/>
                    </a:lnTo>
                    <a:lnTo>
                      <a:pt x="312" y="591"/>
                    </a:lnTo>
                    <a:lnTo>
                      <a:pt x="324" y="621"/>
                    </a:lnTo>
                    <a:lnTo>
                      <a:pt x="337" y="651"/>
                    </a:lnTo>
                    <a:lnTo>
                      <a:pt x="337" y="651"/>
                    </a:lnTo>
                    <a:lnTo>
                      <a:pt x="336" y="653"/>
                    </a:lnTo>
                    <a:lnTo>
                      <a:pt x="337" y="656"/>
                    </a:lnTo>
                    <a:lnTo>
                      <a:pt x="338" y="657"/>
                    </a:lnTo>
                    <a:lnTo>
                      <a:pt x="339" y="658"/>
                    </a:lnTo>
                    <a:lnTo>
                      <a:pt x="339" y="658"/>
                    </a:lnTo>
                    <a:lnTo>
                      <a:pt x="344" y="666"/>
                    </a:lnTo>
                    <a:lnTo>
                      <a:pt x="344" y="666"/>
                    </a:lnTo>
                    <a:lnTo>
                      <a:pt x="339" y="677"/>
                    </a:lnTo>
                    <a:lnTo>
                      <a:pt x="339" y="677"/>
                    </a:lnTo>
                    <a:lnTo>
                      <a:pt x="330" y="688"/>
                    </a:lnTo>
                    <a:lnTo>
                      <a:pt x="320" y="697"/>
                    </a:lnTo>
                    <a:lnTo>
                      <a:pt x="309" y="705"/>
                    </a:lnTo>
                    <a:lnTo>
                      <a:pt x="299" y="713"/>
                    </a:lnTo>
                    <a:lnTo>
                      <a:pt x="273" y="727"/>
                    </a:lnTo>
                    <a:lnTo>
                      <a:pt x="248" y="739"/>
                    </a:lnTo>
                    <a:lnTo>
                      <a:pt x="196" y="763"/>
                    </a:lnTo>
                    <a:lnTo>
                      <a:pt x="172" y="776"/>
                    </a:lnTo>
                    <a:lnTo>
                      <a:pt x="160" y="783"/>
                    </a:lnTo>
                    <a:lnTo>
                      <a:pt x="149" y="792"/>
                    </a:lnTo>
                    <a:lnTo>
                      <a:pt x="149" y="792"/>
                    </a:lnTo>
                    <a:lnTo>
                      <a:pt x="129" y="806"/>
                    </a:lnTo>
                    <a:lnTo>
                      <a:pt x="107" y="823"/>
                    </a:lnTo>
                    <a:lnTo>
                      <a:pt x="87" y="841"/>
                    </a:lnTo>
                    <a:lnTo>
                      <a:pt x="67" y="860"/>
                    </a:lnTo>
                    <a:lnTo>
                      <a:pt x="49" y="881"/>
                    </a:lnTo>
                    <a:lnTo>
                      <a:pt x="41" y="892"/>
                    </a:lnTo>
                    <a:lnTo>
                      <a:pt x="33" y="903"/>
                    </a:lnTo>
                    <a:lnTo>
                      <a:pt x="27" y="913"/>
                    </a:lnTo>
                    <a:lnTo>
                      <a:pt x="20" y="925"/>
                    </a:lnTo>
                    <a:lnTo>
                      <a:pt x="14" y="937"/>
                    </a:lnTo>
                    <a:lnTo>
                      <a:pt x="11" y="949"/>
                    </a:lnTo>
                    <a:lnTo>
                      <a:pt x="11" y="949"/>
                    </a:lnTo>
                    <a:lnTo>
                      <a:pt x="8" y="952"/>
                    </a:lnTo>
                    <a:lnTo>
                      <a:pt x="7" y="954"/>
                    </a:lnTo>
                    <a:lnTo>
                      <a:pt x="6" y="957"/>
                    </a:lnTo>
                    <a:lnTo>
                      <a:pt x="8" y="959"/>
                    </a:lnTo>
                    <a:lnTo>
                      <a:pt x="8" y="959"/>
                    </a:lnTo>
                    <a:lnTo>
                      <a:pt x="6" y="976"/>
                    </a:lnTo>
                    <a:lnTo>
                      <a:pt x="4" y="999"/>
                    </a:lnTo>
                    <a:lnTo>
                      <a:pt x="4" y="999"/>
                    </a:lnTo>
                    <a:lnTo>
                      <a:pt x="2" y="1002"/>
                    </a:lnTo>
                    <a:lnTo>
                      <a:pt x="0" y="1006"/>
                    </a:lnTo>
                    <a:lnTo>
                      <a:pt x="0" y="1010"/>
                    </a:lnTo>
                    <a:lnTo>
                      <a:pt x="1" y="1011"/>
                    </a:lnTo>
                    <a:lnTo>
                      <a:pt x="4" y="1012"/>
                    </a:lnTo>
                    <a:lnTo>
                      <a:pt x="4" y="1012"/>
                    </a:lnTo>
                    <a:lnTo>
                      <a:pt x="4" y="1024"/>
                    </a:lnTo>
                    <a:lnTo>
                      <a:pt x="5" y="1037"/>
                    </a:lnTo>
                    <a:lnTo>
                      <a:pt x="5" y="1037"/>
                    </a:lnTo>
                    <a:lnTo>
                      <a:pt x="5" y="1040"/>
                    </a:lnTo>
                    <a:lnTo>
                      <a:pt x="5" y="1040"/>
                    </a:lnTo>
                    <a:lnTo>
                      <a:pt x="7" y="1051"/>
                    </a:lnTo>
                    <a:lnTo>
                      <a:pt x="11" y="1063"/>
                    </a:lnTo>
                    <a:lnTo>
                      <a:pt x="13" y="1068"/>
                    </a:lnTo>
                    <a:lnTo>
                      <a:pt x="17" y="1072"/>
                    </a:lnTo>
                    <a:lnTo>
                      <a:pt x="22" y="1075"/>
                    </a:lnTo>
                    <a:lnTo>
                      <a:pt x="28" y="1076"/>
                    </a:lnTo>
                    <a:lnTo>
                      <a:pt x="28" y="1076"/>
                    </a:lnTo>
                    <a:lnTo>
                      <a:pt x="30" y="1076"/>
                    </a:lnTo>
                    <a:lnTo>
                      <a:pt x="33" y="1075"/>
                    </a:lnTo>
                    <a:lnTo>
                      <a:pt x="34" y="1074"/>
                    </a:lnTo>
                    <a:lnTo>
                      <a:pt x="34" y="1072"/>
                    </a:lnTo>
                    <a:lnTo>
                      <a:pt x="31" y="1069"/>
                    </a:lnTo>
                    <a:lnTo>
                      <a:pt x="27" y="1066"/>
                    </a:lnTo>
                    <a:lnTo>
                      <a:pt x="27" y="1066"/>
                    </a:lnTo>
                    <a:lnTo>
                      <a:pt x="35" y="1065"/>
                    </a:lnTo>
                    <a:lnTo>
                      <a:pt x="46" y="1063"/>
                    </a:lnTo>
                    <a:lnTo>
                      <a:pt x="52" y="1060"/>
                    </a:lnTo>
                    <a:lnTo>
                      <a:pt x="55" y="1058"/>
                    </a:lnTo>
                    <a:lnTo>
                      <a:pt x="59" y="1055"/>
                    </a:lnTo>
                    <a:lnTo>
                      <a:pt x="60" y="1052"/>
                    </a:lnTo>
                    <a:lnTo>
                      <a:pt x="60" y="1052"/>
                    </a:lnTo>
                    <a:lnTo>
                      <a:pt x="71" y="1045"/>
                    </a:lnTo>
                    <a:lnTo>
                      <a:pt x="81" y="1036"/>
                    </a:lnTo>
                    <a:lnTo>
                      <a:pt x="101" y="1019"/>
                    </a:lnTo>
                    <a:lnTo>
                      <a:pt x="119" y="1001"/>
                    </a:lnTo>
                    <a:lnTo>
                      <a:pt x="137" y="982"/>
                    </a:lnTo>
                    <a:lnTo>
                      <a:pt x="155" y="962"/>
                    </a:lnTo>
                    <a:lnTo>
                      <a:pt x="173" y="943"/>
                    </a:lnTo>
                    <a:lnTo>
                      <a:pt x="193" y="925"/>
                    </a:lnTo>
                    <a:lnTo>
                      <a:pt x="203" y="918"/>
                    </a:lnTo>
                    <a:lnTo>
                      <a:pt x="214" y="910"/>
                    </a:lnTo>
                    <a:lnTo>
                      <a:pt x="214" y="910"/>
                    </a:lnTo>
                    <a:lnTo>
                      <a:pt x="241" y="893"/>
                    </a:lnTo>
                    <a:lnTo>
                      <a:pt x="268" y="877"/>
                    </a:lnTo>
                    <a:lnTo>
                      <a:pt x="297" y="863"/>
                    </a:lnTo>
                    <a:lnTo>
                      <a:pt x="326" y="850"/>
                    </a:lnTo>
                    <a:lnTo>
                      <a:pt x="385" y="823"/>
                    </a:lnTo>
                    <a:lnTo>
                      <a:pt x="443" y="797"/>
                    </a:lnTo>
                    <a:lnTo>
                      <a:pt x="443" y="797"/>
                    </a:lnTo>
                    <a:lnTo>
                      <a:pt x="437" y="803"/>
                    </a:lnTo>
                    <a:lnTo>
                      <a:pt x="432" y="807"/>
                    </a:lnTo>
                    <a:lnTo>
                      <a:pt x="429" y="811"/>
                    </a:lnTo>
                    <a:lnTo>
                      <a:pt x="427" y="815"/>
                    </a:lnTo>
                    <a:lnTo>
                      <a:pt x="429" y="816"/>
                    </a:lnTo>
                    <a:lnTo>
                      <a:pt x="432" y="816"/>
                    </a:lnTo>
                    <a:lnTo>
                      <a:pt x="437" y="813"/>
                    </a:lnTo>
                    <a:lnTo>
                      <a:pt x="445" y="809"/>
                    </a:lnTo>
                    <a:lnTo>
                      <a:pt x="445" y="809"/>
                    </a:lnTo>
                    <a:lnTo>
                      <a:pt x="432" y="827"/>
                    </a:lnTo>
                    <a:lnTo>
                      <a:pt x="432" y="827"/>
                    </a:lnTo>
                    <a:lnTo>
                      <a:pt x="429" y="825"/>
                    </a:lnTo>
                    <a:lnTo>
                      <a:pt x="427" y="827"/>
                    </a:lnTo>
                    <a:lnTo>
                      <a:pt x="427" y="827"/>
                    </a:lnTo>
                    <a:lnTo>
                      <a:pt x="426" y="830"/>
                    </a:lnTo>
                    <a:lnTo>
                      <a:pt x="427" y="835"/>
                    </a:lnTo>
                    <a:lnTo>
                      <a:pt x="430" y="846"/>
                    </a:lnTo>
                    <a:lnTo>
                      <a:pt x="432" y="851"/>
                    </a:lnTo>
                    <a:lnTo>
                      <a:pt x="432" y="851"/>
                    </a:lnTo>
                    <a:lnTo>
                      <a:pt x="431" y="857"/>
                    </a:lnTo>
                    <a:lnTo>
                      <a:pt x="431" y="860"/>
                    </a:lnTo>
                    <a:lnTo>
                      <a:pt x="431" y="863"/>
                    </a:lnTo>
                    <a:lnTo>
                      <a:pt x="433" y="863"/>
                    </a:lnTo>
                    <a:lnTo>
                      <a:pt x="436" y="863"/>
                    </a:lnTo>
                    <a:lnTo>
                      <a:pt x="438" y="863"/>
                    </a:lnTo>
                    <a:lnTo>
                      <a:pt x="438" y="863"/>
                    </a:lnTo>
                    <a:lnTo>
                      <a:pt x="467" y="906"/>
                    </a:lnTo>
                    <a:lnTo>
                      <a:pt x="479" y="928"/>
                    </a:lnTo>
                    <a:lnTo>
                      <a:pt x="484" y="940"/>
                    </a:lnTo>
                    <a:lnTo>
                      <a:pt x="489" y="952"/>
                    </a:lnTo>
                    <a:lnTo>
                      <a:pt x="489" y="952"/>
                    </a:lnTo>
                    <a:lnTo>
                      <a:pt x="486" y="956"/>
                    </a:lnTo>
                    <a:lnTo>
                      <a:pt x="485" y="960"/>
                    </a:lnTo>
                    <a:lnTo>
                      <a:pt x="486" y="963"/>
                    </a:lnTo>
                    <a:lnTo>
                      <a:pt x="486" y="964"/>
                    </a:lnTo>
                    <a:lnTo>
                      <a:pt x="489" y="964"/>
                    </a:lnTo>
                    <a:lnTo>
                      <a:pt x="491" y="963"/>
                    </a:lnTo>
                    <a:lnTo>
                      <a:pt x="491" y="963"/>
                    </a:lnTo>
                    <a:lnTo>
                      <a:pt x="496" y="974"/>
                    </a:lnTo>
                    <a:lnTo>
                      <a:pt x="501" y="984"/>
                    </a:lnTo>
                    <a:lnTo>
                      <a:pt x="506" y="993"/>
                    </a:lnTo>
                    <a:lnTo>
                      <a:pt x="512" y="1000"/>
                    </a:lnTo>
                    <a:lnTo>
                      <a:pt x="519" y="1007"/>
                    </a:lnTo>
                    <a:lnTo>
                      <a:pt x="526" y="1013"/>
                    </a:lnTo>
                    <a:lnTo>
                      <a:pt x="533" y="1018"/>
                    </a:lnTo>
                    <a:lnTo>
                      <a:pt x="542" y="1022"/>
                    </a:lnTo>
                    <a:lnTo>
                      <a:pt x="550" y="1025"/>
                    </a:lnTo>
                    <a:lnTo>
                      <a:pt x="559" y="1028"/>
                    </a:lnTo>
                    <a:lnTo>
                      <a:pt x="578" y="1030"/>
                    </a:lnTo>
                    <a:lnTo>
                      <a:pt x="598" y="1031"/>
                    </a:lnTo>
                    <a:lnTo>
                      <a:pt x="621" y="1030"/>
                    </a:lnTo>
                    <a:lnTo>
                      <a:pt x="621" y="1030"/>
                    </a:lnTo>
                    <a:lnTo>
                      <a:pt x="672" y="1027"/>
                    </a:lnTo>
                    <a:lnTo>
                      <a:pt x="722" y="1024"/>
                    </a:lnTo>
                    <a:lnTo>
                      <a:pt x="773" y="1022"/>
                    </a:lnTo>
                    <a:lnTo>
                      <a:pt x="798" y="1023"/>
                    </a:lnTo>
                    <a:lnTo>
                      <a:pt x="825" y="1024"/>
                    </a:lnTo>
                    <a:lnTo>
                      <a:pt x="825" y="1024"/>
                    </a:lnTo>
                    <a:lnTo>
                      <a:pt x="826" y="1024"/>
                    </a:lnTo>
                    <a:lnTo>
                      <a:pt x="828" y="1024"/>
                    </a:lnTo>
                    <a:lnTo>
                      <a:pt x="828" y="1024"/>
                    </a:lnTo>
                    <a:lnTo>
                      <a:pt x="880" y="1029"/>
                    </a:lnTo>
                    <a:lnTo>
                      <a:pt x="880" y="1029"/>
                    </a:lnTo>
                    <a:lnTo>
                      <a:pt x="882" y="1030"/>
                    </a:lnTo>
                    <a:lnTo>
                      <a:pt x="885" y="1030"/>
                    </a:lnTo>
                    <a:lnTo>
                      <a:pt x="890" y="1029"/>
                    </a:lnTo>
                    <a:lnTo>
                      <a:pt x="890" y="1029"/>
                    </a:lnTo>
                    <a:lnTo>
                      <a:pt x="939" y="1035"/>
                    </a:lnTo>
                    <a:lnTo>
                      <a:pt x="939" y="1035"/>
                    </a:lnTo>
                    <a:lnTo>
                      <a:pt x="951" y="1037"/>
                    </a:lnTo>
                    <a:lnTo>
                      <a:pt x="967" y="1040"/>
                    </a:lnTo>
                    <a:lnTo>
                      <a:pt x="981" y="1042"/>
                    </a:lnTo>
                    <a:lnTo>
                      <a:pt x="987" y="1042"/>
                    </a:lnTo>
                    <a:lnTo>
                      <a:pt x="993" y="1041"/>
                    </a:lnTo>
                    <a:lnTo>
                      <a:pt x="993" y="1041"/>
                    </a:lnTo>
                    <a:lnTo>
                      <a:pt x="1110" y="1053"/>
                    </a:lnTo>
                    <a:lnTo>
                      <a:pt x="1110" y="1053"/>
                    </a:lnTo>
                    <a:lnTo>
                      <a:pt x="1114" y="1054"/>
                    </a:lnTo>
                    <a:lnTo>
                      <a:pt x="1117" y="1054"/>
                    </a:lnTo>
                    <a:lnTo>
                      <a:pt x="1117" y="1054"/>
                    </a:lnTo>
                    <a:lnTo>
                      <a:pt x="1135" y="1055"/>
                    </a:lnTo>
                    <a:lnTo>
                      <a:pt x="1154" y="1055"/>
                    </a:lnTo>
                    <a:lnTo>
                      <a:pt x="1154" y="1055"/>
                    </a:lnTo>
                    <a:lnTo>
                      <a:pt x="1160" y="1058"/>
                    </a:lnTo>
                    <a:lnTo>
                      <a:pt x="1168" y="1058"/>
                    </a:lnTo>
                    <a:lnTo>
                      <a:pt x="1177" y="1057"/>
                    </a:lnTo>
                    <a:lnTo>
                      <a:pt x="1187" y="1054"/>
                    </a:lnTo>
                    <a:lnTo>
                      <a:pt x="1210" y="1046"/>
                    </a:lnTo>
                    <a:lnTo>
                      <a:pt x="1234" y="1035"/>
                    </a:lnTo>
                    <a:lnTo>
                      <a:pt x="1256" y="1023"/>
                    </a:lnTo>
                    <a:lnTo>
                      <a:pt x="1274" y="1012"/>
                    </a:lnTo>
                    <a:lnTo>
                      <a:pt x="1286" y="1002"/>
                    </a:lnTo>
                    <a:lnTo>
                      <a:pt x="1288" y="1000"/>
                    </a:lnTo>
                    <a:lnTo>
                      <a:pt x="1288" y="998"/>
                    </a:lnTo>
                    <a:lnTo>
                      <a:pt x="1288" y="998"/>
                    </a:lnTo>
                    <a:lnTo>
                      <a:pt x="1296" y="992"/>
                    </a:lnTo>
                    <a:lnTo>
                      <a:pt x="1304" y="984"/>
                    </a:lnTo>
                    <a:lnTo>
                      <a:pt x="1310" y="977"/>
                    </a:lnTo>
                    <a:lnTo>
                      <a:pt x="1316" y="969"/>
                    </a:lnTo>
                    <a:lnTo>
                      <a:pt x="1322" y="962"/>
                    </a:lnTo>
                    <a:lnTo>
                      <a:pt x="1325" y="953"/>
                    </a:lnTo>
                    <a:lnTo>
                      <a:pt x="1334" y="935"/>
                    </a:lnTo>
                    <a:lnTo>
                      <a:pt x="1339" y="916"/>
                    </a:lnTo>
                    <a:lnTo>
                      <a:pt x="1342" y="896"/>
                    </a:lnTo>
                    <a:lnTo>
                      <a:pt x="1345" y="877"/>
                    </a:lnTo>
                    <a:lnTo>
                      <a:pt x="1347" y="857"/>
                    </a:lnTo>
                    <a:lnTo>
                      <a:pt x="1347" y="857"/>
                    </a:lnTo>
                    <a:lnTo>
                      <a:pt x="1352" y="810"/>
                    </a:lnTo>
                    <a:lnTo>
                      <a:pt x="1357" y="763"/>
                    </a:lnTo>
                    <a:lnTo>
                      <a:pt x="1363" y="716"/>
                    </a:lnTo>
                    <a:lnTo>
                      <a:pt x="1370" y="669"/>
                    </a:lnTo>
                    <a:lnTo>
                      <a:pt x="1370" y="669"/>
                    </a:lnTo>
                    <a:lnTo>
                      <a:pt x="1375" y="651"/>
                    </a:lnTo>
                    <a:lnTo>
                      <a:pt x="1380" y="630"/>
                    </a:lnTo>
                    <a:lnTo>
                      <a:pt x="1392" y="588"/>
                    </a:lnTo>
                    <a:lnTo>
                      <a:pt x="1404" y="545"/>
                    </a:lnTo>
                    <a:lnTo>
                      <a:pt x="1410" y="522"/>
                    </a:lnTo>
                    <a:lnTo>
                      <a:pt x="1414" y="500"/>
                    </a:lnTo>
                    <a:lnTo>
                      <a:pt x="1418" y="477"/>
                    </a:lnTo>
                    <a:lnTo>
                      <a:pt x="1419" y="456"/>
                    </a:lnTo>
                    <a:lnTo>
                      <a:pt x="1420" y="434"/>
                    </a:lnTo>
                    <a:lnTo>
                      <a:pt x="1419" y="412"/>
                    </a:lnTo>
                    <a:lnTo>
                      <a:pt x="1416" y="392"/>
                    </a:lnTo>
                    <a:lnTo>
                      <a:pt x="1412" y="382"/>
                    </a:lnTo>
                    <a:lnTo>
                      <a:pt x="1408" y="373"/>
                    </a:lnTo>
                    <a:lnTo>
                      <a:pt x="1405" y="363"/>
                    </a:lnTo>
                    <a:lnTo>
                      <a:pt x="1400" y="353"/>
                    </a:lnTo>
                    <a:lnTo>
                      <a:pt x="1394" y="345"/>
                    </a:lnTo>
                    <a:lnTo>
                      <a:pt x="1387" y="336"/>
                    </a:lnTo>
                    <a:lnTo>
                      <a:pt x="1387" y="336"/>
                    </a:lnTo>
                    <a:lnTo>
                      <a:pt x="1376" y="322"/>
                    </a:lnTo>
                    <a:lnTo>
                      <a:pt x="1364" y="310"/>
                    </a:lnTo>
                    <a:lnTo>
                      <a:pt x="1337" y="285"/>
                    </a:lnTo>
                    <a:lnTo>
                      <a:pt x="1310" y="262"/>
                    </a:lnTo>
                    <a:lnTo>
                      <a:pt x="1282" y="240"/>
                    </a:lnTo>
                    <a:lnTo>
                      <a:pt x="1252" y="220"/>
                    </a:lnTo>
                    <a:lnTo>
                      <a:pt x="1222" y="200"/>
                    </a:lnTo>
                    <a:lnTo>
                      <a:pt x="1160" y="164"/>
                    </a:lnTo>
                    <a:lnTo>
                      <a:pt x="1160" y="164"/>
                    </a:lnTo>
                    <a:close/>
                    <a:moveTo>
                      <a:pt x="291" y="317"/>
                    </a:moveTo>
                    <a:lnTo>
                      <a:pt x="291" y="317"/>
                    </a:lnTo>
                    <a:lnTo>
                      <a:pt x="290" y="317"/>
                    </a:lnTo>
                    <a:lnTo>
                      <a:pt x="288" y="318"/>
                    </a:lnTo>
                    <a:lnTo>
                      <a:pt x="282" y="322"/>
                    </a:lnTo>
                    <a:lnTo>
                      <a:pt x="268" y="338"/>
                    </a:lnTo>
                    <a:lnTo>
                      <a:pt x="254" y="356"/>
                    </a:lnTo>
                    <a:lnTo>
                      <a:pt x="244" y="365"/>
                    </a:lnTo>
                    <a:lnTo>
                      <a:pt x="244" y="365"/>
                    </a:lnTo>
                    <a:lnTo>
                      <a:pt x="254" y="351"/>
                    </a:lnTo>
                    <a:lnTo>
                      <a:pt x="265" y="338"/>
                    </a:lnTo>
                    <a:lnTo>
                      <a:pt x="265" y="338"/>
                    </a:lnTo>
                    <a:lnTo>
                      <a:pt x="279" y="318"/>
                    </a:lnTo>
                    <a:lnTo>
                      <a:pt x="285" y="309"/>
                    </a:lnTo>
                    <a:lnTo>
                      <a:pt x="288" y="303"/>
                    </a:lnTo>
                    <a:lnTo>
                      <a:pt x="289" y="298"/>
                    </a:lnTo>
                    <a:lnTo>
                      <a:pt x="289" y="298"/>
                    </a:lnTo>
                    <a:lnTo>
                      <a:pt x="291" y="317"/>
                    </a:lnTo>
                    <a:lnTo>
                      <a:pt x="291" y="317"/>
                    </a:lnTo>
                    <a:close/>
                    <a:moveTo>
                      <a:pt x="288" y="271"/>
                    </a:moveTo>
                    <a:lnTo>
                      <a:pt x="288" y="271"/>
                    </a:lnTo>
                    <a:lnTo>
                      <a:pt x="288" y="283"/>
                    </a:lnTo>
                    <a:lnTo>
                      <a:pt x="288" y="297"/>
                    </a:lnTo>
                    <a:lnTo>
                      <a:pt x="288" y="297"/>
                    </a:lnTo>
                    <a:lnTo>
                      <a:pt x="288" y="294"/>
                    </a:lnTo>
                    <a:lnTo>
                      <a:pt x="285" y="294"/>
                    </a:lnTo>
                    <a:lnTo>
                      <a:pt x="281" y="297"/>
                    </a:lnTo>
                    <a:lnTo>
                      <a:pt x="274" y="302"/>
                    </a:lnTo>
                    <a:lnTo>
                      <a:pt x="268" y="309"/>
                    </a:lnTo>
                    <a:lnTo>
                      <a:pt x="256" y="323"/>
                    </a:lnTo>
                    <a:lnTo>
                      <a:pt x="249" y="332"/>
                    </a:lnTo>
                    <a:lnTo>
                      <a:pt x="249" y="332"/>
                    </a:lnTo>
                    <a:lnTo>
                      <a:pt x="260" y="317"/>
                    </a:lnTo>
                    <a:lnTo>
                      <a:pt x="271" y="303"/>
                    </a:lnTo>
                    <a:lnTo>
                      <a:pt x="277" y="296"/>
                    </a:lnTo>
                    <a:lnTo>
                      <a:pt x="281" y="288"/>
                    </a:lnTo>
                    <a:lnTo>
                      <a:pt x="285" y="280"/>
                    </a:lnTo>
                    <a:lnTo>
                      <a:pt x="288" y="271"/>
                    </a:lnTo>
                    <a:lnTo>
                      <a:pt x="288" y="271"/>
                    </a:lnTo>
                    <a:close/>
                    <a:moveTo>
                      <a:pt x="240" y="299"/>
                    </a:moveTo>
                    <a:lnTo>
                      <a:pt x="240" y="299"/>
                    </a:lnTo>
                    <a:lnTo>
                      <a:pt x="242" y="299"/>
                    </a:lnTo>
                    <a:lnTo>
                      <a:pt x="244" y="297"/>
                    </a:lnTo>
                    <a:lnTo>
                      <a:pt x="248" y="293"/>
                    </a:lnTo>
                    <a:lnTo>
                      <a:pt x="255" y="283"/>
                    </a:lnTo>
                    <a:lnTo>
                      <a:pt x="255" y="283"/>
                    </a:lnTo>
                    <a:lnTo>
                      <a:pt x="235" y="317"/>
                    </a:lnTo>
                    <a:lnTo>
                      <a:pt x="235" y="317"/>
                    </a:lnTo>
                    <a:lnTo>
                      <a:pt x="236" y="308"/>
                    </a:lnTo>
                    <a:lnTo>
                      <a:pt x="240" y="299"/>
                    </a:lnTo>
                    <a:lnTo>
                      <a:pt x="240" y="299"/>
                    </a:lnTo>
                    <a:close/>
                    <a:moveTo>
                      <a:pt x="234" y="336"/>
                    </a:moveTo>
                    <a:lnTo>
                      <a:pt x="234" y="336"/>
                    </a:lnTo>
                    <a:lnTo>
                      <a:pt x="238" y="333"/>
                    </a:lnTo>
                    <a:lnTo>
                      <a:pt x="238" y="333"/>
                    </a:lnTo>
                    <a:lnTo>
                      <a:pt x="235" y="344"/>
                    </a:lnTo>
                    <a:lnTo>
                      <a:pt x="235" y="344"/>
                    </a:lnTo>
                    <a:lnTo>
                      <a:pt x="234" y="336"/>
                    </a:lnTo>
                    <a:lnTo>
                      <a:pt x="234" y="336"/>
                    </a:lnTo>
                    <a:close/>
                    <a:moveTo>
                      <a:pt x="236" y="351"/>
                    </a:moveTo>
                    <a:lnTo>
                      <a:pt x="236" y="351"/>
                    </a:lnTo>
                    <a:lnTo>
                      <a:pt x="237" y="352"/>
                    </a:lnTo>
                    <a:lnTo>
                      <a:pt x="240" y="352"/>
                    </a:lnTo>
                    <a:lnTo>
                      <a:pt x="243" y="351"/>
                    </a:lnTo>
                    <a:lnTo>
                      <a:pt x="243" y="351"/>
                    </a:lnTo>
                    <a:lnTo>
                      <a:pt x="237" y="361"/>
                    </a:lnTo>
                    <a:lnTo>
                      <a:pt x="237" y="361"/>
                    </a:lnTo>
                    <a:lnTo>
                      <a:pt x="236" y="351"/>
                    </a:lnTo>
                    <a:lnTo>
                      <a:pt x="236" y="351"/>
                    </a:lnTo>
                    <a:close/>
                    <a:moveTo>
                      <a:pt x="246" y="389"/>
                    </a:moveTo>
                    <a:lnTo>
                      <a:pt x="246" y="389"/>
                    </a:lnTo>
                    <a:lnTo>
                      <a:pt x="242" y="380"/>
                    </a:lnTo>
                    <a:lnTo>
                      <a:pt x="242" y="380"/>
                    </a:lnTo>
                    <a:lnTo>
                      <a:pt x="253" y="373"/>
                    </a:lnTo>
                    <a:lnTo>
                      <a:pt x="253" y="373"/>
                    </a:lnTo>
                    <a:lnTo>
                      <a:pt x="246" y="389"/>
                    </a:lnTo>
                    <a:lnTo>
                      <a:pt x="246" y="389"/>
                    </a:lnTo>
                    <a:close/>
                    <a:moveTo>
                      <a:pt x="254" y="414"/>
                    </a:moveTo>
                    <a:lnTo>
                      <a:pt x="254" y="414"/>
                    </a:lnTo>
                    <a:lnTo>
                      <a:pt x="253" y="411"/>
                    </a:lnTo>
                    <a:lnTo>
                      <a:pt x="253" y="411"/>
                    </a:lnTo>
                    <a:lnTo>
                      <a:pt x="255" y="410"/>
                    </a:lnTo>
                    <a:lnTo>
                      <a:pt x="255" y="410"/>
                    </a:lnTo>
                    <a:lnTo>
                      <a:pt x="254" y="414"/>
                    </a:lnTo>
                    <a:lnTo>
                      <a:pt x="254" y="414"/>
                    </a:lnTo>
                    <a:close/>
                    <a:moveTo>
                      <a:pt x="253" y="399"/>
                    </a:moveTo>
                    <a:lnTo>
                      <a:pt x="253" y="399"/>
                    </a:lnTo>
                    <a:lnTo>
                      <a:pt x="255" y="389"/>
                    </a:lnTo>
                    <a:lnTo>
                      <a:pt x="260" y="380"/>
                    </a:lnTo>
                    <a:lnTo>
                      <a:pt x="265" y="370"/>
                    </a:lnTo>
                    <a:lnTo>
                      <a:pt x="270" y="361"/>
                    </a:lnTo>
                    <a:lnTo>
                      <a:pt x="282" y="342"/>
                    </a:lnTo>
                    <a:lnTo>
                      <a:pt x="293" y="324"/>
                    </a:lnTo>
                    <a:lnTo>
                      <a:pt x="293" y="324"/>
                    </a:lnTo>
                    <a:lnTo>
                      <a:pt x="299" y="349"/>
                    </a:lnTo>
                    <a:lnTo>
                      <a:pt x="299" y="349"/>
                    </a:lnTo>
                    <a:lnTo>
                      <a:pt x="296" y="349"/>
                    </a:lnTo>
                    <a:lnTo>
                      <a:pt x="294" y="350"/>
                    </a:lnTo>
                    <a:lnTo>
                      <a:pt x="288" y="355"/>
                    </a:lnTo>
                    <a:lnTo>
                      <a:pt x="282" y="362"/>
                    </a:lnTo>
                    <a:lnTo>
                      <a:pt x="274" y="370"/>
                    </a:lnTo>
                    <a:lnTo>
                      <a:pt x="262" y="388"/>
                    </a:lnTo>
                    <a:lnTo>
                      <a:pt x="258" y="395"/>
                    </a:lnTo>
                    <a:lnTo>
                      <a:pt x="253" y="399"/>
                    </a:lnTo>
                    <a:lnTo>
                      <a:pt x="253" y="399"/>
                    </a:lnTo>
                    <a:close/>
                    <a:moveTo>
                      <a:pt x="301" y="357"/>
                    </a:moveTo>
                    <a:lnTo>
                      <a:pt x="301" y="357"/>
                    </a:lnTo>
                    <a:lnTo>
                      <a:pt x="307" y="374"/>
                    </a:lnTo>
                    <a:lnTo>
                      <a:pt x="307" y="374"/>
                    </a:lnTo>
                    <a:lnTo>
                      <a:pt x="301" y="376"/>
                    </a:lnTo>
                    <a:lnTo>
                      <a:pt x="295" y="381"/>
                    </a:lnTo>
                    <a:lnTo>
                      <a:pt x="290" y="387"/>
                    </a:lnTo>
                    <a:lnTo>
                      <a:pt x="284" y="394"/>
                    </a:lnTo>
                    <a:lnTo>
                      <a:pt x="272" y="408"/>
                    </a:lnTo>
                    <a:lnTo>
                      <a:pt x="267" y="415"/>
                    </a:lnTo>
                    <a:lnTo>
                      <a:pt x="262" y="418"/>
                    </a:lnTo>
                    <a:lnTo>
                      <a:pt x="262" y="418"/>
                    </a:lnTo>
                    <a:lnTo>
                      <a:pt x="266" y="409"/>
                    </a:lnTo>
                    <a:lnTo>
                      <a:pt x="271" y="398"/>
                    </a:lnTo>
                    <a:lnTo>
                      <a:pt x="278" y="388"/>
                    </a:lnTo>
                    <a:lnTo>
                      <a:pt x="287" y="379"/>
                    </a:lnTo>
                    <a:lnTo>
                      <a:pt x="287" y="379"/>
                    </a:lnTo>
                    <a:lnTo>
                      <a:pt x="295" y="368"/>
                    </a:lnTo>
                    <a:lnTo>
                      <a:pt x="301" y="357"/>
                    </a:lnTo>
                    <a:lnTo>
                      <a:pt x="301" y="357"/>
                    </a:lnTo>
                    <a:close/>
                    <a:moveTo>
                      <a:pt x="260" y="432"/>
                    </a:moveTo>
                    <a:lnTo>
                      <a:pt x="260" y="432"/>
                    </a:lnTo>
                    <a:lnTo>
                      <a:pt x="270" y="424"/>
                    </a:lnTo>
                    <a:lnTo>
                      <a:pt x="270" y="424"/>
                    </a:lnTo>
                    <a:lnTo>
                      <a:pt x="262" y="439"/>
                    </a:lnTo>
                    <a:lnTo>
                      <a:pt x="262" y="439"/>
                    </a:lnTo>
                    <a:lnTo>
                      <a:pt x="260" y="432"/>
                    </a:lnTo>
                    <a:lnTo>
                      <a:pt x="260" y="432"/>
                    </a:lnTo>
                    <a:close/>
                    <a:moveTo>
                      <a:pt x="265" y="446"/>
                    </a:moveTo>
                    <a:lnTo>
                      <a:pt x="265" y="446"/>
                    </a:lnTo>
                    <a:lnTo>
                      <a:pt x="271" y="445"/>
                    </a:lnTo>
                    <a:lnTo>
                      <a:pt x="277" y="441"/>
                    </a:lnTo>
                    <a:lnTo>
                      <a:pt x="277" y="441"/>
                    </a:lnTo>
                    <a:lnTo>
                      <a:pt x="268" y="456"/>
                    </a:lnTo>
                    <a:lnTo>
                      <a:pt x="268" y="456"/>
                    </a:lnTo>
                    <a:lnTo>
                      <a:pt x="265" y="446"/>
                    </a:lnTo>
                    <a:lnTo>
                      <a:pt x="265" y="446"/>
                    </a:lnTo>
                    <a:close/>
                    <a:moveTo>
                      <a:pt x="272" y="467"/>
                    </a:moveTo>
                    <a:lnTo>
                      <a:pt x="272" y="467"/>
                    </a:lnTo>
                    <a:lnTo>
                      <a:pt x="276" y="464"/>
                    </a:lnTo>
                    <a:lnTo>
                      <a:pt x="279" y="461"/>
                    </a:lnTo>
                    <a:lnTo>
                      <a:pt x="279" y="461"/>
                    </a:lnTo>
                    <a:lnTo>
                      <a:pt x="273" y="470"/>
                    </a:lnTo>
                    <a:lnTo>
                      <a:pt x="273" y="470"/>
                    </a:lnTo>
                    <a:lnTo>
                      <a:pt x="272" y="467"/>
                    </a:lnTo>
                    <a:lnTo>
                      <a:pt x="272" y="467"/>
                    </a:lnTo>
                    <a:close/>
                    <a:moveTo>
                      <a:pt x="279" y="485"/>
                    </a:moveTo>
                    <a:lnTo>
                      <a:pt x="279" y="485"/>
                    </a:lnTo>
                    <a:lnTo>
                      <a:pt x="278" y="483"/>
                    </a:lnTo>
                    <a:lnTo>
                      <a:pt x="278" y="483"/>
                    </a:lnTo>
                    <a:lnTo>
                      <a:pt x="279" y="482"/>
                    </a:lnTo>
                    <a:lnTo>
                      <a:pt x="279" y="482"/>
                    </a:lnTo>
                    <a:lnTo>
                      <a:pt x="279" y="485"/>
                    </a:lnTo>
                    <a:lnTo>
                      <a:pt x="279" y="485"/>
                    </a:lnTo>
                    <a:close/>
                    <a:moveTo>
                      <a:pt x="279" y="428"/>
                    </a:moveTo>
                    <a:lnTo>
                      <a:pt x="279" y="428"/>
                    </a:lnTo>
                    <a:lnTo>
                      <a:pt x="287" y="417"/>
                    </a:lnTo>
                    <a:lnTo>
                      <a:pt x="294" y="405"/>
                    </a:lnTo>
                    <a:lnTo>
                      <a:pt x="309" y="383"/>
                    </a:lnTo>
                    <a:lnTo>
                      <a:pt x="309" y="383"/>
                    </a:lnTo>
                    <a:lnTo>
                      <a:pt x="314" y="398"/>
                    </a:lnTo>
                    <a:lnTo>
                      <a:pt x="314" y="398"/>
                    </a:lnTo>
                    <a:lnTo>
                      <a:pt x="312" y="397"/>
                    </a:lnTo>
                    <a:lnTo>
                      <a:pt x="309" y="398"/>
                    </a:lnTo>
                    <a:lnTo>
                      <a:pt x="306" y="399"/>
                    </a:lnTo>
                    <a:lnTo>
                      <a:pt x="303" y="403"/>
                    </a:lnTo>
                    <a:lnTo>
                      <a:pt x="299" y="409"/>
                    </a:lnTo>
                    <a:lnTo>
                      <a:pt x="295" y="414"/>
                    </a:lnTo>
                    <a:lnTo>
                      <a:pt x="295" y="414"/>
                    </a:lnTo>
                    <a:lnTo>
                      <a:pt x="288" y="421"/>
                    </a:lnTo>
                    <a:lnTo>
                      <a:pt x="279" y="428"/>
                    </a:lnTo>
                    <a:lnTo>
                      <a:pt x="279" y="428"/>
                    </a:lnTo>
                    <a:close/>
                    <a:moveTo>
                      <a:pt x="308" y="455"/>
                    </a:moveTo>
                    <a:lnTo>
                      <a:pt x="308" y="455"/>
                    </a:lnTo>
                    <a:lnTo>
                      <a:pt x="319" y="444"/>
                    </a:lnTo>
                    <a:lnTo>
                      <a:pt x="330" y="436"/>
                    </a:lnTo>
                    <a:lnTo>
                      <a:pt x="330" y="436"/>
                    </a:lnTo>
                    <a:lnTo>
                      <a:pt x="333" y="444"/>
                    </a:lnTo>
                    <a:lnTo>
                      <a:pt x="333" y="444"/>
                    </a:lnTo>
                    <a:lnTo>
                      <a:pt x="331" y="444"/>
                    </a:lnTo>
                    <a:lnTo>
                      <a:pt x="329" y="444"/>
                    </a:lnTo>
                    <a:lnTo>
                      <a:pt x="323" y="447"/>
                    </a:lnTo>
                    <a:lnTo>
                      <a:pt x="318" y="452"/>
                    </a:lnTo>
                    <a:lnTo>
                      <a:pt x="312" y="458"/>
                    </a:lnTo>
                    <a:lnTo>
                      <a:pt x="302" y="471"/>
                    </a:lnTo>
                    <a:lnTo>
                      <a:pt x="296" y="481"/>
                    </a:lnTo>
                    <a:lnTo>
                      <a:pt x="296" y="481"/>
                    </a:lnTo>
                    <a:lnTo>
                      <a:pt x="295" y="480"/>
                    </a:lnTo>
                    <a:lnTo>
                      <a:pt x="291" y="479"/>
                    </a:lnTo>
                    <a:lnTo>
                      <a:pt x="291" y="479"/>
                    </a:lnTo>
                    <a:lnTo>
                      <a:pt x="297" y="468"/>
                    </a:lnTo>
                    <a:lnTo>
                      <a:pt x="297" y="468"/>
                    </a:lnTo>
                    <a:lnTo>
                      <a:pt x="301" y="467"/>
                    </a:lnTo>
                    <a:lnTo>
                      <a:pt x="307" y="463"/>
                    </a:lnTo>
                    <a:lnTo>
                      <a:pt x="308" y="462"/>
                    </a:lnTo>
                    <a:lnTo>
                      <a:pt x="309" y="459"/>
                    </a:lnTo>
                    <a:lnTo>
                      <a:pt x="311" y="457"/>
                    </a:lnTo>
                    <a:lnTo>
                      <a:pt x="308" y="455"/>
                    </a:lnTo>
                    <a:lnTo>
                      <a:pt x="308" y="455"/>
                    </a:lnTo>
                    <a:close/>
                    <a:moveTo>
                      <a:pt x="291" y="462"/>
                    </a:moveTo>
                    <a:lnTo>
                      <a:pt x="291" y="462"/>
                    </a:lnTo>
                    <a:lnTo>
                      <a:pt x="290" y="462"/>
                    </a:lnTo>
                    <a:lnTo>
                      <a:pt x="290" y="462"/>
                    </a:lnTo>
                    <a:lnTo>
                      <a:pt x="305" y="442"/>
                    </a:lnTo>
                    <a:lnTo>
                      <a:pt x="320" y="423"/>
                    </a:lnTo>
                    <a:lnTo>
                      <a:pt x="320" y="423"/>
                    </a:lnTo>
                    <a:lnTo>
                      <a:pt x="320" y="418"/>
                    </a:lnTo>
                    <a:lnTo>
                      <a:pt x="319" y="416"/>
                    </a:lnTo>
                    <a:lnTo>
                      <a:pt x="317" y="416"/>
                    </a:lnTo>
                    <a:lnTo>
                      <a:pt x="313" y="417"/>
                    </a:lnTo>
                    <a:lnTo>
                      <a:pt x="313" y="417"/>
                    </a:lnTo>
                    <a:lnTo>
                      <a:pt x="301" y="428"/>
                    </a:lnTo>
                    <a:lnTo>
                      <a:pt x="289" y="439"/>
                    </a:lnTo>
                    <a:lnTo>
                      <a:pt x="289" y="439"/>
                    </a:lnTo>
                    <a:lnTo>
                      <a:pt x="302" y="420"/>
                    </a:lnTo>
                    <a:lnTo>
                      <a:pt x="302" y="420"/>
                    </a:lnTo>
                    <a:lnTo>
                      <a:pt x="311" y="412"/>
                    </a:lnTo>
                    <a:lnTo>
                      <a:pt x="314" y="408"/>
                    </a:lnTo>
                    <a:lnTo>
                      <a:pt x="317" y="403"/>
                    </a:lnTo>
                    <a:lnTo>
                      <a:pt x="317" y="403"/>
                    </a:lnTo>
                    <a:lnTo>
                      <a:pt x="326" y="428"/>
                    </a:lnTo>
                    <a:lnTo>
                      <a:pt x="326" y="428"/>
                    </a:lnTo>
                    <a:lnTo>
                      <a:pt x="321" y="430"/>
                    </a:lnTo>
                    <a:lnTo>
                      <a:pt x="315" y="433"/>
                    </a:lnTo>
                    <a:lnTo>
                      <a:pt x="307" y="442"/>
                    </a:lnTo>
                    <a:lnTo>
                      <a:pt x="297" y="452"/>
                    </a:lnTo>
                    <a:lnTo>
                      <a:pt x="291" y="462"/>
                    </a:lnTo>
                    <a:lnTo>
                      <a:pt x="291" y="462"/>
                    </a:lnTo>
                    <a:close/>
                    <a:moveTo>
                      <a:pt x="285" y="501"/>
                    </a:moveTo>
                    <a:lnTo>
                      <a:pt x="285" y="501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8" y="492"/>
                    </a:lnTo>
                    <a:lnTo>
                      <a:pt x="293" y="489"/>
                    </a:lnTo>
                    <a:lnTo>
                      <a:pt x="293" y="489"/>
                    </a:lnTo>
                    <a:lnTo>
                      <a:pt x="285" y="501"/>
                    </a:lnTo>
                    <a:lnTo>
                      <a:pt x="285" y="501"/>
                    </a:lnTo>
                    <a:close/>
                    <a:moveTo>
                      <a:pt x="290" y="514"/>
                    </a:moveTo>
                    <a:lnTo>
                      <a:pt x="290" y="514"/>
                    </a:lnTo>
                    <a:lnTo>
                      <a:pt x="300" y="495"/>
                    </a:lnTo>
                    <a:lnTo>
                      <a:pt x="311" y="477"/>
                    </a:lnTo>
                    <a:lnTo>
                      <a:pt x="311" y="477"/>
                    </a:lnTo>
                    <a:lnTo>
                      <a:pt x="317" y="471"/>
                    </a:lnTo>
                    <a:lnTo>
                      <a:pt x="324" y="464"/>
                    </a:lnTo>
                    <a:lnTo>
                      <a:pt x="331" y="457"/>
                    </a:lnTo>
                    <a:lnTo>
                      <a:pt x="333" y="453"/>
                    </a:lnTo>
                    <a:lnTo>
                      <a:pt x="336" y="450"/>
                    </a:lnTo>
                    <a:lnTo>
                      <a:pt x="336" y="450"/>
                    </a:lnTo>
                    <a:lnTo>
                      <a:pt x="342" y="465"/>
                    </a:lnTo>
                    <a:lnTo>
                      <a:pt x="342" y="465"/>
                    </a:lnTo>
                    <a:lnTo>
                      <a:pt x="337" y="468"/>
                    </a:lnTo>
                    <a:lnTo>
                      <a:pt x="331" y="471"/>
                    </a:lnTo>
                    <a:lnTo>
                      <a:pt x="325" y="476"/>
                    </a:lnTo>
                    <a:lnTo>
                      <a:pt x="320" y="482"/>
                    </a:lnTo>
                    <a:lnTo>
                      <a:pt x="309" y="495"/>
                    </a:lnTo>
                    <a:lnTo>
                      <a:pt x="302" y="506"/>
                    </a:lnTo>
                    <a:lnTo>
                      <a:pt x="302" y="506"/>
                    </a:lnTo>
                    <a:lnTo>
                      <a:pt x="291" y="515"/>
                    </a:lnTo>
                    <a:lnTo>
                      <a:pt x="291" y="515"/>
                    </a:lnTo>
                    <a:lnTo>
                      <a:pt x="290" y="514"/>
                    </a:lnTo>
                    <a:lnTo>
                      <a:pt x="290" y="514"/>
                    </a:lnTo>
                    <a:close/>
                    <a:moveTo>
                      <a:pt x="366" y="520"/>
                    </a:moveTo>
                    <a:lnTo>
                      <a:pt x="366" y="520"/>
                    </a:lnTo>
                    <a:lnTo>
                      <a:pt x="365" y="520"/>
                    </a:lnTo>
                    <a:lnTo>
                      <a:pt x="362" y="520"/>
                    </a:lnTo>
                    <a:lnTo>
                      <a:pt x="358" y="522"/>
                    </a:lnTo>
                    <a:lnTo>
                      <a:pt x="352" y="528"/>
                    </a:lnTo>
                    <a:lnTo>
                      <a:pt x="344" y="535"/>
                    </a:lnTo>
                    <a:lnTo>
                      <a:pt x="332" y="551"/>
                    </a:lnTo>
                    <a:lnTo>
                      <a:pt x="324" y="560"/>
                    </a:lnTo>
                    <a:lnTo>
                      <a:pt x="324" y="560"/>
                    </a:lnTo>
                    <a:lnTo>
                      <a:pt x="331" y="546"/>
                    </a:lnTo>
                    <a:lnTo>
                      <a:pt x="341" y="533"/>
                    </a:lnTo>
                    <a:lnTo>
                      <a:pt x="352" y="521"/>
                    </a:lnTo>
                    <a:lnTo>
                      <a:pt x="361" y="509"/>
                    </a:lnTo>
                    <a:lnTo>
                      <a:pt x="361" y="509"/>
                    </a:lnTo>
                    <a:lnTo>
                      <a:pt x="372" y="530"/>
                    </a:lnTo>
                    <a:lnTo>
                      <a:pt x="372" y="530"/>
                    </a:lnTo>
                    <a:lnTo>
                      <a:pt x="355" y="550"/>
                    </a:lnTo>
                    <a:lnTo>
                      <a:pt x="346" y="558"/>
                    </a:lnTo>
                    <a:lnTo>
                      <a:pt x="336" y="567"/>
                    </a:lnTo>
                    <a:lnTo>
                      <a:pt x="336" y="567"/>
                    </a:lnTo>
                    <a:lnTo>
                      <a:pt x="343" y="554"/>
                    </a:lnTo>
                    <a:lnTo>
                      <a:pt x="343" y="554"/>
                    </a:lnTo>
                    <a:lnTo>
                      <a:pt x="349" y="548"/>
                    </a:lnTo>
                    <a:lnTo>
                      <a:pt x="359" y="538"/>
                    </a:lnTo>
                    <a:lnTo>
                      <a:pt x="362" y="533"/>
                    </a:lnTo>
                    <a:lnTo>
                      <a:pt x="366" y="527"/>
                    </a:lnTo>
                    <a:lnTo>
                      <a:pt x="367" y="523"/>
                    </a:lnTo>
                    <a:lnTo>
                      <a:pt x="367" y="521"/>
                    </a:lnTo>
                    <a:lnTo>
                      <a:pt x="366" y="520"/>
                    </a:lnTo>
                    <a:lnTo>
                      <a:pt x="366" y="520"/>
                    </a:lnTo>
                    <a:close/>
                    <a:moveTo>
                      <a:pt x="317" y="536"/>
                    </a:moveTo>
                    <a:lnTo>
                      <a:pt x="317" y="536"/>
                    </a:lnTo>
                    <a:lnTo>
                      <a:pt x="323" y="524"/>
                    </a:lnTo>
                    <a:lnTo>
                      <a:pt x="331" y="512"/>
                    </a:lnTo>
                    <a:lnTo>
                      <a:pt x="342" y="501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8" y="499"/>
                    </a:lnTo>
                    <a:lnTo>
                      <a:pt x="358" y="499"/>
                    </a:lnTo>
                    <a:lnTo>
                      <a:pt x="337" y="518"/>
                    </a:lnTo>
                    <a:lnTo>
                      <a:pt x="327" y="528"/>
                    </a:lnTo>
                    <a:lnTo>
                      <a:pt x="317" y="536"/>
                    </a:lnTo>
                    <a:lnTo>
                      <a:pt x="317" y="536"/>
                    </a:lnTo>
                    <a:close/>
                    <a:moveTo>
                      <a:pt x="305" y="522"/>
                    </a:moveTo>
                    <a:lnTo>
                      <a:pt x="305" y="522"/>
                    </a:lnTo>
                    <a:lnTo>
                      <a:pt x="309" y="512"/>
                    </a:lnTo>
                    <a:lnTo>
                      <a:pt x="309" y="512"/>
                    </a:lnTo>
                    <a:lnTo>
                      <a:pt x="319" y="504"/>
                    </a:lnTo>
                    <a:lnTo>
                      <a:pt x="329" y="494"/>
                    </a:lnTo>
                    <a:lnTo>
                      <a:pt x="346" y="474"/>
                    </a:lnTo>
                    <a:lnTo>
                      <a:pt x="346" y="474"/>
                    </a:lnTo>
                    <a:lnTo>
                      <a:pt x="349" y="482"/>
                    </a:lnTo>
                    <a:lnTo>
                      <a:pt x="349" y="482"/>
                    </a:lnTo>
                    <a:lnTo>
                      <a:pt x="344" y="483"/>
                    </a:lnTo>
                    <a:lnTo>
                      <a:pt x="338" y="487"/>
                    </a:lnTo>
                    <a:lnTo>
                      <a:pt x="326" y="499"/>
                    </a:lnTo>
                    <a:lnTo>
                      <a:pt x="314" y="514"/>
                    </a:lnTo>
                    <a:lnTo>
                      <a:pt x="305" y="522"/>
                    </a:lnTo>
                    <a:lnTo>
                      <a:pt x="305" y="522"/>
                    </a:lnTo>
                    <a:close/>
                    <a:moveTo>
                      <a:pt x="301" y="538"/>
                    </a:moveTo>
                    <a:lnTo>
                      <a:pt x="301" y="538"/>
                    </a:lnTo>
                    <a:lnTo>
                      <a:pt x="308" y="532"/>
                    </a:lnTo>
                    <a:lnTo>
                      <a:pt x="308" y="532"/>
                    </a:lnTo>
                    <a:lnTo>
                      <a:pt x="305" y="545"/>
                    </a:lnTo>
                    <a:lnTo>
                      <a:pt x="305" y="545"/>
                    </a:lnTo>
                    <a:lnTo>
                      <a:pt x="301" y="538"/>
                    </a:lnTo>
                    <a:lnTo>
                      <a:pt x="301" y="538"/>
                    </a:lnTo>
                    <a:close/>
                    <a:moveTo>
                      <a:pt x="319" y="577"/>
                    </a:moveTo>
                    <a:lnTo>
                      <a:pt x="319" y="577"/>
                    </a:lnTo>
                    <a:lnTo>
                      <a:pt x="319" y="577"/>
                    </a:lnTo>
                    <a:lnTo>
                      <a:pt x="319" y="577"/>
                    </a:lnTo>
                    <a:lnTo>
                      <a:pt x="320" y="576"/>
                    </a:lnTo>
                    <a:lnTo>
                      <a:pt x="320" y="576"/>
                    </a:lnTo>
                    <a:lnTo>
                      <a:pt x="319" y="577"/>
                    </a:lnTo>
                    <a:lnTo>
                      <a:pt x="319" y="577"/>
                    </a:lnTo>
                    <a:close/>
                    <a:moveTo>
                      <a:pt x="313" y="564"/>
                    </a:moveTo>
                    <a:lnTo>
                      <a:pt x="313" y="564"/>
                    </a:lnTo>
                    <a:lnTo>
                      <a:pt x="308" y="552"/>
                    </a:lnTo>
                    <a:lnTo>
                      <a:pt x="308" y="552"/>
                    </a:lnTo>
                    <a:lnTo>
                      <a:pt x="312" y="552"/>
                    </a:lnTo>
                    <a:lnTo>
                      <a:pt x="314" y="551"/>
                    </a:lnTo>
                    <a:lnTo>
                      <a:pt x="320" y="546"/>
                    </a:lnTo>
                    <a:lnTo>
                      <a:pt x="320" y="546"/>
                    </a:lnTo>
                    <a:lnTo>
                      <a:pt x="317" y="554"/>
                    </a:lnTo>
                    <a:lnTo>
                      <a:pt x="313" y="564"/>
                    </a:lnTo>
                    <a:lnTo>
                      <a:pt x="313" y="564"/>
                    </a:lnTo>
                    <a:close/>
                    <a:moveTo>
                      <a:pt x="323" y="587"/>
                    </a:moveTo>
                    <a:lnTo>
                      <a:pt x="323" y="587"/>
                    </a:lnTo>
                    <a:lnTo>
                      <a:pt x="324" y="587"/>
                    </a:lnTo>
                    <a:lnTo>
                      <a:pt x="324" y="587"/>
                    </a:lnTo>
                    <a:lnTo>
                      <a:pt x="332" y="581"/>
                    </a:lnTo>
                    <a:lnTo>
                      <a:pt x="332" y="581"/>
                    </a:lnTo>
                    <a:lnTo>
                      <a:pt x="329" y="589"/>
                    </a:lnTo>
                    <a:lnTo>
                      <a:pt x="326" y="598"/>
                    </a:lnTo>
                    <a:lnTo>
                      <a:pt x="326" y="598"/>
                    </a:lnTo>
                    <a:lnTo>
                      <a:pt x="323" y="587"/>
                    </a:lnTo>
                    <a:lnTo>
                      <a:pt x="323" y="587"/>
                    </a:lnTo>
                    <a:close/>
                    <a:moveTo>
                      <a:pt x="335" y="619"/>
                    </a:moveTo>
                    <a:lnTo>
                      <a:pt x="335" y="619"/>
                    </a:lnTo>
                    <a:lnTo>
                      <a:pt x="332" y="615"/>
                    </a:lnTo>
                    <a:lnTo>
                      <a:pt x="332" y="615"/>
                    </a:lnTo>
                    <a:lnTo>
                      <a:pt x="337" y="612"/>
                    </a:lnTo>
                    <a:lnTo>
                      <a:pt x="337" y="612"/>
                    </a:lnTo>
                    <a:lnTo>
                      <a:pt x="335" y="619"/>
                    </a:lnTo>
                    <a:lnTo>
                      <a:pt x="335" y="619"/>
                    </a:lnTo>
                    <a:close/>
                    <a:moveTo>
                      <a:pt x="342" y="639"/>
                    </a:moveTo>
                    <a:lnTo>
                      <a:pt x="342" y="639"/>
                    </a:lnTo>
                    <a:lnTo>
                      <a:pt x="341" y="636"/>
                    </a:lnTo>
                    <a:lnTo>
                      <a:pt x="341" y="636"/>
                    </a:lnTo>
                    <a:lnTo>
                      <a:pt x="344" y="635"/>
                    </a:lnTo>
                    <a:lnTo>
                      <a:pt x="344" y="635"/>
                    </a:lnTo>
                    <a:lnTo>
                      <a:pt x="342" y="639"/>
                    </a:lnTo>
                    <a:lnTo>
                      <a:pt x="342" y="639"/>
                    </a:lnTo>
                    <a:close/>
                    <a:moveTo>
                      <a:pt x="342" y="626"/>
                    </a:moveTo>
                    <a:lnTo>
                      <a:pt x="342" y="626"/>
                    </a:lnTo>
                    <a:lnTo>
                      <a:pt x="346" y="618"/>
                    </a:lnTo>
                    <a:lnTo>
                      <a:pt x="350" y="611"/>
                    </a:lnTo>
                    <a:lnTo>
                      <a:pt x="360" y="597"/>
                    </a:lnTo>
                    <a:lnTo>
                      <a:pt x="383" y="571"/>
                    </a:lnTo>
                    <a:lnTo>
                      <a:pt x="383" y="571"/>
                    </a:lnTo>
                    <a:lnTo>
                      <a:pt x="385" y="568"/>
                    </a:lnTo>
                    <a:lnTo>
                      <a:pt x="385" y="567"/>
                    </a:lnTo>
                    <a:lnTo>
                      <a:pt x="384" y="567"/>
                    </a:lnTo>
                    <a:lnTo>
                      <a:pt x="382" y="567"/>
                    </a:lnTo>
                    <a:lnTo>
                      <a:pt x="377" y="569"/>
                    </a:lnTo>
                    <a:lnTo>
                      <a:pt x="368" y="574"/>
                    </a:lnTo>
                    <a:lnTo>
                      <a:pt x="365" y="576"/>
                    </a:lnTo>
                    <a:lnTo>
                      <a:pt x="365" y="576"/>
                    </a:lnTo>
                    <a:lnTo>
                      <a:pt x="350" y="589"/>
                    </a:lnTo>
                    <a:lnTo>
                      <a:pt x="343" y="597"/>
                    </a:lnTo>
                    <a:lnTo>
                      <a:pt x="336" y="603"/>
                    </a:lnTo>
                    <a:lnTo>
                      <a:pt x="336" y="603"/>
                    </a:lnTo>
                    <a:lnTo>
                      <a:pt x="337" y="595"/>
                    </a:lnTo>
                    <a:lnTo>
                      <a:pt x="339" y="589"/>
                    </a:lnTo>
                    <a:lnTo>
                      <a:pt x="347" y="577"/>
                    </a:lnTo>
                    <a:lnTo>
                      <a:pt x="355" y="565"/>
                    </a:lnTo>
                    <a:lnTo>
                      <a:pt x="365" y="553"/>
                    </a:lnTo>
                    <a:lnTo>
                      <a:pt x="365" y="553"/>
                    </a:lnTo>
                    <a:lnTo>
                      <a:pt x="377" y="540"/>
                    </a:lnTo>
                    <a:lnTo>
                      <a:pt x="377" y="540"/>
                    </a:lnTo>
                    <a:lnTo>
                      <a:pt x="391" y="568"/>
                    </a:lnTo>
                    <a:lnTo>
                      <a:pt x="403" y="597"/>
                    </a:lnTo>
                    <a:lnTo>
                      <a:pt x="403" y="597"/>
                    </a:lnTo>
                    <a:lnTo>
                      <a:pt x="398" y="599"/>
                    </a:lnTo>
                    <a:lnTo>
                      <a:pt x="395" y="603"/>
                    </a:lnTo>
                    <a:lnTo>
                      <a:pt x="386" y="611"/>
                    </a:lnTo>
                    <a:lnTo>
                      <a:pt x="371" y="629"/>
                    </a:lnTo>
                    <a:lnTo>
                      <a:pt x="371" y="629"/>
                    </a:lnTo>
                    <a:lnTo>
                      <a:pt x="361" y="638"/>
                    </a:lnTo>
                    <a:lnTo>
                      <a:pt x="350" y="644"/>
                    </a:lnTo>
                    <a:lnTo>
                      <a:pt x="350" y="644"/>
                    </a:lnTo>
                    <a:lnTo>
                      <a:pt x="360" y="629"/>
                    </a:lnTo>
                    <a:lnTo>
                      <a:pt x="371" y="617"/>
                    </a:lnTo>
                    <a:lnTo>
                      <a:pt x="382" y="605"/>
                    </a:lnTo>
                    <a:lnTo>
                      <a:pt x="394" y="593"/>
                    </a:lnTo>
                    <a:lnTo>
                      <a:pt x="394" y="593"/>
                    </a:lnTo>
                    <a:lnTo>
                      <a:pt x="396" y="591"/>
                    </a:lnTo>
                    <a:lnTo>
                      <a:pt x="395" y="587"/>
                    </a:lnTo>
                    <a:lnTo>
                      <a:pt x="395" y="587"/>
                    </a:lnTo>
                    <a:lnTo>
                      <a:pt x="392" y="586"/>
                    </a:lnTo>
                    <a:lnTo>
                      <a:pt x="391" y="587"/>
                    </a:lnTo>
                    <a:lnTo>
                      <a:pt x="385" y="589"/>
                    </a:lnTo>
                    <a:lnTo>
                      <a:pt x="377" y="595"/>
                    </a:lnTo>
                    <a:lnTo>
                      <a:pt x="368" y="603"/>
                    </a:lnTo>
                    <a:lnTo>
                      <a:pt x="353" y="617"/>
                    </a:lnTo>
                    <a:lnTo>
                      <a:pt x="342" y="626"/>
                    </a:lnTo>
                    <a:lnTo>
                      <a:pt x="342" y="626"/>
                    </a:lnTo>
                    <a:close/>
                    <a:moveTo>
                      <a:pt x="392" y="703"/>
                    </a:moveTo>
                    <a:lnTo>
                      <a:pt x="392" y="703"/>
                    </a:lnTo>
                    <a:lnTo>
                      <a:pt x="394" y="700"/>
                    </a:lnTo>
                    <a:lnTo>
                      <a:pt x="394" y="698"/>
                    </a:lnTo>
                    <a:lnTo>
                      <a:pt x="394" y="698"/>
                    </a:lnTo>
                    <a:lnTo>
                      <a:pt x="396" y="698"/>
                    </a:lnTo>
                    <a:lnTo>
                      <a:pt x="400" y="697"/>
                    </a:lnTo>
                    <a:lnTo>
                      <a:pt x="403" y="694"/>
                    </a:lnTo>
                    <a:lnTo>
                      <a:pt x="403" y="693"/>
                    </a:lnTo>
                    <a:lnTo>
                      <a:pt x="403" y="691"/>
                    </a:lnTo>
                    <a:lnTo>
                      <a:pt x="403" y="691"/>
                    </a:lnTo>
                    <a:lnTo>
                      <a:pt x="411" y="691"/>
                    </a:lnTo>
                    <a:lnTo>
                      <a:pt x="411" y="691"/>
                    </a:lnTo>
                    <a:lnTo>
                      <a:pt x="404" y="701"/>
                    </a:lnTo>
                    <a:lnTo>
                      <a:pt x="397" y="710"/>
                    </a:lnTo>
                    <a:lnTo>
                      <a:pt x="389" y="717"/>
                    </a:lnTo>
                    <a:lnTo>
                      <a:pt x="379" y="723"/>
                    </a:lnTo>
                    <a:lnTo>
                      <a:pt x="379" y="723"/>
                    </a:lnTo>
                    <a:lnTo>
                      <a:pt x="378" y="722"/>
                    </a:lnTo>
                    <a:lnTo>
                      <a:pt x="378" y="722"/>
                    </a:lnTo>
                    <a:lnTo>
                      <a:pt x="383" y="710"/>
                    </a:lnTo>
                    <a:lnTo>
                      <a:pt x="383" y="710"/>
                    </a:lnTo>
                    <a:lnTo>
                      <a:pt x="392" y="703"/>
                    </a:lnTo>
                    <a:lnTo>
                      <a:pt x="392" y="703"/>
                    </a:lnTo>
                    <a:close/>
                    <a:moveTo>
                      <a:pt x="389" y="681"/>
                    </a:moveTo>
                    <a:lnTo>
                      <a:pt x="389" y="681"/>
                    </a:lnTo>
                    <a:lnTo>
                      <a:pt x="394" y="679"/>
                    </a:lnTo>
                    <a:lnTo>
                      <a:pt x="394" y="679"/>
                    </a:lnTo>
                    <a:lnTo>
                      <a:pt x="391" y="681"/>
                    </a:lnTo>
                    <a:lnTo>
                      <a:pt x="391" y="681"/>
                    </a:lnTo>
                    <a:lnTo>
                      <a:pt x="389" y="681"/>
                    </a:lnTo>
                    <a:lnTo>
                      <a:pt x="389" y="681"/>
                    </a:lnTo>
                    <a:close/>
                    <a:moveTo>
                      <a:pt x="403" y="681"/>
                    </a:moveTo>
                    <a:lnTo>
                      <a:pt x="403" y="681"/>
                    </a:lnTo>
                    <a:lnTo>
                      <a:pt x="418" y="665"/>
                    </a:lnTo>
                    <a:lnTo>
                      <a:pt x="418" y="665"/>
                    </a:lnTo>
                    <a:lnTo>
                      <a:pt x="417" y="674"/>
                    </a:lnTo>
                    <a:lnTo>
                      <a:pt x="414" y="681"/>
                    </a:lnTo>
                    <a:lnTo>
                      <a:pt x="414" y="681"/>
                    </a:lnTo>
                    <a:lnTo>
                      <a:pt x="403" y="681"/>
                    </a:lnTo>
                    <a:lnTo>
                      <a:pt x="403" y="681"/>
                    </a:lnTo>
                    <a:close/>
                    <a:moveTo>
                      <a:pt x="376" y="679"/>
                    </a:moveTo>
                    <a:lnTo>
                      <a:pt x="376" y="679"/>
                    </a:lnTo>
                    <a:lnTo>
                      <a:pt x="384" y="669"/>
                    </a:lnTo>
                    <a:lnTo>
                      <a:pt x="397" y="653"/>
                    </a:lnTo>
                    <a:lnTo>
                      <a:pt x="404" y="646"/>
                    </a:lnTo>
                    <a:lnTo>
                      <a:pt x="409" y="639"/>
                    </a:lnTo>
                    <a:lnTo>
                      <a:pt x="412" y="633"/>
                    </a:lnTo>
                    <a:lnTo>
                      <a:pt x="412" y="630"/>
                    </a:lnTo>
                    <a:lnTo>
                      <a:pt x="412" y="629"/>
                    </a:lnTo>
                    <a:lnTo>
                      <a:pt x="412" y="629"/>
                    </a:lnTo>
                    <a:lnTo>
                      <a:pt x="411" y="629"/>
                    </a:lnTo>
                    <a:lnTo>
                      <a:pt x="408" y="629"/>
                    </a:lnTo>
                    <a:lnTo>
                      <a:pt x="402" y="633"/>
                    </a:lnTo>
                    <a:lnTo>
                      <a:pt x="384" y="645"/>
                    </a:lnTo>
                    <a:lnTo>
                      <a:pt x="356" y="668"/>
                    </a:lnTo>
                    <a:lnTo>
                      <a:pt x="356" y="668"/>
                    </a:lnTo>
                    <a:lnTo>
                      <a:pt x="355" y="665"/>
                    </a:lnTo>
                    <a:lnTo>
                      <a:pt x="355" y="665"/>
                    </a:lnTo>
                    <a:lnTo>
                      <a:pt x="360" y="658"/>
                    </a:lnTo>
                    <a:lnTo>
                      <a:pt x="365" y="651"/>
                    </a:lnTo>
                    <a:lnTo>
                      <a:pt x="378" y="636"/>
                    </a:lnTo>
                    <a:lnTo>
                      <a:pt x="378" y="636"/>
                    </a:lnTo>
                    <a:lnTo>
                      <a:pt x="392" y="622"/>
                    </a:lnTo>
                    <a:lnTo>
                      <a:pt x="407" y="606"/>
                    </a:lnTo>
                    <a:lnTo>
                      <a:pt x="407" y="606"/>
                    </a:lnTo>
                    <a:lnTo>
                      <a:pt x="414" y="630"/>
                    </a:lnTo>
                    <a:lnTo>
                      <a:pt x="417" y="642"/>
                    </a:lnTo>
                    <a:lnTo>
                      <a:pt x="418" y="653"/>
                    </a:lnTo>
                    <a:lnTo>
                      <a:pt x="418" y="653"/>
                    </a:lnTo>
                    <a:lnTo>
                      <a:pt x="413" y="654"/>
                    </a:lnTo>
                    <a:lnTo>
                      <a:pt x="407" y="656"/>
                    </a:lnTo>
                    <a:lnTo>
                      <a:pt x="396" y="663"/>
                    </a:lnTo>
                    <a:lnTo>
                      <a:pt x="376" y="679"/>
                    </a:lnTo>
                    <a:lnTo>
                      <a:pt x="376" y="679"/>
                    </a:lnTo>
                    <a:close/>
                    <a:moveTo>
                      <a:pt x="377" y="689"/>
                    </a:move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close/>
                    <a:moveTo>
                      <a:pt x="371" y="670"/>
                    </a:moveTo>
                    <a:lnTo>
                      <a:pt x="371" y="670"/>
                    </a:lnTo>
                    <a:lnTo>
                      <a:pt x="365" y="679"/>
                    </a:lnTo>
                    <a:lnTo>
                      <a:pt x="365" y="679"/>
                    </a:lnTo>
                    <a:lnTo>
                      <a:pt x="364" y="679"/>
                    </a:lnTo>
                    <a:lnTo>
                      <a:pt x="364" y="679"/>
                    </a:lnTo>
                    <a:lnTo>
                      <a:pt x="361" y="676"/>
                    </a:lnTo>
                    <a:lnTo>
                      <a:pt x="361" y="676"/>
                    </a:lnTo>
                    <a:lnTo>
                      <a:pt x="371" y="670"/>
                    </a:lnTo>
                    <a:lnTo>
                      <a:pt x="371" y="670"/>
                    </a:lnTo>
                    <a:close/>
                    <a:moveTo>
                      <a:pt x="350" y="654"/>
                    </a:moveTo>
                    <a:lnTo>
                      <a:pt x="350" y="654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50" y="654"/>
                    </a:lnTo>
                    <a:lnTo>
                      <a:pt x="350" y="654"/>
                    </a:lnTo>
                    <a:close/>
                    <a:moveTo>
                      <a:pt x="346" y="686"/>
                    </a:moveTo>
                    <a:lnTo>
                      <a:pt x="346" y="686"/>
                    </a:lnTo>
                    <a:lnTo>
                      <a:pt x="349" y="685"/>
                    </a:lnTo>
                    <a:lnTo>
                      <a:pt x="354" y="681"/>
                    </a:lnTo>
                    <a:lnTo>
                      <a:pt x="354" y="681"/>
                    </a:lnTo>
                    <a:lnTo>
                      <a:pt x="360" y="689"/>
                    </a:lnTo>
                    <a:lnTo>
                      <a:pt x="360" y="689"/>
                    </a:lnTo>
                    <a:lnTo>
                      <a:pt x="359" y="689"/>
                    </a:lnTo>
                    <a:lnTo>
                      <a:pt x="359" y="689"/>
                    </a:lnTo>
                    <a:lnTo>
                      <a:pt x="341" y="691"/>
                    </a:lnTo>
                    <a:lnTo>
                      <a:pt x="341" y="691"/>
                    </a:lnTo>
                    <a:lnTo>
                      <a:pt x="346" y="686"/>
                    </a:lnTo>
                    <a:lnTo>
                      <a:pt x="346" y="686"/>
                    </a:lnTo>
                    <a:close/>
                    <a:moveTo>
                      <a:pt x="331" y="700"/>
                    </a:moveTo>
                    <a:lnTo>
                      <a:pt x="331" y="700"/>
                    </a:lnTo>
                    <a:lnTo>
                      <a:pt x="341" y="701"/>
                    </a:lnTo>
                    <a:lnTo>
                      <a:pt x="352" y="701"/>
                    </a:lnTo>
                    <a:lnTo>
                      <a:pt x="373" y="700"/>
                    </a:lnTo>
                    <a:lnTo>
                      <a:pt x="373" y="700"/>
                    </a:lnTo>
                    <a:lnTo>
                      <a:pt x="377" y="700"/>
                    </a:lnTo>
                    <a:lnTo>
                      <a:pt x="377" y="700"/>
                    </a:lnTo>
                    <a:lnTo>
                      <a:pt x="376" y="704"/>
                    </a:lnTo>
                    <a:lnTo>
                      <a:pt x="376" y="704"/>
                    </a:lnTo>
                    <a:lnTo>
                      <a:pt x="367" y="707"/>
                    </a:lnTo>
                    <a:lnTo>
                      <a:pt x="359" y="712"/>
                    </a:lnTo>
                    <a:lnTo>
                      <a:pt x="339" y="718"/>
                    </a:lnTo>
                    <a:lnTo>
                      <a:pt x="339" y="718"/>
                    </a:lnTo>
                    <a:lnTo>
                      <a:pt x="330" y="719"/>
                    </a:lnTo>
                    <a:lnTo>
                      <a:pt x="314" y="723"/>
                    </a:lnTo>
                    <a:lnTo>
                      <a:pt x="306" y="724"/>
                    </a:lnTo>
                    <a:lnTo>
                      <a:pt x="301" y="728"/>
                    </a:lnTo>
                    <a:lnTo>
                      <a:pt x="299" y="729"/>
                    </a:lnTo>
                    <a:lnTo>
                      <a:pt x="299" y="730"/>
                    </a:lnTo>
                    <a:lnTo>
                      <a:pt x="299" y="732"/>
                    </a:lnTo>
                    <a:lnTo>
                      <a:pt x="300" y="734"/>
                    </a:lnTo>
                    <a:lnTo>
                      <a:pt x="300" y="734"/>
                    </a:lnTo>
                    <a:lnTo>
                      <a:pt x="278" y="733"/>
                    </a:lnTo>
                    <a:lnTo>
                      <a:pt x="278" y="733"/>
                    </a:lnTo>
                    <a:lnTo>
                      <a:pt x="293" y="725"/>
                    </a:lnTo>
                    <a:lnTo>
                      <a:pt x="306" y="718"/>
                    </a:lnTo>
                    <a:lnTo>
                      <a:pt x="319" y="710"/>
                    </a:lnTo>
                    <a:lnTo>
                      <a:pt x="331" y="700"/>
                    </a:lnTo>
                    <a:lnTo>
                      <a:pt x="331" y="700"/>
                    </a:lnTo>
                    <a:close/>
                    <a:moveTo>
                      <a:pt x="368" y="718"/>
                    </a:moveTo>
                    <a:lnTo>
                      <a:pt x="368" y="718"/>
                    </a:lnTo>
                    <a:lnTo>
                      <a:pt x="368" y="719"/>
                    </a:lnTo>
                    <a:lnTo>
                      <a:pt x="368" y="719"/>
                    </a:lnTo>
                    <a:lnTo>
                      <a:pt x="368" y="721"/>
                    </a:lnTo>
                    <a:lnTo>
                      <a:pt x="368" y="721"/>
                    </a:lnTo>
                    <a:lnTo>
                      <a:pt x="365" y="719"/>
                    </a:lnTo>
                    <a:lnTo>
                      <a:pt x="365" y="719"/>
                    </a:lnTo>
                    <a:lnTo>
                      <a:pt x="368" y="718"/>
                    </a:lnTo>
                    <a:lnTo>
                      <a:pt x="368" y="718"/>
                    </a:lnTo>
                    <a:close/>
                    <a:moveTo>
                      <a:pt x="320" y="733"/>
                    </a:moveTo>
                    <a:lnTo>
                      <a:pt x="320" y="733"/>
                    </a:lnTo>
                    <a:lnTo>
                      <a:pt x="341" y="728"/>
                    </a:lnTo>
                    <a:lnTo>
                      <a:pt x="341" y="728"/>
                    </a:lnTo>
                    <a:lnTo>
                      <a:pt x="358" y="728"/>
                    </a:lnTo>
                    <a:lnTo>
                      <a:pt x="358" y="728"/>
                    </a:lnTo>
                    <a:lnTo>
                      <a:pt x="339" y="732"/>
                    </a:lnTo>
                    <a:lnTo>
                      <a:pt x="320" y="733"/>
                    </a:lnTo>
                    <a:lnTo>
                      <a:pt x="320" y="733"/>
                    </a:lnTo>
                    <a:close/>
                    <a:moveTo>
                      <a:pt x="338" y="741"/>
                    </a:moveTo>
                    <a:lnTo>
                      <a:pt x="338" y="741"/>
                    </a:lnTo>
                    <a:lnTo>
                      <a:pt x="335" y="742"/>
                    </a:lnTo>
                    <a:lnTo>
                      <a:pt x="335" y="742"/>
                    </a:lnTo>
                    <a:lnTo>
                      <a:pt x="335" y="741"/>
                    </a:lnTo>
                    <a:lnTo>
                      <a:pt x="335" y="741"/>
                    </a:lnTo>
                    <a:lnTo>
                      <a:pt x="338" y="741"/>
                    </a:lnTo>
                    <a:lnTo>
                      <a:pt x="338" y="741"/>
                    </a:lnTo>
                    <a:close/>
                    <a:moveTo>
                      <a:pt x="214" y="794"/>
                    </a:moveTo>
                    <a:lnTo>
                      <a:pt x="214" y="794"/>
                    </a:lnTo>
                    <a:lnTo>
                      <a:pt x="234" y="791"/>
                    </a:lnTo>
                    <a:lnTo>
                      <a:pt x="234" y="791"/>
                    </a:lnTo>
                    <a:lnTo>
                      <a:pt x="213" y="804"/>
                    </a:lnTo>
                    <a:lnTo>
                      <a:pt x="193" y="818"/>
                    </a:lnTo>
                    <a:lnTo>
                      <a:pt x="193" y="818"/>
                    </a:lnTo>
                    <a:lnTo>
                      <a:pt x="190" y="817"/>
                    </a:lnTo>
                    <a:lnTo>
                      <a:pt x="188" y="817"/>
                    </a:lnTo>
                    <a:lnTo>
                      <a:pt x="182" y="817"/>
                    </a:lnTo>
                    <a:lnTo>
                      <a:pt x="163" y="823"/>
                    </a:lnTo>
                    <a:lnTo>
                      <a:pt x="131" y="834"/>
                    </a:lnTo>
                    <a:lnTo>
                      <a:pt x="131" y="834"/>
                    </a:lnTo>
                    <a:lnTo>
                      <a:pt x="146" y="827"/>
                    </a:lnTo>
                    <a:lnTo>
                      <a:pt x="161" y="819"/>
                    </a:lnTo>
                    <a:lnTo>
                      <a:pt x="193" y="809"/>
                    </a:lnTo>
                    <a:lnTo>
                      <a:pt x="193" y="809"/>
                    </a:lnTo>
                    <a:lnTo>
                      <a:pt x="199" y="807"/>
                    </a:lnTo>
                    <a:lnTo>
                      <a:pt x="208" y="805"/>
                    </a:lnTo>
                    <a:lnTo>
                      <a:pt x="213" y="803"/>
                    </a:lnTo>
                    <a:lnTo>
                      <a:pt x="216" y="800"/>
                    </a:lnTo>
                    <a:lnTo>
                      <a:pt x="217" y="798"/>
                    </a:lnTo>
                    <a:lnTo>
                      <a:pt x="214" y="794"/>
                    </a:lnTo>
                    <a:lnTo>
                      <a:pt x="214" y="794"/>
                    </a:lnTo>
                    <a:close/>
                    <a:moveTo>
                      <a:pt x="189" y="787"/>
                    </a:moveTo>
                    <a:lnTo>
                      <a:pt x="189" y="787"/>
                    </a:lnTo>
                    <a:lnTo>
                      <a:pt x="206" y="782"/>
                    </a:lnTo>
                    <a:lnTo>
                      <a:pt x="234" y="776"/>
                    </a:lnTo>
                    <a:lnTo>
                      <a:pt x="247" y="772"/>
                    </a:lnTo>
                    <a:lnTo>
                      <a:pt x="259" y="769"/>
                    </a:lnTo>
                    <a:lnTo>
                      <a:pt x="267" y="765"/>
                    </a:lnTo>
                    <a:lnTo>
                      <a:pt x="270" y="763"/>
                    </a:lnTo>
                    <a:lnTo>
                      <a:pt x="271" y="760"/>
                    </a:lnTo>
                    <a:lnTo>
                      <a:pt x="271" y="760"/>
                    </a:lnTo>
                    <a:lnTo>
                      <a:pt x="287" y="758"/>
                    </a:lnTo>
                    <a:lnTo>
                      <a:pt x="302" y="754"/>
                    </a:lnTo>
                    <a:lnTo>
                      <a:pt x="302" y="754"/>
                    </a:lnTo>
                    <a:lnTo>
                      <a:pt x="305" y="754"/>
                    </a:lnTo>
                    <a:lnTo>
                      <a:pt x="306" y="752"/>
                    </a:lnTo>
                    <a:lnTo>
                      <a:pt x="306" y="750"/>
                    </a:lnTo>
                    <a:lnTo>
                      <a:pt x="305" y="747"/>
                    </a:lnTo>
                    <a:lnTo>
                      <a:pt x="305" y="747"/>
                    </a:lnTo>
                    <a:lnTo>
                      <a:pt x="311" y="746"/>
                    </a:lnTo>
                    <a:lnTo>
                      <a:pt x="311" y="746"/>
                    </a:lnTo>
                    <a:lnTo>
                      <a:pt x="324" y="746"/>
                    </a:lnTo>
                    <a:lnTo>
                      <a:pt x="324" y="746"/>
                    </a:lnTo>
                    <a:lnTo>
                      <a:pt x="306" y="753"/>
                    </a:lnTo>
                    <a:lnTo>
                      <a:pt x="288" y="762"/>
                    </a:lnTo>
                    <a:lnTo>
                      <a:pt x="254" y="780"/>
                    </a:lnTo>
                    <a:lnTo>
                      <a:pt x="254" y="780"/>
                    </a:lnTo>
                    <a:lnTo>
                      <a:pt x="252" y="778"/>
                    </a:lnTo>
                    <a:lnTo>
                      <a:pt x="249" y="777"/>
                    </a:lnTo>
                    <a:lnTo>
                      <a:pt x="242" y="776"/>
                    </a:lnTo>
                    <a:lnTo>
                      <a:pt x="232" y="776"/>
                    </a:lnTo>
                    <a:lnTo>
                      <a:pt x="223" y="778"/>
                    </a:lnTo>
                    <a:lnTo>
                      <a:pt x="202" y="783"/>
                    </a:lnTo>
                    <a:lnTo>
                      <a:pt x="189" y="787"/>
                    </a:lnTo>
                    <a:lnTo>
                      <a:pt x="189" y="787"/>
                    </a:lnTo>
                    <a:close/>
                    <a:moveTo>
                      <a:pt x="248" y="747"/>
                    </a:moveTo>
                    <a:lnTo>
                      <a:pt x="248" y="747"/>
                    </a:lnTo>
                    <a:lnTo>
                      <a:pt x="264" y="740"/>
                    </a:lnTo>
                    <a:lnTo>
                      <a:pt x="264" y="740"/>
                    </a:lnTo>
                    <a:lnTo>
                      <a:pt x="268" y="742"/>
                    </a:lnTo>
                    <a:lnTo>
                      <a:pt x="276" y="744"/>
                    </a:lnTo>
                    <a:lnTo>
                      <a:pt x="276" y="744"/>
                    </a:lnTo>
                    <a:lnTo>
                      <a:pt x="259" y="747"/>
                    </a:lnTo>
                    <a:lnTo>
                      <a:pt x="243" y="748"/>
                    </a:lnTo>
                    <a:lnTo>
                      <a:pt x="243" y="748"/>
                    </a:lnTo>
                    <a:lnTo>
                      <a:pt x="248" y="747"/>
                    </a:lnTo>
                    <a:lnTo>
                      <a:pt x="248" y="747"/>
                    </a:lnTo>
                    <a:close/>
                    <a:moveTo>
                      <a:pt x="231" y="754"/>
                    </a:moveTo>
                    <a:lnTo>
                      <a:pt x="231" y="754"/>
                    </a:lnTo>
                    <a:lnTo>
                      <a:pt x="231" y="756"/>
                    </a:lnTo>
                    <a:lnTo>
                      <a:pt x="231" y="756"/>
                    </a:lnTo>
                    <a:lnTo>
                      <a:pt x="225" y="757"/>
                    </a:lnTo>
                    <a:lnTo>
                      <a:pt x="225" y="757"/>
                    </a:lnTo>
                    <a:lnTo>
                      <a:pt x="231" y="754"/>
                    </a:lnTo>
                    <a:lnTo>
                      <a:pt x="231" y="754"/>
                    </a:lnTo>
                    <a:close/>
                    <a:moveTo>
                      <a:pt x="193" y="774"/>
                    </a:moveTo>
                    <a:lnTo>
                      <a:pt x="193" y="774"/>
                    </a:lnTo>
                    <a:lnTo>
                      <a:pt x="193" y="775"/>
                    </a:lnTo>
                    <a:lnTo>
                      <a:pt x="193" y="775"/>
                    </a:lnTo>
                    <a:lnTo>
                      <a:pt x="187" y="777"/>
                    </a:lnTo>
                    <a:lnTo>
                      <a:pt x="187" y="777"/>
                    </a:lnTo>
                    <a:lnTo>
                      <a:pt x="193" y="774"/>
                    </a:lnTo>
                    <a:lnTo>
                      <a:pt x="193" y="774"/>
                    </a:lnTo>
                    <a:close/>
                    <a:moveTo>
                      <a:pt x="160" y="795"/>
                    </a:moveTo>
                    <a:lnTo>
                      <a:pt x="160" y="795"/>
                    </a:lnTo>
                    <a:lnTo>
                      <a:pt x="161" y="798"/>
                    </a:lnTo>
                    <a:lnTo>
                      <a:pt x="161" y="798"/>
                    </a:lnTo>
                    <a:lnTo>
                      <a:pt x="155" y="800"/>
                    </a:lnTo>
                    <a:lnTo>
                      <a:pt x="147" y="805"/>
                    </a:lnTo>
                    <a:lnTo>
                      <a:pt x="147" y="805"/>
                    </a:lnTo>
                    <a:lnTo>
                      <a:pt x="160" y="795"/>
                    </a:lnTo>
                    <a:lnTo>
                      <a:pt x="160" y="795"/>
                    </a:lnTo>
                    <a:close/>
                    <a:moveTo>
                      <a:pt x="101" y="845"/>
                    </a:moveTo>
                    <a:lnTo>
                      <a:pt x="101" y="845"/>
                    </a:lnTo>
                    <a:lnTo>
                      <a:pt x="120" y="828"/>
                    </a:lnTo>
                    <a:lnTo>
                      <a:pt x="141" y="810"/>
                    </a:lnTo>
                    <a:lnTo>
                      <a:pt x="141" y="810"/>
                    </a:lnTo>
                    <a:lnTo>
                      <a:pt x="137" y="815"/>
                    </a:lnTo>
                    <a:lnTo>
                      <a:pt x="137" y="817"/>
                    </a:lnTo>
                    <a:lnTo>
                      <a:pt x="137" y="819"/>
                    </a:lnTo>
                    <a:lnTo>
                      <a:pt x="137" y="819"/>
                    </a:lnTo>
                    <a:lnTo>
                      <a:pt x="130" y="824"/>
                    </a:lnTo>
                    <a:lnTo>
                      <a:pt x="118" y="833"/>
                    </a:lnTo>
                    <a:lnTo>
                      <a:pt x="112" y="837"/>
                    </a:lnTo>
                    <a:lnTo>
                      <a:pt x="108" y="841"/>
                    </a:lnTo>
                    <a:lnTo>
                      <a:pt x="108" y="844"/>
                    </a:lnTo>
                    <a:lnTo>
                      <a:pt x="108" y="845"/>
                    </a:lnTo>
                    <a:lnTo>
                      <a:pt x="110" y="847"/>
                    </a:lnTo>
                    <a:lnTo>
                      <a:pt x="112" y="847"/>
                    </a:lnTo>
                    <a:lnTo>
                      <a:pt x="112" y="847"/>
                    </a:lnTo>
                    <a:lnTo>
                      <a:pt x="87" y="858"/>
                    </a:lnTo>
                    <a:lnTo>
                      <a:pt x="87" y="858"/>
                    </a:lnTo>
                    <a:lnTo>
                      <a:pt x="101" y="845"/>
                    </a:lnTo>
                    <a:lnTo>
                      <a:pt x="101" y="845"/>
                    </a:lnTo>
                    <a:close/>
                    <a:moveTo>
                      <a:pt x="71" y="874"/>
                    </a:moveTo>
                    <a:lnTo>
                      <a:pt x="71" y="874"/>
                    </a:lnTo>
                    <a:lnTo>
                      <a:pt x="76" y="875"/>
                    </a:lnTo>
                    <a:lnTo>
                      <a:pt x="83" y="874"/>
                    </a:lnTo>
                    <a:lnTo>
                      <a:pt x="95" y="870"/>
                    </a:lnTo>
                    <a:lnTo>
                      <a:pt x="95" y="870"/>
                    </a:lnTo>
                    <a:lnTo>
                      <a:pt x="81" y="880"/>
                    </a:lnTo>
                    <a:lnTo>
                      <a:pt x="67" y="888"/>
                    </a:lnTo>
                    <a:lnTo>
                      <a:pt x="41" y="909"/>
                    </a:lnTo>
                    <a:lnTo>
                      <a:pt x="41" y="909"/>
                    </a:lnTo>
                    <a:lnTo>
                      <a:pt x="55" y="890"/>
                    </a:lnTo>
                    <a:lnTo>
                      <a:pt x="71" y="874"/>
                    </a:lnTo>
                    <a:lnTo>
                      <a:pt x="71" y="874"/>
                    </a:lnTo>
                    <a:close/>
                    <a:moveTo>
                      <a:pt x="28" y="931"/>
                    </a:moveTo>
                    <a:lnTo>
                      <a:pt x="28" y="931"/>
                    </a:lnTo>
                    <a:lnTo>
                      <a:pt x="35" y="930"/>
                    </a:lnTo>
                    <a:lnTo>
                      <a:pt x="41" y="928"/>
                    </a:lnTo>
                    <a:lnTo>
                      <a:pt x="41" y="928"/>
                    </a:lnTo>
                    <a:lnTo>
                      <a:pt x="25" y="939"/>
                    </a:lnTo>
                    <a:lnTo>
                      <a:pt x="25" y="939"/>
                    </a:lnTo>
                    <a:lnTo>
                      <a:pt x="28" y="931"/>
                    </a:lnTo>
                    <a:lnTo>
                      <a:pt x="28" y="931"/>
                    </a:lnTo>
                    <a:close/>
                    <a:moveTo>
                      <a:pt x="18" y="960"/>
                    </a:moveTo>
                    <a:lnTo>
                      <a:pt x="18" y="960"/>
                    </a:lnTo>
                    <a:lnTo>
                      <a:pt x="18" y="958"/>
                    </a:lnTo>
                    <a:lnTo>
                      <a:pt x="18" y="958"/>
                    </a:lnTo>
                    <a:lnTo>
                      <a:pt x="29" y="953"/>
                    </a:lnTo>
                    <a:lnTo>
                      <a:pt x="40" y="948"/>
                    </a:lnTo>
                    <a:lnTo>
                      <a:pt x="40" y="948"/>
                    </a:lnTo>
                    <a:lnTo>
                      <a:pt x="28" y="959"/>
                    </a:lnTo>
                    <a:lnTo>
                      <a:pt x="16" y="971"/>
                    </a:lnTo>
                    <a:lnTo>
                      <a:pt x="16" y="971"/>
                    </a:lnTo>
                    <a:lnTo>
                      <a:pt x="18" y="960"/>
                    </a:lnTo>
                    <a:lnTo>
                      <a:pt x="18" y="960"/>
                    </a:lnTo>
                    <a:close/>
                    <a:moveTo>
                      <a:pt x="13" y="1006"/>
                    </a:moveTo>
                    <a:lnTo>
                      <a:pt x="13" y="1006"/>
                    </a:lnTo>
                    <a:lnTo>
                      <a:pt x="17" y="1004"/>
                    </a:lnTo>
                    <a:lnTo>
                      <a:pt x="17" y="1004"/>
                    </a:lnTo>
                    <a:lnTo>
                      <a:pt x="13" y="1011"/>
                    </a:lnTo>
                    <a:lnTo>
                      <a:pt x="13" y="1011"/>
                    </a:lnTo>
                    <a:lnTo>
                      <a:pt x="13" y="1006"/>
                    </a:lnTo>
                    <a:lnTo>
                      <a:pt x="13" y="1006"/>
                    </a:lnTo>
                    <a:close/>
                    <a:moveTo>
                      <a:pt x="28" y="1057"/>
                    </a:moveTo>
                    <a:lnTo>
                      <a:pt x="28" y="1057"/>
                    </a:lnTo>
                    <a:lnTo>
                      <a:pt x="19" y="1057"/>
                    </a:lnTo>
                    <a:lnTo>
                      <a:pt x="19" y="1057"/>
                    </a:lnTo>
                    <a:lnTo>
                      <a:pt x="17" y="1049"/>
                    </a:lnTo>
                    <a:lnTo>
                      <a:pt x="16" y="1040"/>
                    </a:lnTo>
                    <a:lnTo>
                      <a:pt x="16" y="1040"/>
                    </a:lnTo>
                    <a:lnTo>
                      <a:pt x="25" y="1030"/>
                    </a:lnTo>
                    <a:lnTo>
                      <a:pt x="25" y="1030"/>
                    </a:lnTo>
                    <a:lnTo>
                      <a:pt x="23" y="1036"/>
                    </a:lnTo>
                    <a:lnTo>
                      <a:pt x="23" y="1042"/>
                    </a:lnTo>
                    <a:lnTo>
                      <a:pt x="23" y="1045"/>
                    </a:lnTo>
                    <a:lnTo>
                      <a:pt x="24" y="1046"/>
                    </a:lnTo>
                    <a:lnTo>
                      <a:pt x="27" y="1046"/>
                    </a:lnTo>
                    <a:lnTo>
                      <a:pt x="31" y="1046"/>
                    </a:lnTo>
                    <a:lnTo>
                      <a:pt x="31" y="1046"/>
                    </a:lnTo>
                    <a:lnTo>
                      <a:pt x="28" y="1057"/>
                    </a:lnTo>
                    <a:lnTo>
                      <a:pt x="28" y="1057"/>
                    </a:lnTo>
                    <a:close/>
                    <a:moveTo>
                      <a:pt x="19" y="1022"/>
                    </a:moveTo>
                    <a:lnTo>
                      <a:pt x="19" y="1022"/>
                    </a:lnTo>
                    <a:lnTo>
                      <a:pt x="27" y="1007"/>
                    </a:lnTo>
                    <a:lnTo>
                      <a:pt x="27" y="1007"/>
                    </a:lnTo>
                    <a:lnTo>
                      <a:pt x="29" y="1001"/>
                    </a:lnTo>
                    <a:lnTo>
                      <a:pt x="31" y="993"/>
                    </a:lnTo>
                    <a:lnTo>
                      <a:pt x="33" y="989"/>
                    </a:lnTo>
                    <a:lnTo>
                      <a:pt x="33" y="986"/>
                    </a:lnTo>
                    <a:lnTo>
                      <a:pt x="31" y="983"/>
                    </a:lnTo>
                    <a:lnTo>
                      <a:pt x="28" y="983"/>
                    </a:lnTo>
                    <a:lnTo>
                      <a:pt x="28" y="983"/>
                    </a:lnTo>
                    <a:lnTo>
                      <a:pt x="45" y="964"/>
                    </a:lnTo>
                    <a:lnTo>
                      <a:pt x="54" y="953"/>
                    </a:lnTo>
                    <a:lnTo>
                      <a:pt x="57" y="948"/>
                    </a:lnTo>
                    <a:lnTo>
                      <a:pt x="57" y="946"/>
                    </a:lnTo>
                    <a:lnTo>
                      <a:pt x="57" y="945"/>
                    </a:lnTo>
                    <a:lnTo>
                      <a:pt x="57" y="945"/>
                    </a:lnTo>
                    <a:lnTo>
                      <a:pt x="60" y="940"/>
                    </a:lnTo>
                    <a:lnTo>
                      <a:pt x="67" y="933"/>
                    </a:lnTo>
                    <a:lnTo>
                      <a:pt x="70" y="929"/>
                    </a:lnTo>
                    <a:lnTo>
                      <a:pt x="71" y="925"/>
                    </a:lnTo>
                    <a:lnTo>
                      <a:pt x="71" y="922"/>
                    </a:lnTo>
                    <a:lnTo>
                      <a:pt x="69" y="919"/>
                    </a:lnTo>
                    <a:lnTo>
                      <a:pt x="69" y="919"/>
                    </a:lnTo>
                    <a:lnTo>
                      <a:pt x="76" y="915"/>
                    </a:lnTo>
                    <a:lnTo>
                      <a:pt x="87" y="907"/>
                    </a:lnTo>
                    <a:lnTo>
                      <a:pt x="92" y="903"/>
                    </a:lnTo>
                    <a:lnTo>
                      <a:pt x="95" y="898"/>
                    </a:lnTo>
                    <a:lnTo>
                      <a:pt x="96" y="894"/>
                    </a:lnTo>
                    <a:lnTo>
                      <a:pt x="96" y="892"/>
                    </a:lnTo>
                    <a:lnTo>
                      <a:pt x="95" y="890"/>
                    </a:lnTo>
                    <a:lnTo>
                      <a:pt x="95" y="890"/>
                    </a:lnTo>
                    <a:lnTo>
                      <a:pt x="114" y="878"/>
                    </a:lnTo>
                    <a:lnTo>
                      <a:pt x="119" y="875"/>
                    </a:lnTo>
                    <a:lnTo>
                      <a:pt x="123" y="870"/>
                    </a:lnTo>
                    <a:lnTo>
                      <a:pt x="125" y="866"/>
                    </a:lnTo>
                    <a:lnTo>
                      <a:pt x="126" y="865"/>
                    </a:lnTo>
                    <a:lnTo>
                      <a:pt x="125" y="864"/>
                    </a:lnTo>
                    <a:lnTo>
                      <a:pt x="125" y="864"/>
                    </a:lnTo>
                    <a:lnTo>
                      <a:pt x="132" y="860"/>
                    </a:lnTo>
                    <a:lnTo>
                      <a:pt x="142" y="854"/>
                    </a:lnTo>
                    <a:lnTo>
                      <a:pt x="147" y="852"/>
                    </a:lnTo>
                    <a:lnTo>
                      <a:pt x="151" y="848"/>
                    </a:lnTo>
                    <a:lnTo>
                      <a:pt x="153" y="845"/>
                    </a:lnTo>
                    <a:lnTo>
                      <a:pt x="153" y="844"/>
                    </a:lnTo>
                    <a:lnTo>
                      <a:pt x="152" y="841"/>
                    </a:lnTo>
                    <a:lnTo>
                      <a:pt x="152" y="841"/>
                    </a:lnTo>
                    <a:lnTo>
                      <a:pt x="171" y="834"/>
                    </a:lnTo>
                    <a:lnTo>
                      <a:pt x="171" y="834"/>
                    </a:lnTo>
                    <a:lnTo>
                      <a:pt x="151" y="851"/>
                    </a:lnTo>
                    <a:lnTo>
                      <a:pt x="128" y="869"/>
                    </a:lnTo>
                    <a:lnTo>
                      <a:pt x="107" y="889"/>
                    </a:lnTo>
                    <a:lnTo>
                      <a:pt x="87" y="911"/>
                    </a:lnTo>
                    <a:lnTo>
                      <a:pt x="67" y="934"/>
                    </a:lnTo>
                    <a:lnTo>
                      <a:pt x="60" y="946"/>
                    </a:lnTo>
                    <a:lnTo>
                      <a:pt x="52" y="959"/>
                    </a:lnTo>
                    <a:lnTo>
                      <a:pt x="46" y="971"/>
                    </a:lnTo>
                    <a:lnTo>
                      <a:pt x="40" y="984"/>
                    </a:lnTo>
                    <a:lnTo>
                      <a:pt x="36" y="998"/>
                    </a:lnTo>
                    <a:lnTo>
                      <a:pt x="33" y="1011"/>
                    </a:lnTo>
                    <a:lnTo>
                      <a:pt x="33" y="1011"/>
                    </a:lnTo>
                    <a:lnTo>
                      <a:pt x="27" y="1016"/>
                    </a:lnTo>
                    <a:lnTo>
                      <a:pt x="19" y="1022"/>
                    </a:lnTo>
                    <a:lnTo>
                      <a:pt x="19" y="1022"/>
                    </a:lnTo>
                    <a:close/>
                    <a:moveTo>
                      <a:pt x="438" y="841"/>
                    </a:moveTo>
                    <a:lnTo>
                      <a:pt x="438" y="841"/>
                    </a:lnTo>
                    <a:lnTo>
                      <a:pt x="437" y="836"/>
                    </a:lnTo>
                    <a:lnTo>
                      <a:pt x="437" y="836"/>
                    </a:lnTo>
                    <a:lnTo>
                      <a:pt x="442" y="834"/>
                    </a:lnTo>
                    <a:lnTo>
                      <a:pt x="442" y="834"/>
                    </a:lnTo>
                    <a:lnTo>
                      <a:pt x="438" y="841"/>
                    </a:lnTo>
                    <a:lnTo>
                      <a:pt x="438" y="841"/>
                    </a:lnTo>
                    <a:close/>
                    <a:moveTo>
                      <a:pt x="444" y="848"/>
                    </a:moveTo>
                    <a:lnTo>
                      <a:pt x="444" y="848"/>
                    </a:lnTo>
                    <a:lnTo>
                      <a:pt x="453" y="836"/>
                    </a:lnTo>
                    <a:lnTo>
                      <a:pt x="462" y="823"/>
                    </a:lnTo>
                    <a:lnTo>
                      <a:pt x="462" y="823"/>
                    </a:lnTo>
                    <a:lnTo>
                      <a:pt x="471" y="813"/>
                    </a:lnTo>
                    <a:lnTo>
                      <a:pt x="476" y="807"/>
                    </a:lnTo>
                    <a:lnTo>
                      <a:pt x="477" y="805"/>
                    </a:lnTo>
                    <a:lnTo>
                      <a:pt x="477" y="803"/>
                    </a:lnTo>
                    <a:lnTo>
                      <a:pt x="477" y="803"/>
                    </a:lnTo>
                    <a:lnTo>
                      <a:pt x="484" y="812"/>
                    </a:lnTo>
                    <a:lnTo>
                      <a:pt x="484" y="812"/>
                    </a:lnTo>
                    <a:lnTo>
                      <a:pt x="473" y="825"/>
                    </a:lnTo>
                    <a:lnTo>
                      <a:pt x="463" y="839"/>
                    </a:lnTo>
                    <a:lnTo>
                      <a:pt x="463" y="839"/>
                    </a:lnTo>
                    <a:lnTo>
                      <a:pt x="462" y="836"/>
                    </a:lnTo>
                    <a:lnTo>
                      <a:pt x="460" y="836"/>
                    </a:lnTo>
                    <a:lnTo>
                      <a:pt x="457" y="837"/>
                    </a:lnTo>
                    <a:lnTo>
                      <a:pt x="454" y="839"/>
                    </a:lnTo>
                    <a:lnTo>
                      <a:pt x="444" y="848"/>
                    </a:lnTo>
                    <a:lnTo>
                      <a:pt x="444" y="848"/>
                    </a:lnTo>
                    <a:close/>
                    <a:moveTo>
                      <a:pt x="455" y="792"/>
                    </a:moveTo>
                    <a:lnTo>
                      <a:pt x="456" y="791"/>
                    </a:lnTo>
                    <a:lnTo>
                      <a:pt x="456" y="791"/>
                    </a:lnTo>
                    <a:lnTo>
                      <a:pt x="455" y="792"/>
                    </a:lnTo>
                    <a:lnTo>
                      <a:pt x="455" y="792"/>
                    </a:lnTo>
                    <a:lnTo>
                      <a:pt x="455" y="792"/>
                    </a:lnTo>
                    <a:lnTo>
                      <a:pt x="455" y="792"/>
                    </a:lnTo>
                    <a:close/>
                    <a:moveTo>
                      <a:pt x="466" y="794"/>
                    </a:moveTo>
                    <a:lnTo>
                      <a:pt x="466" y="794"/>
                    </a:lnTo>
                    <a:lnTo>
                      <a:pt x="467" y="793"/>
                    </a:lnTo>
                    <a:lnTo>
                      <a:pt x="467" y="791"/>
                    </a:lnTo>
                    <a:lnTo>
                      <a:pt x="467" y="791"/>
                    </a:lnTo>
                    <a:lnTo>
                      <a:pt x="473" y="798"/>
                    </a:lnTo>
                    <a:lnTo>
                      <a:pt x="473" y="798"/>
                    </a:lnTo>
                    <a:lnTo>
                      <a:pt x="471" y="798"/>
                    </a:lnTo>
                    <a:lnTo>
                      <a:pt x="468" y="799"/>
                    </a:lnTo>
                    <a:lnTo>
                      <a:pt x="463" y="803"/>
                    </a:lnTo>
                    <a:lnTo>
                      <a:pt x="456" y="811"/>
                    </a:lnTo>
                    <a:lnTo>
                      <a:pt x="456" y="811"/>
                    </a:lnTo>
                    <a:lnTo>
                      <a:pt x="462" y="803"/>
                    </a:lnTo>
                    <a:lnTo>
                      <a:pt x="466" y="794"/>
                    </a:lnTo>
                    <a:lnTo>
                      <a:pt x="466" y="794"/>
                    </a:lnTo>
                    <a:close/>
                    <a:moveTo>
                      <a:pt x="462" y="788"/>
                    </a:moveTo>
                    <a:lnTo>
                      <a:pt x="463" y="788"/>
                    </a:lnTo>
                    <a:lnTo>
                      <a:pt x="463" y="788"/>
                    </a:lnTo>
                    <a:lnTo>
                      <a:pt x="463" y="788"/>
                    </a:lnTo>
                    <a:lnTo>
                      <a:pt x="463" y="788"/>
                    </a:lnTo>
                    <a:lnTo>
                      <a:pt x="462" y="788"/>
                    </a:lnTo>
                    <a:lnTo>
                      <a:pt x="462" y="788"/>
                    </a:lnTo>
                    <a:close/>
                    <a:moveTo>
                      <a:pt x="489" y="822"/>
                    </a:moveTo>
                    <a:lnTo>
                      <a:pt x="489" y="822"/>
                    </a:lnTo>
                    <a:lnTo>
                      <a:pt x="494" y="829"/>
                    </a:lnTo>
                    <a:lnTo>
                      <a:pt x="494" y="829"/>
                    </a:lnTo>
                    <a:lnTo>
                      <a:pt x="483" y="844"/>
                    </a:lnTo>
                    <a:lnTo>
                      <a:pt x="483" y="844"/>
                    </a:lnTo>
                    <a:lnTo>
                      <a:pt x="480" y="842"/>
                    </a:lnTo>
                    <a:lnTo>
                      <a:pt x="478" y="842"/>
                    </a:lnTo>
                    <a:lnTo>
                      <a:pt x="476" y="844"/>
                    </a:lnTo>
                    <a:lnTo>
                      <a:pt x="473" y="846"/>
                    </a:lnTo>
                    <a:lnTo>
                      <a:pt x="465" y="854"/>
                    </a:lnTo>
                    <a:lnTo>
                      <a:pt x="465" y="854"/>
                    </a:lnTo>
                    <a:lnTo>
                      <a:pt x="477" y="837"/>
                    </a:lnTo>
                    <a:lnTo>
                      <a:pt x="489" y="822"/>
                    </a:lnTo>
                    <a:lnTo>
                      <a:pt x="489" y="822"/>
                    </a:lnTo>
                    <a:close/>
                    <a:moveTo>
                      <a:pt x="450" y="863"/>
                    </a:moveTo>
                    <a:lnTo>
                      <a:pt x="450" y="863"/>
                    </a:lnTo>
                    <a:lnTo>
                      <a:pt x="448" y="858"/>
                    </a:lnTo>
                    <a:lnTo>
                      <a:pt x="448" y="858"/>
                    </a:lnTo>
                    <a:lnTo>
                      <a:pt x="456" y="852"/>
                    </a:lnTo>
                    <a:lnTo>
                      <a:pt x="456" y="852"/>
                    </a:lnTo>
                    <a:lnTo>
                      <a:pt x="450" y="863"/>
                    </a:lnTo>
                    <a:lnTo>
                      <a:pt x="450" y="863"/>
                    </a:lnTo>
                    <a:close/>
                    <a:moveTo>
                      <a:pt x="457" y="872"/>
                    </a:moveTo>
                    <a:lnTo>
                      <a:pt x="457" y="872"/>
                    </a:lnTo>
                    <a:lnTo>
                      <a:pt x="467" y="865"/>
                    </a:lnTo>
                    <a:lnTo>
                      <a:pt x="467" y="865"/>
                    </a:lnTo>
                    <a:lnTo>
                      <a:pt x="465" y="871"/>
                    </a:lnTo>
                    <a:lnTo>
                      <a:pt x="462" y="878"/>
                    </a:lnTo>
                    <a:lnTo>
                      <a:pt x="462" y="878"/>
                    </a:lnTo>
                    <a:lnTo>
                      <a:pt x="457" y="872"/>
                    </a:lnTo>
                    <a:lnTo>
                      <a:pt x="457" y="872"/>
                    </a:lnTo>
                    <a:close/>
                    <a:moveTo>
                      <a:pt x="472" y="892"/>
                    </a:moveTo>
                    <a:lnTo>
                      <a:pt x="472" y="892"/>
                    </a:lnTo>
                    <a:lnTo>
                      <a:pt x="467" y="886"/>
                    </a:lnTo>
                    <a:lnTo>
                      <a:pt x="467" y="886"/>
                    </a:lnTo>
                    <a:lnTo>
                      <a:pt x="468" y="884"/>
                    </a:lnTo>
                    <a:lnTo>
                      <a:pt x="468" y="884"/>
                    </a:lnTo>
                    <a:lnTo>
                      <a:pt x="477" y="880"/>
                    </a:lnTo>
                    <a:lnTo>
                      <a:pt x="477" y="880"/>
                    </a:lnTo>
                    <a:lnTo>
                      <a:pt x="474" y="886"/>
                    </a:lnTo>
                    <a:lnTo>
                      <a:pt x="472" y="892"/>
                    </a:lnTo>
                    <a:lnTo>
                      <a:pt x="472" y="892"/>
                    </a:lnTo>
                    <a:close/>
                    <a:moveTo>
                      <a:pt x="490" y="850"/>
                    </a:moveTo>
                    <a:lnTo>
                      <a:pt x="490" y="850"/>
                    </a:lnTo>
                    <a:lnTo>
                      <a:pt x="498" y="839"/>
                    </a:lnTo>
                    <a:lnTo>
                      <a:pt x="498" y="839"/>
                    </a:lnTo>
                    <a:lnTo>
                      <a:pt x="502" y="846"/>
                    </a:lnTo>
                    <a:lnTo>
                      <a:pt x="502" y="846"/>
                    </a:lnTo>
                    <a:lnTo>
                      <a:pt x="490" y="857"/>
                    </a:lnTo>
                    <a:lnTo>
                      <a:pt x="478" y="868"/>
                    </a:lnTo>
                    <a:lnTo>
                      <a:pt x="478" y="868"/>
                    </a:lnTo>
                    <a:lnTo>
                      <a:pt x="484" y="858"/>
                    </a:lnTo>
                    <a:lnTo>
                      <a:pt x="490" y="850"/>
                    </a:lnTo>
                    <a:lnTo>
                      <a:pt x="490" y="850"/>
                    </a:lnTo>
                    <a:close/>
                    <a:moveTo>
                      <a:pt x="563" y="983"/>
                    </a:moveTo>
                    <a:lnTo>
                      <a:pt x="563" y="983"/>
                    </a:lnTo>
                    <a:lnTo>
                      <a:pt x="551" y="992"/>
                    </a:lnTo>
                    <a:lnTo>
                      <a:pt x="538" y="998"/>
                    </a:lnTo>
                    <a:lnTo>
                      <a:pt x="538" y="998"/>
                    </a:lnTo>
                    <a:lnTo>
                      <a:pt x="545" y="988"/>
                    </a:lnTo>
                    <a:lnTo>
                      <a:pt x="555" y="980"/>
                    </a:lnTo>
                    <a:lnTo>
                      <a:pt x="573" y="964"/>
                    </a:lnTo>
                    <a:lnTo>
                      <a:pt x="573" y="964"/>
                    </a:lnTo>
                    <a:lnTo>
                      <a:pt x="583" y="970"/>
                    </a:lnTo>
                    <a:lnTo>
                      <a:pt x="583" y="970"/>
                    </a:lnTo>
                    <a:lnTo>
                      <a:pt x="574" y="976"/>
                    </a:lnTo>
                    <a:lnTo>
                      <a:pt x="563" y="983"/>
                    </a:lnTo>
                    <a:lnTo>
                      <a:pt x="563" y="983"/>
                    </a:lnTo>
                    <a:close/>
                    <a:moveTo>
                      <a:pt x="591" y="974"/>
                    </a:moveTo>
                    <a:lnTo>
                      <a:pt x="591" y="974"/>
                    </a:lnTo>
                    <a:lnTo>
                      <a:pt x="603" y="977"/>
                    </a:lnTo>
                    <a:lnTo>
                      <a:pt x="603" y="977"/>
                    </a:lnTo>
                    <a:lnTo>
                      <a:pt x="580" y="994"/>
                    </a:lnTo>
                    <a:lnTo>
                      <a:pt x="567" y="1001"/>
                    </a:lnTo>
                    <a:lnTo>
                      <a:pt x="555" y="1006"/>
                    </a:lnTo>
                    <a:lnTo>
                      <a:pt x="555" y="1006"/>
                    </a:lnTo>
                    <a:lnTo>
                      <a:pt x="569" y="992"/>
                    </a:lnTo>
                    <a:lnTo>
                      <a:pt x="569" y="992"/>
                    </a:lnTo>
                    <a:lnTo>
                      <a:pt x="581" y="983"/>
                    </a:lnTo>
                    <a:lnTo>
                      <a:pt x="587" y="978"/>
                    </a:lnTo>
                    <a:lnTo>
                      <a:pt x="590" y="976"/>
                    </a:lnTo>
                    <a:lnTo>
                      <a:pt x="591" y="974"/>
                    </a:lnTo>
                    <a:lnTo>
                      <a:pt x="591" y="974"/>
                    </a:lnTo>
                    <a:close/>
                    <a:moveTo>
                      <a:pt x="536" y="980"/>
                    </a:moveTo>
                    <a:lnTo>
                      <a:pt x="536" y="980"/>
                    </a:lnTo>
                    <a:lnTo>
                      <a:pt x="548" y="969"/>
                    </a:lnTo>
                    <a:lnTo>
                      <a:pt x="561" y="958"/>
                    </a:lnTo>
                    <a:lnTo>
                      <a:pt x="561" y="958"/>
                    </a:lnTo>
                    <a:lnTo>
                      <a:pt x="563" y="957"/>
                    </a:lnTo>
                    <a:lnTo>
                      <a:pt x="563" y="957"/>
                    </a:lnTo>
                    <a:lnTo>
                      <a:pt x="565" y="958"/>
                    </a:lnTo>
                    <a:lnTo>
                      <a:pt x="565" y="958"/>
                    </a:lnTo>
                    <a:lnTo>
                      <a:pt x="550" y="969"/>
                    </a:lnTo>
                    <a:lnTo>
                      <a:pt x="536" y="980"/>
                    </a:lnTo>
                    <a:lnTo>
                      <a:pt x="536" y="980"/>
                    </a:lnTo>
                    <a:close/>
                    <a:moveTo>
                      <a:pt x="521" y="970"/>
                    </a:moveTo>
                    <a:lnTo>
                      <a:pt x="521" y="970"/>
                    </a:lnTo>
                    <a:lnTo>
                      <a:pt x="527" y="963"/>
                    </a:lnTo>
                    <a:lnTo>
                      <a:pt x="533" y="954"/>
                    </a:lnTo>
                    <a:lnTo>
                      <a:pt x="548" y="940"/>
                    </a:lnTo>
                    <a:lnTo>
                      <a:pt x="548" y="940"/>
                    </a:lnTo>
                    <a:lnTo>
                      <a:pt x="556" y="949"/>
                    </a:lnTo>
                    <a:lnTo>
                      <a:pt x="556" y="949"/>
                    </a:lnTo>
                    <a:lnTo>
                      <a:pt x="539" y="960"/>
                    </a:lnTo>
                    <a:lnTo>
                      <a:pt x="521" y="970"/>
                    </a:lnTo>
                    <a:lnTo>
                      <a:pt x="521" y="970"/>
                    </a:lnTo>
                    <a:close/>
                    <a:moveTo>
                      <a:pt x="522" y="947"/>
                    </a:moveTo>
                    <a:lnTo>
                      <a:pt x="522" y="947"/>
                    </a:lnTo>
                    <a:lnTo>
                      <a:pt x="528" y="940"/>
                    </a:lnTo>
                    <a:lnTo>
                      <a:pt x="528" y="940"/>
                    </a:lnTo>
                    <a:lnTo>
                      <a:pt x="534" y="934"/>
                    </a:lnTo>
                    <a:lnTo>
                      <a:pt x="538" y="927"/>
                    </a:lnTo>
                    <a:lnTo>
                      <a:pt x="538" y="927"/>
                    </a:lnTo>
                    <a:lnTo>
                      <a:pt x="543" y="933"/>
                    </a:lnTo>
                    <a:lnTo>
                      <a:pt x="543" y="933"/>
                    </a:lnTo>
                    <a:lnTo>
                      <a:pt x="522" y="947"/>
                    </a:lnTo>
                    <a:lnTo>
                      <a:pt x="522" y="947"/>
                    </a:lnTo>
                    <a:close/>
                    <a:moveTo>
                      <a:pt x="515" y="934"/>
                    </a:moveTo>
                    <a:lnTo>
                      <a:pt x="515" y="934"/>
                    </a:lnTo>
                    <a:lnTo>
                      <a:pt x="524" y="923"/>
                    </a:lnTo>
                    <a:lnTo>
                      <a:pt x="531" y="913"/>
                    </a:lnTo>
                    <a:lnTo>
                      <a:pt x="531" y="913"/>
                    </a:lnTo>
                    <a:lnTo>
                      <a:pt x="534" y="919"/>
                    </a:lnTo>
                    <a:lnTo>
                      <a:pt x="534" y="919"/>
                    </a:lnTo>
                    <a:lnTo>
                      <a:pt x="532" y="919"/>
                    </a:lnTo>
                    <a:lnTo>
                      <a:pt x="530" y="922"/>
                    </a:lnTo>
                    <a:lnTo>
                      <a:pt x="524" y="925"/>
                    </a:lnTo>
                    <a:lnTo>
                      <a:pt x="515" y="934"/>
                    </a:lnTo>
                    <a:lnTo>
                      <a:pt x="515" y="934"/>
                    </a:lnTo>
                    <a:close/>
                    <a:moveTo>
                      <a:pt x="513" y="911"/>
                    </a:moveTo>
                    <a:lnTo>
                      <a:pt x="513" y="911"/>
                    </a:lnTo>
                    <a:lnTo>
                      <a:pt x="524" y="898"/>
                    </a:lnTo>
                    <a:lnTo>
                      <a:pt x="524" y="898"/>
                    </a:lnTo>
                    <a:lnTo>
                      <a:pt x="525" y="901"/>
                    </a:lnTo>
                    <a:lnTo>
                      <a:pt x="525" y="901"/>
                    </a:lnTo>
                    <a:lnTo>
                      <a:pt x="513" y="911"/>
                    </a:lnTo>
                    <a:lnTo>
                      <a:pt x="513" y="911"/>
                    </a:lnTo>
                    <a:close/>
                    <a:moveTo>
                      <a:pt x="495" y="910"/>
                    </a:moveTo>
                    <a:lnTo>
                      <a:pt x="495" y="910"/>
                    </a:lnTo>
                    <a:lnTo>
                      <a:pt x="501" y="898"/>
                    </a:lnTo>
                    <a:lnTo>
                      <a:pt x="509" y="884"/>
                    </a:lnTo>
                    <a:lnTo>
                      <a:pt x="509" y="884"/>
                    </a:lnTo>
                    <a:lnTo>
                      <a:pt x="514" y="877"/>
                    </a:lnTo>
                    <a:lnTo>
                      <a:pt x="514" y="877"/>
                    </a:lnTo>
                    <a:lnTo>
                      <a:pt x="519" y="888"/>
                    </a:lnTo>
                    <a:lnTo>
                      <a:pt x="519" y="888"/>
                    </a:lnTo>
                    <a:lnTo>
                      <a:pt x="507" y="899"/>
                    </a:lnTo>
                    <a:lnTo>
                      <a:pt x="501" y="905"/>
                    </a:lnTo>
                    <a:lnTo>
                      <a:pt x="495" y="910"/>
                    </a:lnTo>
                    <a:lnTo>
                      <a:pt x="495" y="910"/>
                    </a:lnTo>
                    <a:close/>
                    <a:moveTo>
                      <a:pt x="483" y="890"/>
                    </a:moveTo>
                    <a:lnTo>
                      <a:pt x="483" y="890"/>
                    </a:lnTo>
                    <a:lnTo>
                      <a:pt x="488" y="881"/>
                    </a:lnTo>
                    <a:lnTo>
                      <a:pt x="494" y="872"/>
                    </a:lnTo>
                    <a:lnTo>
                      <a:pt x="506" y="857"/>
                    </a:lnTo>
                    <a:lnTo>
                      <a:pt x="506" y="857"/>
                    </a:lnTo>
                    <a:lnTo>
                      <a:pt x="509" y="864"/>
                    </a:lnTo>
                    <a:lnTo>
                      <a:pt x="509" y="864"/>
                    </a:lnTo>
                    <a:lnTo>
                      <a:pt x="496" y="877"/>
                    </a:lnTo>
                    <a:lnTo>
                      <a:pt x="490" y="884"/>
                    </a:lnTo>
                    <a:lnTo>
                      <a:pt x="483" y="890"/>
                    </a:lnTo>
                    <a:lnTo>
                      <a:pt x="483" y="890"/>
                    </a:lnTo>
                    <a:close/>
                    <a:moveTo>
                      <a:pt x="484" y="911"/>
                    </a:moveTo>
                    <a:lnTo>
                      <a:pt x="484" y="911"/>
                    </a:lnTo>
                    <a:lnTo>
                      <a:pt x="479" y="904"/>
                    </a:lnTo>
                    <a:lnTo>
                      <a:pt x="479" y="904"/>
                    </a:lnTo>
                    <a:lnTo>
                      <a:pt x="491" y="895"/>
                    </a:lnTo>
                    <a:lnTo>
                      <a:pt x="491" y="895"/>
                    </a:lnTo>
                    <a:lnTo>
                      <a:pt x="484" y="911"/>
                    </a:lnTo>
                    <a:lnTo>
                      <a:pt x="484" y="911"/>
                    </a:lnTo>
                    <a:close/>
                    <a:moveTo>
                      <a:pt x="490" y="927"/>
                    </a:moveTo>
                    <a:lnTo>
                      <a:pt x="490" y="927"/>
                    </a:lnTo>
                    <a:lnTo>
                      <a:pt x="489" y="924"/>
                    </a:lnTo>
                    <a:lnTo>
                      <a:pt x="489" y="924"/>
                    </a:lnTo>
                    <a:lnTo>
                      <a:pt x="492" y="922"/>
                    </a:lnTo>
                    <a:lnTo>
                      <a:pt x="492" y="922"/>
                    </a:lnTo>
                    <a:lnTo>
                      <a:pt x="490" y="927"/>
                    </a:lnTo>
                    <a:lnTo>
                      <a:pt x="490" y="927"/>
                    </a:lnTo>
                    <a:close/>
                    <a:moveTo>
                      <a:pt x="494" y="936"/>
                    </a:moveTo>
                    <a:lnTo>
                      <a:pt x="494" y="936"/>
                    </a:lnTo>
                    <a:lnTo>
                      <a:pt x="502" y="931"/>
                    </a:lnTo>
                    <a:lnTo>
                      <a:pt x="510" y="925"/>
                    </a:lnTo>
                    <a:lnTo>
                      <a:pt x="510" y="925"/>
                    </a:lnTo>
                    <a:lnTo>
                      <a:pt x="496" y="943"/>
                    </a:lnTo>
                    <a:lnTo>
                      <a:pt x="496" y="943"/>
                    </a:lnTo>
                    <a:lnTo>
                      <a:pt x="494" y="936"/>
                    </a:lnTo>
                    <a:lnTo>
                      <a:pt x="494" y="936"/>
                    </a:lnTo>
                    <a:close/>
                    <a:moveTo>
                      <a:pt x="500" y="958"/>
                    </a:moveTo>
                    <a:lnTo>
                      <a:pt x="500" y="958"/>
                    </a:lnTo>
                    <a:lnTo>
                      <a:pt x="506" y="954"/>
                    </a:lnTo>
                    <a:lnTo>
                      <a:pt x="506" y="954"/>
                    </a:lnTo>
                    <a:lnTo>
                      <a:pt x="501" y="960"/>
                    </a:lnTo>
                    <a:lnTo>
                      <a:pt x="501" y="960"/>
                    </a:lnTo>
                    <a:lnTo>
                      <a:pt x="500" y="958"/>
                    </a:lnTo>
                    <a:lnTo>
                      <a:pt x="500" y="958"/>
                    </a:lnTo>
                    <a:close/>
                    <a:moveTo>
                      <a:pt x="504" y="969"/>
                    </a:moveTo>
                    <a:lnTo>
                      <a:pt x="504" y="969"/>
                    </a:lnTo>
                    <a:lnTo>
                      <a:pt x="509" y="968"/>
                    </a:lnTo>
                    <a:lnTo>
                      <a:pt x="514" y="964"/>
                    </a:lnTo>
                    <a:lnTo>
                      <a:pt x="514" y="964"/>
                    </a:lnTo>
                    <a:lnTo>
                      <a:pt x="510" y="971"/>
                    </a:lnTo>
                    <a:lnTo>
                      <a:pt x="507" y="977"/>
                    </a:lnTo>
                    <a:lnTo>
                      <a:pt x="507" y="977"/>
                    </a:lnTo>
                    <a:lnTo>
                      <a:pt x="504" y="969"/>
                    </a:lnTo>
                    <a:lnTo>
                      <a:pt x="504" y="969"/>
                    </a:lnTo>
                    <a:close/>
                    <a:moveTo>
                      <a:pt x="514" y="990"/>
                    </a:moveTo>
                    <a:lnTo>
                      <a:pt x="514" y="990"/>
                    </a:lnTo>
                    <a:lnTo>
                      <a:pt x="510" y="986"/>
                    </a:lnTo>
                    <a:lnTo>
                      <a:pt x="510" y="986"/>
                    </a:lnTo>
                    <a:lnTo>
                      <a:pt x="516" y="983"/>
                    </a:lnTo>
                    <a:lnTo>
                      <a:pt x="521" y="981"/>
                    </a:lnTo>
                    <a:lnTo>
                      <a:pt x="521" y="981"/>
                    </a:lnTo>
                    <a:lnTo>
                      <a:pt x="514" y="990"/>
                    </a:lnTo>
                    <a:lnTo>
                      <a:pt x="514" y="990"/>
                    </a:lnTo>
                    <a:close/>
                    <a:moveTo>
                      <a:pt x="524" y="1004"/>
                    </a:moveTo>
                    <a:lnTo>
                      <a:pt x="524" y="1004"/>
                    </a:lnTo>
                    <a:lnTo>
                      <a:pt x="519" y="999"/>
                    </a:lnTo>
                    <a:lnTo>
                      <a:pt x="519" y="999"/>
                    </a:lnTo>
                    <a:lnTo>
                      <a:pt x="528" y="994"/>
                    </a:lnTo>
                    <a:lnTo>
                      <a:pt x="528" y="994"/>
                    </a:lnTo>
                    <a:lnTo>
                      <a:pt x="524" y="1004"/>
                    </a:lnTo>
                    <a:lnTo>
                      <a:pt x="524" y="1004"/>
                    </a:lnTo>
                    <a:close/>
                    <a:moveTo>
                      <a:pt x="538" y="1012"/>
                    </a:moveTo>
                    <a:lnTo>
                      <a:pt x="538" y="1012"/>
                    </a:lnTo>
                    <a:lnTo>
                      <a:pt x="533" y="1010"/>
                    </a:lnTo>
                    <a:lnTo>
                      <a:pt x="533" y="1010"/>
                    </a:lnTo>
                    <a:lnTo>
                      <a:pt x="542" y="1007"/>
                    </a:lnTo>
                    <a:lnTo>
                      <a:pt x="542" y="1007"/>
                    </a:lnTo>
                    <a:lnTo>
                      <a:pt x="539" y="1010"/>
                    </a:lnTo>
                    <a:lnTo>
                      <a:pt x="538" y="1012"/>
                    </a:lnTo>
                    <a:lnTo>
                      <a:pt x="538" y="1012"/>
                    </a:lnTo>
                    <a:close/>
                    <a:moveTo>
                      <a:pt x="561" y="1019"/>
                    </a:moveTo>
                    <a:lnTo>
                      <a:pt x="561" y="1019"/>
                    </a:lnTo>
                    <a:lnTo>
                      <a:pt x="551" y="1017"/>
                    </a:lnTo>
                    <a:lnTo>
                      <a:pt x="551" y="1017"/>
                    </a:lnTo>
                    <a:lnTo>
                      <a:pt x="559" y="1015"/>
                    </a:lnTo>
                    <a:lnTo>
                      <a:pt x="567" y="1012"/>
                    </a:lnTo>
                    <a:lnTo>
                      <a:pt x="567" y="1012"/>
                    </a:lnTo>
                    <a:lnTo>
                      <a:pt x="561" y="1019"/>
                    </a:lnTo>
                    <a:lnTo>
                      <a:pt x="561" y="1019"/>
                    </a:lnTo>
                    <a:close/>
                    <a:moveTo>
                      <a:pt x="593" y="1022"/>
                    </a:moveTo>
                    <a:lnTo>
                      <a:pt x="593" y="1022"/>
                    </a:lnTo>
                    <a:lnTo>
                      <a:pt x="579" y="1021"/>
                    </a:lnTo>
                    <a:lnTo>
                      <a:pt x="579" y="1021"/>
                    </a:lnTo>
                    <a:lnTo>
                      <a:pt x="596" y="1011"/>
                    </a:lnTo>
                    <a:lnTo>
                      <a:pt x="596" y="1011"/>
                    </a:lnTo>
                    <a:lnTo>
                      <a:pt x="593" y="1016"/>
                    </a:lnTo>
                    <a:lnTo>
                      <a:pt x="593" y="1022"/>
                    </a:lnTo>
                    <a:lnTo>
                      <a:pt x="593" y="1022"/>
                    </a:lnTo>
                    <a:close/>
                    <a:moveTo>
                      <a:pt x="584" y="1007"/>
                    </a:moveTo>
                    <a:lnTo>
                      <a:pt x="584" y="1007"/>
                    </a:lnTo>
                    <a:lnTo>
                      <a:pt x="593" y="998"/>
                    </a:lnTo>
                    <a:lnTo>
                      <a:pt x="604" y="988"/>
                    </a:lnTo>
                    <a:lnTo>
                      <a:pt x="604" y="988"/>
                    </a:lnTo>
                    <a:lnTo>
                      <a:pt x="615" y="981"/>
                    </a:lnTo>
                    <a:lnTo>
                      <a:pt x="615" y="981"/>
                    </a:lnTo>
                    <a:lnTo>
                      <a:pt x="620" y="982"/>
                    </a:lnTo>
                    <a:lnTo>
                      <a:pt x="620" y="982"/>
                    </a:lnTo>
                    <a:lnTo>
                      <a:pt x="602" y="995"/>
                    </a:lnTo>
                    <a:lnTo>
                      <a:pt x="584" y="1007"/>
                    </a:lnTo>
                    <a:lnTo>
                      <a:pt x="584" y="1007"/>
                    </a:lnTo>
                    <a:close/>
                    <a:moveTo>
                      <a:pt x="609" y="1022"/>
                    </a:moveTo>
                    <a:lnTo>
                      <a:pt x="609" y="1022"/>
                    </a:lnTo>
                    <a:lnTo>
                      <a:pt x="613" y="1019"/>
                    </a:lnTo>
                    <a:lnTo>
                      <a:pt x="613" y="1019"/>
                    </a:lnTo>
                    <a:lnTo>
                      <a:pt x="613" y="1022"/>
                    </a:lnTo>
                    <a:lnTo>
                      <a:pt x="613" y="1022"/>
                    </a:lnTo>
                    <a:lnTo>
                      <a:pt x="609" y="1022"/>
                    </a:lnTo>
                    <a:lnTo>
                      <a:pt x="609" y="1022"/>
                    </a:lnTo>
                    <a:close/>
                    <a:moveTo>
                      <a:pt x="607" y="1012"/>
                    </a:moveTo>
                    <a:lnTo>
                      <a:pt x="607" y="1012"/>
                    </a:lnTo>
                    <a:lnTo>
                      <a:pt x="612" y="1006"/>
                    </a:lnTo>
                    <a:lnTo>
                      <a:pt x="616" y="1000"/>
                    </a:lnTo>
                    <a:lnTo>
                      <a:pt x="628" y="988"/>
                    </a:lnTo>
                    <a:lnTo>
                      <a:pt x="628" y="988"/>
                    </a:lnTo>
                    <a:lnTo>
                      <a:pt x="633" y="984"/>
                    </a:lnTo>
                    <a:lnTo>
                      <a:pt x="633" y="984"/>
                    </a:lnTo>
                    <a:lnTo>
                      <a:pt x="646" y="986"/>
                    </a:lnTo>
                    <a:lnTo>
                      <a:pt x="646" y="986"/>
                    </a:lnTo>
                    <a:lnTo>
                      <a:pt x="633" y="995"/>
                    </a:lnTo>
                    <a:lnTo>
                      <a:pt x="633" y="995"/>
                    </a:lnTo>
                    <a:lnTo>
                      <a:pt x="620" y="1005"/>
                    </a:lnTo>
                    <a:lnTo>
                      <a:pt x="613" y="1009"/>
                    </a:lnTo>
                    <a:lnTo>
                      <a:pt x="607" y="1012"/>
                    </a:lnTo>
                    <a:lnTo>
                      <a:pt x="607" y="1012"/>
                    </a:lnTo>
                    <a:close/>
                    <a:moveTo>
                      <a:pt x="638" y="1019"/>
                    </a:moveTo>
                    <a:lnTo>
                      <a:pt x="638" y="1019"/>
                    </a:lnTo>
                    <a:lnTo>
                      <a:pt x="631" y="1021"/>
                    </a:lnTo>
                    <a:lnTo>
                      <a:pt x="631" y="1021"/>
                    </a:lnTo>
                    <a:lnTo>
                      <a:pt x="639" y="1016"/>
                    </a:lnTo>
                    <a:lnTo>
                      <a:pt x="639" y="1016"/>
                    </a:lnTo>
                    <a:lnTo>
                      <a:pt x="638" y="1019"/>
                    </a:lnTo>
                    <a:lnTo>
                      <a:pt x="638" y="1019"/>
                    </a:lnTo>
                    <a:close/>
                    <a:moveTo>
                      <a:pt x="634" y="1007"/>
                    </a:moveTo>
                    <a:lnTo>
                      <a:pt x="634" y="1007"/>
                    </a:lnTo>
                    <a:lnTo>
                      <a:pt x="639" y="1004"/>
                    </a:lnTo>
                    <a:lnTo>
                      <a:pt x="639" y="1004"/>
                    </a:lnTo>
                    <a:lnTo>
                      <a:pt x="652" y="993"/>
                    </a:lnTo>
                    <a:lnTo>
                      <a:pt x="652" y="993"/>
                    </a:lnTo>
                    <a:lnTo>
                      <a:pt x="648" y="999"/>
                    </a:lnTo>
                    <a:lnTo>
                      <a:pt x="648" y="999"/>
                    </a:lnTo>
                    <a:lnTo>
                      <a:pt x="634" y="1007"/>
                    </a:lnTo>
                    <a:lnTo>
                      <a:pt x="634" y="1007"/>
                    </a:lnTo>
                    <a:close/>
                    <a:moveTo>
                      <a:pt x="666" y="1017"/>
                    </a:moveTo>
                    <a:lnTo>
                      <a:pt x="666" y="1017"/>
                    </a:lnTo>
                    <a:lnTo>
                      <a:pt x="671" y="1013"/>
                    </a:lnTo>
                    <a:lnTo>
                      <a:pt x="671" y="1013"/>
                    </a:lnTo>
                    <a:lnTo>
                      <a:pt x="672" y="1016"/>
                    </a:lnTo>
                    <a:lnTo>
                      <a:pt x="672" y="1016"/>
                    </a:lnTo>
                    <a:lnTo>
                      <a:pt x="666" y="1017"/>
                    </a:lnTo>
                    <a:lnTo>
                      <a:pt x="666" y="1017"/>
                    </a:lnTo>
                    <a:close/>
                    <a:moveTo>
                      <a:pt x="650" y="1012"/>
                    </a:moveTo>
                    <a:lnTo>
                      <a:pt x="650" y="1012"/>
                    </a:lnTo>
                    <a:lnTo>
                      <a:pt x="654" y="1006"/>
                    </a:lnTo>
                    <a:lnTo>
                      <a:pt x="654" y="1006"/>
                    </a:lnTo>
                    <a:lnTo>
                      <a:pt x="666" y="996"/>
                    </a:lnTo>
                    <a:lnTo>
                      <a:pt x="678" y="987"/>
                    </a:lnTo>
                    <a:lnTo>
                      <a:pt x="678" y="987"/>
                    </a:lnTo>
                    <a:lnTo>
                      <a:pt x="693" y="987"/>
                    </a:lnTo>
                    <a:lnTo>
                      <a:pt x="693" y="987"/>
                    </a:lnTo>
                    <a:lnTo>
                      <a:pt x="686" y="993"/>
                    </a:lnTo>
                    <a:lnTo>
                      <a:pt x="686" y="993"/>
                    </a:lnTo>
                    <a:lnTo>
                      <a:pt x="669" y="1004"/>
                    </a:lnTo>
                    <a:lnTo>
                      <a:pt x="660" y="1009"/>
                    </a:lnTo>
                    <a:lnTo>
                      <a:pt x="650" y="1012"/>
                    </a:lnTo>
                    <a:lnTo>
                      <a:pt x="650" y="1012"/>
                    </a:lnTo>
                    <a:close/>
                    <a:moveTo>
                      <a:pt x="693" y="1000"/>
                    </a:moveTo>
                    <a:lnTo>
                      <a:pt x="693" y="1000"/>
                    </a:lnTo>
                    <a:lnTo>
                      <a:pt x="709" y="987"/>
                    </a:lnTo>
                    <a:lnTo>
                      <a:pt x="709" y="987"/>
                    </a:lnTo>
                    <a:lnTo>
                      <a:pt x="727" y="986"/>
                    </a:lnTo>
                    <a:lnTo>
                      <a:pt x="727" y="986"/>
                    </a:lnTo>
                    <a:lnTo>
                      <a:pt x="708" y="996"/>
                    </a:lnTo>
                    <a:lnTo>
                      <a:pt x="687" y="1005"/>
                    </a:lnTo>
                    <a:lnTo>
                      <a:pt x="687" y="1005"/>
                    </a:lnTo>
                    <a:lnTo>
                      <a:pt x="693" y="1000"/>
                    </a:lnTo>
                    <a:lnTo>
                      <a:pt x="693" y="1000"/>
                    </a:lnTo>
                    <a:close/>
                    <a:moveTo>
                      <a:pt x="701" y="1013"/>
                    </a:moveTo>
                    <a:lnTo>
                      <a:pt x="701" y="1013"/>
                    </a:lnTo>
                    <a:lnTo>
                      <a:pt x="690" y="1015"/>
                    </a:lnTo>
                    <a:lnTo>
                      <a:pt x="690" y="1015"/>
                    </a:lnTo>
                    <a:lnTo>
                      <a:pt x="703" y="1010"/>
                    </a:lnTo>
                    <a:lnTo>
                      <a:pt x="703" y="1010"/>
                    </a:lnTo>
                    <a:lnTo>
                      <a:pt x="701" y="1013"/>
                    </a:lnTo>
                    <a:lnTo>
                      <a:pt x="701" y="1013"/>
                    </a:lnTo>
                    <a:close/>
                    <a:moveTo>
                      <a:pt x="737" y="992"/>
                    </a:moveTo>
                    <a:lnTo>
                      <a:pt x="737" y="992"/>
                    </a:lnTo>
                    <a:lnTo>
                      <a:pt x="746" y="986"/>
                    </a:lnTo>
                    <a:lnTo>
                      <a:pt x="746" y="986"/>
                    </a:lnTo>
                    <a:lnTo>
                      <a:pt x="767" y="984"/>
                    </a:lnTo>
                    <a:lnTo>
                      <a:pt x="767" y="984"/>
                    </a:lnTo>
                    <a:lnTo>
                      <a:pt x="764" y="987"/>
                    </a:lnTo>
                    <a:lnTo>
                      <a:pt x="764" y="987"/>
                    </a:lnTo>
                    <a:lnTo>
                      <a:pt x="751" y="994"/>
                    </a:lnTo>
                    <a:lnTo>
                      <a:pt x="739" y="1000"/>
                    </a:lnTo>
                    <a:lnTo>
                      <a:pt x="727" y="1005"/>
                    </a:lnTo>
                    <a:lnTo>
                      <a:pt x="715" y="1010"/>
                    </a:lnTo>
                    <a:lnTo>
                      <a:pt x="715" y="1010"/>
                    </a:lnTo>
                    <a:lnTo>
                      <a:pt x="726" y="1000"/>
                    </a:lnTo>
                    <a:lnTo>
                      <a:pt x="737" y="992"/>
                    </a:lnTo>
                    <a:lnTo>
                      <a:pt x="737" y="992"/>
                    </a:lnTo>
                    <a:close/>
                    <a:moveTo>
                      <a:pt x="752" y="1009"/>
                    </a:moveTo>
                    <a:lnTo>
                      <a:pt x="752" y="1009"/>
                    </a:lnTo>
                    <a:lnTo>
                      <a:pt x="761" y="1001"/>
                    </a:lnTo>
                    <a:lnTo>
                      <a:pt x="769" y="994"/>
                    </a:lnTo>
                    <a:lnTo>
                      <a:pt x="769" y="994"/>
                    </a:lnTo>
                    <a:lnTo>
                      <a:pt x="785" y="983"/>
                    </a:lnTo>
                    <a:lnTo>
                      <a:pt x="785" y="983"/>
                    </a:lnTo>
                    <a:lnTo>
                      <a:pt x="795" y="983"/>
                    </a:lnTo>
                    <a:lnTo>
                      <a:pt x="795" y="983"/>
                    </a:lnTo>
                    <a:lnTo>
                      <a:pt x="786" y="990"/>
                    </a:lnTo>
                    <a:lnTo>
                      <a:pt x="778" y="999"/>
                    </a:lnTo>
                    <a:lnTo>
                      <a:pt x="778" y="999"/>
                    </a:lnTo>
                    <a:lnTo>
                      <a:pt x="766" y="1005"/>
                    </a:lnTo>
                    <a:lnTo>
                      <a:pt x="752" y="1009"/>
                    </a:lnTo>
                    <a:lnTo>
                      <a:pt x="752" y="1009"/>
                    </a:lnTo>
                    <a:close/>
                    <a:moveTo>
                      <a:pt x="793" y="1012"/>
                    </a:moveTo>
                    <a:lnTo>
                      <a:pt x="793" y="1012"/>
                    </a:lnTo>
                    <a:lnTo>
                      <a:pt x="784" y="1012"/>
                    </a:lnTo>
                    <a:lnTo>
                      <a:pt x="784" y="1012"/>
                    </a:lnTo>
                    <a:lnTo>
                      <a:pt x="798" y="1006"/>
                    </a:lnTo>
                    <a:lnTo>
                      <a:pt x="798" y="1006"/>
                    </a:lnTo>
                    <a:lnTo>
                      <a:pt x="793" y="1012"/>
                    </a:lnTo>
                    <a:lnTo>
                      <a:pt x="793" y="1012"/>
                    </a:lnTo>
                    <a:close/>
                    <a:moveTo>
                      <a:pt x="807" y="1011"/>
                    </a:moveTo>
                    <a:lnTo>
                      <a:pt x="807" y="1011"/>
                    </a:lnTo>
                    <a:lnTo>
                      <a:pt x="813" y="1005"/>
                    </a:lnTo>
                    <a:lnTo>
                      <a:pt x="819" y="999"/>
                    </a:lnTo>
                    <a:lnTo>
                      <a:pt x="833" y="988"/>
                    </a:lnTo>
                    <a:lnTo>
                      <a:pt x="833" y="988"/>
                    </a:lnTo>
                    <a:lnTo>
                      <a:pt x="837" y="984"/>
                    </a:lnTo>
                    <a:lnTo>
                      <a:pt x="837" y="984"/>
                    </a:lnTo>
                    <a:lnTo>
                      <a:pt x="857" y="987"/>
                    </a:lnTo>
                    <a:lnTo>
                      <a:pt x="857" y="987"/>
                    </a:lnTo>
                    <a:lnTo>
                      <a:pt x="841" y="996"/>
                    </a:lnTo>
                    <a:lnTo>
                      <a:pt x="841" y="996"/>
                    </a:lnTo>
                    <a:lnTo>
                      <a:pt x="825" y="1005"/>
                    </a:lnTo>
                    <a:lnTo>
                      <a:pt x="816" y="1009"/>
                    </a:lnTo>
                    <a:lnTo>
                      <a:pt x="807" y="1011"/>
                    </a:lnTo>
                    <a:lnTo>
                      <a:pt x="807" y="1011"/>
                    </a:lnTo>
                    <a:close/>
                    <a:moveTo>
                      <a:pt x="803" y="993"/>
                    </a:moveTo>
                    <a:lnTo>
                      <a:pt x="803" y="993"/>
                    </a:lnTo>
                    <a:lnTo>
                      <a:pt x="813" y="983"/>
                    </a:lnTo>
                    <a:lnTo>
                      <a:pt x="813" y="983"/>
                    </a:lnTo>
                    <a:lnTo>
                      <a:pt x="819" y="984"/>
                    </a:lnTo>
                    <a:lnTo>
                      <a:pt x="819" y="984"/>
                    </a:lnTo>
                    <a:lnTo>
                      <a:pt x="803" y="993"/>
                    </a:lnTo>
                    <a:lnTo>
                      <a:pt x="803" y="993"/>
                    </a:lnTo>
                    <a:close/>
                    <a:moveTo>
                      <a:pt x="846" y="1005"/>
                    </a:moveTo>
                    <a:lnTo>
                      <a:pt x="846" y="1005"/>
                    </a:lnTo>
                    <a:lnTo>
                      <a:pt x="861" y="998"/>
                    </a:lnTo>
                    <a:lnTo>
                      <a:pt x="868" y="993"/>
                    </a:lnTo>
                    <a:lnTo>
                      <a:pt x="873" y="987"/>
                    </a:lnTo>
                    <a:lnTo>
                      <a:pt x="873" y="987"/>
                    </a:lnTo>
                    <a:lnTo>
                      <a:pt x="886" y="988"/>
                    </a:lnTo>
                    <a:lnTo>
                      <a:pt x="886" y="988"/>
                    </a:lnTo>
                    <a:lnTo>
                      <a:pt x="885" y="988"/>
                    </a:lnTo>
                    <a:lnTo>
                      <a:pt x="885" y="988"/>
                    </a:lnTo>
                    <a:lnTo>
                      <a:pt x="875" y="995"/>
                    </a:lnTo>
                    <a:lnTo>
                      <a:pt x="863" y="1001"/>
                    </a:lnTo>
                    <a:lnTo>
                      <a:pt x="851" y="1007"/>
                    </a:lnTo>
                    <a:lnTo>
                      <a:pt x="839" y="1011"/>
                    </a:lnTo>
                    <a:lnTo>
                      <a:pt x="839" y="1011"/>
                    </a:lnTo>
                    <a:lnTo>
                      <a:pt x="846" y="1005"/>
                    </a:lnTo>
                    <a:lnTo>
                      <a:pt x="846" y="1005"/>
                    </a:lnTo>
                    <a:close/>
                    <a:moveTo>
                      <a:pt x="862" y="1017"/>
                    </a:moveTo>
                    <a:lnTo>
                      <a:pt x="862" y="1017"/>
                    </a:lnTo>
                    <a:lnTo>
                      <a:pt x="853" y="1017"/>
                    </a:lnTo>
                    <a:lnTo>
                      <a:pt x="853" y="1017"/>
                    </a:lnTo>
                    <a:lnTo>
                      <a:pt x="863" y="1012"/>
                    </a:lnTo>
                    <a:lnTo>
                      <a:pt x="863" y="1012"/>
                    </a:lnTo>
                    <a:lnTo>
                      <a:pt x="862" y="1017"/>
                    </a:lnTo>
                    <a:lnTo>
                      <a:pt x="862" y="1017"/>
                    </a:lnTo>
                    <a:close/>
                    <a:moveTo>
                      <a:pt x="874" y="1013"/>
                    </a:moveTo>
                    <a:lnTo>
                      <a:pt x="874" y="1013"/>
                    </a:lnTo>
                    <a:lnTo>
                      <a:pt x="878" y="1010"/>
                    </a:lnTo>
                    <a:lnTo>
                      <a:pt x="881" y="1005"/>
                    </a:lnTo>
                    <a:lnTo>
                      <a:pt x="891" y="996"/>
                    </a:lnTo>
                    <a:lnTo>
                      <a:pt x="891" y="996"/>
                    </a:lnTo>
                    <a:lnTo>
                      <a:pt x="896" y="993"/>
                    </a:lnTo>
                    <a:lnTo>
                      <a:pt x="900" y="989"/>
                    </a:lnTo>
                    <a:lnTo>
                      <a:pt x="900" y="989"/>
                    </a:lnTo>
                    <a:lnTo>
                      <a:pt x="917" y="990"/>
                    </a:lnTo>
                    <a:lnTo>
                      <a:pt x="917" y="990"/>
                    </a:lnTo>
                    <a:lnTo>
                      <a:pt x="896" y="1002"/>
                    </a:lnTo>
                    <a:lnTo>
                      <a:pt x="874" y="1013"/>
                    </a:lnTo>
                    <a:lnTo>
                      <a:pt x="874" y="1013"/>
                    </a:lnTo>
                    <a:close/>
                    <a:moveTo>
                      <a:pt x="912" y="1007"/>
                    </a:moveTo>
                    <a:lnTo>
                      <a:pt x="912" y="1007"/>
                    </a:lnTo>
                    <a:lnTo>
                      <a:pt x="922" y="1000"/>
                    </a:lnTo>
                    <a:lnTo>
                      <a:pt x="927" y="996"/>
                    </a:lnTo>
                    <a:lnTo>
                      <a:pt x="928" y="994"/>
                    </a:lnTo>
                    <a:lnTo>
                      <a:pt x="928" y="992"/>
                    </a:lnTo>
                    <a:lnTo>
                      <a:pt x="928" y="992"/>
                    </a:lnTo>
                    <a:lnTo>
                      <a:pt x="944" y="993"/>
                    </a:lnTo>
                    <a:lnTo>
                      <a:pt x="944" y="993"/>
                    </a:lnTo>
                    <a:lnTo>
                      <a:pt x="903" y="1013"/>
                    </a:lnTo>
                    <a:lnTo>
                      <a:pt x="903" y="1013"/>
                    </a:lnTo>
                    <a:lnTo>
                      <a:pt x="912" y="1007"/>
                    </a:lnTo>
                    <a:lnTo>
                      <a:pt x="912" y="1007"/>
                    </a:lnTo>
                    <a:close/>
                    <a:moveTo>
                      <a:pt x="963" y="994"/>
                    </a:moveTo>
                    <a:lnTo>
                      <a:pt x="963" y="994"/>
                    </a:lnTo>
                    <a:lnTo>
                      <a:pt x="971" y="995"/>
                    </a:lnTo>
                    <a:lnTo>
                      <a:pt x="971" y="995"/>
                    </a:lnTo>
                    <a:lnTo>
                      <a:pt x="967" y="999"/>
                    </a:lnTo>
                    <a:lnTo>
                      <a:pt x="967" y="999"/>
                    </a:lnTo>
                    <a:lnTo>
                      <a:pt x="950" y="1006"/>
                    </a:lnTo>
                    <a:lnTo>
                      <a:pt x="933" y="1012"/>
                    </a:lnTo>
                    <a:lnTo>
                      <a:pt x="933" y="1012"/>
                    </a:lnTo>
                    <a:lnTo>
                      <a:pt x="940" y="1007"/>
                    </a:lnTo>
                    <a:lnTo>
                      <a:pt x="947" y="1004"/>
                    </a:lnTo>
                    <a:lnTo>
                      <a:pt x="956" y="999"/>
                    </a:lnTo>
                    <a:lnTo>
                      <a:pt x="963" y="994"/>
                    </a:lnTo>
                    <a:lnTo>
                      <a:pt x="963" y="994"/>
                    </a:lnTo>
                    <a:close/>
                    <a:moveTo>
                      <a:pt x="908" y="1022"/>
                    </a:moveTo>
                    <a:lnTo>
                      <a:pt x="908" y="1022"/>
                    </a:lnTo>
                    <a:lnTo>
                      <a:pt x="911" y="1019"/>
                    </a:lnTo>
                    <a:lnTo>
                      <a:pt x="911" y="1019"/>
                    </a:lnTo>
                    <a:lnTo>
                      <a:pt x="912" y="1022"/>
                    </a:lnTo>
                    <a:lnTo>
                      <a:pt x="912" y="1022"/>
                    </a:lnTo>
                    <a:lnTo>
                      <a:pt x="908" y="1022"/>
                    </a:lnTo>
                    <a:lnTo>
                      <a:pt x="908" y="1022"/>
                    </a:lnTo>
                    <a:close/>
                    <a:moveTo>
                      <a:pt x="939" y="1025"/>
                    </a:moveTo>
                    <a:lnTo>
                      <a:pt x="939" y="1025"/>
                    </a:lnTo>
                    <a:lnTo>
                      <a:pt x="926" y="1024"/>
                    </a:lnTo>
                    <a:lnTo>
                      <a:pt x="926" y="1024"/>
                    </a:lnTo>
                    <a:lnTo>
                      <a:pt x="935" y="1022"/>
                    </a:lnTo>
                    <a:lnTo>
                      <a:pt x="945" y="1018"/>
                    </a:lnTo>
                    <a:lnTo>
                      <a:pt x="945" y="1018"/>
                    </a:lnTo>
                    <a:lnTo>
                      <a:pt x="939" y="1025"/>
                    </a:lnTo>
                    <a:lnTo>
                      <a:pt x="939" y="1025"/>
                    </a:lnTo>
                    <a:close/>
                    <a:moveTo>
                      <a:pt x="967" y="1028"/>
                    </a:moveTo>
                    <a:lnTo>
                      <a:pt x="967" y="1028"/>
                    </a:lnTo>
                    <a:lnTo>
                      <a:pt x="963" y="1028"/>
                    </a:lnTo>
                    <a:lnTo>
                      <a:pt x="963" y="1028"/>
                    </a:lnTo>
                    <a:lnTo>
                      <a:pt x="969" y="1025"/>
                    </a:lnTo>
                    <a:lnTo>
                      <a:pt x="969" y="1025"/>
                    </a:lnTo>
                    <a:lnTo>
                      <a:pt x="967" y="1028"/>
                    </a:lnTo>
                    <a:lnTo>
                      <a:pt x="967" y="1028"/>
                    </a:lnTo>
                    <a:close/>
                    <a:moveTo>
                      <a:pt x="958" y="1019"/>
                    </a:moveTo>
                    <a:lnTo>
                      <a:pt x="958" y="1019"/>
                    </a:lnTo>
                    <a:lnTo>
                      <a:pt x="973" y="1006"/>
                    </a:lnTo>
                    <a:lnTo>
                      <a:pt x="973" y="1006"/>
                    </a:lnTo>
                    <a:lnTo>
                      <a:pt x="980" y="1002"/>
                    </a:lnTo>
                    <a:lnTo>
                      <a:pt x="986" y="996"/>
                    </a:lnTo>
                    <a:lnTo>
                      <a:pt x="986" y="996"/>
                    </a:lnTo>
                    <a:lnTo>
                      <a:pt x="999" y="998"/>
                    </a:lnTo>
                    <a:lnTo>
                      <a:pt x="999" y="998"/>
                    </a:lnTo>
                    <a:lnTo>
                      <a:pt x="979" y="1010"/>
                    </a:lnTo>
                    <a:lnTo>
                      <a:pt x="958" y="1019"/>
                    </a:lnTo>
                    <a:lnTo>
                      <a:pt x="958" y="1019"/>
                    </a:lnTo>
                    <a:close/>
                    <a:moveTo>
                      <a:pt x="988" y="1030"/>
                    </a:moveTo>
                    <a:lnTo>
                      <a:pt x="988" y="1030"/>
                    </a:lnTo>
                    <a:lnTo>
                      <a:pt x="985" y="1030"/>
                    </a:lnTo>
                    <a:lnTo>
                      <a:pt x="985" y="1030"/>
                    </a:lnTo>
                    <a:lnTo>
                      <a:pt x="991" y="1028"/>
                    </a:lnTo>
                    <a:lnTo>
                      <a:pt x="991" y="1028"/>
                    </a:lnTo>
                    <a:lnTo>
                      <a:pt x="988" y="1030"/>
                    </a:lnTo>
                    <a:lnTo>
                      <a:pt x="988" y="1030"/>
                    </a:lnTo>
                    <a:close/>
                    <a:moveTo>
                      <a:pt x="991" y="1017"/>
                    </a:moveTo>
                    <a:lnTo>
                      <a:pt x="991" y="1017"/>
                    </a:lnTo>
                    <a:lnTo>
                      <a:pt x="999" y="1011"/>
                    </a:lnTo>
                    <a:lnTo>
                      <a:pt x="1008" y="1005"/>
                    </a:lnTo>
                    <a:lnTo>
                      <a:pt x="1008" y="1005"/>
                    </a:lnTo>
                    <a:lnTo>
                      <a:pt x="1012" y="1001"/>
                    </a:lnTo>
                    <a:lnTo>
                      <a:pt x="1012" y="1001"/>
                    </a:lnTo>
                    <a:lnTo>
                      <a:pt x="1015" y="1000"/>
                    </a:lnTo>
                    <a:lnTo>
                      <a:pt x="1015" y="1000"/>
                    </a:lnTo>
                    <a:lnTo>
                      <a:pt x="1022" y="1000"/>
                    </a:lnTo>
                    <a:lnTo>
                      <a:pt x="1022" y="1000"/>
                    </a:lnTo>
                    <a:lnTo>
                      <a:pt x="1014" y="1006"/>
                    </a:lnTo>
                    <a:lnTo>
                      <a:pt x="1014" y="1006"/>
                    </a:lnTo>
                    <a:lnTo>
                      <a:pt x="1003" y="1012"/>
                    </a:lnTo>
                    <a:lnTo>
                      <a:pt x="991" y="1017"/>
                    </a:lnTo>
                    <a:lnTo>
                      <a:pt x="991" y="1017"/>
                    </a:lnTo>
                    <a:close/>
                    <a:moveTo>
                      <a:pt x="1020" y="1015"/>
                    </a:moveTo>
                    <a:lnTo>
                      <a:pt x="1020" y="1015"/>
                    </a:lnTo>
                    <a:lnTo>
                      <a:pt x="1028" y="1009"/>
                    </a:lnTo>
                    <a:lnTo>
                      <a:pt x="1038" y="1002"/>
                    </a:lnTo>
                    <a:lnTo>
                      <a:pt x="1038" y="1002"/>
                    </a:lnTo>
                    <a:lnTo>
                      <a:pt x="1050" y="1004"/>
                    </a:lnTo>
                    <a:lnTo>
                      <a:pt x="1050" y="1004"/>
                    </a:lnTo>
                    <a:lnTo>
                      <a:pt x="1028" y="1015"/>
                    </a:lnTo>
                    <a:lnTo>
                      <a:pt x="1008" y="1024"/>
                    </a:lnTo>
                    <a:lnTo>
                      <a:pt x="1008" y="1024"/>
                    </a:lnTo>
                    <a:lnTo>
                      <a:pt x="1020" y="1015"/>
                    </a:lnTo>
                    <a:lnTo>
                      <a:pt x="1020" y="1015"/>
                    </a:lnTo>
                    <a:close/>
                    <a:moveTo>
                      <a:pt x="1016" y="1034"/>
                    </a:moveTo>
                    <a:lnTo>
                      <a:pt x="1016" y="1034"/>
                    </a:lnTo>
                    <a:lnTo>
                      <a:pt x="1012" y="1033"/>
                    </a:lnTo>
                    <a:lnTo>
                      <a:pt x="1012" y="1033"/>
                    </a:lnTo>
                    <a:lnTo>
                      <a:pt x="1018" y="1030"/>
                    </a:lnTo>
                    <a:lnTo>
                      <a:pt x="1018" y="1030"/>
                    </a:lnTo>
                    <a:lnTo>
                      <a:pt x="1016" y="1034"/>
                    </a:lnTo>
                    <a:lnTo>
                      <a:pt x="1016" y="1034"/>
                    </a:lnTo>
                    <a:close/>
                    <a:moveTo>
                      <a:pt x="1065" y="1007"/>
                    </a:moveTo>
                    <a:lnTo>
                      <a:pt x="1065" y="1007"/>
                    </a:lnTo>
                    <a:lnTo>
                      <a:pt x="1067" y="1006"/>
                    </a:lnTo>
                    <a:lnTo>
                      <a:pt x="1067" y="1006"/>
                    </a:lnTo>
                    <a:lnTo>
                      <a:pt x="1080" y="1007"/>
                    </a:lnTo>
                    <a:lnTo>
                      <a:pt x="1080" y="1007"/>
                    </a:lnTo>
                    <a:lnTo>
                      <a:pt x="1057" y="1019"/>
                    </a:lnTo>
                    <a:lnTo>
                      <a:pt x="1045" y="1025"/>
                    </a:lnTo>
                    <a:lnTo>
                      <a:pt x="1032" y="1030"/>
                    </a:lnTo>
                    <a:lnTo>
                      <a:pt x="1032" y="1030"/>
                    </a:lnTo>
                    <a:lnTo>
                      <a:pt x="1040" y="1024"/>
                    </a:lnTo>
                    <a:lnTo>
                      <a:pt x="1047" y="1018"/>
                    </a:lnTo>
                    <a:lnTo>
                      <a:pt x="1065" y="1007"/>
                    </a:lnTo>
                    <a:lnTo>
                      <a:pt x="1065" y="1007"/>
                    </a:lnTo>
                    <a:close/>
                    <a:moveTo>
                      <a:pt x="1086" y="1009"/>
                    </a:moveTo>
                    <a:lnTo>
                      <a:pt x="1086" y="1009"/>
                    </a:lnTo>
                    <a:lnTo>
                      <a:pt x="1086" y="1009"/>
                    </a:lnTo>
                    <a:lnTo>
                      <a:pt x="1086" y="1009"/>
                    </a:lnTo>
                    <a:lnTo>
                      <a:pt x="1112" y="1012"/>
                    </a:lnTo>
                    <a:lnTo>
                      <a:pt x="1112" y="1012"/>
                    </a:lnTo>
                    <a:lnTo>
                      <a:pt x="1071" y="1028"/>
                    </a:lnTo>
                    <a:lnTo>
                      <a:pt x="1071" y="1028"/>
                    </a:lnTo>
                    <a:lnTo>
                      <a:pt x="1075" y="1024"/>
                    </a:lnTo>
                    <a:lnTo>
                      <a:pt x="1082" y="1019"/>
                    </a:lnTo>
                    <a:lnTo>
                      <a:pt x="1085" y="1017"/>
                    </a:lnTo>
                    <a:lnTo>
                      <a:pt x="1087" y="1015"/>
                    </a:lnTo>
                    <a:lnTo>
                      <a:pt x="1087" y="1011"/>
                    </a:lnTo>
                    <a:lnTo>
                      <a:pt x="1086" y="1009"/>
                    </a:lnTo>
                    <a:lnTo>
                      <a:pt x="1086" y="1009"/>
                    </a:lnTo>
                    <a:close/>
                    <a:moveTo>
                      <a:pt x="1046" y="1036"/>
                    </a:moveTo>
                    <a:lnTo>
                      <a:pt x="1046" y="1036"/>
                    </a:lnTo>
                    <a:lnTo>
                      <a:pt x="1044" y="1036"/>
                    </a:lnTo>
                    <a:lnTo>
                      <a:pt x="1044" y="1036"/>
                    </a:lnTo>
                    <a:lnTo>
                      <a:pt x="1047" y="1035"/>
                    </a:lnTo>
                    <a:lnTo>
                      <a:pt x="1047" y="1035"/>
                    </a:lnTo>
                    <a:lnTo>
                      <a:pt x="1046" y="1036"/>
                    </a:lnTo>
                    <a:lnTo>
                      <a:pt x="1046" y="1036"/>
                    </a:lnTo>
                    <a:close/>
                    <a:moveTo>
                      <a:pt x="1082" y="1040"/>
                    </a:moveTo>
                    <a:lnTo>
                      <a:pt x="1082" y="1040"/>
                    </a:lnTo>
                    <a:lnTo>
                      <a:pt x="1068" y="1039"/>
                    </a:lnTo>
                    <a:lnTo>
                      <a:pt x="1068" y="1039"/>
                    </a:lnTo>
                    <a:lnTo>
                      <a:pt x="1070" y="1039"/>
                    </a:lnTo>
                    <a:lnTo>
                      <a:pt x="1070" y="1039"/>
                    </a:lnTo>
                    <a:lnTo>
                      <a:pt x="1095" y="1028"/>
                    </a:lnTo>
                    <a:lnTo>
                      <a:pt x="1095" y="1028"/>
                    </a:lnTo>
                    <a:lnTo>
                      <a:pt x="1088" y="1034"/>
                    </a:lnTo>
                    <a:lnTo>
                      <a:pt x="1085" y="1037"/>
                    </a:lnTo>
                    <a:lnTo>
                      <a:pt x="1082" y="1040"/>
                    </a:lnTo>
                    <a:lnTo>
                      <a:pt x="1082" y="1040"/>
                    </a:lnTo>
                    <a:close/>
                    <a:moveTo>
                      <a:pt x="1111" y="1043"/>
                    </a:moveTo>
                    <a:lnTo>
                      <a:pt x="1111" y="1043"/>
                    </a:lnTo>
                    <a:lnTo>
                      <a:pt x="1099" y="1042"/>
                    </a:lnTo>
                    <a:lnTo>
                      <a:pt x="1099" y="1042"/>
                    </a:lnTo>
                    <a:lnTo>
                      <a:pt x="1127" y="1029"/>
                    </a:lnTo>
                    <a:lnTo>
                      <a:pt x="1127" y="1029"/>
                    </a:lnTo>
                    <a:lnTo>
                      <a:pt x="1111" y="1043"/>
                    </a:lnTo>
                    <a:lnTo>
                      <a:pt x="1111" y="1043"/>
                    </a:lnTo>
                    <a:close/>
                    <a:moveTo>
                      <a:pt x="1124" y="1013"/>
                    </a:moveTo>
                    <a:lnTo>
                      <a:pt x="1124" y="1013"/>
                    </a:lnTo>
                    <a:lnTo>
                      <a:pt x="1138" y="1016"/>
                    </a:lnTo>
                    <a:lnTo>
                      <a:pt x="1138" y="1016"/>
                    </a:lnTo>
                    <a:lnTo>
                      <a:pt x="1126" y="1019"/>
                    </a:lnTo>
                    <a:lnTo>
                      <a:pt x="1115" y="1025"/>
                    </a:lnTo>
                    <a:lnTo>
                      <a:pt x="1115" y="1025"/>
                    </a:lnTo>
                    <a:lnTo>
                      <a:pt x="1123" y="1018"/>
                    </a:lnTo>
                    <a:lnTo>
                      <a:pt x="1123" y="1018"/>
                    </a:lnTo>
                    <a:lnTo>
                      <a:pt x="1124" y="1016"/>
                    </a:lnTo>
                    <a:lnTo>
                      <a:pt x="1124" y="1013"/>
                    </a:lnTo>
                    <a:lnTo>
                      <a:pt x="1124" y="1013"/>
                    </a:lnTo>
                    <a:close/>
                    <a:moveTo>
                      <a:pt x="1156" y="1046"/>
                    </a:moveTo>
                    <a:lnTo>
                      <a:pt x="1156" y="1046"/>
                    </a:lnTo>
                    <a:lnTo>
                      <a:pt x="1144" y="1046"/>
                    </a:lnTo>
                    <a:lnTo>
                      <a:pt x="1144" y="1046"/>
                    </a:lnTo>
                    <a:lnTo>
                      <a:pt x="1156" y="1040"/>
                    </a:lnTo>
                    <a:lnTo>
                      <a:pt x="1156" y="1040"/>
                    </a:lnTo>
                    <a:lnTo>
                      <a:pt x="1169" y="1035"/>
                    </a:lnTo>
                    <a:lnTo>
                      <a:pt x="1169" y="1035"/>
                    </a:lnTo>
                    <a:lnTo>
                      <a:pt x="1156" y="1046"/>
                    </a:lnTo>
                    <a:lnTo>
                      <a:pt x="1156" y="1046"/>
                    </a:lnTo>
                    <a:close/>
                    <a:moveTo>
                      <a:pt x="1128" y="1042"/>
                    </a:moveTo>
                    <a:lnTo>
                      <a:pt x="1128" y="1042"/>
                    </a:lnTo>
                    <a:lnTo>
                      <a:pt x="1140" y="1031"/>
                    </a:lnTo>
                    <a:lnTo>
                      <a:pt x="1150" y="1021"/>
                    </a:lnTo>
                    <a:lnTo>
                      <a:pt x="1150" y="1021"/>
                    </a:lnTo>
                    <a:lnTo>
                      <a:pt x="1151" y="1018"/>
                    </a:lnTo>
                    <a:lnTo>
                      <a:pt x="1151" y="1017"/>
                    </a:lnTo>
                    <a:lnTo>
                      <a:pt x="1151" y="1017"/>
                    </a:lnTo>
                    <a:lnTo>
                      <a:pt x="1182" y="1019"/>
                    </a:lnTo>
                    <a:lnTo>
                      <a:pt x="1182" y="1019"/>
                    </a:lnTo>
                    <a:lnTo>
                      <a:pt x="1169" y="1024"/>
                    </a:lnTo>
                    <a:lnTo>
                      <a:pt x="1154" y="1030"/>
                    </a:lnTo>
                    <a:lnTo>
                      <a:pt x="1141" y="1036"/>
                    </a:lnTo>
                    <a:lnTo>
                      <a:pt x="1128" y="1042"/>
                    </a:lnTo>
                    <a:lnTo>
                      <a:pt x="1128" y="1042"/>
                    </a:lnTo>
                    <a:close/>
                    <a:moveTo>
                      <a:pt x="1191" y="1022"/>
                    </a:moveTo>
                    <a:lnTo>
                      <a:pt x="1191" y="1022"/>
                    </a:lnTo>
                    <a:lnTo>
                      <a:pt x="1191" y="1021"/>
                    </a:lnTo>
                    <a:lnTo>
                      <a:pt x="1191" y="1021"/>
                    </a:lnTo>
                    <a:lnTo>
                      <a:pt x="1205" y="1021"/>
                    </a:lnTo>
                    <a:lnTo>
                      <a:pt x="1205" y="1021"/>
                    </a:lnTo>
                    <a:lnTo>
                      <a:pt x="1186" y="1033"/>
                    </a:lnTo>
                    <a:lnTo>
                      <a:pt x="1186" y="1033"/>
                    </a:lnTo>
                    <a:lnTo>
                      <a:pt x="1188" y="1030"/>
                    </a:lnTo>
                    <a:lnTo>
                      <a:pt x="1191" y="1028"/>
                    </a:lnTo>
                    <a:lnTo>
                      <a:pt x="1191" y="1024"/>
                    </a:lnTo>
                    <a:lnTo>
                      <a:pt x="1191" y="1022"/>
                    </a:lnTo>
                    <a:lnTo>
                      <a:pt x="1191" y="1022"/>
                    </a:lnTo>
                    <a:close/>
                    <a:moveTo>
                      <a:pt x="1188" y="1043"/>
                    </a:moveTo>
                    <a:lnTo>
                      <a:pt x="1188" y="1043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3" y="1042"/>
                    </a:lnTo>
                    <a:lnTo>
                      <a:pt x="1193" y="1042"/>
                    </a:lnTo>
                    <a:lnTo>
                      <a:pt x="1188" y="1043"/>
                    </a:lnTo>
                    <a:lnTo>
                      <a:pt x="1188" y="1043"/>
                    </a:lnTo>
                    <a:close/>
                    <a:moveTo>
                      <a:pt x="1205" y="1039"/>
                    </a:moveTo>
                    <a:lnTo>
                      <a:pt x="1205" y="1039"/>
                    </a:lnTo>
                    <a:lnTo>
                      <a:pt x="1223" y="1030"/>
                    </a:lnTo>
                    <a:lnTo>
                      <a:pt x="1233" y="1024"/>
                    </a:lnTo>
                    <a:lnTo>
                      <a:pt x="1236" y="1021"/>
                    </a:lnTo>
                    <a:lnTo>
                      <a:pt x="1237" y="1017"/>
                    </a:lnTo>
                    <a:lnTo>
                      <a:pt x="1237" y="1017"/>
                    </a:lnTo>
                    <a:lnTo>
                      <a:pt x="1248" y="1015"/>
                    </a:lnTo>
                    <a:lnTo>
                      <a:pt x="1259" y="1012"/>
                    </a:lnTo>
                    <a:lnTo>
                      <a:pt x="1259" y="1012"/>
                    </a:lnTo>
                    <a:lnTo>
                      <a:pt x="1245" y="1021"/>
                    </a:lnTo>
                    <a:lnTo>
                      <a:pt x="1231" y="1028"/>
                    </a:lnTo>
                    <a:lnTo>
                      <a:pt x="1218" y="1034"/>
                    </a:lnTo>
                    <a:lnTo>
                      <a:pt x="1205" y="1039"/>
                    </a:lnTo>
                    <a:lnTo>
                      <a:pt x="1205" y="1039"/>
                    </a:lnTo>
                    <a:close/>
                    <a:moveTo>
                      <a:pt x="1377" y="597"/>
                    </a:moveTo>
                    <a:lnTo>
                      <a:pt x="1377" y="597"/>
                    </a:lnTo>
                    <a:lnTo>
                      <a:pt x="1370" y="627"/>
                    </a:lnTo>
                    <a:lnTo>
                      <a:pt x="1364" y="656"/>
                    </a:lnTo>
                    <a:lnTo>
                      <a:pt x="1358" y="686"/>
                    </a:lnTo>
                    <a:lnTo>
                      <a:pt x="1353" y="716"/>
                    </a:lnTo>
                    <a:lnTo>
                      <a:pt x="1345" y="777"/>
                    </a:lnTo>
                    <a:lnTo>
                      <a:pt x="1339" y="839"/>
                    </a:lnTo>
                    <a:lnTo>
                      <a:pt x="1339" y="839"/>
                    </a:lnTo>
                    <a:lnTo>
                      <a:pt x="1336" y="866"/>
                    </a:lnTo>
                    <a:lnTo>
                      <a:pt x="1331" y="894"/>
                    </a:lnTo>
                    <a:lnTo>
                      <a:pt x="1328" y="907"/>
                    </a:lnTo>
                    <a:lnTo>
                      <a:pt x="1324" y="919"/>
                    </a:lnTo>
                    <a:lnTo>
                      <a:pt x="1321" y="933"/>
                    </a:lnTo>
                    <a:lnTo>
                      <a:pt x="1315" y="943"/>
                    </a:lnTo>
                    <a:lnTo>
                      <a:pt x="1309" y="956"/>
                    </a:lnTo>
                    <a:lnTo>
                      <a:pt x="1301" y="965"/>
                    </a:lnTo>
                    <a:lnTo>
                      <a:pt x="1293" y="975"/>
                    </a:lnTo>
                    <a:lnTo>
                      <a:pt x="1283" y="983"/>
                    </a:lnTo>
                    <a:lnTo>
                      <a:pt x="1272" y="990"/>
                    </a:lnTo>
                    <a:lnTo>
                      <a:pt x="1260" y="996"/>
                    </a:lnTo>
                    <a:lnTo>
                      <a:pt x="1247" y="1001"/>
                    </a:lnTo>
                    <a:lnTo>
                      <a:pt x="1231" y="1004"/>
                    </a:lnTo>
                    <a:lnTo>
                      <a:pt x="1231" y="1004"/>
                    </a:lnTo>
                    <a:lnTo>
                      <a:pt x="1229" y="1004"/>
                    </a:lnTo>
                    <a:lnTo>
                      <a:pt x="1227" y="1005"/>
                    </a:lnTo>
                    <a:lnTo>
                      <a:pt x="1227" y="1005"/>
                    </a:lnTo>
                    <a:lnTo>
                      <a:pt x="1201" y="1006"/>
                    </a:lnTo>
                    <a:lnTo>
                      <a:pt x="1175" y="1006"/>
                    </a:lnTo>
                    <a:lnTo>
                      <a:pt x="1150" y="1004"/>
                    </a:lnTo>
                    <a:lnTo>
                      <a:pt x="1123" y="1001"/>
                    </a:lnTo>
                    <a:lnTo>
                      <a:pt x="1071" y="993"/>
                    </a:lnTo>
                    <a:lnTo>
                      <a:pt x="1046" y="989"/>
                    </a:lnTo>
                    <a:lnTo>
                      <a:pt x="1021" y="986"/>
                    </a:lnTo>
                    <a:lnTo>
                      <a:pt x="1021" y="986"/>
                    </a:lnTo>
                    <a:lnTo>
                      <a:pt x="969" y="981"/>
                    </a:lnTo>
                    <a:lnTo>
                      <a:pt x="916" y="976"/>
                    </a:lnTo>
                    <a:lnTo>
                      <a:pt x="811" y="969"/>
                    </a:lnTo>
                    <a:lnTo>
                      <a:pt x="811" y="969"/>
                    </a:lnTo>
                    <a:lnTo>
                      <a:pt x="790" y="969"/>
                    </a:lnTo>
                    <a:lnTo>
                      <a:pt x="769" y="969"/>
                    </a:lnTo>
                    <a:lnTo>
                      <a:pt x="726" y="971"/>
                    </a:lnTo>
                    <a:lnTo>
                      <a:pt x="684" y="972"/>
                    </a:lnTo>
                    <a:lnTo>
                      <a:pt x="663" y="972"/>
                    </a:lnTo>
                    <a:lnTo>
                      <a:pt x="642" y="971"/>
                    </a:lnTo>
                    <a:lnTo>
                      <a:pt x="642" y="971"/>
                    </a:lnTo>
                    <a:lnTo>
                      <a:pt x="630" y="969"/>
                    </a:lnTo>
                    <a:lnTo>
                      <a:pt x="618" y="966"/>
                    </a:lnTo>
                    <a:lnTo>
                      <a:pt x="608" y="963"/>
                    </a:lnTo>
                    <a:lnTo>
                      <a:pt x="598" y="959"/>
                    </a:lnTo>
                    <a:lnTo>
                      <a:pt x="589" y="954"/>
                    </a:lnTo>
                    <a:lnTo>
                      <a:pt x="580" y="949"/>
                    </a:lnTo>
                    <a:lnTo>
                      <a:pt x="573" y="943"/>
                    </a:lnTo>
                    <a:lnTo>
                      <a:pt x="566" y="937"/>
                    </a:lnTo>
                    <a:lnTo>
                      <a:pt x="559" y="930"/>
                    </a:lnTo>
                    <a:lnTo>
                      <a:pt x="553" y="923"/>
                    </a:lnTo>
                    <a:lnTo>
                      <a:pt x="542" y="905"/>
                    </a:lnTo>
                    <a:lnTo>
                      <a:pt x="531" y="886"/>
                    </a:lnTo>
                    <a:lnTo>
                      <a:pt x="522" y="865"/>
                    </a:lnTo>
                    <a:lnTo>
                      <a:pt x="522" y="865"/>
                    </a:lnTo>
                    <a:lnTo>
                      <a:pt x="522" y="862"/>
                    </a:lnTo>
                    <a:lnTo>
                      <a:pt x="522" y="858"/>
                    </a:lnTo>
                    <a:lnTo>
                      <a:pt x="521" y="856"/>
                    </a:lnTo>
                    <a:lnTo>
                      <a:pt x="520" y="854"/>
                    </a:lnTo>
                    <a:lnTo>
                      <a:pt x="518" y="856"/>
                    </a:lnTo>
                    <a:lnTo>
                      <a:pt x="518" y="856"/>
                    </a:lnTo>
                    <a:lnTo>
                      <a:pt x="509" y="836"/>
                    </a:lnTo>
                    <a:lnTo>
                      <a:pt x="503" y="822"/>
                    </a:lnTo>
                    <a:lnTo>
                      <a:pt x="495" y="806"/>
                    </a:lnTo>
                    <a:lnTo>
                      <a:pt x="486" y="792"/>
                    </a:lnTo>
                    <a:lnTo>
                      <a:pt x="478" y="781"/>
                    </a:lnTo>
                    <a:lnTo>
                      <a:pt x="474" y="776"/>
                    </a:lnTo>
                    <a:lnTo>
                      <a:pt x="469" y="774"/>
                    </a:lnTo>
                    <a:lnTo>
                      <a:pt x="466" y="772"/>
                    </a:lnTo>
                    <a:lnTo>
                      <a:pt x="462" y="772"/>
                    </a:lnTo>
                    <a:lnTo>
                      <a:pt x="462" y="772"/>
                    </a:lnTo>
                    <a:lnTo>
                      <a:pt x="353" y="823"/>
                    </a:lnTo>
                    <a:lnTo>
                      <a:pt x="299" y="848"/>
                    </a:lnTo>
                    <a:lnTo>
                      <a:pt x="246" y="876"/>
                    </a:lnTo>
                    <a:lnTo>
                      <a:pt x="246" y="876"/>
                    </a:lnTo>
                    <a:lnTo>
                      <a:pt x="231" y="884"/>
                    </a:lnTo>
                    <a:lnTo>
                      <a:pt x="217" y="894"/>
                    </a:lnTo>
                    <a:lnTo>
                      <a:pt x="202" y="903"/>
                    </a:lnTo>
                    <a:lnTo>
                      <a:pt x="189" y="913"/>
                    </a:lnTo>
                    <a:lnTo>
                      <a:pt x="164" y="935"/>
                    </a:lnTo>
                    <a:lnTo>
                      <a:pt x="140" y="959"/>
                    </a:lnTo>
                    <a:lnTo>
                      <a:pt x="140" y="959"/>
                    </a:lnTo>
                    <a:lnTo>
                      <a:pt x="118" y="983"/>
                    </a:lnTo>
                    <a:lnTo>
                      <a:pt x="95" y="1006"/>
                    </a:lnTo>
                    <a:lnTo>
                      <a:pt x="83" y="1017"/>
                    </a:lnTo>
                    <a:lnTo>
                      <a:pt x="71" y="1028"/>
                    </a:lnTo>
                    <a:lnTo>
                      <a:pt x="58" y="1037"/>
                    </a:lnTo>
                    <a:lnTo>
                      <a:pt x="43" y="1045"/>
                    </a:lnTo>
                    <a:lnTo>
                      <a:pt x="43" y="1045"/>
                    </a:lnTo>
                    <a:lnTo>
                      <a:pt x="42" y="1037"/>
                    </a:lnTo>
                    <a:lnTo>
                      <a:pt x="42" y="1037"/>
                    </a:lnTo>
                    <a:lnTo>
                      <a:pt x="41" y="1029"/>
                    </a:lnTo>
                    <a:lnTo>
                      <a:pt x="41" y="1029"/>
                    </a:lnTo>
                    <a:lnTo>
                      <a:pt x="42" y="1015"/>
                    </a:lnTo>
                    <a:lnTo>
                      <a:pt x="46" y="1000"/>
                    </a:lnTo>
                    <a:lnTo>
                      <a:pt x="51" y="987"/>
                    </a:lnTo>
                    <a:lnTo>
                      <a:pt x="57" y="974"/>
                    </a:lnTo>
                    <a:lnTo>
                      <a:pt x="64" y="960"/>
                    </a:lnTo>
                    <a:lnTo>
                      <a:pt x="72" y="947"/>
                    </a:lnTo>
                    <a:lnTo>
                      <a:pt x="82" y="935"/>
                    </a:lnTo>
                    <a:lnTo>
                      <a:pt x="93" y="922"/>
                    </a:lnTo>
                    <a:lnTo>
                      <a:pt x="114" y="899"/>
                    </a:lnTo>
                    <a:lnTo>
                      <a:pt x="138" y="877"/>
                    </a:lnTo>
                    <a:lnTo>
                      <a:pt x="161" y="858"/>
                    </a:lnTo>
                    <a:lnTo>
                      <a:pt x="183" y="841"/>
                    </a:lnTo>
                    <a:lnTo>
                      <a:pt x="183" y="841"/>
                    </a:lnTo>
                    <a:lnTo>
                      <a:pt x="216" y="818"/>
                    </a:lnTo>
                    <a:lnTo>
                      <a:pt x="248" y="798"/>
                    </a:lnTo>
                    <a:lnTo>
                      <a:pt x="283" y="780"/>
                    </a:lnTo>
                    <a:lnTo>
                      <a:pt x="300" y="771"/>
                    </a:lnTo>
                    <a:lnTo>
                      <a:pt x="318" y="764"/>
                    </a:lnTo>
                    <a:lnTo>
                      <a:pt x="318" y="764"/>
                    </a:lnTo>
                    <a:lnTo>
                      <a:pt x="355" y="750"/>
                    </a:lnTo>
                    <a:lnTo>
                      <a:pt x="373" y="741"/>
                    </a:lnTo>
                    <a:lnTo>
                      <a:pt x="390" y="733"/>
                    </a:lnTo>
                    <a:lnTo>
                      <a:pt x="390" y="733"/>
                    </a:lnTo>
                    <a:lnTo>
                      <a:pt x="401" y="724"/>
                    </a:lnTo>
                    <a:lnTo>
                      <a:pt x="414" y="711"/>
                    </a:lnTo>
                    <a:lnTo>
                      <a:pt x="420" y="703"/>
                    </a:lnTo>
                    <a:lnTo>
                      <a:pt x="424" y="695"/>
                    </a:lnTo>
                    <a:lnTo>
                      <a:pt x="426" y="689"/>
                    </a:lnTo>
                    <a:lnTo>
                      <a:pt x="426" y="686"/>
                    </a:lnTo>
                    <a:lnTo>
                      <a:pt x="425" y="683"/>
                    </a:lnTo>
                    <a:lnTo>
                      <a:pt x="425" y="683"/>
                    </a:lnTo>
                    <a:lnTo>
                      <a:pt x="427" y="671"/>
                    </a:lnTo>
                    <a:lnTo>
                      <a:pt x="427" y="659"/>
                    </a:lnTo>
                    <a:lnTo>
                      <a:pt x="427" y="659"/>
                    </a:lnTo>
                    <a:lnTo>
                      <a:pt x="427" y="647"/>
                    </a:lnTo>
                    <a:lnTo>
                      <a:pt x="426" y="635"/>
                    </a:lnTo>
                    <a:lnTo>
                      <a:pt x="424" y="623"/>
                    </a:lnTo>
                    <a:lnTo>
                      <a:pt x="421" y="611"/>
                    </a:lnTo>
                    <a:lnTo>
                      <a:pt x="413" y="588"/>
                    </a:lnTo>
                    <a:lnTo>
                      <a:pt x="403" y="567"/>
                    </a:lnTo>
                    <a:lnTo>
                      <a:pt x="392" y="544"/>
                    </a:lnTo>
                    <a:lnTo>
                      <a:pt x="382" y="522"/>
                    </a:lnTo>
                    <a:lnTo>
                      <a:pt x="371" y="500"/>
                    </a:lnTo>
                    <a:lnTo>
                      <a:pt x="360" y="479"/>
                    </a:lnTo>
                    <a:lnTo>
                      <a:pt x="360" y="479"/>
                    </a:lnTo>
                    <a:lnTo>
                      <a:pt x="343" y="438"/>
                    </a:lnTo>
                    <a:lnTo>
                      <a:pt x="332" y="412"/>
                    </a:lnTo>
                    <a:lnTo>
                      <a:pt x="323" y="385"/>
                    </a:lnTo>
                    <a:lnTo>
                      <a:pt x="313" y="357"/>
                    </a:lnTo>
                    <a:lnTo>
                      <a:pt x="305" y="329"/>
                    </a:lnTo>
                    <a:lnTo>
                      <a:pt x="300" y="303"/>
                    </a:lnTo>
                    <a:lnTo>
                      <a:pt x="297" y="290"/>
                    </a:lnTo>
                    <a:lnTo>
                      <a:pt x="297" y="279"/>
                    </a:lnTo>
                    <a:lnTo>
                      <a:pt x="297" y="279"/>
                    </a:lnTo>
                    <a:lnTo>
                      <a:pt x="297" y="268"/>
                    </a:lnTo>
                    <a:lnTo>
                      <a:pt x="300" y="258"/>
                    </a:lnTo>
                    <a:lnTo>
                      <a:pt x="305" y="249"/>
                    </a:lnTo>
                    <a:lnTo>
                      <a:pt x="307" y="244"/>
                    </a:lnTo>
                    <a:lnTo>
                      <a:pt x="311" y="240"/>
                    </a:lnTo>
                    <a:lnTo>
                      <a:pt x="311" y="240"/>
                    </a:lnTo>
                    <a:lnTo>
                      <a:pt x="313" y="243"/>
                    </a:lnTo>
                    <a:lnTo>
                      <a:pt x="317" y="243"/>
                    </a:lnTo>
                    <a:lnTo>
                      <a:pt x="321" y="243"/>
                    </a:lnTo>
                    <a:lnTo>
                      <a:pt x="327" y="241"/>
                    </a:lnTo>
                    <a:lnTo>
                      <a:pt x="344" y="235"/>
                    </a:lnTo>
                    <a:lnTo>
                      <a:pt x="366" y="227"/>
                    </a:lnTo>
                    <a:lnTo>
                      <a:pt x="391" y="215"/>
                    </a:lnTo>
                    <a:lnTo>
                      <a:pt x="418" y="202"/>
                    </a:lnTo>
                    <a:lnTo>
                      <a:pt x="478" y="169"/>
                    </a:lnTo>
                    <a:lnTo>
                      <a:pt x="538" y="134"/>
                    </a:lnTo>
                    <a:lnTo>
                      <a:pt x="593" y="103"/>
                    </a:lnTo>
                    <a:lnTo>
                      <a:pt x="658" y="63"/>
                    </a:lnTo>
                    <a:lnTo>
                      <a:pt x="658" y="63"/>
                    </a:lnTo>
                    <a:lnTo>
                      <a:pt x="678" y="52"/>
                    </a:lnTo>
                    <a:lnTo>
                      <a:pt x="698" y="41"/>
                    </a:lnTo>
                    <a:lnTo>
                      <a:pt x="719" y="32"/>
                    </a:lnTo>
                    <a:lnTo>
                      <a:pt x="740" y="23"/>
                    </a:lnTo>
                    <a:lnTo>
                      <a:pt x="761" y="17"/>
                    </a:lnTo>
                    <a:lnTo>
                      <a:pt x="784" y="14"/>
                    </a:lnTo>
                    <a:lnTo>
                      <a:pt x="807" y="11"/>
                    </a:lnTo>
                    <a:lnTo>
                      <a:pt x="817" y="13"/>
                    </a:lnTo>
                    <a:lnTo>
                      <a:pt x="829" y="14"/>
                    </a:lnTo>
                    <a:lnTo>
                      <a:pt x="829" y="14"/>
                    </a:lnTo>
                    <a:lnTo>
                      <a:pt x="850" y="17"/>
                    </a:lnTo>
                    <a:lnTo>
                      <a:pt x="870" y="22"/>
                    </a:lnTo>
                    <a:lnTo>
                      <a:pt x="890" y="29"/>
                    </a:lnTo>
                    <a:lnTo>
                      <a:pt x="909" y="38"/>
                    </a:lnTo>
                    <a:lnTo>
                      <a:pt x="928" y="46"/>
                    </a:lnTo>
                    <a:lnTo>
                      <a:pt x="946" y="57"/>
                    </a:lnTo>
                    <a:lnTo>
                      <a:pt x="982" y="78"/>
                    </a:lnTo>
                    <a:lnTo>
                      <a:pt x="982" y="78"/>
                    </a:lnTo>
                    <a:lnTo>
                      <a:pt x="1023" y="102"/>
                    </a:lnTo>
                    <a:lnTo>
                      <a:pt x="1064" y="126"/>
                    </a:lnTo>
                    <a:lnTo>
                      <a:pt x="1147" y="171"/>
                    </a:lnTo>
                    <a:lnTo>
                      <a:pt x="1188" y="196"/>
                    </a:lnTo>
                    <a:lnTo>
                      <a:pt x="1229" y="221"/>
                    </a:lnTo>
                    <a:lnTo>
                      <a:pt x="1268" y="247"/>
                    </a:lnTo>
                    <a:lnTo>
                      <a:pt x="1305" y="276"/>
                    </a:lnTo>
                    <a:lnTo>
                      <a:pt x="1305" y="276"/>
                    </a:lnTo>
                    <a:lnTo>
                      <a:pt x="1322" y="290"/>
                    </a:lnTo>
                    <a:lnTo>
                      <a:pt x="1339" y="304"/>
                    </a:lnTo>
                    <a:lnTo>
                      <a:pt x="1355" y="318"/>
                    </a:lnTo>
                    <a:lnTo>
                      <a:pt x="1370" y="334"/>
                    </a:lnTo>
                    <a:lnTo>
                      <a:pt x="1383" y="352"/>
                    </a:lnTo>
                    <a:lnTo>
                      <a:pt x="1388" y="361"/>
                    </a:lnTo>
                    <a:lnTo>
                      <a:pt x="1393" y="370"/>
                    </a:lnTo>
                    <a:lnTo>
                      <a:pt x="1398" y="380"/>
                    </a:lnTo>
                    <a:lnTo>
                      <a:pt x="1401" y="391"/>
                    </a:lnTo>
                    <a:lnTo>
                      <a:pt x="1404" y="400"/>
                    </a:lnTo>
                    <a:lnTo>
                      <a:pt x="1406" y="411"/>
                    </a:lnTo>
                    <a:lnTo>
                      <a:pt x="1406" y="411"/>
                    </a:lnTo>
                    <a:lnTo>
                      <a:pt x="1407" y="435"/>
                    </a:lnTo>
                    <a:lnTo>
                      <a:pt x="1407" y="458"/>
                    </a:lnTo>
                    <a:lnTo>
                      <a:pt x="1405" y="482"/>
                    </a:lnTo>
                    <a:lnTo>
                      <a:pt x="1401" y="505"/>
                    </a:lnTo>
                    <a:lnTo>
                      <a:pt x="1395" y="528"/>
                    </a:lnTo>
                    <a:lnTo>
                      <a:pt x="1390" y="551"/>
                    </a:lnTo>
                    <a:lnTo>
                      <a:pt x="1377" y="597"/>
                    </a:lnTo>
                    <a:lnTo>
                      <a:pt x="1377" y="597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14" name="矩形 13"/>
            <p:cNvSpPr>
              <a:spLocks noChangeArrowheads="1"/>
            </p:cNvSpPr>
            <p:nvPr/>
          </p:nvSpPr>
          <p:spPr bwMode="auto">
            <a:xfrm>
              <a:off x="986887" y="4108937"/>
              <a:ext cx="1893473" cy="720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1" tIns="45716" rIns="91431" bIns="45716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algn="ctr">
                <a:buNone/>
              </a:pPr>
              <a:r>
                <a:rPr lang="zh-TW" altLang="en-US" sz="2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記得吃早餐</a:t>
              </a:r>
              <a:endParaRPr lang="en-US" altLang="zh-TW" sz="2400" dirty="0" smtClean="0">
                <a:solidFill>
                  <a:srgbClr val="392F2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  <a:p>
              <a:pPr>
                <a:buNone/>
              </a:pPr>
              <a:r>
                <a:rPr lang="zh-TW" altLang="en-US" sz="1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減少暈針的狀況發生</a:t>
              </a:r>
              <a:endParaRPr lang="en-US" altLang="zh-CN" sz="1400" dirty="0">
                <a:solidFill>
                  <a:srgbClr val="392F2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</p:txBody>
        </p:sp>
        <p:pic>
          <p:nvPicPr>
            <p:cNvPr id="21" name="圖片 2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01"/>
            <a:stretch/>
          </p:blipFill>
          <p:spPr>
            <a:xfrm>
              <a:off x="409601" y="5254150"/>
              <a:ext cx="2773949" cy="1444653"/>
            </a:xfrm>
            <a:prstGeom prst="rect">
              <a:avLst/>
            </a:prstGeom>
          </p:spPr>
        </p:pic>
      </p:grpSp>
      <p:grpSp>
        <p:nvGrpSpPr>
          <p:cNvPr id="36" name="群組 35"/>
          <p:cNvGrpSpPr/>
          <p:nvPr/>
        </p:nvGrpSpPr>
        <p:grpSpPr>
          <a:xfrm>
            <a:off x="3183550" y="1945654"/>
            <a:ext cx="3101537" cy="4753149"/>
            <a:chOff x="3183550" y="1945654"/>
            <a:chExt cx="3101537" cy="4753149"/>
          </a:xfrm>
        </p:grpSpPr>
        <p:grpSp>
          <p:nvGrpSpPr>
            <p:cNvPr id="8" name="组合 7"/>
            <p:cNvGrpSpPr/>
            <p:nvPr/>
          </p:nvGrpSpPr>
          <p:grpSpPr>
            <a:xfrm>
              <a:off x="3183550" y="1945654"/>
              <a:ext cx="3101537" cy="1946616"/>
              <a:chOff x="4484556" y="2577960"/>
              <a:chExt cx="3101537" cy="1946616"/>
            </a:xfrm>
          </p:grpSpPr>
          <p:sp>
            <p:nvSpPr>
              <p:cNvPr id="9" name="文本框 8"/>
              <p:cNvSpPr txBox="1"/>
              <p:nvPr/>
            </p:nvSpPr>
            <p:spPr>
              <a:xfrm>
                <a:off x="5557585" y="3008646"/>
                <a:ext cx="202850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600" dirty="0" smtClean="0">
                    <a:solidFill>
                      <a:srgbClr val="392F2F"/>
                    </a:solidFill>
                    <a:latin typeface="Arial Black" panose="020B0A04020102020204" pitchFamily="34" charset="0"/>
                    <a:ea typeface="迷你简卡通" pitchFamily="65" charset="-122"/>
                    <a:cs typeface="Aharoni" panose="02010803020104030203" pitchFamily="2" charset="-79"/>
                  </a:rPr>
                  <a:t>02</a:t>
                </a:r>
                <a:endParaRPr lang="zh-CN" altLang="en-US" sz="6600" dirty="0">
                  <a:solidFill>
                    <a:srgbClr val="392F2F"/>
                  </a:solidFill>
                  <a:latin typeface="Arial Black" panose="020B0A04020102020204" pitchFamily="34" charset="0"/>
                  <a:ea typeface="迷你简卡通" pitchFamily="65" charset="-122"/>
                  <a:cs typeface="Aharoni" panose="02010803020104030203" pitchFamily="2" charset="-79"/>
                </a:endParaRPr>
              </a:p>
            </p:txBody>
          </p:sp>
          <p:sp>
            <p:nvSpPr>
              <p:cNvPr id="10" name="Freeform 49"/>
              <p:cNvSpPr>
                <a:spLocks noEditPoints="1"/>
              </p:cNvSpPr>
              <p:nvPr/>
            </p:nvSpPr>
            <p:spPr bwMode="auto">
              <a:xfrm>
                <a:off x="4484556" y="2577960"/>
                <a:ext cx="2852970" cy="1946616"/>
              </a:xfrm>
              <a:custGeom>
                <a:avLst/>
                <a:gdLst>
                  <a:gd name="T0" fmla="*/ 336 w 1420"/>
                  <a:gd name="T1" fmla="*/ 215 h 1076"/>
                  <a:gd name="T2" fmla="*/ 247 w 1420"/>
                  <a:gd name="T3" fmla="*/ 269 h 1076"/>
                  <a:gd name="T4" fmla="*/ 339 w 1420"/>
                  <a:gd name="T5" fmla="*/ 658 h 1076"/>
                  <a:gd name="T6" fmla="*/ 4 w 1420"/>
                  <a:gd name="T7" fmla="*/ 999 h 1076"/>
                  <a:gd name="T8" fmla="*/ 71 w 1420"/>
                  <a:gd name="T9" fmla="*/ 1045 h 1076"/>
                  <a:gd name="T10" fmla="*/ 430 w 1420"/>
                  <a:gd name="T11" fmla="*/ 846 h 1076"/>
                  <a:gd name="T12" fmla="*/ 621 w 1420"/>
                  <a:gd name="T13" fmla="*/ 1030 h 1076"/>
                  <a:gd name="T14" fmla="*/ 1168 w 1420"/>
                  <a:gd name="T15" fmla="*/ 1058 h 1076"/>
                  <a:gd name="T16" fmla="*/ 1418 w 1420"/>
                  <a:gd name="T17" fmla="*/ 477 h 1076"/>
                  <a:gd name="T18" fmla="*/ 285 w 1420"/>
                  <a:gd name="T19" fmla="*/ 309 h 1076"/>
                  <a:gd name="T20" fmla="*/ 235 w 1420"/>
                  <a:gd name="T21" fmla="*/ 317 h 1076"/>
                  <a:gd name="T22" fmla="*/ 255 w 1420"/>
                  <a:gd name="T23" fmla="*/ 410 h 1076"/>
                  <a:gd name="T24" fmla="*/ 262 w 1420"/>
                  <a:gd name="T25" fmla="*/ 418 h 1076"/>
                  <a:gd name="T26" fmla="*/ 272 w 1420"/>
                  <a:gd name="T27" fmla="*/ 467 h 1076"/>
                  <a:gd name="T28" fmla="*/ 333 w 1420"/>
                  <a:gd name="T29" fmla="*/ 444 h 1076"/>
                  <a:gd name="T30" fmla="*/ 289 w 1420"/>
                  <a:gd name="T31" fmla="*/ 439 h 1076"/>
                  <a:gd name="T32" fmla="*/ 331 w 1420"/>
                  <a:gd name="T33" fmla="*/ 457 h 1076"/>
                  <a:gd name="T34" fmla="*/ 355 w 1420"/>
                  <a:gd name="T35" fmla="*/ 550 h 1076"/>
                  <a:gd name="T36" fmla="*/ 329 w 1420"/>
                  <a:gd name="T37" fmla="*/ 494 h 1076"/>
                  <a:gd name="T38" fmla="*/ 320 w 1420"/>
                  <a:gd name="T39" fmla="*/ 546 h 1076"/>
                  <a:gd name="T40" fmla="*/ 350 w 1420"/>
                  <a:gd name="T41" fmla="*/ 611 h 1076"/>
                  <a:gd name="T42" fmla="*/ 350 w 1420"/>
                  <a:gd name="T43" fmla="*/ 644 h 1076"/>
                  <a:gd name="T44" fmla="*/ 379 w 1420"/>
                  <a:gd name="T45" fmla="*/ 723 h 1076"/>
                  <a:gd name="T46" fmla="*/ 411 w 1420"/>
                  <a:gd name="T47" fmla="*/ 629 h 1076"/>
                  <a:gd name="T48" fmla="*/ 365 w 1420"/>
                  <a:gd name="T49" fmla="*/ 679 h 1076"/>
                  <a:gd name="T50" fmla="*/ 373 w 1420"/>
                  <a:gd name="T51" fmla="*/ 700 h 1076"/>
                  <a:gd name="T52" fmla="*/ 368 w 1420"/>
                  <a:gd name="T53" fmla="*/ 718 h 1076"/>
                  <a:gd name="T54" fmla="*/ 193 w 1420"/>
                  <a:gd name="T55" fmla="*/ 809 h 1076"/>
                  <a:gd name="T56" fmla="*/ 252 w 1420"/>
                  <a:gd name="T57" fmla="*/ 778 h 1076"/>
                  <a:gd name="T58" fmla="*/ 193 w 1420"/>
                  <a:gd name="T59" fmla="*/ 774 h 1076"/>
                  <a:gd name="T60" fmla="*/ 71 w 1420"/>
                  <a:gd name="T61" fmla="*/ 874 h 1076"/>
                  <a:gd name="T62" fmla="*/ 13 w 1420"/>
                  <a:gd name="T63" fmla="*/ 1006 h 1076"/>
                  <a:gd name="T64" fmla="*/ 28 w 1420"/>
                  <a:gd name="T65" fmla="*/ 983 h 1076"/>
                  <a:gd name="T66" fmla="*/ 153 w 1420"/>
                  <a:gd name="T67" fmla="*/ 845 h 1076"/>
                  <a:gd name="T68" fmla="*/ 471 w 1420"/>
                  <a:gd name="T69" fmla="*/ 813 h 1076"/>
                  <a:gd name="T70" fmla="*/ 456 w 1420"/>
                  <a:gd name="T71" fmla="*/ 811 h 1076"/>
                  <a:gd name="T72" fmla="*/ 457 w 1420"/>
                  <a:gd name="T73" fmla="*/ 872 h 1076"/>
                  <a:gd name="T74" fmla="*/ 551 w 1420"/>
                  <a:gd name="T75" fmla="*/ 992 h 1076"/>
                  <a:gd name="T76" fmla="*/ 565 w 1420"/>
                  <a:gd name="T77" fmla="*/ 958 h 1076"/>
                  <a:gd name="T78" fmla="*/ 532 w 1420"/>
                  <a:gd name="T79" fmla="*/ 919 h 1076"/>
                  <a:gd name="T80" fmla="*/ 496 w 1420"/>
                  <a:gd name="T81" fmla="*/ 877 h 1076"/>
                  <a:gd name="T82" fmla="*/ 501 w 1420"/>
                  <a:gd name="T83" fmla="*/ 960 h 1076"/>
                  <a:gd name="T84" fmla="*/ 542 w 1420"/>
                  <a:gd name="T85" fmla="*/ 1007 h 1076"/>
                  <a:gd name="T86" fmla="*/ 584 w 1420"/>
                  <a:gd name="T87" fmla="*/ 1007 h 1076"/>
                  <a:gd name="T88" fmla="*/ 634 w 1420"/>
                  <a:gd name="T89" fmla="*/ 1007 h 1076"/>
                  <a:gd name="T90" fmla="*/ 709 w 1420"/>
                  <a:gd name="T91" fmla="*/ 987 h 1076"/>
                  <a:gd name="T92" fmla="*/ 752 w 1420"/>
                  <a:gd name="T93" fmla="*/ 1009 h 1076"/>
                  <a:gd name="T94" fmla="*/ 825 w 1420"/>
                  <a:gd name="T95" fmla="*/ 1005 h 1076"/>
                  <a:gd name="T96" fmla="*/ 863 w 1420"/>
                  <a:gd name="T97" fmla="*/ 1012 h 1076"/>
                  <a:gd name="T98" fmla="*/ 967 w 1420"/>
                  <a:gd name="T99" fmla="*/ 999 h 1076"/>
                  <a:gd name="T100" fmla="*/ 967 w 1420"/>
                  <a:gd name="T101" fmla="*/ 1028 h 1076"/>
                  <a:gd name="T102" fmla="*/ 1003 w 1420"/>
                  <a:gd name="T103" fmla="*/ 1012 h 1076"/>
                  <a:gd name="T104" fmla="*/ 1047 w 1420"/>
                  <a:gd name="T105" fmla="*/ 1018 h 1076"/>
                  <a:gd name="T106" fmla="*/ 1088 w 1420"/>
                  <a:gd name="T107" fmla="*/ 1034 h 1076"/>
                  <a:gd name="T108" fmla="*/ 1128 w 1420"/>
                  <a:gd name="T109" fmla="*/ 1042 h 1076"/>
                  <a:gd name="T110" fmla="*/ 1193 w 1420"/>
                  <a:gd name="T111" fmla="*/ 1042 h 1076"/>
                  <a:gd name="T112" fmla="*/ 1309 w 1420"/>
                  <a:gd name="T113" fmla="*/ 956 h 1076"/>
                  <a:gd name="T114" fmla="*/ 598 w 1420"/>
                  <a:gd name="T115" fmla="*/ 959 h 1076"/>
                  <a:gd name="T116" fmla="*/ 189 w 1420"/>
                  <a:gd name="T117" fmla="*/ 913 h 1076"/>
                  <a:gd name="T118" fmla="*/ 355 w 1420"/>
                  <a:gd name="T119" fmla="*/ 750 h 1076"/>
                  <a:gd name="T120" fmla="*/ 297 w 1420"/>
                  <a:gd name="T121" fmla="*/ 279 h 1076"/>
                  <a:gd name="T122" fmla="*/ 928 w 1420"/>
                  <a:gd name="T123" fmla="*/ 46 h 10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20" h="1076">
                    <a:moveTo>
                      <a:pt x="1160" y="164"/>
                    </a:moveTo>
                    <a:lnTo>
                      <a:pt x="1160" y="164"/>
                    </a:lnTo>
                    <a:lnTo>
                      <a:pt x="1097" y="127"/>
                    </a:lnTo>
                    <a:lnTo>
                      <a:pt x="1033" y="88"/>
                    </a:lnTo>
                    <a:lnTo>
                      <a:pt x="1002" y="69"/>
                    </a:lnTo>
                    <a:lnTo>
                      <a:pt x="969" y="51"/>
                    </a:lnTo>
                    <a:lnTo>
                      <a:pt x="937" y="35"/>
                    </a:lnTo>
                    <a:lnTo>
                      <a:pt x="903" y="20"/>
                    </a:lnTo>
                    <a:lnTo>
                      <a:pt x="903" y="20"/>
                    </a:lnTo>
                    <a:lnTo>
                      <a:pt x="885" y="13"/>
                    </a:lnTo>
                    <a:lnTo>
                      <a:pt x="868" y="8"/>
                    </a:lnTo>
                    <a:lnTo>
                      <a:pt x="850" y="4"/>
                    </a:lnTo>
                    <a:lnTo>
                      <a:pt x="833" y="2"/>
                    </a:lnTo>
                    <a:lnTo>
                      <a:pt x="817" y="0"/>
                    </a:lnTo>
                    <a:lnTo>
                      <a:pt x="801" y="0"/>
                    </a:lnTo>
                    <a:lnTo>
                      <a:pt x="784" y="2"/>
                    </a:lnTo>
                    <a:lnTo>
                      <a:pt x="768" y="4"/>
                    </a:lnTo>
                    <a:lnTo>
                      <a:pt x="752" y="8"/>
                    </a:lnTo>
                    <a:lnTo>
                      <a:pt x="737" y="13"/>
                    </a:lnTo>
                    <a:lnTo>
                      <a:pt x="720" y="17"/>
                    </a:lnTo>
                    <a:lnTo>
                      <a:pt x="704" y="25"/>
                    </a:lnTo>
                    <a:lnTo>
                      <a:pt x="673" y="40"/>
                    </a:lnTo>
                    <a:lnTo>
                      <a:pt x="642" y="58"/>
                    </a:lnTo>
                    <a:lnTo>
                      <a:pt x="642" y="58"/>
                    </a:lnTo>
                    <a:lnTo>
                      <a:pt x="571" y="100"/>
                    </a:lnTo>
                    <a:lnTo>
                      <a:pt x="500" y="143"/>
                    </a:lnTo>
                    <a:lnTo>
                      <a:pt x="463" y="163"/>
                    </a:lnTo>
                    <a:lnTo>
                      <a:pt x="427" y="181"/>
                    </a:lnTo>
                    <a:lnTo>
                      <a:pt x="390" y="199"/>
                    </a:lnTo>
                    <a:lnTo>
                      <a:pt x="352" y="215"/>
                    </a:lnTo>
                    <a:lnTo>
                      <a:pt x="352" y="215"/>
                    </a:lnTo>
                    <a:lnTo>
                      <a:pt x="349" y="214"/>
                    </a:lnTo>
                    <a:lnTo>
                      <a:pt x="349" y="214"/>
                    </a:lnTo>
                    <a:lnTo>
                      <a:pt x="336" y="215"/>
                    </a:lnTo>
                    <a:lnTo>
                      <a:pt x="325" y="217"/>
                    </a:lnTo>
                    <a:lnTo>
                      <a:pt x="314" y="222"/>
                    </a:lnTo>
                    <a:lnTo>
                      <a:pt x="306" y="228"/>
                    </a:lnTo>
                    <a:lnTo>
                      <a:pt x="299" y="235"/>
                    </a:lnTo>
                    <a:lnTo>
                      <a:pt x="293" y="245"/>
                    </a:lnTo>
                    <a:lnTo>
                      <a:pt x="289" y="256"/>
                    </a:lnTo>
                    <a:lnTo>
                      <a:pt x="288" y="268"/>
                    </a:lnTo>
                    <a:lnTo>
                      <a:pt x="288" y="268"/>
                    </a:lnTo>
                    <a:lnTo>
                      <a:pt x="287" y="265"/>
                    </a:lnTo>
                    <a:lnTo>
                      <a:pt x="284" y="264"/>
                    </a:lnTo>
                    <a:lnTo>
                      <a:pt x="282" y="265"/>
                    </a:lnTo>
                    <a:lnTo>
                      <a:pt x="279" y="267"/>
                    </a:lnTo>
                    <a:lnTo>
                      <a:pt x="274" y="271"/>
                    </a:lnTo>
                    <a:lnTo>
                      <a:pt x="271" y="276"/>
                    </a:lnTo>
                    <a:lnTo>
                      <a:pt x="271" y="276"/>
                    </a:lnTo>
                    <a:lnTo>
                      <a:pt x="277" y="267"/>
                    </a:lnTo>
                    <a:lnTo>
                      <a:pt x="284" y="253"/>
                    </a:lnTo>
                    <a:lnTo>
                      <a:pt x="287" y="247"/>
                    </a:lnTo>
                    <a:lnTo>
                      <a:pt x="288" y="244"/>
                    </a:lnTo>
                    <a:lnTo>
                      <a:pt x="287" y="244"/>
                    </a:lnTo>
                    <a:lnTo>
                      <a:pt x="285" y="244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2" y="243"/>
                    </a:lnTo>
                    <a:lnTo>
                      <a:pt x="281" y="241"/>
                    </a:lnTo>
                    <a:lnTo>
                      <a:pt x="281" y="241"/>
                    </a:lnTo>
                    <a:lnTo>
                      <a:pt x="277" y="241"/>
                    </a:lnTo>
                    <a:lnTo>
                      <a:pt x="272" y="244"/>
                    </a:lnTo>
                    <a:lnTo>
                      <a:pt x="262" y="250"/>
                    </a:lnTo>
                    <a:lnTo>
                      <a:pt x="256" y="256"/>
                    </a:lnTo>
                    <a:lnTo>
                      <a:pt x="256" y="256"/>
                    </a:lnTo>
                    <a:lnTo>
                      <a:pt x="247" y="269"/>
                    </a:lnTo>
                    <a:lnTo>
                      <a:pt x="238" y="282"/>
                    </a:lnTo>
                    <a:lnTo>
                      <a:pt x="232" y="297"/>
                    </a:lnTo>
                    <a:lnTo>
                      <a:pt x="228" y="311"/>
                    </a:lnTo>
                    <a:lnTo>
                      <a:pt x="225" y="327"/>
                    </a:lnTo>
                    <a:lnTo>
                      <a:pt x="225" y="341"/>
                    </a:lnTo>
                    <a:lnTo>
                      <a:pt x="228" y="358"/>
                    </a:lnTo>
                    <a:lnTo>
                      <a:pt x="231" y="375"/>
                    </a:lnTo>
                    <a:lnTo>
                      <a:pt x="231" y="375"/>
                    </a:lnTo>
                    <a:lnTo>
                      <a:pt x="231" y="379"/>
                    </a:lnTo>
                    <a:lnTo>
                      <a:pt x="231" y="380"/>
                    </a:lnTo>
                    <a:lnTo>
                      <a:pt x="232" y="382"/>
                    </a:lnTo>
                    <a:lnTo>
                      <a:pt x="232" y="382"/>
                    </a:lnTo>
                    <a:lnTo>
                      <a:pt x="243" y="415"/>
                    </a:lnTo>
                    <a:lnTo>
                      <a:pt x="254" y="448"/>
                    </a:lnTo>
                    <a:lnTo>
                      <a:pt x="267" y="481"/>
                    </a:lnTo>
                    <a:lnTo>
                      <a:pt x="281" y="512"/>
                    </a:lnTo>
                    <a:lnTo>
                      <a:pt x="281" y="512"/>
                    </a:lnTo>
                    <a:lnTo>
                      <a:pt x="278" y="518"/>
                    </a:lnTo>
                    <a:lnTo>
                      <a:pt x="278" y="526"/>
                    </a:lnTo>
                    <a:lnTo>
                      <a:pt x="278" y="528"/>
                    </a:lnTo>
                    <a:lnTo>
                      <a:pt x="281" y="529"/>
                    </a:lnTo>
                    <a:lnTo>
                      <a:pt x="283" y="530"/>
                    </a:lnTo>
                    <a:lnTo>
                      <a:pt x="287" y="529"/>
                    </a:lnTo>
                    <a:lnTo>
                      <a:pt x="287" y="529"/>
                    </a:lnTo>
                    <a:lnTo>
                      <a:pt x="300" y="559"/>
                    </a:lnTo>
                    <a:lnTo>
                      <a:pt x="312" y="591"/>
                    </a:lnTo>
                    <a:lnTo>
                      <a:pt x="324" y="621"/>
                    </a:lnTo>
                    <a:lnTo>
                      <a:pt x="337" y="651"/>
                    </a:lnTo>
                    <a:lnTo>
                      <a:pt x="337" y="651"/>
                    </a:lnTo>
                    <a:lnTo>
                      <a:pt x="336" y="653"/>
                    </a:lnTo>
                    <a:lnTo>
                      <a:pt x="337" y="656"/>
                    </a:lnTo>
                    <a:lnTo>
                      <a:pt x="338" y="657"/>
                    </a:lnTo>
                    <a:lnTo>
                      <a:pt x="339" y="658"/>
                    </a:lnTo>
                    <a:lnTo>
                      <a:pt x="339" y="658"/>
                    </a:lnTo>
                    <a:lnTo>
                      <a:pt x="344" y="666"/>
                    </a:lnTo>
                    <a:lnTo>
                      <a:pt x="344" y="666"/>
                    </a:lnTo>
                    <a:lnTo>
                      <a:pt x="339" y="677"/>
                    </a:lnTo>
                    <a:lnTo>
                      <a:pt x="339" y="677"/>
                    </a:lnTo>
                    <a:lnTo>
                      <a:pt x="330" y="688"/>
                    </a:lnTo>
                    <a:lnTo>
                      <a:pt x="320" y="697"/>
                    </a:lnTo>
                    <a:lnTo>
                      <a:pt x="309" y="705"/>
                    </a:lnTo>
                    <a:lnTo>
                      <a:pt x="299" y="713"/>
                    </a:lnTo>
                    <a:lnTo>
                      <a:pt x="273" y="727"/>
                    </a:lnTo>
                    <a:lnTo>
                      <a:pt x="248" y="739"/>
                    </a:lnTo>
                    <a:lnTo>
                      <a:pt x="196" y="763"/>
                    </a:lnTo>
                    <a:lnTo>
                      <a:pt x="172" y="776"/>
                    </a:lnTo>
                    <a:lnTo>
                      <a:pt x="160" y="783"/>
                    </a:lnTo>
                    <a:lnTo>
                      <a:pt x="149" y="792"/>
                    </a:lnTo>
                    <a:lnTo>
                      <a:pt x="149" y="792"/>
                    </a:lnTo>
                    <a:lnTo>
                      <a:pt x="129" y="806"/>
                    </a:lnTo>
                    <a:lnTo>
                      <a:pt x="107" y="823"/>
                    </a:lnTo>
                    <a:lnTo>
                      <a:pt x="87" y="841"/>
                    </a:lnTo>
                    <a:lnTo>
                      <a:pt x="67" y="860"/>
                    </a:lnTo>
                    <a:lnTo>
                      <a:pt x="49" y="881"/>
                    </a:lnTo>
                    <a:lnTo>
                      <a:pt x="41" y="892"/>
                    </a:lnTo>
                    <a:lnTo>
                      <a:pt x="33" y="903"/>
                    </a:lnTo>
                    <a:lnTo>
                      <a:pt x="27" y="913"/>
                    </a:lnTo>
                    <a:lnTo>
                      <a:pt x="20" y="925"/>
                    </a:lnTo>
                    <a:lnTo>
                      <a:pt x="14" y="937"/>
                    </a:lnTo>
                    <a:lnTo>
                      <a:pt x="11" y="949"/>
                    </a:lnTo>
                    <a:lnTo>
                      <a:pt x="11" y="949"/>
                    </a:lnTo>
                    <a:lnTo>
                      <a:pt x="8" y="952"/>
                    </a:lnTo>
                    <a:lnTo>
                      <a:pt x="7" y="954"/>
                    </a:lnTo>
                    <a:lnTo>
                      <a:pt x="6" y="957"/>
                    </a:lnTo>
                    <a:lnTo>
                      <a:pt x="8" y="959"/>
                    </a:lnTo>
                    <a:lnTo>
                      <a:pt x="8" y="959"/>
                    </a:lnTo>
                    <a:lnTo>
                      <a:pt x="6" y="976"/>
                    </a:lnTo>
                    <a:lnTo>
                      <a:pt x="4" y="999"/>
                    </a:lnTo>
                    <a:lnTo>
                      <a:pt x="4" y="999"/>
                    </a:lnTo>
                    <a:lnTo>
                      <a:pt x="2" y="1002"/>
                    </a:lnTo>
                    <a:lnTo>
                      <a:pt x="0" y="1006"/>
                    </a:lnTo>
                    <a:lnTo>
                      <a:pt x="0" y="1010"/>
                    </a:lnTo>
                    <a:lnTo>
                      <a:pt x="1" y="1011"/>
                    </a:lnTo>
                    <a:lnTo>
                      <a:pt x="4" y="1012"/>
                    </a:lnTo>
                    <a:lnTo>
                      <a:pt x="4" y="1012"/>
                    </a:lnTo>
                    <a:lnTo>
                      <a:pt x="4" y="1024"/>
                    </a:lnTo>
                    <a:lnTo>
                      <a:pt x="5" y="1037"/>
                    </a:lnTo>
                    <a:lnTo>
                      <a:pt x="5" y="1037"/>
                    </a:lnTo>
                    <a:lnTo>
                      <a:pt x="5" y="1040"/>
                    </a:lnTo>
                    <a:lnTo>
                      <a:pt x="5" y="1040"/>
                    </a:lnTo>
                    <a:lnTo>
                      <a:pt x="7" y="1051"/>
                    </a:lnTo>
                    <a:lnTo>
                      <a:pt x="11" y="1063"/>
                    </a:lnTo>
                    <a:lnTo>
                      <a:pt x="13" y="1068"/>
                    </a:lnTo>
                    <a:lnTo>
                      <a:pt x="17" y="1072"/>
                    </a:lnTo>
                    <a:lnTo>
                      <a:pt x="22" y="1075"/>
                    </a:lnTo>
                    <a:lnTo>
                      <a:pt x="28" y="1076"/>
                    </a:lnTo>
                    <a:lnTo>
                      <a:pt x="28" y="1076"/>
                    </a:lnTo>
                    <a:lnTo>
                      <a:pt x="30" y="1076"/>
                    </a:lnTo>
                    <a:lnTo>
                      <a:pt x="33" y="1075"/>
                    </a:lnTo>
                    <a:lnTo>
                      <a:pt x="34" y="1074"/>
                    </a:lnTo>
                    <a:lnTo>
                      <a:pt x="34" y="1072"/>
                    </a:lnTo>
                    <a:lnTo>
                      <a:pt x="31" y="1069"/>
                    </a:lnTo>
                    <a:lnTo>
                      <a:pt x="27" y="1066"/>
                    </a:lnTo>
                    <a:lnTo>
                      <a:pt x="27" y="1066"/>
                    </a:lnTo>
                    <a:lnTo>
                      <a:pt x="35" y="1065"/>
                    </a:lnTo>
                    <a:lnTo>
                      <a:pt x="46" y="1063"/>
                    </a:lnTo>
                    <a:lnTo>
                      <a:pt x="52" y="1060"/>
                    </a:lnTo>
                    <a:lnTo>
                      <a:pt x="55" y="1058"/>
                    </a:lnTo>
                    <a:lnTo>
                      <a:pt x="59" y="1055"/>
                    </a:lnTo>
                    <a:lnTo>
                      <a:pt x="60" y="1052"/>
                    </a:lnTo>
                    <a:lnTo>
                      <a:pt x="60" y="1052"/>
                    </a:lnTo>
                    <a:lnTo>
                      <a:pt x="71" y="1045"/>
                    </a:lnTo>
                    <a:lnTo>
                      <a:pt x="81" y="1036"/>
                    </a:lnTo>
                    <a:lnTo>
                      <a:pt x="101" y="1019"/>
                    </a:lnTo>
                    <a:lnTo>
                      <a:pt x="119" y="1001"/>
                    </a:lnTo>
                    <a:lnTo>
                      <a:pt x="137" y="982"/>
                    </a:lnTo>
                    <a:lnTo>
                      <a:pt x="155" y="962"/>
                    </a:lnTo>
                    <a:lnTo>
                      <a:pt x="173" y="943"/>
                    </a:lnTo>
                    <a:lnTo>
                      <a:pt x="193" y="925"/>
                    </a:lnTo>
                    <a:lnTo>
                      <a:pt x="203" y="918"/>
                    </a:lnTo>
                    <a:lnTo>
                      <a:pt x="214" y="910"/>
                    </a:lnTo>
                    <a:lnTo>
                      <a:pt x="214" y="910"/>
                    </a:lnTo>
                    <a:lnTo>
                      <a:pt x="241" y="893"/>
                    </a:lnTo>
                    <a:lnTo>
                      <a:pt x="268" y="877"/>
                    </a:lnTo>
                    <a:lnTo>
                      <a:pt x="297" y="863"/>
                    </a:lnTo>
                    <a:lnTo>
                      <a:pt x="326" y="850"/>
                    </a:lnTo>
                    <a:lnTo>
                      <a:pt x="385" y="823"/>
                    </a:lnTo>
                    <a:lnTo>
                      <a:pt x="443" y="797"/>
                    </a:lnTo>
                    <a:lnTo>
                      <a:pt x="443" y="797"/>
                    </a:lnTo>
                    <a:lnTo>
                      <a:pt x="437" y="803"/>
                    </a:lnTo>
                    <a:lnTo>
                      <a:pt x="432" y="807"/>
                    </a:lnTo>
                    <a:lnTo>
                      <a:pt x="429" y="811"/>
                    </a:lnTo>
                    <a:lnTo>
                      <a:pt x="427" y="815"/>
                    </a:lnTo>
                    <a:lnTo>
                      <a:pt x="429" y="816"/>
                    </a:lnTo>
                    <a:lnTo>
                      <a:pt x="432" y="816"/>
                    </a:lnTo>
                    <a:lnTo>
                      <a:pt x="437" y="813"/>
                    </a:lnTo>
                    <a:lnTo>
                      <a:pt x="445" y="809"/>
                    </a:lnTo>
                    <a:lnTo>
                      <a:pt x="445" y="809"/>
                    </a:lnTo>
                    <a:lnTo>
                      <a:pt x="432" y="827"/>
                    </a:lnTo>
                    <a:lnTo>
                      <a:pt x="432" y="827"/>
                    </a:lnTo>
                    <a:lnTo>
                      <a:pt x="429" y="825"/>
                    </a:lnTo>
                    <a:lnTo>
                      <a:pt x="427" y="827"/>
                    </a:lnTo>
                    <a:lnTo>
                      <a:pt x="427" y="827"/>
                    </a:lnTo>
                    <a:lnTo>
                      <a:pt x="426" y="830"/>
                    </a:lnTo>
                    <a:lnTo>
                      <a:pt x="427" y="835"/>
                    </a:lnTo>
                    <a:lnTo>
                      <a:pt x="430" y="846"/>
                    </a:lnTo>
                    <a:lnTo>
                      <a:pt x="432" y="851"/>
                    </a:lnTo>
                    <a:lnTo>
                      <a:pt x="432" y="851"/>
                    </a:lnTo>
                    <a:lnTo>
                      <a:pt x="431" y="857"/>
                    </a:lnTo>
                    <a:lnTo>
                      <a:pt x="431" y="860"/>
                    </a:lnTo>
                    <a:lnTo>
                      <a:pt x="431" y="863"/>
                    </a:lnTo>
                    <a:lnTo>
                      <a:pt x="433" y="863"/>
                    </a:lnTo>
                    <a:lnTo>
                      <a:pt x="436" y="863"/>
                    </a:lnTo>
                    <a:lnTo>
                      <a:pt x="438" y="863"/>
                    </a:lnTo>
                    <a:lnTo>
                      <a:pt x="438" y="863"/>
                    </a:lnTo>
                    <a:lnTo>
                      <a:pt x="467" y="906"/>
                    </a:lnTo>
                    <a:lnTo>
                      <a:pt x="479" y="928"/>
                    </a:lnTo>
                    <a:lnTo>
                      <a:pt x="484" y="940"/>
                    </a:lnTo>
                    <a:lnTo>
                      <a:pt x="489" y="952"/>
                    </a:lnTo>
                    <a:lnTo>
                      <a:pt x="489" y="952"/>
                    </a:lnTo>
                    <a:lnTo>
                      <a:pt x="486" y="956"/>
                    </a:lnTo>
                    <a:lnTo>
                      <a:pt x="485" y="960"/>
                    </a:lnTo>
                    <a:lnTo>
                      <a:pt x="486" y="963"/>
                    </a:lnTo>
                    <a:lnTo>
                      <a:pt x="486" y="964"/>
                    </a:lnTo>
                    <a:lnTo>
                      <a:pt x="489" y="964"/>
                    </a:lnTo>
                    <a:lnTo>
                      <a:pt x="491" y="963"/>
                    </a:lnTo>
                    <a:lnTo>
                      <a:pt x="491" y="963"/>
                    </a:lnTo>
                    <a:lnTo>
                      <a:pt x="496" y="974"/>
                    </a:lnTo>
                    <a:lnTo>
                      <a:pt x="501" y="984"/>
                    </a:lnTo>
                    <a:lnTo>
                      <a:pt x="506" y="993"/>
                    </a:lnTo>
                    <a:lnTo>
                      <a:pt x="512" y="1000"/>
                    </a:lnTo>
                    <a:lnTo>
                      <a:pt x="519" y="1007"/>
                    </a:lnTo>
                    <a:lnTo>
                      <a:pt x="526" y="1013"/>
                    </a:lnTo>
                    <a:lnTo>
                      <a:pt x="533" y="1018"/>
                    </a:lnTo>
                    <a:lnTo>
                      <a:pt x="542" y="1022"/>
                    </a:lnTo>
                    <a:lnTo>
                      <a:pt x="550" y="1025"/>
                    </a:lnTo>
                    <a:lnTo>
                      <a:pt x="559" y="1028"/>
                    </a:lnTo>
                    <a:lnTo>
                      <a:pt x="578" y="1030"/>
                    </a:lnTo>
                    <a:lnTo>
                      <a:pt x="598" y="1031"/>
                    </a:lnTo>
                    <a:lnTo>
                      <a:pt x="621" y="1030"/>
                    </a:lnTo>
                    <a:lnTo>
                      <a:pt x="621" y="1030"/>
                    </a:lnTo>
                    <a:lnTo>
                      <a:pt x="672" y="1027"/>
                    </a:lnTo>
                    <a:lnTo>
                      <a:pt x="722" y="1024"/>
                    </a:lnTo>
                    <a:lnTo>
                      <a:pt x="773" y="1022"/>
                    </a:lnTo>
                    <a:lnTo>
                      <a:pt x="798" y="1023"/>
                    </a:lnTo>
                    <a:lnTo>
                      <a:pt x="825" y="1024"/>
                    </a:lnTo>
                    <a:lnTo>
                      <a:pt x="825" y="1024"/>
                    </a:lnTo>
                    <a:lnTo>
                      <a:pt x="826" y="1024"/>
                    </a:lnTo>
                    <a:lnTo>
                      <a:pt x="828" y="1024"/>
                    </a:lnTo>
                    <a:lnTo>
                      <a:pt x="828" y="1024"/>
                    </a:lnTo>
                    <a:lnTo>
                      <a:pt x="880" y="1029"/>
                    </a:lnTo>
                    <a:lnTo>
                      <a:pt x="880" y="1029"/>
                    </a:lnTo>
                    <a:lnTo>
                      <a:pt x="882" y="1030"/>
                    </a:lnTo>
                    <a:lnTo>
                      <a:pt x="885" y="1030"/>
                    </a:lnTo>
                    <a:lnTo>
                      <a:pt x="890" y="1029"/>
                    </a:lnTo>
                    <a:lnTo>
                      <a:pt x="890" y="1029"/>
                    </a:lnTo>
                    <a:lnTo>
                      <a:pt x="939" y="1035"/>
                    </a:lnTo>
                    <a:lnTo>
                      <a:pt x="939" y="1035"/>
                    </a:lnTo>
                    <a:lnTo>
                      <a:pt x="951" y="1037"/>
                    </a:lnTo>
                    <a:lnTo>
                      <a:pt x="967" y="1040"/>
                    </a:lnTo>
                    <a:lnTo>
                      <a:pt x="981" y="1042"/>
                    </a:lnTo>
                    <a:lnTo>
                      <a:pt x="987" y="1042"/>
                    </a:lnTo>
                    <a:lnTo>
                      <a:pt x="993" y="1041"/>
                    </a:lnTo>
                    <a:lnTo>
                      <a:pt x="993" y="1041"/>
                    </a:lnTo>
                    <a:lnTo>
                      <a:pt x="1110" y="1053"/>
                    </a:lnTo>
                    <a:lnTo>
                      <a:pt x="1110" y="1053"/>
                    </a:lnTo>
                    <a:lnTo>
                      <a:pt x="1114" y="1054"/>
                    </a:lnTo>
                    <a:lnTo>
                      <a:pt x="1117" y="1054"/>
                    </a:lnTo>
                    <a:lnTo>
                      <a:pt x="1117" y="1054"/>
                    </a:lnTo>
                    <a:lnTo>
                      <a:pt x="1135" y="1055"/>
                    </a:lnTo>
                    <a:lnTo>
                      <a:pt x="1154" y="1055"/>
                    </a:lnTo>
                    <a:lnTo>
                      <a:pt x="1154" y="1055"/>
                    </a:lnTo>
                    <a:lnTo>
                      <a:pt x="1160" y="1058"/>
                    </a:lnTo>
                    <a:lnTo>
                      <a:pt x="1168" y="1058"/>
                    </a:lnTo>
                    <a:lnTo>
                      <a:pt x="1177" y="1057"/>
                    </a:lnTo>
                    <a:lnTo>
                      <a:pt x="1187" y="1054"/>
                    </a:lnTo>
                    <a:lnTo>
                      <a:pt x="1210" y="1046"/>
                    </a:lnTo>
                    <a:lnTo>
                      <a:pt x="1234" y="1035"/>
                    </a:lnTo>
                    <a:lnTo>
                      <a:pt x="1256" y="1023"/>
                    </a:lnTo>
                    <a:lnTo>
                      <a:pt x="1274" y="1012"/>
                    </a:lnTo>
                    <a:lnTo>
                      <a:pt x="1286" y="1002"/>
                    </a:lnTo>
                    <a:lnTo>
                      <a:pt x="1288" y="1000"/>
                    </a:lnTo>
                    <a:lnTo>
                      <a:pt x="1288" y="998"/>
                    </a:lnTo>
                    <a:lnTo>
                      <a:pt x="1288" y="998"/>
                    </a:lnTo>
                    <a:lnTo>
                      <a:pt x="1296" y="992"/>
                    </a:lnTo>
                    <a:lnTo>
                      <a:pt x="1304" y="984"/>
                    </a:lnTo>
                    <a:lnTo>
                      <a:pt x="1310" y="977"/>
                    </a:lnTo>
                    <a:lnTo>
                      <a:pt x="1316" y="969"/>
                    </a:lnTo>
                    <a:lnTo>
                      <a:pt x="1322" y="962"/>
                    </a:lnTo>
                    <a:lnTo>
                      <a:pt x="1325" y="953"/>
                    </a:lnTo>
                    <a:lnTo>
                      <a:pt x="1334" y="935"/>
                    </a:lnTo>
                    <a:lnTo>
                      <a:pt x="1339" y="916"/>
                    </a:lnTo>
                    <a:lnTo>
                      <a:pt x="1342" y="896"/>
                    </a:lnTo>
                    <a:lnTo>
                      <a:pt x="1345" y="877"/>
                    </a:lnTo>
                    <a:lnTo>
                      <a:pt x="1347" y="857"/>
                    </a:lnTo>
                    <a:lnTo>
                      <a:pt x="1347" y="857"/>
                    </a:lnTo>
                    <a:lnTo>
                      <a:pt x="1352" y="810"/>
                    </a:lnTo>
                    <a:lnTo>
                      <a:pt x="1357" y="763"/>
                    </a:lnTo>
                    <a:lnTo>
                      <a:pt x="1363" y="716"/>
                    </a:lnTo>
                    <a:lnTo>
                      <a:pt x="1370" y="669"/>
                    </a:lnTo>
                    <a:lnTo>
                      <a:pt x="1370" y="669"/>
                    </a:lnTo>
                    <a:lnTo>
                      <a:pt x="1375" y="651"/>
                    </a:lnTo>
                    <a:lnTo>
                      <a:pt x="1380" y="630"/>
                    </a:lnTo>
                    <a:lnTo>
                      <a:pt x="1392" y="588"/>
                    </a:lnTo>
                    <a:lnTo>
                      <a:pt x="1404" y="545"/>
                    </a:lnTo>
                    <a:lnTo>
                      <a:pt x="1410" y="522"/>
                    </a:lnTo>
                    <a:lnTo>
                      <a:pt x="1414" y="500"/>
                    </a:lnTo>
                    <a:lnTo>
                      <a:pt x="1418" y="477"/>
                    </a:lnTo>
                    <a:lnTo>
                      <a:pt x="1419" y="456"/>
                    </a:lnTo>
                    <a:lnTo>
                      <a:pt x="1420" y="434"/>
                    </a:lnTo>
                    <a:lnTo>
                      <a:pt x="1419" y="412"/>
                    </a:lnTo>
                    <a:lnTo>
                      <a:pt x="1416" y="392"/>
                    </a:lnTo>
                    <a:lnTo>
                      <a:pt x="1412" y="382"/>
                    </a:lnTo>
                    <a:lnTo>
                      <a:pt x="1408" y="373"/>
                    </a:lnTo>
                    <a:lnTo>
                      <a:pt x="1405" y="363"/>
                    </a:lnTo>
                    <a:lnTo>
                      <a:pt x="1400" y="353"/>
                    </a:lnTo>
                    <a:lnTo>
                      <a:pt x="1394" y="345"/>
                    </a:lnTo>
                    <a:lnTo>
                      <a:pt x="1387" y="336"/>
                    </a:lnTo>
                    <a:lnTo>
                      <a:pt x="1387" y="336"/>
                    </a:lnTo>
                    <a:lnTo>
                      <a:pt x="1376" y="322"/>
                    </a:lnTo>
                    <a:lnTo>
                      <a:pt x="1364" y="310"/>
                    </a:lnTo>
                    <a:lnTo>
                      <a:pt x="1337" y="285"/>
                    </a:lnTo>
                    <a:lnTo>
                      <a:pt x="1310" y="262"/>
                    </a:lnTo>
                    <a:lnTo>
                      <a:pt x="1282" y="240"/>
                    </a:lnTo>
                    <a:lnTo>
                      <a:pt x="1252" y="220"/>
                    </a:lnTo>
                    <a:lnTo>
                      <a:pt x="1222" y="200"/>
                    </a:lnTo>
                    <a:lnTo>
                      <a:pt x="1160" y="164"/>
                    </a:lnTo>
                    <a:lnTo>
                      <a:pt x="1160" y="164"/>
                    </a:lnTo>
                    <a:close/>
                    <a:moveTo>
                      <a:pt x="291" y="317"/>
                    </a:moveTo>
                    <a:lnTo>
                      <a:pt x="291" y="317"/>
                    </a:lnTo>
                    <a:lnTo>
                      <a:pt x="290" y="317"/>
                    </a:lnTo>
                    <a:lnTo>
                      <a:pt x="288" y="318"/>
                    </a:lnTo>
                    <a:lnTo>
                      <a:pt x="282" y="322"/>
                    </a:lnTo>
                    <a:lnTo>
                      <a:pt x="268" y="338"/>
                    </a:lnTo>
                    <a:lnTo>
                      <a:pt x="254" y="356"/>
                    </a:lnTo>
                    <a:lnTo>
                      <a:pt x="244" y="365"/>
                    </a:lnTo>
                    <a:lnTo>
                      <a:pt x="244" y="365"/>
                    </a:lnTo>
                    <a:lnTo>
                      <a:pt x="254" y="351"/>
                    </a:lnTo>
                    <a:lnTo>
                      <a:pt x="265" y="338"/>
                    </a:lnTo>
                    <a:lnTo>
                      <a:pt x="265" y="338"/>
                    </a:lnTo>
                    <a:lnTo>
                      <a:pt x="279" y="318"/>
                    </a:lnTo>
                    <a:lnTo>
                      <a:pt x="285" y="309"/>
                    </a:lnTo>
                    <a:lnTo>
                      <a:pt x="288" y="303"/>
                    </a:lnTo>
                    <a:lnTo>
                      <a:pt x="289" y="298"/>
                    </a:lnTo>
                    <a:lnTo>
                      <a:pt x="289" y="298"/>
                    </a:lnTo>
                    <a:lnTo>
                      <a:pt x="291" y="317"/>
                    </a:lnTo>
                    <a:lnTo>
                      <a:pt x="291" y="317"/>
                    </a:lnTo>
                    <a:close/>
                    <a:moveTo>
                      <a:pt x="288" y="271"/>
                    </a:moveTo>
                    <a:lnTo>
                      <a:pt x="288" y="271"/>
                    </a:lnTo>
                    <a:lnTo>
                      <a:pt x="288" y="283"/>
                    </a:lnTo>
                    <a:lnTo>
                      <a:pt x="288" y="297"/>
                    </a:lnTo>
                    <a:lnTo>
                      <a:pt x="288" y="297"/>
                    </a:lnTo>
                    <a:lnTo>
                      <a:pt x="288" y="294"/>
                    </a:lnTo>
                    <a:lnTo>
                      <a:pt x="285" y="294"/>
                    </a:lnTo>
                    <a:lnTo>
                      <a:pt x="281" y="297"/>
                    </a:lnTo>
                    <a:lnTo>
                      <a:pt x="274" y="302"/>
                    </a:lnTo>
                    <a:lnTo>
                      <a:pt x="268" y="309"/>
                    </a:lnTo>
                    <a:lnTo>
                      <a:pt x="256" y="323"/>
                    </a:lnTo>
                    <a:lnTo>
                      <a:pt x="249" y="332"/>
                    </a:lnTo>
                    <a:lnTo>
                      <a:pt x="249" y="332"/>
                    </a:lnTo>
                    <a:lnTo>
                      <a:pt x="260" y="317"/>
                    </a:lnTo>
                    <a:lnTo>
                      <a:pt x="271" y="303"/>
                    </a:lnTo>
                    <a:lnTo>
                      <a:pt x="277" y="296"/>
                    </a:lnTo>
                    <a:lnTo>
                      <a:pt x="281" y="288"/>
                    </a:lnTo>
                    <a:lnTo>
                      <a:pt x="285" y="280"/>
                    </a:lnTo>
                    <a:lnTo>
                      <a:pt x="288" y="271"/>
                    </a:lnTo>
                    <a:lnTo>
                      <a:pt x="288" y="271"/>
                    </a:lnTo>
                    <a:close/>
                    <a:moveTo>
                      <a:pt x="240" y="299"/>
                    </a:moveTo>
                    <a:lnTo>
                      <a:pt x="240" y="299"/>
                    </a:lnTo>
                    <a:lnTo>
                      <a:pt x="242" y="299"/>
                    </a:lnTo>
                    <a:lnTo>
                      <a:pt x="244" y="297"/>
                    </a:lnTo>
                    <a:lnTo>
                      <a:pt x="248" y="293"/>
                    </a:lnTo>
                    <a:lnTo>
                      <a:pt x="255" y="283"/>
                    </a:lnTo>
                    <a:lnTo>
                      <a:pt x="255" y="283"/>
                    </a:lnTo>
                    <a:lnTo>
                      <a:pt x="235" y="317"/>
                    </a:lnTo>
                    <a:lnTo>
                      <a:pt x="235" y="317"/>
                    </a:lnTo>
                    <a:lnTo>
                      <a:pt x="236" y="308"/>
                    </a:lnTo>
                    <a:lnTo>
                      <a:pt x="240" y="299"/>
                    </a:lnTo>
                    <a:lnTo>
                      <a:pt x="240" y="299"/>
                    </a:lnTo>
                    <a:close/>
                    <a:moveTo>
                      <a:pt x="234" y="336"/>
                    </a:moveTo>
                    <a:lnTo>
                      <a:pt x="234" y="336"/>
                    </a:lnTo>
                    <a:lnTo>
                      <a:pt x="238" y="333"/>
                    </a:lnTo>
                    <a:lnTo>
                      <a:pt x="238" y="333"/>
                    </a:lnTo>
                    <a:lnTo>
                      <a:pt x="235" y="344"/>
                    </a:lnTo>
                    <a:lnTo>
                      <a:pt x="235" y="344"/>
                    </a:lnTo>
                    <a:lnTo>
                      <a:pt x="234" y="336"/>
                    </a:lnTo>
                    <a:lnTo>
                      <a:pt x="234" y="336"/>
                    </a:lnTo>
                    <a:close/>
                    <a:moveTo>
                      <a:pt x="236" y="351"/>
                    </a:moveTo>
                    <a:lnTo>
                      <a:pt x="236" y="351"/>
                    </a:lnTo>
                    <a:lnTo>
                      <a:pt x="237" y="352"/>
                    </a:lnTo>
                    <a:lnTo>
                      <a:pt x="240" y="352"/>
                    </a:lnTo>
                    <a:lnTo>
                      <a:pt x="243" y="351"/>
                    </a:lnTo>
                    <a:lnTo>
                      <a:pt x="243" y="351"/>
                    </a:lnTo>
                    <a:lnTo>
                      <a:pt x="237" y="361"/>
                    </a:lnTo>
                    <a:lnTo>
                      <a:pt x="237" y="361"/>
                    </a:lnTo>
                    <a:lnTo>
                      <a:pt x="236" y="351"/>
                    </a:lnTo>
                    <a:lnTo>
                      <a:pt x="236" y="351"/>
                    </a:lnTo>
                    <a:close/>
                    <a:moveTo>
                      <a:pt x="246" y="389"/>
                    </a:moveTo>
                    <a:lnTo>
                      <a:pt x="246" y="389"/>
                    </a:lnTo>
                    <a:lnTo>
                      <a:pt x="242" y="380"/>
                    </a:lnTo>
                    <a:lnTo>
                      <a:pt x="242" y="380"/>
                    </a:lnTo>
                    <a:lnTo>
                      <a:pt x="253" y="373"/>
                    </a:lnTo>
                    <a:lnTo>
                      <a:pt x="253" y="373"/>
                    </a:lnTo>
                    <a:lnTo>
                      <a:pt x="246" y="389"/>
                    </a:lnTo>
                    <a:lnTo>
                      <a:pt x="246" y="389"/>
                    </a:lnTo>
                    <a:close/>
                    <a:moveTo>
                      <a:pt x="254" y="414"/>
                    </a:moveTo>
                    <a:lnTo>
                      <a:pt x="254" y="414"/>
                    </a:lnTo>
                    <a:lnTo>
                      <a:pt x="253" y="411"/>
                    </a:lnTo>
                    <a:lnTo>
                      <a:pt x="253" y="411"/>
                    </a:lnTo>
                    <a:lnTo>
                      <a:pt x="255" y="410"/>
                    </a:lnTo>
                    <a:lnTo>
                      <a:pt x="255" y="410"/>
                    </a:lnTo>
                    <a:lnTo>
                      <a:pt x="254" y="414"/>
                    </a:lnTo>
                    <a:lnTo>
                      <a:pt x="254" y="414"/>
                    </a:lnTo>
                    <a:close/>
                    <a:moveTo>
                      <a:pt x="253" y="399"/>
                    </a:moveTo>
                    <a:lnTo>
                      <a:pt x="253" y="399"/>
                    </a:lnTo>
                    <a:lnTo>
                      <a:pt x="255" y="389"/>
                    </a:lnTo>
                    <a:lnTo>
                      <a:pt x="260" y="380"/>
                    </a:lnTo>
                    <a:lnTo>
                      <a:pt x="265" y="370"/>
                    </a:lnTo>
                    <a:lnTo>
                      <a:pt x="270" y="361"/>
                    </a:lnTo>
                    <a:lnTo>
                      <a:pt x="282" y="342"/>
                    </a:lnTo>
                    <a:lnTo>
                      <a:pt x="293" y="324"/>
                    </a:lnTo>
                    <a:lnTo>
                      <a:pt x="293" y="324"/>
                    </a:lnTo>
                    <a:lnTo>
                      <a:pt x="299" y="349"/>
                    </a:lnTo>
                    <a:lnTo>
                      <a:pt x="299" y="349"/>
                    </a:lnTo>
                    <a:lnTo>
                      <a:pt x="296" y="349"/>
                    </a:lnTo>
                    <a:lnTo>
                      <a:pt x="294" y="350"/>
                    </a:lnTo>
                    <a:lnTo>
                      <a:pt x="288" y="355"/>
                    </a:lnTo>
                    <a:lnTo>
                      <a:pt x="282" y="362"/>
                    </a:lnTo>
                    <a:lnTo>
                      <a:pt x="274" y="370"/>
                    </a:lnTo>
                    <a:lnTo>
                      <a:pt x="262" y="388"/>
                    </a:lnTo>
                    <a:lnTo>
                      <a:pt x="258" y="395"/>
                    </a:lnTo>
                    <a:lnTo>
                      <a:pt x="253" y="399"/>
                    </a:lnTo>
                    <a:lnTo>
                      <a:pt x="253" y="399"/>
                    </a:lnTo>
                    <a:close/>
                    <a:moveTo>
                      <a:pt x="301" y="357"/>
                    </a:moveTo>
                    <a:lnTo>
                      <a:pt x="301" y="357"/>
                    </a:lnTo>
                    <a:lnTo>
                      <a:pt x="307" y="374"/>
                    </a:lnTo>
                    <a:lnTo>
                      <a:pt x="307" y="374"/>
                    </a:lnTo>
                    <a:lnTo>
                      <a:pt x="301" y="376"/>
                    </a:lnTo>
                    <a:lnTo>
                      <a:pt x="295" y="381"/>
                    </a:lnTo>
                    <a:lnTo>
                      <a:pt x="290" y="387"/>
                    </a:lnTo>
                    <a:lnTo>
                      <a:pt x="284" y="394"/>
                    </a:lnTo>
                    <a:lnTo>
                      <a:pt x="272" y="408"/>
                    </a:lnTo>
                    <a:lnTo>
                      <a:pt x="267" y="415"/>
                    </a:lnTo>
                    <a:lnTo>
                      <a:pt x="262" y="418"/>
                    </a:lnTo>
                    <a:lnTo>
                      <a:pt x="262" y="418"/>
                    </a:lnTo>
                    <a:lnTo>
                      <a:pt x="266" y="409"/>
                    </a:lnTo>
                    <a:lnTo>
                      <a:pt x="271" y="398"/>
                    </a:lnTo>
                    <a:lnTo>
                      <a:pt x="278" y="388"/>
                    </a:lnTo>
                    <a:lnTo>
                      <a:pt x="287" y="379"/>
                    </a:lnTo>
                    <a:lnTo>
                      <a:pt x="287" y="379"/>
                    </a:lnTo>
                    <a:lnTo>
                      <a:pt x="295" y="368"/>
                    </a:lnTo>
                    <a:lnTo>
                      <a:pt x="301" y="357"/>
                    </a:lnTo>
                    <a:lnTo>
                      <a:pt x="301" y="357"/>
                    </a:lnTo>
                    <a:close/>
                    <a:moveTo>
                      <a:pt x="260" y="432"/>
                    </a:moveTo>
                    <a:lnTo>
                      <a:pt x="260" y="432"/>
                    </a:lnTo>
                    <a:lnTo>
                      <a:pt x="270" y="424"/>
                    </a:lnTo>
                    <a:lnTo>
                      <a:pt x="270" y="424"/>
                    </a:lnTo>
                    <a:lnTo>
                      <a:pt x="262" y="439"/>
                    </a:lnTo>
                    <a:lnTo>
                      <a:pt x="262" y="439"/>
                    </a:lnTo>
                    <a:lnTo>
                      <a:pt x="260" y="432"/>
                    </a:lnTo>
                    <a:lnTo>
                      <a:pt x="260" y="432"/>
                    </a:lnTo>
                    <a:close/>
                    <a:moveTo>
                      <a:pt x="265" y="446"/>
                    </a:moveTo>
                    <a:lnTo>
                      <a:pt x="265" y="446"/>
                    </a:lnTo>
                    <a:lnTo>
                      <a:pt x="271" y="445"/>
                    </a:lnTo>
                    <a:lnTo>
                      <a:pt x="277" y="441"/>
                    </a:lnTo>
                    <a:lnTo>
                      <a:pt x="277" y="441"/>
                    </a:lnTo>
                    <a:lnTo>
                      <a:pt x="268" y="456"/>
                    </a:lnTo>
                    <a:lnTo>
                      <a:pt x="268" y="456"/>
                    </a:lnTo>
                    <a:lnTo>
                      <a:pt x="265" y="446"/>
                    </a:lnTo>
                    <a:lnTo>
                      <a:pt x="265" y="446"/>
                    </a:lnTo>
                    <a:close/>
                    <a:moveTo>
                      <a:pt x="272" y="467"/>
                    </a:moveTo>
                    <a:lnTo>
                      <a:pt x="272" y="467"/>
                    </a:lnTo>
                    <a:lnTo>
                      <a:pt x="276" y="464"/>
                    </a:lnTo>
                    <a:lnTo>
                      <a:pt x="279" y="461"/>
                    </a:lnTo>
                    <a:lnTo>
                      <a:pt x="279" y="461"/>
                    </a:lnTo>
                    <a:lnTo>
                      <a:pt x="273" y="470"/>
                    </a:lnTo>
                    <a:lnTo>
                      <a:pt x="273" y="470"/>
                    </a:lnTo>
                    <a:lnTo>
                      <a:pt x="272" y="467"/>
                    </a:lnTo>
                    <a:lnTo>
                      <a:pt x="272" y="467"/>
                    </a:lnTo>
                    <a:close/>
                    <a:moveTo>
                      <a:pt x="279" y="485"/>
                    </a:moveTo>
                    <a:lnTo>
                      <a:pt x="279" y="485"/>
                    </a:lnTo>
                    <a:lnTo>
                      <a:pt x="278" y="483"/>
                    </a:lnTo>
                    <a:lnTo>
                      <a:pt x="278" y="483"/>
                    </a:lnTo>
                    <a:lnTo>
                      <a:pt x="279" y="482"/>
                    </a:lnTo>
                    <a:lnTo>
                      <a:pt x="279" y="482"/>
                    </a:lnTo>
                    <a:lnTo>
                      <a:pt x="279" y="485"/>
                    </a:lnTo>
                    <a:lnTo>
                      <a:pt x="279" y="485"/>
                    </a:lnTo>
                    <a:close/>
                    <a:moveTo>
                      <a:pt x="279" y="428"/>
                    </a:moveTo>
                    <a:lnTo>
                      <a:pt x="279" y="428"/>
                    </a:lnTo>
                    <a:lnTo>
                      <a:pt x="287" y="417"/>
                    </a:lnTo>
                    <a:lnTo>
                      <a:pt x="294" y="405"/>
                    </a:lnTo>
                    <a:lnTo>
                      <a:pt x="309" y="383"/>
                    </a:lnTo>
                    <a:lnTo>
                      <a:pt x="309" y="383"/>
                    </a:lnTo>
                    <a:lnTo>
                      <a:pt x="314" y="398"/>
                    </a:lnTo>
                    <a:lnTo>
                      <a:pt x="314" y="398"/>
                    </a:lnTo>
                    <a:lnTo>
                      <a:pt x="312" y="397"/>
                    </a:lnTo>
                    <a:lnTo>
                      <a:pt x="309" y="398"/>
                    </a:lnTo>
                    <a:lnTo>
                      <a:pt x="306" y="399"/>
                    </a:lnTo>
                    <a:lnTo>
                      <a:pt x="303" y="403"/>
                    </a:lnTo>
                    <a:lnTo>
                      <a:pt x="299" y="409"/>
                    </a:lnTo>
                    <a:lnTo>
                      <a:pt x="295" y="414"/>
                    </a:lnTo>
                    <a:lnTo>
                      <a:pt x="295" y="414"/>
                    </a:lnTo>
                    <a:lnTo>
                      <a:pt x="288" y="421"/>
                    </a:lnTo>
                    <a:lnTo>
                      <a:pt x="279" y="428"/>
                    </a:lnTo>
                    <a:lnTo>
                      <a:pt x="279" y="428"/>
                    </a:lnTo>
                    <a:close/>
                    <a:moveTo>
                      <a:pt x="308" y="455"/>
                    </a:moveTo>
                    <a:lnTo>
                      <a:pt x="308" y="455"/>
                    </a:lnTo>
                    <a:lnTo>
                      <a:pt x="319" y="444"/>
                    </a:lnTo>
                    <a:lnTo>
                      <a:pt x="330" y="436"/>
                    </a:lnTo>
                    <a:lnTo>
                      <a:pt x="330" y="436"/>
                    </a:lnTo>
                    <a:lnTo>
                      <a:pt x="333" y="444"/>
                    </a:lnTo>
                    <a:lnTo>
                      <a:pt x="333" y="444"/>
                    </a:lnTo>
                    <a:lnTo>
                      <a:pt x="331" y="444"/>
                    </a:lnTo>
                    <a:lnTo>
                      <a:pt x="329" y="444"/>
                    </a:lnTo>
                    <a:lnTo>
                      <a:pt x="323" y="447"/>
                    </a:lnTo>
                    <a:lnTo>
                      <a:pt x="318" y="452"/>
                    </a:lnTo>
                    <a:lnTo>
                      <a:pt x="312" y="458"/>
                    </a:lnTo>
                    <a:lnTo>
                      <a:pt x="302" y="471"/>
                    </a:lnTo>
                    <a:lnTo>
                      <a:pt x="296" y="481"/>
                    </a:lnTo>
                    <a:lnTo>
                      <a:pt x="296" y="481"/>
                    </a:lnTo>
                    <a:lnTo>
                      <a:pt x="295" y="480"/>
                    </a:lnTo>
                    <a:lnTo>
                      <a:pt x="291" y="479"/>
                    </a:lnTo>
                    <a:lnTo>
                      <a:pt x="291" y="479"/>
                    </a:lnTo>
                    <a:lnTo>
                      <a:pt x="297" y="468"/>
                    </a:lnTo>
                    <a:lnTo>
                      <a:pt x="297" y="468"/>
                    </a:lnTo>
                    <a:lnTo>
                      <a:pt x="301" y="467"/>
                    </a:lnTo>
                    <a:lnTo>
                      <a:pt x="307" y="463"/>
                    </a:lnTo>
                    <a:lnTo>
                      <a:pt x="308" y="462"/>
                    </a:lnTo>
                    <a:lnTo>
                      <a:pt x="309" y="459"/>
                    </a:lnTo>
                    <a:lnTo>
                      <a:pt x="311" y="457"/>
                    </a:lnTo>
                    <a:lnTo>
                      <a:pt x="308" y="455"/>
                    </a:lnTo>
                    <a:lnTo>
                      <a:pt x="308" y="455"/>
                    </a:lnTo>
                    <a:close/>
                    <a:moveTo>
                      <a:pt x="291" y="462"/>
                    </a:moveTo>
                    <a:lnTo>
                      <a:pt x="291" y="462"/>
                    </a:lnTo>
                    <a:lnTo>
                      <a:pt x="290" y="462"/>
                    </a:lnTo>
                    <a:lnTo>
                      <a:pt x="290" y="462"/>
                    </a:lnTo>
                    <a:lnTo>
                      <a:pt x="305" y="442"/>
                    </a:lnTo>
                    <a:lnTo>
                      <a:pt x="320" y="423"/>
                    </a:lnTo>
                    <a:lnTo>
                      <a:pt x="320" y="423"/>
                    </a:lnTo>
                    <a:lnTo>
                      <a:pt x="320" y="418"/>
                    </a:lnTo>
                    <a:lnTo>
                      <a:pt x="319" y="416"/>
                    </a:lnTo>
                    <a:lnTo>
                      <a:pt x="317" y="416"/>
                    </a:lnTo>
                    <a:lnTo>
                      <a:pt x="313" y="417"/>
                    </a:lnTo>
                    <a:lnTo>
                      <a:pt x="313" y="417"/>
                    </a:lnTo>
                    <a:lnTo>
                      <a:pt x="301" y="428"/>
                    </a:lnTo>
                    <a:lnTo>
                      <a:pt x="289" y="439"/>
                    </a:lnTo>
                    <a:lnTo>
                      <a:pt x="289" y="439"/>
                    </a:lnTo>
                    <a:lnTo>
                      <a:pt x="302" y="420"/>
                    </a:lnTo>
                    <a:lnTo>
                      <a:pt x="302" y="420"/>
                    </a:lnTo>
                    <a:lnTo>
                      <a:pt x="311" y="412"/>
                    </a:lnTo>
                    <a:lnTo>
                      <a:pt x="314" y="408"/>
                    </a:lnTo>
                    <a:lnTo>
                      <a:pt x="317" y="403"/>
                    </a:lnTo>
                    <a:lnTo>
                      <a:pt x="317" y="403"/>
                    </a:lnTo>
                    <a:lnTo>
                      <a:pt x="326" y="428"/>
                    </a:lnTo>
                    <a:lnTo>
                      <a:pt x="326" y="428"/>
                    </a:lnTo>
                    <a:lnTo>
                      <a:pt x="321" y="430"/>
                    </a:lnTo>
                    <a:lnTo>
                      <a:pt x="315" y="433"/>
                    </a:lnTo>
                    <a:lnTo>
                      <a:pt x="307" y="442"/>
                    </a:lnTo>
                    <a:lnTo>
                      <a:pt x="297" y="452"/>
                    </a:lnTo>
                    <a:lnTo>
                      <a:pt x="291" y="462"/>
                    </a:lnTo>
                    <a:lnTo>
                      <a:pt x="291" y="462"/>
                    </a:lnTo>
                    <a:close/>
                    <a:moveTo>
                      <a:pt x="285" y="501"/>
                    </a:moveTo>
                    <a:lnTo>
                      <a:pt x="285" y="501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8" y="492"/>
                    </a:lnTo>
                    <a:lnTo>
                      <a:pt x="293" y="489"/>
                    </a:lnTo>
                    <a:lnTo>
                      <a:pt x="293" y="489"/>
                    </a:lnTo>
                    <a:lnTo>
                      <a:pt x="285" y="501"/>
                    </a:lnTo>
                    <a:lnTo>
                      <a:pt x="285" y="501"/>
                    </a:lnTo>
                    <a:close/>
                    <a:moveTo>
                      <a:pt x="290" y="514"/>
                    </a:moveTo>
                    <a:lnTo>
                      <a:pt x="290" y="514"/>
                    </a:lnTo>
                    <a:lnTo>
                      <a:pt x="300" y="495"/>
                    </a:lnTo>
                    <a:lnTo>
                      <a:pt x="311" y="477"/>
                    </a:lnTo>
                    <a:lnTo>
                      <a:pt x="311" y="477"/>
                    </a:lnTo>
                    <a:lnTo>
                      <a:pt x="317" y="471"/>
                    </a:lnTo>
                    <a:lnTo>
                      <a:pt x="324" y="464"/>
                    </a:lnTo>
                    <a:lnTo>
                      <a:pt x="331" y="457"/>
                    </a:lnTo>
                    <a:lnTo>
                      <a:pt x="333" y="453"/>
                    </a:lnTo>
                    <a:lnTo>
                      <a:pt x="336" y="450"/>
                    </a:lnTo>
                    <a:lnTo>
                      <a:pt x="336" y="450"/>
                    </a:lnTo>
                    <a:lnTo>
                      <a:pt x="342" y="465"/>
                    </a:lnTo>
                    <a:lnTo>
                      <a:pt x="342" y="465"/>
                    </a:lnTo>
                    <a:lnTo>
                      <a:pt x="337" y="468"/>
                    </a:lnTo>
                    <a:lnTo>
                      <a:pt x="331" y="471"/>
                    </a:lnTo>
                    <a:lnTo>
                      <a:pt x="325" y="476"/>
                    </a:lnTo>
                    <a:lnTo>
                      <a:pt x="320" y="482"/>
                    </a:lnTo>
                    <a:lnTo>
                      <a:pt x="309" y="495"/>
                    </a:lnTo>
                    <a:lnTo>
                      <a:pt x="302" y="506"/>
                    </a:lnTo>
                    <a:lnTo>
                      <a:pt x="302" y="506"/>
                    </a:lnTo>
                    <a:lnTo>
                      <a:pt x="291" y="515"/>
                    </a:lnTo>
                    <a:lnTo>
                      <a:pt x="291" y="515"/>
                    </a:lnTo>
                    <a:lnTo>
                      <a:pt x="290" y="514"/>
                    </a:lnTo>
                    <a:lnTo>
                      <a:pt x="290" y="514"/>
                    </a:lnTo>
                    <a:close/>
                    <a:moveTo>
                      <a:pt x="366" y="520"/>
                    </a:moveTo>
                    <a:lnTo>
                      <a:pt x="366" y="520"/>
                    </a:lnTo>
                    <a:lnTo>
                      <a:pt x="365" y="520"/>
                    </a:lnTo>
                    <a:lnTo>
                      <a:pt x="362" y="520"/>
                    </a:lnTo>
                    <a:lnTo>
                      <a:pt x="358" y="522"/>
                    </a:lnTo>
                    <a:lnTo>
                      <a:pt x="352" y="528"/>
                    </a:lnTo>
                    <a:lnTo>
                      <a:pt x="344" y="535"/>
                    </a:lnTo>
                    <a:lnTo>
                      <a:pt x="332" y="551"/>
                    </a:lnTo>
                    <a:lnTo>
                      <a:pt x="324" y="560"/>
                    </a:lnTo>
                    <a:lnTo>
                      <a:pt x="324" y="560"/>
                    </a:lnTo>
                    <a:lnTo>
                      <a:pt x="331" y="546"/>
                    </a:lnTo>
                    <a:lnTo>
                      <a:pt x="341" y="533"/>
                    </a:lnTo>
                    <a:lnTo>
                      <a:pt x="352" y="521"/>
                    </a:lnTo>
                    <a:lnTo>
                      <a:pt x="361" y="509"/>
                    </a:lnTo>
                    <a:lnTo>
                      <a:pt x="361" y="509"/>
                    </a:lnTo>
                    <a:lnTo>
                      <a:pt x="372" y="530"/>
                    </a:lnTo>
                    <a:lnTo>
                      <a:pt x="372" y="530"/>
                    </a:lnTo>
                    <a:lnTo>
                      <a:pt x="355" y="550"/>
                    </a:lnTo>
                    <a:lnTo>
                      <a:pt x="346" y="558"/>
                    </a:lnTo>
                    <a:lnTo>
                      <a:pt x="336" y="567"/>
                    </a:lnTo>
                    <a:lnTo>
                      <a:pt x="336" y="567"/>
                    </a:lnTo>
                    <a:lnTo>
                      <a:pt x="343" y="554"/>
                    </a:lnTo>
                    <a:lnTo>
                      <a:pt x="343" y="554"/>
                    </a:lnTo>
                    <a:lnTo>
                      <a:pt x="349" y="548"/>
                    </a:lnTo>
                    <a:lnTo>
                      <a:pt x="359" y="538"/>
                    </a:lnTo>
                    <a:lnTo>
                      <a:pt x="362" y="533"/>
                    </a:lnTo>
                    <a:lnTo>
                      <a:pt x="366" y="527"/>
                    </a:lnTo>
                    <a:lnTo>
                      <a:pt x="367" y="523"/>
                    </a:lnTo>
                    <a:lnTo>
                      <a:pt x="367" y="521"/>
                    </a:lnTo>
                    <a:lnTo>
                      <a:pt x="366" y="520"/>
                    </a:lnTo>
                    <a:lnTo>
                      <a:pt x="366" y="520"/>
                    </a:lnTo>
                    <a:close/>
                    <a:moveTo>
                      <a:pt x="317" y="536"/>
                    </a:moveTo>
                    <a:lnTo>
                      <a:pt x="317" y="536"/>
                    </a:lnTo>
                    <a:lnTo>
                      <a:pt x="323" y="524"/>
                    </a:lnTo>
                    <a:lnTo>
                      <a:pt x="331" y="512"/>
                    </a:lnTo>
                    <a:lnTo>
                      <a:pt x="342" y="501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8" y="499"/>
                    </a:lnTo>
                    <a:lnTo>
                      <a:pt x="358" y="499"/>
                    </a:lnTo>
                    <a:lnTo>
                      <a:pt x="337" y="518"/>
                    </a:lnTo>
                    <a:lnTo>
                      <a:pt x="327" y="528"/>
                    </a:lnTo>
                    <a:lnTo>
                      <a:pt x="317" y="536"/>
                    </a:lnTo>
                    <a:lnTo>
                      <a:pt x="317" y="536"/>
                    </a:lnTo>
                    <a:close/>
                    <a:moveTo>
                      <a:pt x="305" y="522"/>
                    </a:moveTo>
                    <a:lnTo>
                      <a:pt x="305" y="522"/>
                    </a:lnTo>
                    <a:lnTo>
                      <a:pt x="309" y="512"/>
                    </a:lnTo>
                    <a:lnTo>
                      <a:pt x="309" y="512"/>
                    </a:lnTo>
                    <a:lnTo>
                      <a:pt x="319" y="504"/>
                    </a:lnTo>
                    <a:lnTo>
                      <a:pt x="329" y="494"/>
                    </a:lnTo>
                    <a:lnTo>
                      <a:pt x="346" y="474"/>
                    </a:lnTo>
                    <a:lnTo>
                      <a:pt x="346" y="474"/>
                    </a:lnTo>
                    <a:lnTo>
                      <a:pt x="349" y="482"/>
                    </a:lnTo>
                    <a:lnTo>
                      <a:pt x="349" y="482"/>
                    </a:lnTo>
                    <a:lnTo>
                      <a:pt x="344" y="483"/>
                    </a:lnTo>
                    <a:lnTo>
                      <a:pt x="338" y="487"/>
                    </a:lnTo>
                    <a:lnTo>
                      <a:pt x="326" y="499"/>
                    </a:lnTo>
                    <a:lnTo>
                      <a:pt x="314" y="514"/>
                    </a:lnTo>
                    <a:lnTo>
                      <a:pt x="305" y="522"/>
                    </a:lnTo>
                    <a:lnTo>
                      <a:pt x="305" y="522"/>
                    </a:lnTo>
                    <a:close/>
                    <a:moveTo>
                      <a:pt x="301" y="538"/>
                    </a:moveTo>
                    <a:lnTo>
                      <a:pt x="301" y="538"/>
                    </a:lnTo>
                    <a:lnTo>
                      <a:pt x="308" y="532"/>
                    </a:lnTo>
                    <a:lnTo>
                      <a:pt x="308" y="532"/>
                    </a:lnTo>
                    <a:lnTo>
                      <a:pt x="305" y="545"/>
                    </a:lnTo>
                    <a:lnTo>
                      <a:pt x="305" y="545"/>
                    </a:lnTo>
                    <a:lnTo>
                      <a:pt x="301" y="538"/>
                    </a:lnTo>
                    <a:lnTo>
                      <a:pt x="301" y="538"/>
                    </a:lnTo>
                    <a:close/>
                    <a:moveTo>
                      <a:pt x="319" y="577"/>
                    </a:moveTo>
                    <a:lnTo>
                      <a:pt x="319" y="577"/>
                    </a:lnTo>
                    <a:lnTo>
                      <a:pt x="319" y="577"/>
                    </a:lnTo>
                    <a:lnTo>
                      <a:pt x="319" y="577"/>
                    </a:lnTo>
                    <a:lnTo>
                      <a:pt x="320" y="576"/>
                    </a:lnTo>
                    <a:lnTo>
                      <a:pt x="320" y="576"/>
                    </a:lnTo>
                    <a:lnTo>
                      <a:pt x="319" y="577"/>
                    </a:lnTo>
                    <a:lnTo>
                      <a:pt x="319" y="577"/>
                    </a:lnTo>
                    <a:close/>
                    <a:moveTo>
                      <a:pt x="313" y="564"/>
                    </a:moveTo>
                    <a:lnTo>
                      <a:pt x="313" y="564"/>
                    </a:lnTo>
                    <a:lnTo>
                      <a:pt x="308" y="552"/>
                    </a:lnTo>
                    <a:lnTo>
                      <a:pt x="308" y="552"/>
                    </a:lnTo>
                    <a:lnTo>
                      <a:pt x="312" y="552"/>
                    </a:lnTo>
                    <a:lnTo>
                      <a:pt x="314" y="551"/>
                    </a:lnTo>
                    <a:lnTo>
                      <a:pt x="320" y="546"/>
                    </a:lnTo>
                    <a:lnTo>
                      <a:pt x="320" y="546"/>
                    </a:lnTo>
                    <a:lnTo>
                      <a:pt x="317" y="554"/>
                    </a:lnTo>
                    <a:lnTo>
                      <a:pt x="313" y="564"/>
                    </a:lnTo>
                    <a:lnTo>
                      <a:pt x="313" y="564"/>
                    </a:lnTo>
                    <a:close/>
                    <a:moveTo>
                      <a:pt x="323" y="587"/>
                    </a:moveTo>
                    <a:lnTo>
                      <a:pt x="323" y="587"/>
                    </a:lnTo>
                    <a:lnTo>
                      <a:pt x="324" y="587"/>
                    </a:lnTo>
                    <a:lnTo>
                      <a:pt x="324" y="587"/>
                    </a:lnTo>
                    <a:lnTo>
                      <a:pt x="332" y="581"/>
                    </a:lnTo>
                    <a:lnTo>
                      <a:pt x="332" y="581"/>
                    </a:lnTo>
                    <a:lnTo>
                      <a:pt x="329" y="589"/>
                    </a:lnTo>
                    <a:lnTo>
                      <a:pt x="326" y="598"/>
                    </a:lnTo>
                    <a:lnTo>
                      <a:pt x="326" y="598"/>
                    </a:lnTo>
                    <a:lnTo>
                      <a:pt x="323" y="587"/>
                    </a:lnTo>
                    <a:lnTo>
                      <a:pt x="323" y="587"/>
                    </a:lnTo>
                    <a:close/>
                    <a:moveTo>
                      <a:pt x="335" y="619"/>
                    </a:moveTo>
                    <a:lnTo>
                      <a:pt x="335" y="619"/>
                    </a:lnTo>
                    <a:lnTo>
                      <a:pt x="332" y="615"/>
                    </a:lnTo>
                    <a:lnTo>
                      <a:pt x="332" y="615"/>
                    </a:lnTo>
                    <a:lnTo>
                      <a:pt x="337" y="612"/>
                    </a:lnTo>
                    <a:lnTo>
                      <a:pt x="337" y="612"/>
                    </a:lnTo>
                    <a:lnTo>
                      <a:pt x="335" y="619"/>
                    </a:lnTo>
                    <a:lnTo>
                      <a:pt x="335" y="619"/>
                    </a:lnTo>
                    <a:close/>
                    <a:moveTo>
                      <a:pt x="342" y="639"/>
                    </a:moveTo>
                    <a:lnTo>
                      <a:pt x="342" y="639"/>
                    </a:lnTo>
                    <a:lnTo>
                      <a:pt x="341" y="636"/>
                    </a:lnTo>
                    <a:lnTo>
                      <a:pt x="341" y="636"/>
                    </a:lnTo>
                    <a:lnTo>
                      <a:pt x="344" y="635"/>
                    </a:lnTo>
                    <a:lnTo>
                      <a:pt x="344" y="635"/>
                    </a:lnTo>
                    <a:lnTo>
                      <a:pt x="342" y="639"/>
                    </a:lnTo>
                    <a:lnTo>
                      <a:pt x="342" y="639"/>
                    </a:lnTo>
                    <a:close/>
                    <a:moveTo>
                      <a:pt x="342" y="626"/>
                    </a:moveTo>
                    <a:lnTo>
                      <a:pt x="342" y="626"/>
                    </a:lnTo>
                    <a:lnTo>
                      <a:pt x="346" y="618"/>
                    </a:lnTo>
                    <a:lnTo>
                      <a:pt x="350" y="611"/>
                    </a:lnTo>
                    <a:lnTo>
                      <a:pt x="360" y="597"/>
                    </a:lnTo>
                    <a:lnTo>
                      <a:pt x="383" y="571"/>
                    </a:lnTo>
                    <a:lnTo>
                      <a:pt x="383" y="571"/>
                    </a:lnTo>
                    <a:lnTo>
                      <a:pt x="385" y="568"/>
                    </a:lnTo>
                    <a:lnTo>
                      <a:pt x="385" y="567"/>
                    </a:lnTo>
                    <a:lnTo>
                      <a:pt x="384" y="567"/>
                    </a:lnTo>
                    <a:lnTo>
                      <a:pt x="382" y="567"/>
                    </a:lnTo>
                    <a:lnTo>
                      <a:pt x="377" y="569"/>
                    </a:lnTo>
                    <a:lnTo>
                      <a:pt x="368" y="574"/>
                    </a:lnTo>
                    <a:lnTo>
                      <a:pt x="365" y="576"/>
                    </a:lnTo>
                    <a:lnTo>
                      <a:pt x="365" y="576"/>
                    </a:lnTo>
                    <a:lnTo>
                      <a:pt x="350" y="589"/>
                    </a:lnTo>
                    <a:lnTo>
                      <a:pt x="343" y="597"/>
                    </a:lnTo>
                    <a:lnTo>
                      <a:pt x="336" y="603"/>
                    </a:lnTo>
                    <a:lnTo>
                      <a:pt x="336" y="603"/>
                    </a:lnTo>
                    <a:lnTo>
                      <a:pt x="337" y="595"/>
                    </a:lnTo>
                    <a:lnTo>
                      <a:pt x="339" y="589"/>
                    </a:lnTo>
                    <a:lnTo>
                      <a:pt x="347" y="577"/>
                    </a:lnTo>
                    <a:lnTo>
                      <a:pt x="355" y="565"/>
                    </a:lnTo>
                    <a:lnTo>
                      <a:pt x="365" y="553"/>
                    </a:lnTo>
                    <a:lnTo>
                      <a:pt x="365" y="553"/>
                    </a:lnTo>
                    <a:lnTo>
                      <a:pt x="377" y="540"/>
                    </a:lnTo>
                    <a:lnTo>
                      <a:pt x="377" y="540"/>
                    </a:lnTo>
                    <a:lnTo>
                      <a:pt x="391" y="568"/>
                    </a:lnTo>
                    <a:lnTo>
                      <a:pt x="403" y="597"/>
                    </a:lnTo>
                    <a:lnTo>
                      <a:pt x="403" y="597"/>
                    </a:lnTo>
                    <a:lnTo>
                      <a:pt x="398" y="599"/>
                    </a:lnTo>
                    <a:lnTo>
                      <a:pt x="395" y="603"/>
                    </a:lnTo>
                    <a:lnTo>
                      <a:pt x="386" y="611"/>
                    </a:lnTo>
                    <a:lnTo>
                      <a:pt x="371" y="629"/>
                    </a:lnTo>
                    <a:lnTo>
                      <a:pt x="371" y="629"/>
                    </a:lnTo>
                    <a:lnTo>
                      <a:pt x="361" y="638"/>
                    </a:lnTo>
                    <a:lnTo>
                      <a:pt x="350" y="644"/>
                    </a:lnTo>
                    <a:lnTo>
                      <a:pt x="350" y="644"/>
                    </a:lnTo>
                    <a:lnTo>
                      <a:pt x="360" y="629"/>
                    </a:lnTo>
                    <a:lnTo>
                      <a:pt x="371" y="617"/>
                    </a:lnTo>
                    <a:lnTo>
                      <a:pt x="382" y="605"/>
                    </a:lnTo>
                    <a:lnTo>
                      <a:pt x="394" y="593"/>
                    </a:lnTo>
                    <a:lnTo>
                      <a:pt x="394" y="593"/>
                    </a:lnTo>
                    <a:lnTo>
                      <a:pt x="396" y="591"/>
                    </a:lnTo>
                    <a:lnTo>
                      <a:pt x="395" y="587"/>
                    </a:lnTo>
                    <a:lnTo>
                      <a:pt x="395" y="587"/>
                    </a:lnTo>
                    <a:lnTo>
                      <a:pt x="392" y="586"/>
                    </a:lnTo>
                    <a:lnTo>
                      <a:pt x="391" y="587"/>
                    </a:lnTo>
                    <a:lnTo>
                      <a:pt x="385" y="589"/>
                    </a:lnTo>
                    <a:lnTo>
                      <a:pt x="377" y="595"/>
                    </a:lnTo>
                    <a:lnTo>
                      <a:pt x="368" y="603"/>
                    </a:lnTo>
                    <a:lnTo>
                      <a:pt x="353" y="617"/>
                    </a:lnTo>
                    <a:lnTo>
                      <a:pt x="342" y="626"/>
                    </a:lnTo>
                    <a:lnTo>
                      <a:pt x="342" y="626"/>
                    </a:lnTo>
                    <a:close/>
                    <a:moveTo>
                      <a:pt x="392" y="703"/>
                    </a:moveTo>
                    <a:lnTo>
                      <a:pt x="392" y="703"/>
                    </a:lnTo>
                    <a:lnTo>
                      <a:pt x="394" y="700"/>
                    </a:lnTo>
                    <a:lnTo>
                      <a:pt x="394" y="698"/>
                    </a:lnTo>
                    <a:lnTo>
                      <a:pt x="394" y="698"/>
                    </a:lnTo>
                    <a:lnTo>
                      <a:pt x="396" y="698"/>
                    </a:lnTo>
                    <a:lnTo>
                      <a:pt x="400" y="697"/>
                    </a:lnTo>
                    <a:lnTo>
                      <a:pt x="403" y="694"/>
                    </a:lnTo>
                    <a:lnTo>
                      <a:pt x="403" y="693"/>
                    </a:lnTo>
                    <a:lnTo>
                      <a:pt x="403" y="691"/>
                    </a:lnTo>
                    <a:lnTo>
                      <a:pt x="403" y="691"/>
                    </a:lnTo>
                    <a:lnTo>
                      <a:pt x="411" y="691"/>
                    </a:lnTo>
                    <a:lnTo>
                      <a:pt x="411" y="691"/>
                    </a:lnTo>
                    <a:lnTo>
                      <a:pt x="404" y="701"/>
                    </a:lnTo>
                    <a:lnTo>
                      <a:pt x="397" y="710"/>
                    </a:lnTo>
                    <a:lnTo>
                      <a:pt x="389" y="717"/>
                    </a:lnTo>
                    <a:lnTo>
                      <a:pt x="379" y="723"/>
                    </a:lnTo>
                    <a:lnTo>
                      <a:pt x="379" y="723"/>
                    </a:lnTo>
                    <a:lnTo>
                      <a:pt x="378" y="722"/>
                    </a:lnTo>
                    <a:lnTo>
                      <a:pt x="378" y="722"/>
                    </a:lnTo>
                    <a:lnTo>
                      <a:pt x="383" y="710"/>
                    </a:lnTo>
                    <a:lnTo>
                      <a:pt x="383" y="710"/>
                    </a:lnTo>
                    <a:lnTo>
                      <a:pt x="392" y="703"/>
                    </a:lnTo>
                    <a:lnTo>
                      <a:pt x="392" y="703"/>
                    </a:lnTo>
                    <a:close/>
                    <a:moveTo>
                      <a:pt x="389" y="681"/>
                    </a:moveTo>
                    <a:lnTo>
                      <a:pt x="389" y="681"/>
                    </a:lnTo>
                    <a:lnTo>
                      <a:pt x="394" y="679"/>
                    </a:lnTo>
                    <a:lnTo>
                      <a:pt x="394" y="679"/>
                    </a:lnTo>
                    <a:lnTo>
                      <a:pt x="391" y="681"/>
                    </a:lnTo>
                    <a:lnTo>
                      <a:pt x="391" y="681"/>
                    </a:lnTo>
                    <a:lnTo>
                      <a:pt x="389" y="681"/>
                    </a:lnTo>
                    <a:lnTo>
                      <a:pt x="389" y="681"/>
                    </a:lnTo>
                    <a:close/>
                    <a:moveTo>
                      <a:pt x="403" y="681"/>
                    </a:moveTo>
                    <a:lnTo>
                      <a:pt x="403" y="681"/>
                    </a:lnTo>
                    <a:lnTo>
                      <a:pt x="418" y="665"/>
                    </a:lnTo>
                    <a:lnTo>
                      <a:pt x="418" y="665"/>
                    </a:lnTo>
                    <a:lnTo>
                      <a:pt x="417" y="674"/>
                    </a:lnTo>
                    <a:lnTo>
                      <a:pt x="414" y="681"/>
                    </a:lnTo>
                    <a:lnTo>
                      <a:pt x="414" y="681"/>
                    </a:lnTo>
                    <a:lnTo>
                      <a:pt x="403" y="681"/>
                    </a:lnTo>
                    <a:lnTo>
                      <a:pt x="403" y="681"/>
                    </a:lnTo>
                    <a:close/>
                    <a:moveTo>
                      <a:pt x="376" y="679"/>
                    </a:moveTo>
                    <a:lnTo>
                      <a:pt x="376" y="679"/>
                    </a:lnTo>
                    <a:lnTo>
                      <a:pt x="384" y="669"/>
                    </a:lnTo>
                    <a:lnTo>
                      <a:pt x="397" y="653"/>
                    </a:lnTo>
                    <a:lnTo>
                      <a:pt x="404" y="646"/>
                    </a:lnTo>
                    <a:lnTo>
                      <a:pt x="409" y="639"/>
                    </a:lnTo>
                    <a:lnTo>
                      <a:pt x="412" y="633"/>
                    </a:lnTo>
                    <a:lnTo>
                      <a:pt x="412" y="630"/>
                    </a:lnTo>
                    <a:lnTo>
                      <a:pt x="412" y="629"/>
                    </a:lnTo>
                    <a:lnTo>
                      <a:pt x="412" y="629"/>
                    </a:lnTo>
                    <a:lnTo>
                      <a:pt x="411" y="629"/>
                    </a:lnTo>
                    <a:lnTo>
                      <a:pt x="408" y="629"/>
                    </a:lnTo>
                    <a:lnTo>
                      <a:pt x="402" y="633"/>
                    </a:lnTo>
                    <a:lnTo>
                      <a:pt x="384" y="645"/>
                    </a:lnTo>
                    <a:lnTo>
                      <a:pt x="356" y="668"/>
                    </a:lnTo>
                    <a:lnTo>
                      <a:pt x="356" y="668"/>
                    </a:lnTo>
                    <a:lnTo>
                      <a:pt x="355" y="665"/>
                    </a:lnTo>
                    <a:lnTo>
                      <a:pt x="355" y="665"/>
                    </a:lnTo>
                    <a:lnTo>
                      <a:pt x="360" y="658"/>
                    </a:lnTo>
                    <a:lnTo>
                      <a:pt x="365" y="651"/>
                    </a:lnTo>
                    <a:lnTo>
                      <a:pt x="378" y="636"/>
                    </a:lnTo>
                    <a:lnTo>
                      <a:pt x="378" y="636"/>
                    </a:lnTo>
                    <a:lnTo>
                      <a:pt x="392" y="622"/>
                    </a:lnTo>
                    <a:lnTo>
                      <a:pt x="407" y="606"/>
                    </a:lnTo>
                    <a:lnTo>
                      <a:pt x="407" y="606"/>
                    </a:lnTo>
                    <a:lnTo>
                      <a:pt x="414" y="630"/>
                    </a:lnTo>
                    <a:lnTo>
                      <a:pt x="417" y="642"/>
                    </a:lnTo>
                    <a:lnTo>
                      <a:pt x="418" y="653"/>
                    </a:lnTo>
                    <a:lnTo>
                      <a:pt x="418" y="653"/>
                    </a:lnTo>
                    <a:lnTo>
                      <a:pt x="413" y="654"/>
                    </a:lnTo>
                    <a:lnTo>
                      <a:pt x="407" y="656"/>
                    </a:lnTo>
                    <a:lnTo>
                      <a:pt x="396" y="663"/>
                    </a:lnTo>
                    <a:lnTo>
                      <a:pt x="376" y="679"/>
                    </a:lnTo>
                    <a:lnTo>
                      <a:pt x="376" y="679"/>
                    </a:lnTo>
                    <a:close/>
                    <a:moveTo>
                      <a:pt x="377" y="689"/>
                    </a:move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close/>
                    <a:moveTo>
                      <a:pt x="371" y="670"/>
                    </a:moveTo>
                    <a:lnTo>
                      <a:pt x="371" y="670"/>
                    </a:lnTo>
                    <a:lnTo>
                      <a:pt x="365" y="679"/>
                    </a:lnTo>
                    <a:lnTo>
                      <a:pt x="365" y="679"/>
                    </a:lnTo>
                    <a:lnTo>
                      <a:pt x="364" y="679"/>
                    </a:lnTo>
                    <a:lnTo>
                      <a:pt x="364" y="679"/>
                    </a:lnTo>
                    <a:lnTo>
                      <a:pt x="361" y="676"/>
                    </a:lnTo>
                    <a:lnTo>
                      <a:pt x="361" y="676"/>
                    </a:lnTo>
                    <a:lnTo>
                      <a:pt x="371" y="670"/>
                    </a:lnTo>
                    <a:lnTo>
                      <a:pt x="371" y="670"/>
                    </a:lnTo>
                    <a:close/>
                    <a:moveTo>
                      <a:pt x="350" y="654"/>
                    </a:moveTo>
                    <a:lnTo>
                      <a:pt x="350" y="654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50" y="654"/>
                    </a:lnTo>
                    <a:lnTo>
                      <a:pt x="350" y="654"/>
                    </a:lnTo>
                    <a:close/>
                    <a:moveTo>
                      <a:pt x="346" y="686"/>
                    </a:moveTo>
                    <a:lnTo>
                      <a:pt x="346" y="686"/>
                    </a:lnTo>
                    <a:lnTo>
                      <a:pt x="349" y="685"/>
                    </a:lnTo>
                    <a:lnTo>
                      <a:pt x="354" y="681"/>
                    </a:lnTo>
                    <a:lnTo>
                      <a:pt x="354" y="681"/>
                    </a:lnTo>
                    <a:lnTo>
                      <a:pt x="360" y="689"/>
                    </a:lnTo>
                    <a:lnTo>
                      <a:pt x="360" y="689"/>
                    </a:lnTo>
                    <a:lnTo>
                      <a:pt x="359" y="689"/>
                    </a:lnTo>
                    <a:lnTo>
                      <a:pt x="359" y="689"/>
                    </a:lnTo>
                    <a:lnTo>
                      <a:pt x="341" y="691"/>
                    </a:lnTo>
                    <a:lnTo>
                      <a:pt x="341" y="691"/>
                    </a:lnTo>
                    <a:lnTo>
                      <a:pt x="346" y="686"/>
                    </a:lnTo>
                    <a:lnTo>
                      <a:pt x="346" y="686"/>
                    </a:lnTo>
                    <a:close/>
                    <a:moveTo>
                      <a:pt x="331" y="700"/>
                    </a:moveTo>
                    <a:lnTo>
                      <a:pt x="331" y="700"/>
                    </a:lnTo>
                    <a:lnTo>
                      <a:pt x="341" y="701"/>
                    </a:lnTo>
                    <a:lnTo>
                      <a:pt x="352" y="701"/>
                    </a:lnTo>
                    <a:lnTo>
                      <a:pt x="373" y="700"/>
                    </a:lnTo>
                    <a:lnTo>
                      <a:pt x="373" y="700"/>
                    </a:lnTo>
                    <a:lnTo>
                      <a:pt x="377" y="700"/>
                    </a:lnTo>
                    <a:lnTo>
                      <a:pt x="377" y="700"/>
                    </a:lnTo>
                    <a:lnTo>
                      <a:pt x="376" y="704"/>
                    </a:lnTo>
                    <a:lnTo>
                      <a:pt x="376" y="704"/>
                    </a:lnTo>
                    <a:lnTo>
                      <a:pt x="367" y="707"/>
                    </a:lnTo>
                    <a:lnTo>
                      <a:pt x="359" y="712"/>
                    </a:lnTo>
                    <a:lnTo>
                      <a:pt x="339" y="718"/>
                    </a:lnTo>
                    <a:lnTo>
                      <a:pt x="339" y="718"/>
                    </a:lnTo>
                    <a:lnTo>
                      <a:pt x="330" y="719"/>
                    </a:lnTo>
                    <a:lnTo>
                      <a:pt x="314" y="723"/>
                    </a:lnTo>
                    <a:lnTo>
                      <a:pt x="306" y="724"/>
                    </a:lnTo>
                    <a:lnTo>
                      <a:pt x="301" y="728"/>
                    </a:lnTo>
                    <a:lnTo>
                      <a:pt x="299" y="729"/>
                    </a:lnTo>
                    <a:lnTo>
                      <a:pt x="299" y="730"/>
                    </a:lnTo>
                    <a:lnTo>
                      <a:pt x="299" y="732"/>
                    </a:lnTo>
                    <a:lnTo>
                      <a:pt x="300" y="734"/>
                    </a:lnTo>
                    <a:lnTo>
                      <a:pt x="300" y="734"/>
                    </a:lnTo>
                    <a:lnTo>
                      <a:pt x="278" y="733"/>
                    </a:lnTo>
                    <a:lnTo>
                      <a:pt x="278" y="733"/>
                    </a:lnTo>
                    <a:lnTo>
                      <a:pt x="293" y="725"/>
                    </a:lnTo>
                    <a:lnTo>
                      <a:pt x="306" y="718"/>
                    </a:lnTo>
                    <a:lnTo>
                      <a:pt x="319" y="710"/>
                    </a:lnTo>
                    <a:lnTo>
                      <a:pt x="331" y="700"/>
                    </a:lnTo>
                    <a:lnTo>
                      <a:pt x="331" y="700"/>
                    </a:lnTo>
                    <a:close/>
                    <a:moveTo>
                      <a:pt x="368" y="718"/>
                    </a:moveTo>
                    <a:lnTo>
                      <a:pt x="368" y="718"/>
                    </a:lnTo>
                    <a:lnTo>
                      <a:pt x="368" y="719"/>
                    </a:lnTo>
                    <a:lnTo>
                      <a:pt x="368" y="719"/>
                    </a:lnTo>
                    <a:lnTo>
                      <a:pt x="368" y="721"/>
                    </a:lnTo>
                    <a:lnTo>
                      <a:pt x="368" y="721"/>
                    </a:lnTo>
                    <a:lnTo>
                      <a:pt x="365" y="719"/>
                    </a:lnTo>
                    <a:lnTo>
                      <a:pt x="365" y="719"/>
                    </a:lnTo>
                    <a:lnTo>
                      <a:pt x="368" y="718"/>
                    </a:lnTo>
                    <a:lnTo>
                      <a:pt x="368" y="718"/>
                    </a:lnTo>
                    <a:close/>
                    <a:moveTo>
                      <a:pt x="320" y="733"/>
                    </a:moveTo>
                    <a:lnTo>
                      <a:pt x="320" y="733"/>
                    </a:lnTo>
                    <a:lnTo>
                      <a:pt x="341" y="728"/>
                    </a:lnTo>
                    <a:lnTo>
                      <a:pt x="341" y="728"/>
                    </a:lnTo>
                    <a:lnTo>
                      <a:pt x="358" y="728"/>
                    </a:lnTo>
                    <a:lnTo>
                      <a:pt x="358" y="728"/>
                    </a:lnTo>
                    <a:lnTo>
                      <a:pt x="339" y="732"/>
                    </a:lnTo>
                    <a:lnTo>
                      <a:pt x="320" y="733"/>
                    </a:lnTo>
                    <a:lnTo>
                      <a:pt x="320" y="733"/>
                    </a:lnTo>
                    <a:close/>
                    <a:moveTo>
                      <a:pt x="338" y="741"/>
                    </a:moveTo>
                    <a:lnTo>
                      <a:pt x="338" y="741"/>
                    </a:lnTo>
                    <a:lnTo>
                      <a:pt x="335" y="742"/>
                    </a:lnTo>
                    <a:lnTo>
                      <a:pt x="335" y="742"/>
                    </a:lnTo>
                    <a:lnTo>
                      <a:pt x="335" y="741"/>
                    </a:lnTo>
                    <a:lnTo>
                      <a:pt x="335" y="741"/>
                    </a:lnTo>
                    <a:lnTo>
                      <a:pt x="338" y="741"/>
                    </a:lnTo>
                    <a:lnTo>
                      <a:pt x="338" y="741"/>
                    </a:lnTo>
                    <a:close/>
                    <a:moveTo>
                      <a:pt x="214" y="794"/>
                    </a:moveTo>
                    <a:lnTo>
                      <a:pt x="214" y="794"/>
                    </a:lnTo>
                    <a:lnTo>
                      <a:pt x="234" y="791"/>
                    </a:lnTo>
                    <a:lnTo>
                      <a:pt x="234" y="791"/>
                    </a:lnTo>
                    <a:lnTo>
                      <a:pt x="213" y="804"/>
                    </a:lnTo>
                    <a:lnTo>
                      <a:pt x="193" y="818"/>
                    </a:lnTo>
                    <a:lnTo>
                      <a:pt x="193" y="818"/>
                    </a:lnTo>
                    <a:lnTo>
                      <a:pt x="190" y="817"/>
                    </a:lnTo>
                    <a:lnTo>
                      <a:pt x="188" y="817"/>
                    </a:lnTo>
                    <a:lnTo>
                      <a:pt x="182" y="817"/>
                    </a:lnTo>
                    <a:lnTo>
                      <a:pt x="163" y="823"/>
                    </a:lnTo>
                    <a:lnTo>
                      <a:pt x="131" y="834"/>
                    </a:lnTo>
                    <a:lnTo>
                      <a:pt x="131" y="834"/>
                    </a:lnTo>
                    <a:lnTo>
                      <a:pt x="146" y="827"/>
                    </a:lnTo>
                    <a:lnTo>
                      <a:pt x="161" y="819"/>
                    </a:lnTo>
                    <a:lnTo>
                      <a:pt x="193" y="809"/>
                    </a:lnTo>
                    <a:lnTo>
                      <a:pt x="193" y="809"/>
                    </a:lnTo>
                    <a:lnTo>
                      <a:pt x="199" y="807"/>
                    </a:lnTo>
                    <a:lnTo>
                      <a:pt x="208" y="805"/>
                    </a:lnTo>
                    <a:lnTo>
                      <a:pt x="213" y="803"/>
                    </a:lnTo>
                    <a:lnTo>
                      <a:pt x="216" y="800"/>
                    </a:lnTo>
                    <a:lnTo>
                      <a:pt x="217" y="798"/>
                    </a:lnTo>
                    <a:lnTo>
                      <a:pt x="214" y="794"/>
                    </a:lnTo>
                    <a:lnTo>
                      <a:pt x="214" y="794"/>
                    </a:lnTo>
                    <a:close/>
                    <a:moveTo>
                      <a:pt x="189" y="787"/>
                    </a:moveTo>
                    <a:lnTo>
                      <a:pt x="189" y="787"/>
                    </a:lnTo>
                    <a:lnTo>
                      <a:pt x="206" y="782"/>
                    </a:lnTo>
                    <a:lnTo>
                      <a:pt x="234" y="776"/>
                    </a:lnTo>
                    <a:lnTo>
                      <a:pt x="247" y="772"/>
                    </a:lnTo>
                    <a:lnTo>
                      <a:pt x="259" y="769"/>
                    </a:lnTo>
                    <a:lnTo>
                      <a:pt x="267" y="765"/>
                    </a:lnTo>
                    <a:lnTo>
                      <a:pt x="270" y="763"/>
                    </a:lnTo>
                    <a:lnTo>
                      <a:pt x="271" y="760"/>
                    </a:lnTo>
                    <a:lnTo>
                      <a:pt x="271" y="760"/>
                    </a:lnTo>
                    <a:lnTo>
                      <a:pt x="287" y="758"/>
                    </a:lnTo>
                    <a:lnTo>
                      <a:pt x="302" y="754"/>
                    </a:lnTo>
                    <a:lnTo>
                      <a:pt x="302" y="754"/>
                    </a:lnTo>
                    <a:lnTo>
                      <a:pt x="305" y="754"/>
                    </a:lnTo>
                    <a:lnTo>
                      <a:pt x="306" y="752"/>
                    </a:lnTo>
                    <a:lnTo>
                      <a:pt x="306" y="750"/>
                    </a:lnTo>
                    <a:lnTo>
                      <a:pt x="305" y="747"/>
                    </a:lnTo>
                    <a:lnTo>
                      <a:pt x="305" y="747"/>
                    </a:lnTo>
                    <a:lnTo>
                      <a:pt x="311" y="746"/>
                    </a:lnTo>
                    <a:lnTo>
                      <a:pt x="311" y="746"/>
                    </a:lnTo>
                    <a:lnTo>
                      <a:pt x="324" y="746"/>
                    </a:lnTo>
                    <a:lnTo>
                      <a:pt x="324" y="746"/>
                    </a:lnTo>
                    <a:lnTo>
                      <a:pt x="306" y="753"/>
                    </a:lnTo>
                    <a:lnTo>
                      <a:pt x="288" y="762"/>
                    </a:lnTo>
                    <a:lnTo>
                      <a:pt x="254" y="780"/>
                    </a:lnTo>
                    <a:lnTo>
                      <a:pt x="254" y="780"/>
                    </a:lnTo>
                    <a:lnTo>
                      <a:pt x="252" y="778"/>
                    </a:lnTo>
                    <a:lnTo>
                      <a:pt x="249" y="777"/>
                    </a:lnTo>
                    <a:lnTo>
                      <a:pt x="242" y="776"/>
                    </a:lnTo>
                    <a:lnTo>
                      <a:pt x="232" y="776"/>
                    </a:lnTo>
                    <a:lnTo>
                      <a:pt x="223" y="778"/>
                    </a:lnTo>
                    <a:lnTo>
                      <a:pt x="202" y="783"/>
                    </a:lnTo>
                    <a:lnTo>
                      <a:pt x="189" y="787"/>
                    </a:lnTo>
                    <a:lnTo>
                      <a:pt x="189" y="787"/>
                    </a:lnTo>
                    <a:close/>
                    <a:moveTo>
                      <a:pt x="248" y="747"/>
                    </a:moveTo>
                    <a:lnTo>
                      <a:pt x="248" y="747"/>
                    </a:lnTo>
                    <a:lnTo>
                      <a:pt x="264" y="740"/>
                    </a:lnTo>
                    <a:lnTo>
                      <a:pt x="264" y="740"/>
                    </a:lnTo>
                    <a:lnTo>
                      <a:pt x="268" y="742"/>
                    </a:lnTo>
                    <a:lnTo>
                      <a:pt x="276" y="744"/>
                    </a:lnTo>
                    <a:lnTo>
                      <a:pt x="276" y="744"/>
                    </a:lnTo>
                    <a:lnTo>
                      <a:pt x="259" y="747"/>
                    </a:lnTo>
                    <a:lnTo>
                      <a:pt x="243" y="748"/>
                    </a:lnTo>
                    <a:lnTo>
                      <a:pt x="243" y="748"/>
                    </a:lnTo>
                    <a:lnTo>
                      <a:pt x="248" y="747"/>
                    </a:lnTo>
                    <a:lnTo>
                      <a:pt x="248" y="747"/>
                    </a:lnTo>
                    <a:close/>
                    <a:moveTo>
                      <a:pt x="231" y="754"/>
                    </a:moveTo>
                    <a:lnTo>
                      <a:pt x="231" y="754"/>
                    </a:lnTo>
                    <a:lnTo>
                      <a:pt x="231" y="756"/>
                    </a:lnTo>
                    <a:lnTo>
                      <a:pt x="231" y="756"/>
                    </a:lnTo>
                    <a:lnTo>
                      <a:pt x="225" y="757"/>
                    </a:lnTo>
                    <a:lnTo>
                      <a:pt x="225" y="757"/>
                    </a:lnTo>
                    <a:lnTo>
                      <a:pt x="231" y="754"/>
                    </a:lnTo>
                    <a:lnTo>
                      <a:pt x="231" y="754"/>
                    </a:lnTo>
                    <a:close/>
                    <a:moveTo>
                      <a:pt x="193" y="774"/>
                    </a:moveTo>
                    <a:lnTo>
                      <a:pt x="193" y="774"/>
                    </a:lnTo>
                    <a:lnTo>
                      <a:pt x="193" y="775"/>
                    </a:lnTo>
                    <a:lnTo>
                      <a:pt x="193" y="775"/>
                    </a:lnTo>
                    <a:lnTo>
                      <a:pt x="187" y="777"/>
                    </a:lnTo>
                    <a:lnTo>
                      <a:pt x="187" y="777"/>
                    </a:lnTo>
                    <a:lnTo>
                      <a:pt x="193" y="774"/>
                    </a:lnTo>
                    <a:lnTo>
                      <a:pt x="193" y="774"/>
                    </a:lnTo>
                    <a:close/>
                    <a:moveTo>
                      <a:pt x="160" y="795"/>
                    </a:moveTo>
                    <a:lnTo>
                      <a:pt x="160" y="795"/>
                    </a:lnTo>
                    <a:lnTo>
                      <a:pt x="161" y="798"/>
                    </a:lnTo>
                    <a:lnTo>
                      <a:pt x="161" y="798"/>
                    </a:lnTo>
                    <a:lnTo>
                      <a:pt x="155" y="800"/>
                    </a:lnTo>
                    <a:lnTo>
                      <a:pt x="147" y="805"/>
                    </a:lnTo>
                    <a:lnTo>
                      <a:pt x="147" y="805"/>
                    </a:lnTo>
                    <a:lnTo>
                      <a:pt x="160" y="795"/>
                    </a:lnTo>
                    <a:lnTo>
                      <a:pt x="160" y="795"/>
                    </a:lnTo>
                    <a:close/>
                    <a:moveTo>
                      <a:pt x="101" y="845"/>
                    </a:moveTo>
                    <a:lnTo>
                      <a:pt x="101" y="845"/>
                    </a:lnTo>
                    <a:lnTo>
                      <a:pt x="120" y="828"/>
                    </a:lnTo>
                    <a:lnTo>
                      <a:pt x="141" y="810"/>
                    </a:lnTo>
                    <a:lnTo>
                      <a:pt x="141" y="810"/>
                    </a:lnTo>
                    <a:lnTo>
                      <a:pt x="137" y="815"/>
                    </a:lnTo>
                    <a:lnTo>
                      <a:pt x="137" y="817"/>
                    </a:lnTo>
                    <a:lnTo>
                      <a:pt x="137" y="819"/>
                    </a:lnTo>
                    <a:lnTo>
                      <a:pt x="137" y="819"/>
                    </a:lnTo>
                    <a:lnTo>
                      <a:pt x="130" y="824"/>
                    </a:lnTo>
                    <a:lnTo>
                      <a:pt x="118" y="833"/>
                    </a:lnTo>
                    <a:lnTo>
                      <a:pt x="112" y="837"/>
                    </a:lnTo>
                    <a:lnTo>
                      <a:pt x="108" y="841"/>
                    </a:lnTo>
                    <a:lnTo>
                      <a:pt x="108" y="844"/>
                    </a:lnTo>
                    <a:lnTo>
                      <a:pt x="108" y="845"/>
                    </a:lnTo>
                    <a:lnTo>
                      <a:pt x="110" y="847"/>
                    </a:lnTo>
                    <a:lnTo>
                      <a:pt x="112" y="847"/>
                    </a:lnTo>
                    <a:lnTo>
                      <a:pt x="112" y="847"/>
                    </a:lnTo>
                    <a:lnTo>
                      <a:pt x="87" y="858"/>
                    </a:lnTo>
                    <a:lnTo>
                      <a:pt x="87" y="858"/>
                    </a:lnTo>
                    <a:lnTo>
                      <a:pt x="101" y="845"/>
                    </a:lnTo>
                    <a:lnTo>
                      <a:pt x="101" y="845"/>
                    </a:lnTo>
                    <a:close/>
                    <a:moveTo>
                      <a:pt x="71" y="874"/>
                    </a:moveTo>
                    <a:lnTo>
                      <a:pt x="71" y="874"/>
                    </a:lnTo>
                    <a:lnTo>
                      <a:pt x="76" y="875"/>
                    </a:lnTo>
                    <a:lnTo>
                      <a:pt x="83" y="874"/>
                    </a:lnTo>
                    <a:lnTo>
                      <a:pt x="95" y="870"/>
                    </a:lnTo>
                    <a:lnTo>
                      <a:pt x="95" y="870"/>
                    </a:lnTo>
                    <a:lnTo>
                      <a:pt x="81" y="880"/>
                    </a:lnTo>
                    <a:lnTo>
                      <a:pt x="67" y="888"/>
                    </a:lnTo>
                    <a:lnTo>
                      <a:pt x="41" y="909"/>
                    </a:lnTo>
                    <a:lnTo>
                      <a:pt x="41" y="909"/>
                    </a:lnTo>
                    <a:lnTo>
                      <a:pt x="55" y="890"/>
                    </a:lnTo>
                    <a:lnTo>
                      <a:pt x="71" y="874"/>
                    </a:lnTo>
                    <a:lnTo>
                      <a:pt x="71" y="874"/>
                    </a:lnTo>
                    <a:close/>
                    <a:moveTo>
                      <a:pt x="28" y="931"/>
                    </a:moveTo>
                    <a:lnTo>
                      <a:pt x="28" y="931"/>
                    </a:lnTo>
                    <a:lnTo>
                      <a:pt x="35" y="930"/>
                    </a:lnTo>
                    <a:lnTo>
                      <a:pt x="41" y="928"/>
                    </a:lnTo>
                    <a:lnTo>
                      <a:pt x="41" y="928"/>
                    </a:lnTo>
                    <a:lnTo>
                      <a:pt x="25" y="939"/>
                    </a:lnTo>
                    <a:lnTo>
                      <a:pt x="25" y="939"/>
                    </a:lnTo>
                    <a:lnTo>
                      <a:pt x="28" y="931"/>
                    </a:lnTo>
                    <a:lnTo>
                      <a:pt x="28" y="931"/>
                    </a:lnTo>
                    <a:close/>
                    <a:moveTo>
                      <a:pt x="18" y="960"/>
                    </a:moveTo>
                    <a:lnTo>
                      <a:pt x="18" y="960"/>
                    </a:lnTo>
                    <a:lnTo>
                      <a:pt x="18" y="958"/>
                    </a:lnTo>
                    <a:lnTo>
                      <a:pt x="18" y="958"/>
                    </a:lnTo>
                    <a:lnTo>
                      <a:pt x="29" y="953"/>
                    </a:lnTo>
                    <a:lnTo>
                      <a:pt x="40" y="948"/>
                    </a:lnTo>
                    <a:lnTo>
                      <a:pt x="40" y="948"/>
                    </a:lnTo>
                    <a:lnTo>
                      <a:pt x="28" y="959"/>
                    </a:lnTo>
                    <a:lnTo>
                      <a:pt x="16" y="971"/>
                    </a:lnTo>
                    <a:lnTo>
                      <a:pt x="16" y="971"/>
                    </a:lnTo>
                    <a:lnTo>
                      <a:pt x="18" y="960"/>
                    </a:lnTo>
                    <a:lnTo>
                      <a:pt x="18" y="960"/>
                    </a:lnTo>
                    <a:close/>
                    <a:moveTo>
                      <a:pt x="13" y="1006"/>
                    </a:moveTo>
                    <a:lnTo>
                      <a:pt x="13" y="1006"/>
                    </a:lnTo>
                    <a:lnTo>
                      <a:pt x="17" y="1004"/>
                    </a:lnTo>
                    <a:lnTo>
                      <a:pt x="17" y="1004"/>
                    </a:lnTo>
                    <a:lnTo>
                      <a:pt x="13" y="1011"/>
                    </a:lnTo>
                    <a:lnTo>
                      <a:pt x="13" y="1011"/>
                    </a:lnTo>
                    <a:lnTo>
                      <a:pt x="13" y="1006"/>
                    </a:lnTo>
                    <a:lnTo>
                      <a:pt x="13" y="1006"/>
                    </a:lnTo>
                    <a:close/>
                    <a:moveTo>
                      <a:pt x="28" y="1057"/>
                    </a:moveTo>
                    <a:lnTo>
                      <a:pt x="28" y="1057"/>
                    </a:lnTo>
                    <a:lnTo>
                      <a:pt x="19" y="1057"/>
                    </a:lnTo>
                    <a:lnTo>
                      <a:pt x="19" y="1057"/>
                    </a:lnTo>
                    <a:lnTo>
                      <a:pt x="17" y="1049"/>
                    </a:lnTo>
                    <a:lnTo>
                      <a:pt x="16" y="1040"/>
                    </a:lnTo>
                    <a:lnTo>
                      <a:pt x="16" y="1040"/>
                    </a:lnTo>
                    <a:lnTo>
                      <a:pt x="25" y="1030"/>
                    </a:lnTo>
                    <a:lnTo>
                      <a:pt x="25" y="1030"/>
                    </a:lnTo>
                    <a:lnTo>
                      <a:pt x="23" y="1036"/>
                    </a:lnTo>
                    <a:lnTo>
                      <a:pt x="23" y="1042"/>
                    </a:lnTo>
                    <a:lnTo>
                      <a:pt x="23" y="1045"/>
                    </a:lnTo>
                    <a:lnTo>
                      <a:pt x="24" y="1046"/>
                    </a:lnTo>
                    <a:lnTo>
                      <a:pt x="27" y="1046"/>
                    </a:lnTo>
                    <a:lnTo>
                      <a:pt x="31" y="1046"/>
                    </a:lnTo>
                    <a:lnTo>
                      <a:pt x="31" y="1046"/>
                    </a:lnTo>
                    <a:lnTo>
                      <a:pt x="28" y="1057"/>
                    </a:lnTo>
                    <a:lnTo>
                      <a:pt x="28" y="1057"/>
                    </a:lnTo>
                    <a:close/>
                    <a:moveTo>
                      <a:pt x="19" y="1022"/>
                    </a:moveTo>
                    <a:lnTo>
                      <a:pt x="19" y="1022"/>
                    </a:lnTo>
                    <a:lnTo>
                      <a:pt x="27" y="1007"/>
                    </a:lnTo>
                    <a:lnTo>
                      <a:pt x="27" y="1007"/>
                    </a:lnTo>
                    <a:lnTo>
                      <a:pt x="29" y="1001"/>
                    </a:lnTo>
                    <a:lnTo>
                      <a:pt x="31" y="993"/>
                    </a:lnTo>
                    <a:lnTo>
                      <a:pt x="33" y="989"/>
                    </a:lnTo>
                    <a:lnTo>
                      <a:pt x="33" y="986"/>
                    </a:lnTo>
                    <a:lnTo>
                      <a:pt x="31" y="983"/>
                    </a:lnTo>
                    <a:lnTo>
                      <a:pt x="28" y="983"/>
                    </a:lnTo>
                    <a:lnTo>
                      <a:pt x="28" y="983"/>
                    </a:lnTo>
                    <a:lnTo>
                      <a:pt x="45" y="964"/>
                    </a:lnTo>
                    <a:lnTo>
                      <a:pt x="54" y="953"/>
                    </a:lnTo>
                    <a:lnTo>
                      <a:pt x="57" y="948"/>
                    </a:lnTo>
                    <a:lnTo>
                      <a:pt x="57" y="946"/>
                    </a:lnTo>
                    <a:lnTo>
                      <a:pt x="57" y="945"/>
                    </a:lnTo>
                    <a:lnTo>
                      <a:pt x="57" y="945"/>
                    </a:lnTo>
                    <a:lnTo>
                      <a:pt x="60" y="940"/>
                    </a:lnTo>
                    <a:lnTo>
                      <a:pt x="67" y="933"/>
                    </a:lnTo>
                    <a:lnTo>
                      <a:pt x="70" y="929"/>
                    </a:lnTo>
                    <a:lnTo>
                      <a:pt x="71" y="925"/>
                    </a:lnTo>
                    <a:lnTo>
                      <a:pt x="71" y="922"/>
                    </a:lnTo>
                    <a:lnTo>
                      <a:pt x="69" y="919"/>
                    </a:lnTo>
                    <a:lnTo>
                      <a:pt x="69" y="919"/>
                    </a:lnTo>
                    <a:lnTo>
                      <a:pt x="76" y="915"/>
                    </a:lnTo>
                    <a:lnTo>
                      <a:pt x="87" y="907"/>
                    </a:lnTo>
                    <a:lnTo>
                      <a:pt x="92" y="903"/>
                    </a:lnTo>
                    <a:lnTo>
                      <a:pt x="95" y="898"/>
                    </a:lnTo>
                    <a:lnTo>
                      <a:pt x="96" y="894"/>
                    </a:lnTo>
                    <a:lnTo>
                      <a:pt x="96" y="892"/>
                    </a:lnTo>
                    <a:lnTo>
                      <a:pt x="95" y="890"/>
                    </a:lnTo>
                    <a:lnTo>
                      <a:pt x="95" y="890"/>
                    </a:lnTo>
                    <a:lnTo>
                      <a:pt x="114" y="878"/>
                    </a:lnTo>
                    <a:lnTo>
                      <a:pt x="119" y="875"/>
                    </a:lnTo>
                    <a:lnTo>
                      <a:pt x="123" y="870"/>
                    </a:lnTo>
                    <a:lnTo>
                      <a:pt x="125" y="866"/>
                    </a:lnTo>
                    <a:lnTo>
                      <a:pt x="126" y="865"/>
                    </a:lnTo>
                    <a:lnTo>
                      <a:pt x="125" y="864"/>
                    </a:lnTo>
                    <a:lnTo>
                      <a:pt x="125" y="864"/>
                    </a:lnTo>
                    <a:lnTo>
                      <a:pt x="132" y="860"/>
                    </a:lnTo>
                    <a:lnTo>
                      <a:pt x="142" y="854"/>
                    </a:lnTo>
                    <a:lnTo>
                      <a:pt x="147" y="852"/>
                    </a:lnTo>
                    <a:lnTo>
                      <a:pt x="151" y="848"/>
                    </a:lnTo>
                    <a:lnTo>
                      <a:pt x="153" y="845"/>
                    </a:lnTo>
                    <a:lnTo>
                      <a:pt x="153" y="844"/>
                    </a:lnTo>
                    <a:lnTo>
                      <a:pt x="152" y="841"/>
                    </a:lnTo>
                    <a:lnTo>
                      <a:pt x="152" y="841"/>
                    </a:lnTo>
                    <a:lnTo>
                      <a:pt x="171" y="834"/>
                    </a:lnTo>
                    <a:lnTo>
                      <a:pt x="171" y="834"/>
                    </a:lnTo>
                    <a:lnTo>
                      <a:pt x="151" y="851"/>
                    </a:lnTo>
                    <a:lnTo>
                      <a:pt x="128" y="869"/>
                    </a:lnTo>
                    <a:lnTo>
                      <a:pt x="107" y="889"/>
                    </a:lnTo>
                    <a:lnTo>
                      <a:pt x="87" y="911"/>
                    </a:lnTo>
                    <a:lnTo>
                      <a:pt x="67" y="934"/>
                    </a:lnTo>
                    <a:lnTo>
                      <a:pt x="60" y="946"/>
                    </a:lnTo>
                    <a:lnTo>
                      <a:pt x="52" y="959"/>
                    </a:lnTo>
                    <a:lnTo>
                      <a:pt x="46" y="971"/>
                    </a:lnTo>
                    <a:lnTo>
                      <a:pt x="40" y="984"/>
                    </a:lnTo>
                    <a:lnTo>
                      <a:pt x="36" y="998"/>
                    </a:lnTo>
                    <a:lnTo>
                      <a:pt x="33" y="1011"/>
                    </a:lnTo>
                    <a:lnTo>
                      <a:pt x="33" y="1011"/>
                    </a:lnTo>
                    <a:lnTo>
                      <a:pt x="27" y="1016"/>
                    </a:lnTo>
                    <a:lnTo>
                      <a:pt x="19" y="1022"/>
                    </a:lnTo>
                    <a:lnTo>
                      <a:pt x="19" y="1022"/>
                    </a:lnTo>
                    <a:close/>
                    <a:moveTo>
                      <a:pt x="438" y="841"/>
                    </a:moveTo>
                    <a:lnTo>
                      <a:pt x="438" y="841"/>
                    </a:lnTo>
                    <a:lnTo>
                      <a:pt x="437" y="836"/>
                    </a:lnTo>
                    <a:lnTo>
                      <a:pt x="437" y="836"/>
                    </a:lnTo>
                    <a:lnTo>
                      <a:pt x="442" y="834"/>
                    </a:lnTo>
                    <a:lnTo>
                      <a:pt x="442" y="834"/>
                    </a:lnTo>
                    <a:lnTo>
                      <a:pt x="438" y="841"/>
                    </a:lnTo>
                    <a:lnTo>
                      <a:pt x="438" y="841"/>
                    </a:lnTo>
                    <a:close/>
                    <a:moveTo>
                      <a:pt x="444" y="848"/>
                    </a:moveTo>
                    <a:lnTo>
                      <a:pt x="444" y="848"/>
                    </a:lnTo>
                    <a:lnTo>
                      <a:pt x="453" y="836"/>
                    </a:lnTo>
                    <a:lnTo>
                      <a:pt x="462" y="823"/>
                    </a:lnTo>
                    <a:lnTo>
                      <a:pt x="462" y="823"/>
                    </a:lnTo>
                    <a:lnTo>
                      <a:pt x="471" y="813"/>
                    </a:lnTo>
                    <a:lnTo>
                      <a:pt x="476" y="807"/>
                    </a:lnTo>
                    <a:lnTo>
                      <a:pt x="477" y="805"/>
                    </a:lnTo>
                    <a:lnTo>
                      <a:pt x="477" y="803"/>
                    </a:lnTo>
                    <a:lnTo>
                      <a:pt x="477" y="803"/>
                    </a:lnTo>
                    <a:lnTo>
                      <a:pt x="484" y="812"/>
                    </a:lnTo>
                    <a:lnTo>
                      <a:pt x="484" y="812"/>
                    </a:lnTo>
                    <a:lnTo>
                      <a:pt x="473" y="825"/>
                    </a:lnTo>
                    <a:lnTo>
                      <a:pt x="463" y="839"/>
                    </a:lnTo>
                    <a:lnTo>
                      <a:pt x="463" y="839"/>
                    </a:lnTo>
                    <a:lnTo>
                      <a:pt x="462" y="836"/>
                    </a:lnTo>
                    <a:lnTo>
                      <a:pt x="460" y="836"/>
                    </a:lnTo>
                    <a:lnTo>
                      <a:pt x="457" y="837"/>
                    </a:lnTo>
                    <a:lnTo>
                      <a:pt x="454" y="839"/>
                    </a:lnTo>
                    <a:lnTo>
                      <a:pt x="444" y="848"/>
                    </a:lnTo>
                    <a:lnTo>
                      <a:pt x="444" y="848"/>
                    </a:lnTo>
                    <a:close/>
                    <a:moveTo>
                      <a:pt x="455" y="792"/>
                    </a:moveTo>
                    <a:lnTo>
                      <a:pt x="456" y="791"/>
                    </a:lnTo>
                    <a:lnTo>
                      <a:pt x="456" y="791"/>
                    </a:lnTo>
                    <a:lnTo>
                      <a:pt x="455" y="792"/>
                    </a:lnTo>
                    <a:lnTo>
                      <a:pt x="455" y="792"/>
                    </a:lnTo>
                    <a:lnTo>
                      <a:pt x="455" y="792"/>
                    </a:lnTo>
                    <a:lnTo>
                      <a:pt x="455" y="792"/>
                    </a:lnTo>
                    <a:close/>
                    <a:moveTo>
                      <a:pt x="466" y="794"/>
                    </a:moveTo>
                    <a:lnTo>
                      <a:pt x="466" y="794"/>
                    </a:lnTo>
                    <a:lnTo>
                      <a:pt x="467" y="793"/>
                    </a:lnTo>
                    <a:lnTo>
                      <a:pt x="467" y="791"/>
                    </a:lnTo>
                    <a:lnTo>
                      <a:pt x="467" y="791"/>
                    </a:lnTo>
                    <a:lnTo>
                      <a:pt x="473" y="798"/>
                    </a:lnTo>
                    <a:lnTo>
                      <a:pt x="473" y="798"/>
                    </a:lnTo>
                    <a:lnTo>
                      <a:pt x="471" y="798"/>
                    </a:lnTo>
                    <a:lnTo>
                      <a:pt x="468" y="799"/>
                    </a:lnTo>
                    <a:lnTo>
                      <a:pt x="463" y="803"/>
                    </a:lnTo>
                    <a:lnTo>
                      <a:pt x="456" y="811"/>
                    </a:lnTo>
                    <a:lnTo>
                      <a:pt x="456" y="811"/>
                    </a:lnTo>
                    <a:lnTo>
                      <a:pt x="462" y="803"/>
                    </a:lnTo>
                    <a:lnTo>
                      <a:pt x="466" y="794"/>
                    </a:lnTo>
                    <a:lnTo>
                      <a:pt x="466" y="794"/>
                    </a:lnTo>
                    <a:close/>
                    <a:moveTo>
                      <a:pt x="462" y="788"/>
                    </a:moveTo>
                    <a:lnTo>
                      <a:pt x="463" y="788"/>
                    </a:lnTo>
                    <a:lnTo>
                      <a:pt x="463" y="788"/>
                    </a:lnTo>
                    <a:lnTo>
                      <a:pt x="463" y="788"/>
                    </a:lnTo>
                    <a:lnTo>
                      <a:pt x="463" y="788"/>
                    </a:lnTo>
                    <a:lnTo>
                      <a:pt x="462" y="788"/>
                    </a:lnTo>
                    <a:lnTo>
                      <a:pt x="462" y="788"/>
                    </a:lnTo>
                    <a:close/>
                    <a:moveTo>
                      <a:pt x="489" y="822"/>
                    </a:moveTo>
                    <a:lnTo>
                      <a:pt x="489" y="822"/>
                    </a:lnTo>
                    <a:lnTo>
                      <a:pt x="494" y="829"/>
                    </a:lnTo>
                    <a:lnTo>
                      <a:pt x="494" y="829"/>
                    </a:lnTo>
                    <a:lnTo>
                      <a:pt x="483" y="844"/>
                    </a:lnTo>
                    <a:lnTo>
                      <a:pt x="483" y="844"/>
                    </a:lnTo>
                    <a:lnTo>
                      <a:pt x="480" y="842"/>
                    </a:lnTo>
                    <a:lnTo>
                      <a:pt x="478" y="842"/>
                    </a:lnTo>
                    <a:lnTo>
                      <a:pt x="476" y="844"/>
                    </a:lnTo>
                    <a:lnTo>
                      <a:pt x="473" y="846"/>
                    </a:lnTo>
                    <a:lnTo>
                      <a:pt x="465" y="854"/>
                    </a:lnTo>
                    <a:lnTo>
                      <a:pt x="465" y="854"/>
                    </a:lnTo>
                    <a:lnTo>
                      <a:pt x="477" y="837"/>
                    </a:lnTo>
                    <a:lnTo>
                      <a:pt x="489" y="822"/>
                    </a:lnTo>
                    <a:lnTo>
                      <a:pt x="489" y="822"/>
                    </a:lnTo>
                    <a:close/>
                    <a:moveTo>
                      <a:pt x="450" y="863"/>
                    </a:moveTo>
                    <a:lnTo>
                      <a:pt x="450" y="863"/>
                    </a:lnTo>
                    <a:lnTo>
                      <a:pt x="448" y="858"/>
                    </a:lnTo>
                    <a:lnTo>
                      <a:pt x="448" y="858"/>
                    </a:lnTo>
                    <a:lnTo>
                      <a:pt x="456" y="852"/>
                    </a:lnTo>
                    <a:lnTo>
                      <a:pt x="456" y="852"/>
                    </a:lnTo>
                    <a:lnTo>
                      <a:pt x="450" y="863"/>
                    </a:lnTo>
                    <a:lnTo>
                      <a:pt x="450" y="863"/>
                    </a:lnTo>
                    <a:close/>
                    <a:moveTo>
                      <a:pt x="457" y="872"/>
                    </a:moveTo>
                    <a:lnTo>
                      <a:pt x="457" y="872"/>
                    </a:lnTo>
                    <a:lnTo>
                      <a:pt x="467" y="865"/>
                    </a:lnTo>
                    <a:lnTo>
                      <a:pt x="467" y="865"/>
                    </a:lnTo>
                    <a:lnTo>
                      <a:pt x="465" y="871"/>
                    </a:lnTo>
                    <a:lnTo>
                      <a:pt x="462" y="878"/>
                    </a:lnTo>
                    <a:lnTo>
                      <a:pt x="462" y="878"/>
                    </a:lnTo>
                    <a:lnTo>
                      <a:pt x="457" y="872"/>
                    </a:lnTo>
                    <a:lnTo>
                      <a:pt x="457" y="872"/>
                    </a:lnTo>
                    <a:close/>
                    <a:moveTo>
                      <a:pt x="472" y="892"/>
                    </a:moveTo>
                    <a:lnTo>
                      <a:pt x="472" y="892"/>
                    </a:lnTo>
                    <a:lnTo>
                      <a:pt x="467" y="886"/>
                    </a:lnTo>
                    <a:lnTo>
                      <a:pt x="467" y="886"/>
                    </a:lnTo>
                    <a:lnTo>
                      <a:pt x="468" y="884"/>
                    </a:lnTo>
                    <a:lnTo>
                      <a:pt x="468" y="884"/>
                    </a:lnTo>
                    <a:lnTo>
                      <a:pt x="477" y="880"/>
                    </a:lnTo>
                    <a:lnTo>
                      <a:pt x="477" y="880"/>
                    </a:lnTo>
                    <a:lnTo>
                      <a:pt x="474" y="886"/>
                    </a:lnTo>
                    <a:lnTo>
                      <a:pt x="472" y="892"/>
                    </a:lnTo>
                    <a:lnTo>
                      <a:pt x="472" y="892"/>
                    </a:lnTo>
                    <a:close/>
                    <a:moveTo>
                      <a:pt x="490" y="850"/>
                    </a:moveTo>
                    <a:lnTo>
                      <a:pt x="490" y="850"/>
                    </a:lnTo>
                    <a:lnTo>
                      <a:pt x="498" y="839"/>
                    </a:lnTo>
                    <a:lnTo>
                      <a:pt x="498" y="839"/>
                    </a:lnTo>
                    <a:lnTo>
                      <a:pt x="502" y="846"/>
                    </a:lnTo>
                    <a:lnTo>
                      <a:pt x="502" y="846"/>
                    </a:lnTo>
                    <a:lnTo>
                      <a:pt x="490" y="857"/>
                    </a:lnTo>
                    <a:lnTo>
                      <a:pt x="478" y="868"/>
                    </a:lnTo>
                    <a:lnTo>
                      <a:pt x="478" y="868"/>
                    </a:lnTo>
                    <a:lnTo>
                      <a:pt x="484" y="858"/>
                    </a:lnTo>
                    <a:lnTo>
                      <a:pt x="490" y="850"/>
                    </a:lnTo>
                    <a:lnTo>
                      <a:pt x="490" y="850"/>
                    </a:lnTo>
                    <a:close/>
                    <a:moveTo>
                      <a:pt x="563" y="983"/>
                    </a:moveTo>
                    <a:lnTo>
                      <a:pt x="563" y="983"/>
                    </a:lnTo>
                    <a:lnTo>
                      <a:pt x="551" y="992"/>
                    </a:lnTo>
                    <a:lnTo>
                      <a:pt x="538" y="998"/>
                    </a:lnTo>
                    <a:lnTo>
                      <a:pt x="538" y="998"/>
                    </a:lnTo>
                    <a:lnTo>
                      <a:pt x="545" y="988"/>
                    </a:lnTo>
                    <a:lnTo>
                      <a:pt x="555" y="980"/>
                    </a:lnTo>
                    <a:lnTo>
                      <a:pt x="573" y="964"/>
                    </a:lnTo>
                    <a:lnTo>
                      <a:pt x="573" y="964"/>
                    </a:lnTo>
                    <a:lnTo>
                      <a:pt x="583" y="970"/>
                    </a:lnTo>
                    <a:lnTo>
                      <a:pt x="583" y="970"/>
                    </a:lnTo>
                    <a:lnTo>
                      <a:pt x="574" y="976"/>
                    </a:lnTo>
                    <a:lnTo>
                      <a:pt x="563" y="983"/>
                    </a:lnTo>
                    <a:lnTo>
                      <a:pt x="563" y="983"/>
                    </a:lnTo>
                    <a:close/>
                    <a:moveTo>
                      <a:pt x="591" y="974"/>
                    </a:moveTo>
                    <a:lnTo>
                      <a:pt x="591" y="974"/>
                    </a:lnTo>
                    <a:lnTo>
                      <a:pt x="603" y="977"/>
                    </a:lnTo>
                    <a:lnTo>
                      <a:pt x="603" y="977"/>
                    </a:lnTo>
                    <a:lnTo>
                      <a:pt x="580" y="994"/>
                    </a:lnTo>
                    <a:lnTo>
                      <a:pt x="567" y="1001"/>
                    </a:lnTo>
                    <a:lnTo>
                      <a:pt x="555" y="1006"/>
                    </a:lnTo>
                    <a:lnTo>
                      <a:pt x="555" y="1006"/>
                    </a:lnTo>
                    <a:lnTo>
                      <a:pt x="569" y="992"/>
                    </a:lnTo>
                    <a:lnTo>
                      <a:pt x="569" y="992"/>
                    </a:lnTo>
                    <a:lnTo>
                      <a:pt x="581" y="983"/>
                    </a:lnTo>
                    <a:lnTo>
                      <a:pt x="587" y="978"/>
                    </a:lnTo>
                    <a:lnTo>
                      <a:pt x="590" y="976"/>
                    </a:lnTo>
                    <a:lnTo>
                      <a:pt x="591" y="974"/>
                    </a:lnTo>
                    <a:lnTo>
                      <a:pt x="591" y="974"/>
                    </a:lnTo>
                    <a:close/>
                    <a:moveTo>
                      <a:pt x="536" y="980"/>
                    </a:moveTo>
                    <a:lnTo>
                      <a:pt x="536" y="980"/>
                    </a:lnTo>
                    <a:lnTo>
                      <a:pt x="548" y="969"/>
                    </a:lnTo>
                    <a:lnTo>
                      <a:pt x="561" y="958"/>
                    </a:lnTo>
                    <a:lnTo>
                      <a:pt x="561" y="958"/>
                    </a:lnTo>
                    <a:lnTo>
                      <a:pt x="563" y="957"/>
                    </a:lnTo>
                    <a:lnTo>
                      <a:pt x="563" y="957"/>
                    </a:lnTo>
                    <a:lnTo>
                      <a:pt x="565" y="958"/>
                    </a:lnTo>
                    <a:lnTo>
                      <a:pt x="565" y="958"/>
                    </a:lnTo>
                    <a:lnTo>
                      <a:pt x="550" y="969"/>
                    </a:lnTo>
                    <a:lnTo>
                      <a:pt x="536" y="980"/>
                    </a:lnTo>
                    <a:lnTo>
                      <a:pt x="536" y="980"/>
                    </a:lnTo>
                    <a:close/>
                    <a:moveTo>
                      <a:pt x="521" y="970"/>
                    </a:moveTo>
                    <a:lnTo>
                      <a:pt x="521" y="970"/>
                    </a:lnTo>
                    <a:lnTo>
                      <a:pt x="527" y="963"/>
                    </a:lnTo>
                    <a:lnTo>
                      <a:pt x="533" y="954"/>
                    </a:lnTo>
                    <a:lnTo>
                      <a:pt x="548" y="940"/>
                    </a:lnTo>
                    <a:lnTo>
                      <a:pt x="548" y="940"/>
                    </a:lnTo>
                    <a:lnTo>
                      <a:pt x="556" y="949"/>
                    </a:lnTo>
                    <a:lnTo>
                      <a:pt x="556" y="949"/>
                    </a:lnTo>
                    <a:lnTo>
                      <a:pt x="539" y="960"/>
                    </a:lnTo>
                    <a:lnTo>
                      <a:pt x="521" y="970"/>
                    </a:lnTo>
                    <a:lnTo>
                      <a:pt x="521" y="970"/>
                    </a:lnTo>
                    <a:close/>
                    <a:moveTo>
                      <a:pt x="522" y="947"/>
                    </a:moveTo>
                    <a:lnTo>
                      <a:pt x="522" y="947"/>
                    </a:lnTo>
                    <a:lnTo>
                      <a:pt x="528" y="940"/>
                    </a:lnTo>
                    <a:lnTo>
                      <a:pt x="528" y="940"/>
                    </a:lnTo>
                    <a:lnTo>
                      <a:pt x="534" y="934"/>
                    </a:lnTo>
                    <a:lnTo>
                      <a:pt x="538" y="927"/>
                    </a:lnTo>
                    <a:lnTo>
                      <a:pt x="538" y="927"/>
                    </a:lnTo>
                    <a:lnTo>
                      <a:pt x="543" y="933"/>
                    </a:lnTo>
                    <a:lnTo>
                      <a:pt x="543" y="933"/>
                    </a:lnTo>
                    <a:lnTo>
                      <a:pt x="522" y="947"/>
                    </a:lnTo>
                    <a:lnTo>
                      <a:pt x="522" y="947"/>
                    </a:lnTo>
                    <a:close/>
                    <a:moveTo>
                      <a:pt x="515" y="934"/>
                    </a:moveTo>
                    <a:lnTo>
                      <a:pt x="515" y="934"/>
                    </a:lnTo>
                    <a:lnTo>
                      <a:pt x="524" y="923"/>
                    </a:lnTo>
                    <a:lnTo>
                      <a:pt x="531" y="913"/>
                    </a:lnTo>
                    <a:lnTo>
                      <a:pt x="531" y="913"/>
                    </a:lnTo>
                    <a:lnTo>
                      <a:pt x="534" y="919"/>
                    </a:lnTo>
                    <a:lnTo>
                      <a:pt x="534" y="919"/>
                    </a:lnTo>
                    <a:lnTo>
                      <a:pt x="532" y="919"/>
                    </a:lnTo>
                    <a:lnTo>
                      <a:pt x="530" y="922"/>
                    </a:lnTo>
                    <a:lnTo>
                      <a:pt x="524" y="925"/>
                    </a:lnTo>
                    <a:lnTo>
                      <a:pt x="515" y="934"/>
                    </a:lnTo>
                    <a:lnTo>
                      <a:pt x="515" y="934"/>
                    </a:lnTo>
                    <a:close/>
                    <a:moveTo>
                      <a:pt x="513" y="911"/>
                    </a:moveTo>
                    <a:lnTo>
                      <a:pt x="513" y="911"/>
                    </a:lnTo>
                    <a:lnTo>
                      <a:pt x="524" y="898"/>
                    </a:lnTo>
                    <a:lnTo>
                      <a:pt x="524" y="898"/>
                    </a:lnTo>
                    <a:lnTo>
                      <a:pt x="525" y="901"/>
                    </a:lnTo>
                    <a:lnTo>
                      <a:pt x="525" y="901"/>
                    </a:lnTo>
                    <a:lnTo>
                      <a:pt x="513" y="911"/>
                    </a:lnTo>
                    <a:lnTo>
                      <a:pt x="513" y="911"/>
                    </a:lnTo>
                    <a:close/>
                    <a:moveTo>
                      <a:pt x="495" y="910"/>
                    </a:moveTo>
                    <a:lnTo>
                      <a:pt x="495" y="910"/>
                    </a:lnTo>
                    <a:lnTo>
                      <a:pt x="501" y="898"/>
                    </a:lnTo>
                    <a:lnTo>
                      <a:pt x="509" y="884"/>
                    </a:lnTo>
                    <a:lnTo>
                      <a:pt x="509" y="884"/>
                    </a:lnTo>
                    <a:lnTo>
                      <a:pt x="514" y="877"/>
                    </a:lnTo>
                    <a:lnTo>
                      <a:pt x="514" y="877"/>
                    </a:lnTo>
                    <a:lnTo>
                      <a:pt x="519" y="888"/>
                    </a:lnTo>
                    <a:lnTo>
                      <a:pt x="519" y="888"/>
                    </a:lnTo>
                    <a:lnTo>
                      <a:pt x="507" y="899"/>
                    </a:lnTo>
                    <a:lnTo>
                      <a:pt x="501" y="905"/>
                    </a:lnTo>
                    <a:lnTo>
                      <a:pt x="495" y="910"/>
                    </a:lnTo>
                    <a:lnTo>
                      <a:pt x="495" y="910"/>
                    </a:lnTo>
                    <a:close/>
                    <a:moveTo>
                      <a:pt x="483" y="890"/>
                    </a:moveTo>
                    <a:lnTo>
                      <a:pt x="483" y="890"/>
                    </a:lnTo>
                    <a:lnTo>
                      <a:pt x="488" y="881"/>
                    </a:lnTo>
                    <a:lnTo>
                      <a:pt x="494" y="872"/>
                    </a:lnTo>
                    <a:lnTo>
                      <a:pt x="506" y="857"/>
                    </a:lnTo>
                    <a:lnTo>
                      <a:pt x="506" y="857"/>
                    </a:lnTo>
                    <a:lnTo>
                      <a:pt x="509" y="864"/>
                    </a:lnTo>
                    <a:lnTo>
                      <a:pt x="509" y="864"/>
                    </a:lnTo>
                    <a:lnTo>
                      <a:pt x="496" y="877"/>
                    </a:lnTo>
                    <a:lnTo>
                      <a:pt x="490" y="884"/>
                    </a:lnTo>
                    <a:lnTo>
                      <a:pt x="483" y="890"/>
                    </a:lnTo>
                    <a:lnTo>
                      <a:pt x="483" y="890"/>
                    </a:lnTo>
                    <a:close/>
                    <a:moveTo>
                      <a:pt x="484" y="911"/>
                    </a:moveTo>
                    <a:lnTo>
                      <a:pt x="484" y="911"/>
                    </a:lnTo>
                    <a:lnTo>
                      <a:pt x="479" y="904"/>
                    </a:lnTo>
                    <a:lnTo>
                      <a:pt x="479" y="904"/>
                    </a:lnTo>
                    <a:lnTo>
                      <a:pt x="491" y="895"/>
                    </a:lnTo>
                    <a:lnTo>
                      <a:pt x="491" y="895"/>
                    </a:lnTo>
                    <a:lnTo>
                      <a:pt x="484" y="911"/>
                    </a:lnTo>
                    <a:lnTo>
                      <a:pt x="484" y="911"/>
                    </a:lnTo>
                    <a:close/>
                    <a:moveTo>
                      <a:pt x="490" y="927"/>
                    </a:moveTo>
                    <a:lnTo>
                      <a:pt x="490" y="927"/>
                    </a:lnTo>
                    <a:lnTo>
                      <a:pt x="489" y="924"/>
                    </a:lnTo>
                    <a:lnTo>
                      <a:pt x="489" y="924"/>
                    </a:lnTo>
                    <a:lnTo>
                      <a:pt x="492" y="922"/>
                    </a:lnTo>
                    <a:lnTo>
                      <a:pt x="492" y="922"/>
                    </a:lnTo>
                    <a:lnTo>
                      <a:pt x="490" y="927"/>
                    </a:lnTo>
                    <a:lnTo>
                      <a:pt x="490" y="927"/>
                    </a:lnTo>
                    <a:close/>
                    <a:moveTo>
                      <a:pt x="494" y="936"/>
                    </a:moveTo>
                    <a:lnTo>
                      <a:pt x="494" y="936"/>
                    </a:lnTo>
                    <a:lnTo>
                      <a:pt x="502" y="931"/>
                    </a:lnTo>
                    <a:lnTo>
                      <a:pt x="510" y="925"/>
                    </a:lnTo>
                    <a:lnTo>
                      <a:pt x="510" y="925"/>
                    </a:lnTo>
                    <a:lnTo>
                      <a:pt x="496" y="943"/>
                    </a:lnTo>
                    <a:lnTo>
                      <a:pt x="496" y="943"/>
                    </a:lnTo>
                    <a:lnTo>
                      <a:pt x="494" y="936"/>
                    </a:lnTo>
                    <a:lnTo>
                      <a:pt x="494" y="936"/>
                    </a:lnTo>
                    <a:close/>
                    <a:moveTo>
                      <a:pt x="500" y="958"/>
                    </a:moveTo>
                    <a:lnTo>
                      <a:pt x="500" y="958"/>
                    </a:lnTo>
                    <a:lnTo>
                      <a:pt x="506" y="954"/>
                    </a:lnTo>
                    <a:lnTo>
                      <a:pt x="506" y="954"/>
                    </a:lnTo>
                    <a:lnTo>
                      <a:pt x="501" y="960"/>
                    </a:lnTo>
                    <a:lnTo>
                      <a:pt x="501" y="960"/>
                    </a:lnTo>
                    <a:lnTo>
                      <a:pt x="500" y="958"/>
                    </a:lnTo>
                    <a:lnTo>
                      <a:pt x="500" y="958"/>
                    </a:lnTo>
                    <a:close/>
                    <a:moveTo>
                      <a:pt x="504" y="969"/>
                    </a:moveTo>
                    <a:lnTo>
                      <a:pt x="504" y="969"/>
                    </a:lnTo>
                    <a:lnTo>
                      <a:pt x="509" y="968"/>
                    </a:lnTo>
                    <a:lnTo>
                      <a:pt x="514" y="964"/>
                    </a:lnTo>
                    <a:lnTo>
                      <a:pt x="514" y="964"/>
                    </a:lnTo>
                    <a:lnTo>
                      <a:pt x="510" y="971"/>
                    </a:lnTo>
                    <a:lnTo>
                      <a:pt x="507" y="977"/>
                    </a:lnTo>
                    <a:lnTo>
                      <a:pt x="507" y="977"/>
                    </a:lnTo>
                    <a:lnTo>
                      <a:pt x="504" y="969"/>
                    </a:lnTo>
                    <a:lnTo>
                      <a:pt x="504" y="969"/>
                    </a:lnTo>
                    <a:close/>
                    <a:moveTo>
                      <a:pt x="514" y="990"/>
                    </a:moveTo>
                    <a:lnTo>
                      <a:pt x="514" y="990"/>
                    </a:lnTo>
                    <a:lnTo>
                      <a:pt x="510" y="986"/>
                    </a:lnTo>
                    <a:lnTo>
                      <a:pt x="510" y="986"/>
                    </a:lnTo>
                    <a:lnTo>
                      <a:pt x="516" y="983"/>
                    </a:lnTo>
                    <a:lnTo>
                      <a:pt x="521" y="981"/>
                    </a:lnTo>
                    <a:lnTo>
                      <a:pt x="521" y="981"/>
                    </a:lnTo>
                    <a:lnTo>
                      <a:pt x="514" y="990"/>
                    </a:lnTo>
                    <a:lnTo>
                      <a:pt x="514" y="990"/>
                    </a:lnTo>
                    <a:close/>
                    <a:moveTo>
                      <a:pt x="524" y="1004"/>
                    </a:moveTo>
                    <a:lnTo>
                      <a:pt x="524" y="1004"/>
                    </a:lnTo>
                    <a:lnTo>
                      <a:pt x="519" y="999"/>
                    </a:lnTo>
                    <a:lnTo>
                      <a:pt x="519" y="999"/>
                    </a:lnTo>
                    <a:lnTo>
                      <a:pt x="528" y="994"/>
                    </a:lnTo>
                    <a:lnTo>
                      <a:pt x="528" y="994"/>
                    </a:lnTo>
                    <a:lnTo>
                      <a:pt x="524" y="1004"/>
                    </a:lnTo>
                    <a:lnTo>
                      <a:pt x="524" y="1004"/>
                    </a:lnTo>
                    <a:close/>
                    <a:moveTo>
                      <a:pt x="538" y="1012"/>
                    </a:moveTo>
                    <a:lnTo>
                      <a:pt x="538" y="1012"/>
                    </a:lnTo>
                    <a:lnTo>
                      <a:pt x="533" y="1010"/>
                    </a:lnTo>
                    <a:lnTo>
                      <a:pt x="533" y="1010"/>
                    </a:lnTo>
                    <a:lnTo>
                      <a:pt x="542" y="1007"/>
                    </a:lnTo>
                    <a:lnTo>
                      <a:pt x="542" y="1007"/>
                    </a:lnTo>
                    <a:lnTo>
                      <a:pt x="539" y="1010"/>
                    </a:lnTo>
                    <a:lnTo>
                      <a:pt x="538" y="1012"/>
                    </a:lnTo>
                    <a:lnTo>
                      <a:pt x="538" y="1012"/>
                    </a:lnTo>
                    <a:close/>
                    <a:moveTo>
                      <a:pt x="561" y="1019"/>
                    </a:moveTo>
                    <a:lnTo>
                      <a:pt x="561" y="1019"/>
                    </a:lnTo>
                    <a:lnTo>
                      <a:pt x="551" y="1017"/>
                    </a:lnTo>
                    <a:lnTo>
                      <a:pt x="551" y="1017"/>
                    </a:lnTo>
                    <a:lnTo>
                      <a:pt x="559" y="1015"/>
                    </a:lnTo>
                    <a:lnTo>
                      <a:pt x="567" y="1012"/>
                    </a:lnTo>
                    <a:lnTo>
                      <a:pt x="567" y="1012"/>
                    </a:lnTo>
                    <a:lnTo>
                      <a:pt x="561" y="1019"/>
                    </a:lnTo>
                    <a:lnTo>
                      <a:pt x="561" y="1019"/>
                    </a:lnTo>
                    <a:close/>
                    <a:moveTo>
                      <a:pt x="593" y="1022"/>
                    </a:moveTo>
                    <a:lnTo>
                      <a:pt x="593" y="1022"/>
                    </a:lnTo>
                    <a:lnTo>
                      <a:pt x="579" y="1021"/>
                    </a:lnTo>
                    <a:lnTo>
                      <a:pt x="579" y="1021"/>
                    </a:lnTo>
                    <a:lnTo>
                      <a:pt x="596" y="1011"/>
                    </a:lnTo>
                    <a:lnTo>
                      <a:pt x="596" y="1011"/>
                    </a:lnTo>
                    <a:lnTo>
                      <a:pt x="593" y="1016"/>
                    </a:lnTo>
                    <a:lnTo>
                      <a:pt x="593" y="1022"/>
                    </a:lnTo>
                    <a:lnTo>
                      <a:pt x="593" y="1022"/>
                    </a:lnTo>
                    <a:close/>
                    <a:moveTo>
                      <a:pt x="584" y="1007"/>
                    </a:moveTo>
                    <a:lnTo>
                      <a:pt x="584" y="1007"/>
                    </a:lnTo>
                    <a:lnTo>
                      <a:pt x="593" y="998"/>
                    </a:lnTo>
                    <a:lnTo>
                      <a:pt x="604" y="988"/>
                    </a:lnTo>
                    <a:lnTo>
                      <a:pt x="604" y="988"/>
                    </a:lnTo>
                    <a:lnTo>
                      <a:pt x="615" y="981"/>
                    </a:lnTo>
                    <a:lnTo>
                      <a:pt x="615" y="981"/>
                    </a:lnTo>
                    <a:lnTo>
                      <a:pt x="620" y="982"/>
                    </a:lnTo>
                    <a:lnTo>
                      <a:pt x="620" y="982"/>
                    </a:lnTo>
                    <a:lnTo>
                      <a:pt x="602" y="995"/>
                    </a:lnTo>
                    <a:lnTo>
                      <a:pt x="584" y="1007"/>
                    </a:lnTo>
                    <a:lnTo>
                      <a:pt x="584" y="1007"/>
                    </a:lnTo>
                    <a:close/>
                    <a:moveTo>
                      <a:pt x="609" y="1022"/>
                    </a:moveTo>
                    <a:lnTo>
                      <a:pt x="609" y="1022"/>
                    </a:lnTo>
                    <a:lnTo>
                      <a:pt x="613" y="1019"/>
                    </a:lnTo>
                    <a:lnTo>
                      <a:pt x="613" y="1019"/>
                    </a:lnTo>
                    <a:lnTo>
                      <a:pt x="613" y="1022"/>
                    </a:lnTo>
                    <a:lnTo>
                      <a:pt x="613" y="1022"/>
                    </a:lnTo>
                    <a:lnTo>
                      <a:pt x="609" y="1022"/>
                    </a:lnTo>
                    <a:lnTo>
                      <a:pt x="609" y="1022"/>
                    </a:lnTo>
                    <a:close/>
                    <a:moveTo>
                      <a:pt x="607" y="1012"/>
                    </a:moveTo>
                    <a:lnTo>
                      <a:pt x="607" y="1012"/>
                    </a:lnTo>
                    <a:lnTo>
                      <a:pt x="612" y="1006"/>
                    </a:lnTo>
                    <a:lnTo>
                      <a:pt x="616" y="1000"/>
                    </a:lnTo>
                    <a:lnTo>
                      <a:pt x="628" y="988"/>
                    </a:lnTo>
                    <a:lnTo>
                      <a:pt x="628" y="988"/>
                    </a:lnTo>
                    <a:lnTo>
                      <a:pt x="633" y="984"/>
                    </a:lnTo>
                    <a:lnTo>
                      <a:pt x="633" y="984"/>
                    </a:lnTo>
                    <a:lnTo>
                      <a:pt x="646" y="986"/>
                    </a:lnTo>
                    <a:lnTo>
                      <a:pt x="646" y="986"/>
                    </a:lnTo>
                    <a:lnTo>
                      <a:pt x="633" y="995"/>
                    </a:lnTo>
                    <a:lnTo>
                      <a:pt x="633" y="995"/>
                    </a:lnTo>
                    <a:lnTo>
                      <a:pt x="620" y="1005"/>
                    </a:lnTo>
                    <a:lnTo>
                      <a:pt x="613" y="1009"/>
                    </a:lnTo>
                    <a:lnTo>
                      <a:pt x="607" y="1012"/>
                    </a:lnTo>
                    <a:lnTo>
                      <a:pt x="607" y="1012"/>
                    </a:lnTo>
                    <a:close/>
                    <a:moveTo>
                      <a:pt x="638" y="1019"/>
                    </a:moveTo>
                    <a:lnTo>
                      <a:pt x="638" y="1019"/>
                    </a:lnTo>
                    <a:lnTo>
                      <a:pt x="631" y="1021"/>
                    </a:lnTo>
                    <a:lnTo>
                      <a:pt x="631" y="1021"/>
                    </a:lnTo>
                    <a:lnTo>
                      <a:pt x="639" y="1016"/>
                    </a:lnTo>
                    <a:lnTo>
                      <a:pt x="639" y="1016"/>
                    </a:lnTo>
                    <a:lnTo>
                      <a:pt x="638" y="1019"/>
                    </a:lnTo>
                    <a:lnTo>
                      <a:pt x="638" y="1019"/>
                    </a:lnTo>
                    <a:close/>
                    <a:moveTo>
                      <a:pt x="634" y="1007"/>
                    </a:moveTo>
                    <a:lnTo>
                      <a:pt x="634" y="1007"/>
                    </a:lnTo>
                    <a:lnTo>
                      <a:pt x="639" y="1004"/>
                    </a:lnTo>
                    <a:lnTo>
                      <a:pt x="639" y="1004"/>
                    </a:lnTo>
                    <a:lnTo>
                      <a:pt x="652" y="993"/>
                    </a:lnTo>
                    <a:lnTo>
                      <a:pt x="652" y="993"/>
                    </a:lnTo>
                    <a:lnTo>
                      <a:pt x="648" y="999"/>
                    </a:lnTo>
                    <a:lnTo>
                      <a:pt x="648" y="999"/>
                    </a:lnTo>
                    <a:lnTo>
                      <a:pt x="634" y="1007"/>
                    </a:lnTo>
                    <a:lnTo>
                      <a:pt x="634" y="1007"/>
                    </a:lnTo>
                    <a:close/>
                    <a:moveTo>
                      <a:pt x="666" y="1017"/>
                    </a:moveTo>
                    <a:lnTo>
                      <a:pt x="666" y="1017"/>
                    </a:lnTo>
                    <a:lnTo>
                      <a:pt x="671" y="1013"/>
                    </a:lnTo>
                    <a:lnTo>
                      <a:pt x="671" y="1013"/>
                    </a:lnTo>
                    <a:lnTo>
                      <a:pt x="672" y="1016"/>
                    </a:lnTo>
                    <a:lnTo>
                      <a:pt x="672" y="1016"/>
                    </a:lnTo>
                    <a:lnTo>
                      <a:pt x="666" y="1017"/>
                    </a:lnTo>
                    <a:lnTo>
                      <a:pt x="666" y="1017"/>
                    </a:lnTo>
                    <a:close/>
                    <a:moveTo>
                      <a:pt x="650" y="1012"/>
                    </a:moveTo>
                    <a:lnTo>
                      <a:pt x="650" y="1012"/>
                    </a:lnTo>
                    <a:lnTo>
                      <a:pt x="654" y="1006"/>
                    </a:lnTo>
                    <a:lnTo>
                      <a:pt x="654" y="1006"/>
                    </a:lnTo>
                    <a:lnTo>
                      <a:pt x="666" y="996"/>
                    </a:lnTo>
                    <a:lnTo>
                      <a:pt x="678" y="987"/>
                    </a:lnTo>
                    <a:lnTo>
                      <a:pt x="678" y="987"/>
                    </a:lnTo>
                    <a:lnTo>
                      <a:pt x="693" y="987"/>
                    </a:lnTo>
                    <a:lnTo>
                      <a:pt x="693" y="987"/>
                    </a:lnTo>
                    <a:lnTo>
                      <a:pt x="686" y="993"/>
                    </a:lnTo>
                    <a:lnTo>
                      <a:pt x="686" y="993"/>
                    </a:lnTo>
                    <a:lnTo>
                      <a:pt x="669" y="1004"/>
                    </a:lnTo>
                    <a:lnTo>
                      <a:pt x="660" y="1009"/>
                    </a:lnTo>
                    <a:lnTo>
                      <a:pt x="650" y="1012"/>
                    </a:lnTo>
                    <a:lnTo>
                      <a:pt x="650" y="1012"/>
                    </a:lnTo>
                    <a:close/>
                    <a:moveTo>
                      <a:pt x="693" y="1000"/>
                    </a:moveTo>
                    <a:lnTo>
                      <a:pt x="693" y="1000"/>
                    </a:lnTo>
                    <a:lnTo>
                      <a:pt x="709" y="987"/>
                    </a:lnTo>
                    <a:lnTo>
                      <a:pt x="709" y="987"/>
                    </a:lnTo>
                    <a:lnTo>
                      <a:pt x="727" y="986"/>
                    </a:lnTo>
                    <a:lnTo>
                      <a:pt x="727" y="986"/>
                    </a:lnTo>
                    <a:lnTo>
                      <a:pt x="708" y="996"/>
                    </a:lnTo>
                    <a:lnTo>
                      <a:pt x="687" y="1005"/>
                    </a:lnTo>
                    <a:lnTo>
                      <a:pt x="687" y="1005"/>
                    </a:lnTo>
                    <a:lnTo>
                      <a:pt x="693" y="1000"/>
                    </a:lnTo>
                    <a:lnTo>
                      <a:pt x="693" y="1000"/>
                    </a:lnTo>
                    <a:close/>
                    <a:moveTo>
                      <a:pt x="701" y="1013"/>
                    </a:moveTo>
                    <a:lnTo>
                      <a:pt x="701" y="1013"/>
                    </a:lnTo>
                    <a:lnTo>
                      <a:pt x="690" y="1015"/>
                    </a:lnTo>
                    <a:lnTo>
                      <a:pt x="690" y="1015"/>
                    </a:lnTo>
                    <a:lnTo>
                      <a:pt x="703" y="1010"/>
                    </a:lnTo>
                    <a:lnTo>
                      <a:pt x="703" y="1010"/>
                    </a:lnTo>
                    <a:lnTo>
                      <a:pt x="701" y="1013"/>
                    </a:lnTo>
                    <a:lnTo>
                      <a:pt x="701" y="1013"/>
                    </a:lnTo>
                    <a:close/>
                    <a:moveTo>
                      <a:pt x="737" y="992"/>
                    </a:moveTo>
                    <a:lnTo>
                      <a:pt x="737" y="992"/>
                    </a:lnTo>
                    <a:lnTo>
                      <a:pt x="746" y="986"/>
                    </a:lnTo>
                    <a:lnTo>
                      <a:pt x="746" y="986"/>
                    </a:lnTo>
                    <a:lnTo>
                      <a:pt x="767" y="984"/>
                    </a:lnTo>
                    <a:lnTo>
                      <a:pt x="767" y="984"/>
                    </a:lnTo>
                    <a:lnTo>
                      <a:pt x="764" y="987"/>
                    </a:lnTo>
                    <a:lnTo>
                      <a:pt x="764" y="987"/>
                    </a:lnTo>
                    <a:lnTo>
                      <a:pt x="751" y="994"/>
                    </a:lnTo>
                    <a:lnTo>
                      <a:pt x="739" y="1000"/>
                    </a:lnTo>
                    <a:lnTo>
                      <a:pt x="727" y="1005"/>
                    </a:lnTo>
                    <a:lnTo>
                      <a:pt x="715" y="1010"/>
                    </a:lnTo>
                    <a:lnTo>
                      <a:pt x="715" y="1010"/>
                    </a:lnTo>
                    <a:lnTo>
                      <a:pt x="726" y="1000"/>
                    </a:lnTo>
                    <a:lnTo>
                      <a:pt x="737" y="992"/>
                    </a:lnTo>
                    <a:lnTo>
                      <a:pt x="737" y="992"/>
                    </a:lnTo>
                    <a:close/>
                    <a:moveTo>
                      <a:pt x="752" y="1009"/>
                    </a:moveTo>
                    <a:lnTo>
                      <a:pt x="752" y="1009"/>
                    </a:lnTo>
                    <a:lnTo>
                      <a:pt x="761" y="1001"/>
                    </a:lnTo>
                    <a:lnTo>
                      <a:pt x="769" y="994"/>
                    </a:lnTo>
                    <a:lnTo>
                      <a:pt x="769" y="994"/>
                    </a:lnTo>
                    <a:lnTo>
                      <a:pt x="785" y="983"/>
                    </a:lnTo>
                    <a:lnTo>
                      <a:pt x="785" y="983"/>
                    </a:lnTo>
                    <a:lnTo>
                      <a:pt x="795" y="983"/>
                    </a:lnTo>
                    <a:lnTo>
                      <a:pt x="795" y="983"/>
                    </a:lnTo>
                    <a:lnTo>
                      <a:pt x="786" y="990"/>
                    </a:lnTo>
                    <a:lnTo>
                      <a:pt x="778" y="999"/>
                    </a:lnTo>
                    <a:lnTo>
                      <a:pt x="778" y="999"/>
                    </a:lnTo>
                    <a:lnTo>
                      <a:pt x="766" y="1005"/>
                    </a:lnTo>
                    <a:lnTo>
                      <a:pt x="752" y="1009"/>
                    </a:lnTo>
                    <a:lnTo>
                      <a:pt x="752" y="1009"/>
                    </a:lnTo>
                    <a:close/>
                    <a:moveTo>
                      <a:pt x="793" y="1012"/>
                    </a:moveTo>
                    <a:lnTo>
                      <a:pt x="793" y="1012"/>
                    </a:lnTo>
                    <a:lnTo>
                      <a:pt x="784" y="1012"/>
                    </a:lnTo>
                    <a:lnTo>
                      <a:pt x="784" y="1012"/>
                    </a:lnTo>
                    <a:lnTo>
                      <a:pt x="798" y="1006"/>
                    </a:lnTo>
                    <a:lnTo>
                      <a:pt x="798" y="1006"/>
                    </a:lnTo>
                    <a:lnTo>
                      <a:pt x="793" y="1012"/>
                    </a:lnTo>
                    <a:lnTo>
                      <a:pt x="793" y="1012"/>
                    </a:lnTo>
                    <a:close/>
                    <a:moveTo>
                      <a:pt x="807" y="1011"/>
                    </a:moveTo>
                    <a:lnTo>
                      <a:pt x="807" y="1011"/>
                    </a:lnTo>
                    <a:lnTo>
                      <a:pt x="813" y="1005"/>
                    </a:lnTo>
                    <a:lnTo>
                      <a:pt x="819" y="999"/>
                    </a:lnTo>
                    <a:lnTo>
                      <a:pt x="833" y="988"/>
                    </a:lnTo>
                    <a:lnTo>
                      <a:pt x="833" y="988"/>
                    </a:lnTo>
                    <a:lnTo>
                      <a:pt x="837" y="984"/>
                    </a:lnTo>
                    <a:lnTo>
                      <a:pt x="837" y="984"/>
                    </a:lnTo>
                    <a:lnTo>
                      <a:pt x="857" y="987"/>
                    </a:lnTo>
                    <a:lnTo>
                      <a:pt x="857" y="987"/>
                    </a:lnTo>
                    <a:lnTo>
                      <a:pt x="841" y="996"/>
                    </a:lnTo>
                    <a:lnTo>
                      <a:pt x="841" y="996"/>
                    </a:lnTo>
                    <a:lnTo>
                      <a:pt x="825" y="1005"/>
                    </a:lnTo>
                    <a:lnTo>
                      <a:pt x="816" y="1009"/>
                    </a:lnTo>
                    <a:lnTo>
                      <a:pt x="807" y="1011"/>
                    </a:lnTo>
                    <a:lnTo>
                      <a:pt x="807" y="1011"/>
                    </a:lnTo>
                    <a:close/>
                    <a:moveTo>
                      <a:pt x="803" y="993"/>
                    </a:moveTo>
                    <a:lnTo>
                      <a:pt x="803" y="993"/>
                    </a:lnTo>
                    <a:lnTo>
                      <a:pt x="813" y="983"/>
                    </a:lnTo>
                    <a:lnTo>
                      <a:pt x="813" y="983"/>
                    </a:lnTo>
                    <a:lnTo>
                      <a:pt x="819" y="984"/>
                    </a:lnTo>
                    <a:lnTo>
                      <a:pt x="819" y="984"/>
                    </a:lnTo>
                    <a:lnTo>
                      <a:pt x="803" y="993"/>
                    </a:lnTo>
                    <a:lnTo>
                      <a:pt x="803" y="993"/>
                    </a:lnTo>
                    <a:close/>
                    <a:moveTo>
                      <a:pt x="846" y="1005"/>
                    </a:moveTo>
                    <a:lnTo>
                      <a:pt x="846" y="1005"/>
                    </a:lnTo>
                    <a:lnTo>
                      <a:pt x="861" y="998"/>
                    </a:lnTo>
                    <a:lnTo>
                      <a:pt x="868" y="993"/>
                    </a:lnTo>
                    <a:lnTo>
                      <a:pt x="873" y="987"/>
                    </a:lnTo>
                    <a:lnTo>
                      <a:pt x="873" y="987"/>
                    </a:lnTo>
                    <a:lnTo>
                      <a:pt x="886" y="988"/>
                    </a:lnTo>
                    <a:lnTo>
                      <a:pt x="886" y="988"/>
                    </a:lnTo>
                    <a:lnTo>
                      <a:pt x="885" y="988"/>
                    </a:lnTo>
                    <a:lnTo>
                      <a:pt x="885" y="988"/>
                    </a:lnTo>
                    <a:lnTo>
                      <a:pt x="875" y="995"/>
                    </a:lnTo>
                    <a:lnTo>
                      <a:pt x="863" y="1001"/>
                    </a:lnTo>
                    <a:lnTo>
                      <a:pt x="851" y="1007"/>
                    </a:lnTo>
                    <a:lnTo>
                      <a:pt x="839" y="1011"/>
                    </a:lnTo>
                    <a:lnTo>
                      <a:pt x="839" y="1011"/>
                    </a:lnTo>
                    <a:lnTo>
                      <a:pt x="846" y="1005"/>
                    </a:lnTo>
                    <a:lnTo>
                      <a:pt x="846" y="1005"/>
                    </a:lnTo>
                    <a:close/>
                    <a:moveTo>
                      <a:pt x="862" y="1017"/>
                    </a:moveTo>
                    <a:lnTo>
                      <a:pt x="862" y="1017"/>
                    </a:lnTo>
                    <a:lnTo>
                      <a:pt x="853" y="1017"/>
                    </a:lnTo>
                    <a:lnTo>
                      <a:pt x="853" y="1017"/>
                    </a:lnTo>
                    <a:lnTo>
                      <a:pt x="863" y="1012"/>
                    </a:lnTo>
                    <a:lnTo>
                      <a:pt x="863" y="1012"/>
                    </a:lnTo>
                    <a:lnTo>
                      <a:pt x="862" y="1017"/>
                    </a:lnTo>
                    <a:lnTo>
                      <a:pt x="862" y="1017"/>
                    </a:lnTo>
                    <a:close/>
                    <a:moveTo>
                      <a:pt x="874" y="1013"/>
                    </a:moveTo>
                    <a:lnTo>
                      <a:pt x="874" y="1013"/>
                    </a:lnTo>
                    <a:lnTo>
                      <a:pt x="878" y="1010"/>
                    </a:lnTo>
                    <a:lnTo>
                      <a:pt x="881" y="1005"/>
                    </a:lnTo>
                    <a:lnTo>
                      <a:pt x="891" y="996"/>
                    </a:lnTo>
                    <a:lnTo>
                      <a:pt x="891" y="996"/>
                    </a:lnTo>
                    <a:lnTo>
                      <a:pt x="896" y="993"/>
                    </a:lnTo>
                    <a:lnTo>
                      <a:pt x="900" y="989"/>
                    </a:lnTo>
                    <a:lnTo>
                      <a:pt x="900" y="989"/>
                    </a:lnTo>
                    <a:lnTo>
                      <a:pt x="917" y="990"/>
                    </a:lnTo>
                    <a:lnTo>
                      <a:pt x="917" y="990"/>
                    </a:lnTo>
                    <a:lnTo>
                      <a:pt x="896" y="1002"/>
                    </a:lnTo>
                    <a:lnTo>
                      <a:pt x="874" y="1013"/>
                    </a:lnTo>
                    <a:lnTo>
                      <a:pt x="874" y="1013"/>
                    </a:lnTo>
                    <a:close/>
                    <a:moveTo>
                      <a:pt x="912" y="1007"/>
                    </a:moveTo>
                    <a:lnTo>
                      <a:pt x="912" y="1007"/>
                    </a:lnTo>
                    <a:lnTo>
                      <a:pt x="922" y="1000"/>
                    </a:lnTo>
                    <a:lnTo>
                      <a:pt x="927" y="996"/>
                    </a:lnTo>
                    <a:lnTo>
                      <a:pt x="928" y="994"/>
                    </a:lnTo>
                    <a:lnTo>
                      <a:pt x="928" y="992"/>
                    </a:lnTo>
                    <a:lnTo>
                      <a:pt x="928" y="992"/>
                    </a:lnTo>
                    <a:lnTo>
                      <a:pt x="944" y="993"/>
                    </a:lnTo>
                    <a:lnTo>
                      <a:pt x="944" y="993"/>
                    </a:lnTo>
                    <a:lnTo>
                      <a:pt x="903" y="1013"/>
                    </a:lnTo>
                    <a:lnTo>
                      <a:pt x="903" y="1013"/>
                    </a:lnTo>
                    <a:lnTo>
                      <a:pt x="912" y="1007"/>
                    </a:lnTo>
                    <a:lnTo>
                      <a:pt x="912" y="1007"/>
                    </a:lnTo>
                    <a:close/>
                    <a:moveTo>
                      <a:pt x="963" y="994"/>
                    </a:moveTo>
                    <a:lnTo>
                      <a:pt x="963" y="994"/>
                    </a:lnTo>
                    <a:lnTo>
                      <a:pt x="971" y="995"/>
                    </a:lnTo>
                    <a:lnTo>
                      <a:pt x="971" y="995"/>
                    </a:lnTo>
                    <a:lnTo>
                      <a:pt x="967" y="999"/>
                    </a:lnTo>
                    <a:lnTo>
                      <a:pt x="967" y="999"/>
                    </a:lnTo>
                    <a:lnTo>
                      <a:pt x="950" y="1006"/>
                    </a:lnTo>
                    <a:lnTo>
                      <a:pt x="933" y="1012"/>
                    </a:lnTo>
                    <a:lnTo>
                      <a:pt x="933" y="1012"/>
                    </a:lnTo>
                    <a:lnTo>
                      <a:pt x="940" y="1007"/>
                    </a:lnTo>
                    <a:lnTo>
                      <a:pt x="947" y="1004"/>
                    </a:lnTo>
                    <a:lnTo>
                      <a:pt x="956" y="999"/>
                    </a:lnTo>
                    <a:lnTo>
                      <a:pt x="963" y="994"/>
                    </a:lnTo>
                    <a:lnTo>
                      <a:pt x="963" y="994"/>
                    </a:lnTo>
                    <a:close/>
                    <a:moveTo>
                      <a:pt x="908" y="1022"/>
                    </a:moveTo>
                    <a:lnTo>
                      <a:pt x="908" y="1022"/>
                    </a:lnTo>
                    <a:lnTo>
                      <a:pt x="911" y="1019"/>
                    </a:lnTo>
                    <a:lnTo>
                      <a:pt x="911" y="1019"/>
                    </a:lnTo>
                    <a:lnTo>
                      <a:pt x="912" y="1022"/>
                    </a:lnTo>
                    <a:lnTo>
                      <a:pt x="912" y="1022"/>
                    </a:lnTo>
                    <a:lnTo>
                      <a:pt x="908" y="1022"/>
                    </a:lnTo>
                    <a:lnTo>
                      <a:pt x="908" y="1022"/>
                    </a:lnTo>
                    <a:close/>
                    <a:moveTo>
                      <a:pt x="939" y="1025"/>
                    </a:moveTo>
                    <a:lnTo>
                      <a:pt x="939" y="1025"/>
                    </a:lnTo>
                    <a:lnTo>
                      <a:pt x="926" y="1024"/>
                    </a:lnTo>
                    <a:lnTo>
                      <a:pt x="926" y="1024"/>
                    </a:lnTo>
                    <a:lnTo>
                      <a:pt x="935" y="1022"/>
                    </a:lnTo>
                    <a:lnTo>
                      <a:pt x="945" y="1018"/>
                    </a:lnTo>
                    <a:lnTo>
                      <a:pt x="945" y="1018"/>
                    </a:lnTo>
                    <a:lnTo>
                      <a:pt x="939" y="1025"/>
                    </a:lnTo>
                    <a:lnTo>
                      <a:pt x="939" y="1025"/>
                    </a:lnTo>
                    <a:close/>
                    <a:moveTo>
                      <a:pt x="967" y="1028"/>
                    </a:moveTo>
                    <a:lnTo>
                      <a:pt x="967" y="1028"/>
                    </a:lnTo>
                    <a:lnTo>
                      <a:pt x="963" y="1028"/>
                    </a:lnTo>
                    <a:lnTo>
                      <a:pt x="963" y="1028"/>
                    </a:lnTo>
                    <a:lnTo>
                      <a:pt x="969" y="1025"/>
                    </a:lnTo>
                    <a:lnTo>
                      <a:pt x="969" y="1025"/>
                    </a:lnTo>
                    <a:lnTo>
                      <a:pt x="967" y="1028"/>
                    </a:lnTo>
                    <a:lnTo>
                      <a:pt x="967" y="1028"/>
                    </a:lnTo>
                    <a:close/>
                    <a:moveTo>
                      <a:pt x="958" y="1019"/>
                    </a:moveTo>
                    <a:lnTo>
                      <a:pt x="958" y="1019"/>
                    </a:lnTo>
                    <a:lnTo>
                      <a:pt x="973" y="1006"/>
                    </a:lnTo>
                    <a:lnTo>
                      <a:pt x="973" y="1006"/>
                    </a:lnTo>
                    <a:lnTo>
                      <a:pt x="980" y="1002"/>
                    </a:lnTo>
                    <a:lnTo>
                      <a:pt x="986" y="996"/>
                    </a:lnTo>
                    <a:lnTo>
                      <a:pt x="986" y="996"/>
                    </a:lnTo>
                    <a:lnTo>
                      <a:pt x="999" y="998"/>
                    </a:lnTo>
                    <a:lnTo>
                      <a:pt x="999" y="998"/>
                    </a:lnTo>
                    <a:lnTo>
                      <a:pt x="979" y="1010"/>
                    </a:lnTo>
                    <a:lnTo>
                      <a:pt x="958" y="1019"/>
                    </a:lnTo>
                    <a:lnTo>
                      <a:pt x="958" y="1019"/>
                    </a:lnTo>
                    <a:close/>
                    <a:moveTo>
                      <a:pt x="988" y="1030"/>
                    </a:moveTo>
                    <a:lnTo>
                      <a:pt x="988" y="1030"/>
                    </a:lnTo>
                    <a:lnTo>
                      <a:pt x="985" y="1030"/>
                    </a:lnTo>
                    <a:lnTo>
                      <a:pt x="985" y="1030"/>
                    </a:lnTo>
                    <a:lnTo>
                      <a:pt x="991" y="1028"/>
                    </a:lnTo>
                    <a:lnTo>
                      <a:pt x="991" y="1028"/>
                    </a:lnTo>
                    <a:lnTo>
                      <a:pt x="988" y="1030"/>
                    </a:lnTo>
                    <a:lnTo>
                      <a:pt x="988" y="1030"/>
                    </a:lnTo>
                    <a:close/>
                    <a:moveTo>
                      <a:pt x="991" y="1017"/>
                    </a:moveTo>
                    <a:lnTo>
                      <a:pt x="991" y="1017"/>
                    </a:lnTo>
                    <a:lnTo>
                      <a:pt x="999" y="1011"/>
                    </a:lnTo>
                    <a:lnTo>
                      <a:pt x="1008" y="1005"/>
                    </a:lnTo>
                    <a:lnTo>
                      <a:pt x="1008" y="1005"/>
                    </a:lnTo>
                    <a:lnTo>
                      <a:pt x="1012" y="1001"/>
                    </a:lnTo>
                    <a:lnTo>
                      <a:pt x="1012" y="1001"/>
                    </a:lnTo>
                    <a:lnTo>
                      <a:pt x="1015" y="1000"/>
                    </a:lnTo>
                    <a:lnTo>
                      <a:pt x="1015" y="1000"/>
                    </a:lnTo>
                    <a:lnTo>
                      <a:pt x="1022" y="1000"/>
                    </a:lnTo>
                    <a:lnTo>
                      <a:pt x="1022" y="1000"/>
                    </a:lnTo>
                    <a:lnTo>
                      <a:pt x="1014" y="1006"/>
                    </a:lnTo>
                    <a:lnTo>
                      <a:pt x="1014" y="1006"/>
                    </a:lnTo>
                    <a:lnTo>
                      <a:pt x="1003" y="1012"/>
                    </a:lnTo>
                    <a:lnTo>
                      <a:pt x="991" y="1017"/>
                    </a:lnTo>
                    <a:lnTo>
                      <a:pt x="991" y="1017"/>
                    </a:lnTo>
                    <a:close/>
                    <a:moveTo>
                      <a:pt x="1020" y="1015"/>
                    </a:moveTo>
                    <a:lnTo>
                      <a:pt x="1020" y="1015"/>
                    </a:lnTo>
                    <a:lnTo>
                      <a:pt x="1028" y="1009"/>
                    </a:lnTo>
                    <a:lnTo>
                      <a:pt x="1038" y="1002"/>
                    </a:lnTo>
                    <a:lnTo>
                      <a:pt x="1038" y="1002"/>
                    </a:lnTo>
                    <a:lnTo>
                      <a:pt x="1050" y="1004"/>
                    </a:lnTo>
                    <a:lnTo>
                      <a:pt x="1050" y="1004"/>
                    </a:lnTo>
                    <a:lnTo>
                      <a:pt x="1028" y="1015"/>
                    </a:lnTo>
                    <a:lnTo>
                      <a:pt x="1008" y="1024"/>
                    </a:lnTo>
                    <a:lnTo>
                      <a:pt x="1008" y="1024"/>
                    </a:lnTo>
                    <a:lnTo>
                      <a:pt x="1020" y="1015"/>
                    </a:lnTo>
                    <a:lnTo>
                      <a:pt x="1020" y="1015"/>
                    </a:lnTo>
                    <a:close/>
                    <a:moveTo>
                      <a:pt x="1016" y="1034"/>
                    </a:moveTo>
                    <a:lnTo>
                      <a:pt x="1016" y="1034"/>
                    </a:lnTo>
                    <a:lnTo>
                      <a:pt x="1012" y="1033"/>
                    </a:lnTo>
                    <a:lnTo>
                      <a:pt x="1012" y="1033"/>
                    </a:lnTo>
                    <a:lnTo>
                      <a:pt x="1018" y="1030"/>
                    </a:lnTo>
                    <a:lnTo>
                      <a:pt x="1018" y="1030"/>
                    </a:lnTo>
                    <a:lnTo>
                      <a:pt x="1016" y="1034"/>
                    </a:lnTo>
                    <a:lnTo>
                      <a:pt x="1016" y="1034"/>
                    </a:lnTo>
                    <a:close/>
                    <a:moveTo>
                      <a:pt x="1065" y="1007"/>
                    </a:moveTo>
                    <a:lnTo>
                      <a:pt x="1065" y="1007"/>
                    </a:lnTo>
                    <a:lnTo>
                      <a:pt x="1067" y="1006"/>
                    </a:lnTo>
                    <a:lnTo>
                      <a:pt x="1067" y="1006"/>
                    </a:lnTo>
                    <a:lnTo>
                      <a:pt x="1080" y="1007"/>
                    </a:lnTo>
                    <a:lnTo>
                      <a:pt x="1080" y="1007"/>
                    </a:lnTo>
                    <a:lnTo>
                      <a:pt x="1057" y="1019"/>
                    </a:lnTo>
                    <a:lnTo>
                      <a:pt x="1045" y="1025"/>
                    </a:lnTo>
                    <a:lnTo>
                      <a:pt x="1032" y="1030"/>
                    </a:lnTo>
                    <a:lnTo>
                      <a:pt x="1032" y="1030"/>
                    </a:lnTo>
                    <a:lnTo>
                      <a:pt x="1040" y="1024"/>
                    </a:lnTo>
                    <a:lnTo>
                      <a:pt x="1047" y="1018"/>
                    </a:lnTo>
                    <a:lnTo>
                      <a:pt x="1065" y="1007"/>
                    </a:lnTo>
                    <a:lnTo>
                      <a:pt x="1065" y="1007"/>
                    </a:lnTo>
                    <a:close/>
                    <a:moveTo>
                      <a:pt x="1086" y="1009"/>
                    </a:moveTo>
                    <a:lnTo>
                      <a:pt x="1086" y="1009"/>
                    </a:lnTo>
                    <a:lnTo>
                      <a:pt x="1086" y="1009"/>
                    </a:lnTo>
                    <a:lnTo>
                      <a:pt x="1086" y="1009"/>
                    </a:lnTo>
                    <a:lnTo>
                      <a:pt x="1112" y="1012"/>
                    </a:lnTo>
                    <a:lnTo>
                      <a:pt x="1112" y="1012"/>
                    </a:lnTo>
                    <a:lnTo>
                      <a:pt x="1071" y="1028"/>
                    </a:lnTo>
                    <a:lnTo>
                      <a:pt x="1071" y="1028"/>
                    </a:lnTo>
                    <a:lnTo>
                      <a:pt x="1075" y="1024"/>
                    </a:lnTo>
                    <a:lnTo>
                      <a:pt x="1082" y="1019"/>
                    </a:lnTo>
                    <a:lnTo>
                      <a:pt x="1085" y="1017"/>
                    </a:lnTo>
                    <a:lnTo>
                      <a:pt x="1087" y="1015"/>
                    </a:lnTo>
                    <a:lnTo>
                      <a:pt x="1087" y="1011"/>
                    </a:lnTo>
                    <a:lnTo>
                      <a:pt x="1086" y="1009"/>
                    </a:lnTo>
                    <a:lnTo>
                      <a:pt x="1086" y="1009"/>
                    </a:lnTo>
                    <a:close/>
                    <a:moveTo>
                      <a:pt x="1046" y="1036"/>
                    </a:moveTo>
                    <a:lnTo>
                      <a:pt x="1046" y="1036"/>
                    </a:lnTo>
                    <a:lnTo>
                      <a:pt x="1044" y="1036"/>
                    </a:lnTo>
                    <a:lnTo>
                      <a:pt x="1044" y="1036"/>
                    </a:lnTo>
                    <a:lnTo>
                      <a:pt x="1047" y="1035"/>
                    </a:lnTo>
                    <a:lnTo>
                      <a:pt x="1047" y="1035"/>
                    </a:lnTo>
                    <a:lnTo>
                      <a:pt x="1046" y="1036"/>
                    </a:lnTo>
                    <a:lnTo>
                      <a:pt x="1046" y="1036"/>
                    </a:lnTo>
                    <a:close/>
                    <a:moveTo>
                      <a:pt x="1082" y="1040"/>
                    </a:moveTo>
                    <a:lnTo>
                      <a:pt x="1082" y="1040"/>
                    </a:lnTo>
                    <a:lnTo>
                      <a:pt x="1068" y="1039"/>
                    </a:lnTo>
                    <a:lnTo>
                      <a:pt x="1068" y="1039"/>
                    </a:lnTo>
                    <a:lnTo>
                      <a:pt x="1070" y="1039"/>
                    </a:lnTo>
                    <a:lnTo>
                      <a:pt x="1070" y="1039"/>
                    </a:lnTo>
                    <a:lnTo>
                      <a:pt x="1095" y="1028"/>
                    </a:lnTo>
                    <a:lnTo>
                      <a:pt x="1095" y="1028"/>
                    </a:lnTo>
                    <a:lnTo>
                      <a:pt x="1088" y="1034"/>
                    </a:lnTo>
                    <a:lnTo>
                      <a:pt x="1085" y="1037"/>
                    </a:lnTo>
                    <a:lnTo>
                      <a:pt x="1082" y="1040"/>
                    </a:lnTo>
                    <a:lnTo>
                      <a:pt x="1082" y="1040"/>
                    </a:lnTo>
                    <a:close/>
                    <a:moveTo>
                      <a:pt x="1111" y="1043"/>
                    </a:moveTo>
                    <a:lnTo>
                      <a:pt x="1111" y="1043"/>
                    </a:lnTo>
                    <a:lnTo>
                      <a:pt x="1099" y="1042"/>
                    </a:lnTo>
                    <a:lnTo>
                      <a:pt x="1099" y="1042"/>
                    </a:lnTo>
                    <a:lnTo>
                      <a:pt x="1127" y="1029"/>
                    </a:lnTo>
                    <a:lnTo>
                      <a:pt x="1127" y="1029"/>
                    </a:lnTo>
                    <a:lnTo>
                      <a:pt x="1111" y="1043"/>
                    </a:lnTo>
                    <a:lnTo>
                      <a:pt x="1111" y="1043"/>
                    </a:lnTo>
                    <a:close/>
                    <a:moveTo>
                      <a:pt x="1124" y="1013"/>
                    </a:moveTo>
                    <a:lnTo>
                      <a:pt x="1124" y="1013"/>
                    </a:lnTo>
                    <a:lnTo>
                      <a:pt x="1138" y="1016"/>
                    </a:lnTo>
                    <a:lnTo>
                      <a:pt x="1138" y="1016"/>
                    </a:lnTo>
                    <a:lnTo>
                      <a:pt x="1126" y="1019"/>
                    </a:lnTo>
                    <a:lnTo>
                      <a:pt x="1115" y="1025"/>
                    </a:lnTo>
                    <a:lnTo>
                      <a:pt x="1115" y="1025"/>
                    </a:lnTo>
                    <a:lnTo>
                      <a:pt x="1123" y="1018"/>
                    </a:lnTo>
                    <a:lnTo>
                      <a:pt x="1123" y="1018"/>
                    </a:lnTo>
                    <a:lnTo>
                      <a:pt x="1124" y="1016"/>
                    </a:lnTo>
                    <a:lnTo>
                      <a:pt x="1124" y="1013"/>
                    </a:lnTo>
                    <a:lnTo>
                      <a:pt x="1124" y="1013"/>
                    </a:lnTo>
                    <a:close/>
                    <a:moveTo>
                      <a:pt x="1156" y="1046"/>
                    </a:moveTo>
                    <a:lnTo>
                      <a:pt x="1156" y="1046"/>
                    </a:lnTo>
                    <a:lnTo>
                      <a:pt x="1144" y="1046"/>
                    </a:lnTo>
                    <a:lnTo>
                      <a:pt x="1144" y="1046"/>
                    </a:lnTo>
                    <a:lnTo>
                      <a:pt x="1156" y="1040"/>
                    </a:lnTo>
                    <a:lnTo>
                      <a:pt x="1156" y="1040"/>
                    </a:lnTo>
                    <a:lnTo>
                      <a:pt x="1169" y="1035"/>
                    </a:lnTo>
                    <a:lnTo>
                      <a:pt x="1169" y="1035"/>
                    </a:lnTo>
                    <a:lnTo>
                      <a:pt x="1156" y="1046"/>
                    </a:lnTo>
                    <a:lnTo>
                      <a:pt x="1156" y="1046"/>
                    </a:lnTo>
                    <a:close/>
                    <a:moveTo>
                      <a:pt x="1128" y="1042"/>
                    </a:moveTo>
                    <a:lnTo>
                      <a:pt x="1128" y="1042"/>
                    </a:lnTo>
                    <a:lnTo>
                      <a:pt x="1140" y="1031"/>
                    </a:lnTo>
                    <a:lnTo>
                      <a:pt x="1150" y="1021"/>
                    </a:lnTo>
                    <a:lnTo>
                      <a:pt x="1150" y="1021"/>
                    </a:lnTo>
                    <a:lnTo>
                      <a:pt x="1151" y="1018"/>
                    </a:lnTo>
                    <a:lnTo>
                      <a:pt x="1151" y="1017"/>
                    </a:lnTo>
                    <a:lnTo>
                      <a:pt x="1151" y="1017"/>
                    </a:lnTo>
                    <a:lnTo>
                      <a:pt x="1182" y="1019"/>
                    </a:lnTo>
                    <a:lnTo>
                      <a:pt x="1182" y="1019"/>
                    </a:lnTo>
                    <a:lnTo>
                      <a:pt x="1169" y="1024"/>
                    </a:lnTo>
                    <a:lnTo>
                      <a:pt x="1154" y="1030"/>
                    </a:lnTo>
                    <a:lnTo>
                      <a:pt x="1141" y="1036"/>
                    </a:lnTo>
                    <a:lnTo>
                      <a:pt x="1128" y="1042"/>
                    </a:lnTo>
                    <a:lnTo>
                      <a:pt x="1128" y="1042"/>
                    </a:lnTo>
                    <a:close/>
                    <a:moveTo>
                      <a:pt x="1191" y="1022"/>
                    </a:moveTo>
                    <a:lnTo>
                      <a:pt x="1191" y="1022"/>
                    </a:lnTo>
                    <a:lnTo>
                      <a:pt x="1191" y="1021"/>
                    </a:lnTo>
                    <a:lnTo>
                      <a:pt x="1191" y="1021"/>
                    </a:lnTo>
                    <a:lnTo>
                      <a:pt x="1205" y="1021"/>
                    </a:lnTo>
                    <a:lnTo>
                      <a:pt x="1205" y="1021"/>
                    </a:lnTo>
                    <a:lnTo>
                      <a:pt x="1186" y="1033"/>
                    </a:lnTo>
                    <a:lnTo>
                      <a:pt x="1186" y="1033"/>
                    </a:lnTo>
                    <a:lnTo>
                      <a:pt x="1188" y="1030"/>
                    </a:lnTo>
                    <a:lnTo>
                      <a:pt x="1191" y="1028"/>
                    </a:lnTo>
                    <a:lnTo>
                      <a:pt x="1191" y="1024"/>
                    </a:lnTo>
                    <a:lnTo>
                      <a:pt x="1191" y="1022"/>
                    </a:lnTo>
                    <a:lnTo>
                      <a:pt x="1191" y="1022"/>
                    </a:lnTo>
                    <a:close/>
                    <a:moveTo>
                      <a:pt x="1188" y="1043"/>
                    </a:moveTo>
                    <a:lnTo>
                      <a:pt x="1188" y="1043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3" y="1042"/>
                    </a:lnTo>
                    <a:lnTo>
                      <a:pt x="1193" y="1042"/>
                    </a:lnTo>
                    <a:lnTo>
                      <a:pt x="1188" y="1043"/>
                    </a:lnTo>
                    <a:lnTo>
                      <a:pt x="1188" y="1043"/>
                    </a:lnTo>
                    <a:close/>
                    <a:moveTo>
                      <a:pt x="1205" y="1039"/>
                    </a:moveTo>
                    <a:lnTo>
                      <a:pt x="1205" y="1039"/>
                    </a:lnTo>
                    <a:lnTo>
                      <a:pt x="1223" y="1030"/>
                    </a:lnTo>
                    <a:lnTo>
                      <a:pt x="1233" y="1024"/>
                    </a:lnTo>
                    <a:lnTo>
                      <a:pt x="1236" y="1021"/>
                    </a:lnTo>
                    <a:lnTo>
                      <a:pt x="1237" y="1017"/>
                    </a:lnTo>
                    <a:lnTo>
                      <a:pt x="1237" y="1017"/>
                    </a:lnTo>
                    <a:lnTo>
                      <a:pt x="1248" y="1015"/>
                    </a:lnTo>
                    <a:lnTo>
                      <a:pt x="1259" y="1012"/>
                    </a:lnTo>
                    <a:lnTo>
                      <a:pt x="1259" y="1012"/>
                    </a:lnTo>
                    <a:lnTo>
                      <a:pt x="1245" y="1021"/>
                    </a:lnTo>
                    <a:lnTo>
                      <a:pt x="1231" y="1028"/>
                    </a:lnTo>
                    <a:lnTo>
                      <a:pt x="1218" y="1034"/>
                    </a:lnTo>
                    <a:lnTo>
                      <a:pt x="1205" y="1039"/>
                    </a:lnTo>
                    <a:lnTo>
                      <a:pt x="1205" y="1039"/>
                    </a:lnTo>
                    <a:close/>
                    <a:moveTo>
                      <a:pt x="1377" y="597"/>
                    </a:moveTo>
                    <a:lnTo>
                      <a:pt x="1377" y="597"/>
                    </a:lnTo>
                    <a:lnTo>
                      <a:pt x="1370" y="627"/>
                    </a:lnTo>
                    <a:lnTo>
                      <a:pt x="1364" y="656"/>
                    </a:lnTo>
                    <a:lnTo>
                      <a:pt x="1358" y="686"/>
                    </a:lnTo>
                    <a:lnTo>
                      <a:pt x="1353" y="716"/>
                    </a:lnTo>
                    <a:lnTo>
                      <a:pt x="1345" y="777"/>
                    </a:lnTo>
                    <a:lnTo>
                      <a:pt x="1339" y="839"/>
                    </a:lnTo>
                    <a:lnTo>
                      <a:pt x="1339" y="839"/>
                    </a:lnTo>
                    <a:lnTo>
                      <a:pt x="1336" y="866"/>
                    </a:lnTo>
                    <a:lnTo>
                      <a:pt x="1331" y="894"/>
                    </a:lnTo>
                    <a:lnTo>
                      <a:pt x="1328" y="907"/>
                    </a:lnTo>
                    <a:lnTo>
                      <a:pt x="1324" y="919"/>
                    </a:lnTo>
                    <a:lnTo>
                      <a:pt x="1321" y="933"/>
                    </a:lnTo>
                    <a:lnTo>
                      <a:pt x="1315" y="943"/>
                    </a:lnTo>
                    <a:lnTo>
                      <a:pt x="1309" y="956"/>
                    </a:lnTo>
                    <a:lnTo>
                      <a:pt x="1301" y="965"/>
                    </a:lnTo>
                    <a:lnTo>
                      <a:pt x="1293" y="975"/>
                    </a:lnTo>
                    <a:lnTo>
                      <a:pt x="1283" y="983"/>
                    </a:lnTo>
                    <a:lnTo>
                      <a:pt x="1272" y="990"/>
                    </a:lnTo>
                    <a:lnTo>
                      <a:pt x="1260" y="996"/>
                    </a:lnTo>
                    <a:lnTo>
                      <a:pt x="1247" y="1001"/>
                    </a:lnTo>
                    <a:lnTo>
                      <a:pt x="1231" y="1004"/>
                    </a:lnTo>
                    <a:lnTo>
                      <a:pt x="1231" y="1004"/>
                    </a:lnTo>
                    <a:lnTo>
                      <a:pt x="1229" y="1004"/>
                    </a:lnTo>
                    <a:lnTo>
                      <a:pt x="1227" y="1005"/>
                    </a:lnTo>
                    <a:lnTo>
                      <a:pt x="1227" y="1005"/>
                    </a:lnTo>
                    <a:lnTo>
                      <a:pt x="1201" y="1006"/>
                    </a:lnTo>
                    <a:lnTo>
                      <a:pt x="1175" y="1006"/>
                    </a:lnTo>
                    <a:lnTo>
                      <a:pt x="1150" y="1004"/>
                    </a:lnTo>
                    <a:lnTo>
                      <a:pt x="1123" y="1001"/>
                    </a:lnTo>
                    <a:lnTo>
                      <a:pt x="1071" y="993"/>
                    </a:lnTo>
                    <a:lnTo>
                      <a:pt x="1046" y="989"/>
                    </a:lnTo>
                    <a:lnTo>
                      <a:pt x="1021" y="986"/>
                    </a:lnTo>
                    <a:lnTo>
                      <a:pt x="1021" y="986"/>
                    </a:lnTo>
                    <a:lnTo>
                      <a:pt x="969" y="981"/>
                    </a:lnTo>
                    <a:lnTo>
                      <a:pt x="916" y="976"/>
                    </a:lnTo>
                    <a:lnTo>
                      <a:pt x="811" y="969"/>
                    </a:lnTo>
                    <a:lnTo>
                      <a:pt x="811" y="969"/>
                    </a:lnTo>
                    <a:lnTo>
                      <a:pt x="790" y="969"/>
                    </a:lnTo>
                    <a:lnTo>
                      <a:pt x="769" y="969"/>
                    </a:lnTo>
                    <a:lnTo>
                      <a:pt x="726" y="971"/>
                    </a:lnTo>
                    <a:lnTo>
                      <a:pt x="684" y="972"/>
                    </a:lnTo>
                    <a:lnTo>
                      <a:pt x="663" y="972"/>
                    </a:lnTo>
                    <a:lnTo>
                      <a:pt x="642" y="971"/>
                    </a:lnTo>
                    <a:lnTo>
                      <a:pt x="642" y="971"/>
                    </a:lnTo>
                    <a:lnTo>
                      <a:pt x="630" y="969"/>
                    </a:lnTo>
                    <a:lnTo>
                      <a:pt x="618" y="966"/>
                    </a:lnTo>
                    <a:lnTo>
                      <a:pt x="608" y="963"/>
                    </a:lnTo>
                    <a:lnTo>
                      <a:pt x="598" y="959"/>
                    </a:lnTo>
                    <a:lnTo>
                      <a:pt x="589" y="954"/>
                    </a:lnTo>
                    <a:lnTo>
                      <a:pt x="580" y="949"/>
                    </a:lnTo>
                    <a:lnTo>
                      <a:pt x="573" y="943"/>
                    </a:lnTo>
                    <a:lnTo>
                      <a:pt x="566" y="937"/>
                    </a:lnTo>
                    <a:lnTo>
                      <a:pt x="559" y="930"/>
                    </a:lnTo>
                    <a:lnTo>
                      <a:pt x="553" y="923"/>
                    </a:lnTo>
                    <a:lnTo>
                      <a:pt x="542" y="905"/>
                    </a:lnTo>
                    <a:lnTo>
                      <a:pt x="531" y="886"/>
                    </a:lnTo>
                    <a:lnTo>
                      <a:pt x="522" y="865"/>
                    </a:lnTo>
                    <a:lnTo>
                      <a:pt x="522" y="865"/>
                    </a:lnTo>
                    <a:lnTo>
                      <a:pt x="522" y="862"/>
                    </a:lnTo>
                    <a:lnTo>
                      <a:pt x="522" y="858"/>
                    </a:lnTo>
                    <a:lnTo>
                      <a:pt x="521" y="856"/>
                    </a:lnTo>
                    <a:lnTo>
                      <a:pt x="520" y="854"/>
                    </a:lnTo>
                    <a:lnTo>
                      <a:pt x="518" y="856"/>
                    </a:lnTo>
                    <a:lnTo>
                      <a:pt x="518" y="856"/>
                    </a:lnTo>
                    <a:lnTo>
                      <a:pt x="509" y="836"/>
                    </a:lnTo>
                    <a:lnTo>
                      <a:pt x="503" y="822"/>
                    </a:lnTo>
                    <a:lnTo>
                      <a:pt x="495" y="806"/>
                    </a:lnTo>
                    <a:lnTo>
                      <a:pt x="486" y="792"/>
                    </a:lnTo>
                    <a:lnTo>
                      <a:pt x="478" y="781"/>
                    </a:lnTo>
                    <a:lnTo>
                      <a:pt x="474" y="776"/>
                    </a:lnTo>
                    <a:lnTo>
                      <a:pt x="469" y="774"/>
                    </a:lnTo>
                    <a:lnTo>
                      <a:pt x="466" y="772"/>
                    </a:lnTo>
                    <a:lnTo>
                      <a:pt x="462" y="772"/>
                    </a:lnTo>
                    <a:lnTo>
                      <a:pt x="462" y="772"/>
                    </a:lnTo>
                    <a:lnTo>
                      <a:pt x="353" y="823"/>
                    </a:lnTo>
                    <a:lnTo>
                      <a:pt x="299" y="848"/>
                    </a:lnTo>
                    <a:lnTo>
                      <a:pt x="246" y="876"/>
                    </a:lnTo>
                    <a:lnTo>
                      <a:pt x="246" y="876"/>
                    </a:lnTo>
                    <a:lnTo>
                      <a:pt x="231" y="884"/>
                    </a:lnTo>
                    <a:lnTo>
                      <a:pt x="217" y="894"/>
                    </a:lnTo>
                    <a:lnTo>
                      <a:pt x="202" y="903"/>
                    </a:lnTo>
                    <a:lnTo>
                      <a:pt x="189" y="913"/>
                    </a:lnTo>
                    <a:lnTo>
                      <a:pt x="164" y="935"/>
                    </a:lnTo>
                    <a:lnTo>
                      <a:pt x="140" y="959"/>
                    </a:lnTo>
                    <a:lnTo>
                      <a:pt x="140" y="959"/>
                    </a:lnTo>
                    <a:lnTo>
                      <a:pt x="118" y="983"/>
                    </a:lnTo>
                    <a:lnTo>
                      <a:pt x="95" y="1006"/>
                    </a:lnTo>
                    <a:lnTo>
                      <a:pt x="83" y="1017"/>
                    </a:lnTo>
                    <a:lnTo>
                      <a:pt x="71" y="1028"/>
                    </a:lnTo>
                    <a:lnTo>
                      <a:pt x="58" y="1037"/>
                    </a:lnTo>
                    <a:lnTo>
                      <a:pt x="43" y="1045"/>
                    </a:lnTo>
                    <a:lnTo>
                      <a:pt x="43" y="1045"/>
                    </a:lnTo>
                    <a:lnTo>
                      <a:pt x="42" y="1037"/>
                    </a:lnTo>
                    <a:lnTo>
                      <a:pt x="42" y="1037"/>
                    </a:lnTo>
                    <a:lnTo>
                      <a:pt x="41" y="1029"/>
                    </a:lnTo>
                    <a:lnTo>
                      <a:pt x="41" y="1029"/>
                    </a:lnTo>
                    <a:lnTo>
                      <a:pt x="42" y="1015"/>
                    </a:lnTo>
                    <a:lnTo>
                      <a:pt x="46" y="1000"/>
                    </a:lnTo>
                    <a:lnTo>
                      <a:pt x="51" y="987"/>
                    </a:lnTo>
                    <a:lnTo>
                      <a:pt x="57" y="974"/>
                    </a:lnTo>
                    <a:lnTo>
                      <a:pt x="64" y="960"/>
                    </a:lnTo>
                    <a:lnTo>
                      <a:pt x="72" y="947"/>
                    </a:lnTo>
                    <a:lnTo>
                      <a:pt x="82" y="935"/>
                    </a:lnTo>
                    <a:lnTo>
                      <a:pt x="93" y="922"/>
                    </a:lnTo>
                    <a:lnTo>
                      <a:pt x="114" y="899"/>
                    </a:lnTo>
                    <a:lnTo>
                      <a:pt x="138" y="877"/>
                    </a:lnTo>
                    <a:lnTo>
                      <a:pt x="161" y="858"/>
                    </a:lnTo>
                    <a:lnTo>
                      <a:pt x="183" y="841"/>
                    </a:lnTo>
                    <a:lnTo>
                      <a:pt x="183" y="841"/>
                    </a:lnTo>
                    <a:lnTo>
                      <a:pt x="216" y="818"/>
                    </a:lnTo>
                    <a:lnTo>
                      <a:pt x="248" y="798"/>
                    </a:lnTo>
                    <a:lnTo>
                      <a:pt x="283" y="780"/>
                    </a:lnTo>
                    <a:lnTo>
                      <a:pt x="300" y="771"/>
                    </a:lnTo>
                    <a:lnTo>
                      <a:pt x="318" y="764"/>
                    </a:lnTo>
                    <a:lnTo>
                      <a:pt x="318" y="764"/>
                    </a:lnTo>
                    <a:lnTo>
                      <a:pt x="355" y="750"/>
                    </a:lnTo>
                    <a:lnTo>
                      <a:pt x="373" y="741"/>
                    </a:lnTo>
                    <a:lnTo>
                      <a:pt x="390" y="733"/>
                    </a:lnTo>
                    <a:lnTo>
                      <a:pt x="390" y="733"/>
                    </a:lnTo>
                    <a:lnTo>
                      <a:pt x="401" y="724"/>
                    </a:lnTo>
                    <a:lnTo>
                      <a:pt x="414" y="711"/>
                    </a:lnTo>
                    <a:lnTo>
                      <a:pt x="420" y="703"/>
                    </a:lnTo>
                    <a:lnTo>
                      <a:pt x="424" y="695"/>
                    </a:lnTo>
                    <a:lnTo>
                      <a:pt x="426" y="689"/>
                    </a:lnTo>
                    <a:lnTo>
                      <a:pt x="426" y="686"/>
                    </a:lnTo>
                    <a:lnTo>
                      <a:pt x="425" y="683"/>
                    </a:lnTo>
                    <a:lnTo>
                      <a:pt x="425" y="683"/>
                    </a:lnTo>
                    <a:lnTo>
                      <a:pt x="427" y="671"/>
                    </a:lnTo>
                    <a:lnTo>
                      <a:pt x="427" y="659"/>
                    </a:lnTo>
                    <a:lnTo>
                      <a:pt x="427" y="659"/>
                    </a:lnTo>
                    <a:lnTo>
                      <a:pt x="427" y="647"/>
                    </a:lnTo>
                    <a:lnTo>
                      <a:pt x="426" y="635"/>
                    </a:lnTo>
                    <a:lnTo>
                      <a:pt x="424" y="623"/>
                    </a:lnTo>
                    <a:lnTo>
                      <a:pt x="421" y="611"/>
                    </a:lnTo>
                    <a:lnTo>
                      <a:pt x="413" y="588"/>
                    </a:lnTo>
                    <a:lnTo>
                      <a:pt x="403" y="567"/>
                    </a:lnTo>
                    <a:lnTo>
                      <a:pt x="392" y="544"/>
                    </a:lnTo>
                    <a:lnTo>
                      <a:pt x="382" y="522"/>
                    </a:lnTo>
                    <a:lnTo>
                      <a:pt x="371" y="500"/>
                    </a:lnTo>
                    <a:lnTo>
                      <a:pt x="360" y="479"/>
                    </a:lnTo>
                    <a:lnTo>
                      <a:pt x="360" y="479"/>
                    </a:lnTo>
                    <a:lnTo>
                      <a:pt x="343" y="438"/>
                    </a:lnTo>
                    <a:lnTo>
                      <a:pt x="332" y="412"/>
                    </a:lnTo>
                    <a:lnTo>
                      <a:pt x="323" y="385"/>
                    </a:lnTo>
                    <a:lnTo>
                      <a:pt x="313" y="357"/>
                    </a:lnTo>
                    <a:lnTo>
                      <a:pt x="305" y="329"/>
                    </a:lnTo>
                    <a:lnTo>
                      <a:pt x="300" y="303"/>
                    </a:lnTo>
                    <a:lnTo>
                      <a:pt x="297" y="290"/>
                    </a:lnTo>
                    <a:lnTo>
                      <a:pt x="297" y="279"/>
                    </a:lnTo>
                    <a:lnTo>
                      <a:pt x="297" y="279"/>
                    </a:lnTo>
                    <a:lnTo>
                      <a:pt x="297" y="268"/>
                    </a:lnTo>
                    <a:lnTo>
                      <a:pt x="300" y="258"/>
                    </a:lnTo>
                    <a:lnTo>
                      <a:pt x="305" y="249"/>
                    </a:lnTo>
                    <a:lnTo>
                      <a:pt x="307" y="244"/>
                    </a:lnTo>
                    <a:lnTo>
                      <a:pt x="311" y="240"/>
                    </a:lnTo>
                    <a:lnTo>
                      <a:pt x="311" y="240"/>
                    </a:lnTo>
                    <a:lnTo>
                      <a:pt x="313" y="243"/>
                    </a:lnTo>
                    <a:lnTo>
                      <a:pt x="317" y="243"/>
                    </a:lnTo>
                    <a:lnTo>
                      <a:pt x="321" y="243"/>
                    </a:lnTo>
                    <a:lnTo>
                      <a:pt x="327" y="241"/>
                    </a:lnTo>
                    <a:lnTo>
                      <a:pt x="344" y="235"/>
                    </a:lnTo>
                    <a:lnTo>
                      <a:pt x="366" y="227"/>
                    </a:lnTo>
                    <a:lnTo>
                      <a:pt x="391" y="215"/>
                    </a:lnTo>
                    <a:lnTo>
                      <a:pt x="418" y="202"/>
                    </a:lnTo>
                    <a:lnTo>
                      <a:pt x="478" y="169"/>
                    </a:lnTo>
                    <a:lnTo>
                      <a:pt x="538" y="134"/>
                    </a:lnTo>
                    <a:lnTo>
                      <a:pt x="593" y="103"/>
                    </a:lnTo>
                    <a:lnTo>
                      <a:pt x="658" y="63"/>
                    </a:lnTo>
                    <a:lnTo>
                      <a:pt x="658" y="63"/>
                    </a:lnTo>
                    <a:lnTo>
                      <a:pt x="678" y="52"/>
                    </a:lnTo>
                    <a:lnTo>
                      <a:pt x="698" y="41"/>
                    </a:lnTo>
                    <a:lnTo>
                      <a:pt x="719" y="32"/>
                    </a:lnTo>
                    <a:lnTo>
                      <a:pt x="740" y="23"/>
                    </a:lnTo>
                    <a:lnTo>
                      <a:pt x="761" y="17"/>
                    </a:lnTo>
                    <a:lnTo>
                      <a:pt x="784" y="14"/>
                    </a:lnTo>
                    <a:lnTo>
                      <a:pt x="807" y="11"/>
                    </a:lnTo>
                    <a:lnTo>
                      <a:pt x="817" y="13"/>
                    </a:lnTo>
                    <a:lnTo>
                      <a:pt x="829" y="14"/>
                    </a:lnTo>
                    <a:lnTo>
                      <a:pt x="829" y="14"/>
                    </a:lnTo>
                    <a:lnTo>
                      <a:pt x="850" y="17"/>
                    </a:lnTo>
                    <a:lnTo>
                      <a:pt x="870" y="22"/>
                    </a:lnTo>
                    <a:lnTo>
                      <a:pt x="890" y="29"/>
                    </a:lnTo>
                    <a:lnTo>
                      <a:pt x="909" y="38"/>
                    </a:lnTo>
                    <a:lnTo>
                      <a:pt x="928" y="46"/>
                    </a:lnTo>
                    <a:lnTo>
                      <a:pt x="946" y="57"/>
                    </a:lnTo>
                    <a:lnTo>
                      <a:pt x="982" y="78"/>
                    </a:lnTo>
                    <a:lnTo>
                      <a:pt x="982" y="78"/>
                    </a:lnTo>
                    <a:lnTo>
                      <a:pt x="1023" y="102"/>
                    </a:lnTo>
                    <a:lnTo>
                      <a:pt x="1064" y="126"/>
                    </a:lnTo>
                    <a:lnTo>
                      <a:pt x="1147" y="171"/>
                    </a:lnTo>
                    <a:lnTo>
                      <a:pt x="1188" y="196"/>
                    </a:lnTo>
                    <a:lnTo>
                      <a:pt x="1229" y="221"/>
                    </a:lnTo>
                    <a:lnTo>
                      <a:pt x="1268" y="247"/>
                    </a:lnTo>
                    <a:lnTo>
                      <a:pt x="1305" y="276"/>
                    </a:lnTo>
                    <a:lnTo>
                      <a:pt x="1305" y="276"/>
                    </a:lnTo>
                    <a:lnTo>
                      <a:pt x="1322" y="290"/>
                    </a:lnTo>
                    <a:lnTo>
                      <a:pt x="1339" y="304"/>
                    </a:lnTo>
                    <a:lnTo>
                      <a:pt x="1355" y="318"/>
                    </a:lnTo>
                    <a:lnTo>
                      <a:pt x="1370" y="334"/>
                    </a:lnTo>
                    <a:lnTo>
                      <a:pt x="1383" y="352"/>
                    </a:lnTo>
                    <a:lnTo>
                      <a:pt x="1388" y="361"/>
                    </a:lnTo>
                    <a:lnTo>
                      <a:pt x="1393" y="370"/>
                    </a:lnTo>
                    <a:lnTo>
                      <a:pt x="1398" y="380"/>
                    </a:lnTo>
                    <a:lnTo>
                      <a:pt x="1401" y="391"/>
                    </a:lnTo>
                    <a:lnTo>
                      <a:pt x="1404" y="400"/>
                    </a:lnTo>
                    <a:lnTo>
                      <a:pt x="1406" y="411"/>
                    </a:lnTo>
                    <a:lnTo>
                      <a:pt x="1406" y="411"/>
                    </a:lnTo>
                    <a:lnTo>
                      <a:pt x="1407" y="435"/>
                    </a:lnTo>
                    <a:lnTo>
                      <a:pt x="1407" y="458"/>
                    </a:lnTo>
                    <a:lnTo>
                      <a:pt x="1405" y="482"/>
                    </a:lnTo>
                    <a:lnTo>
                      <a:pt x="1401" y="505"/>
                    </a:lnTo>
                    <a:lnTo>
                      <a:pt x="1395" y="528"/>
                    </a:lnTo>
                    <a:lnTo>
                      <a:pt x="1390" y="551"/>
                    </a:lnTo>
                    <a:lnTo>
                      <a:pt x="1377" y="597"/>
                    </a:lnTo>
                    <a:lnTo>
                      <a:pt x="1377" y="597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15" name="矩形 14"/>
            <p:cNvSpPr>
              <a:spLocks noChangeArrowheads="1"/>
            </p:cNvSpPr>
            <p:nvPr/>
          </p:nvSpPr>
          <p:spPr bwMode="auto">
            <a:xfrm>
              <a:off x="3659925" y="4103074"/>
              <a:ext cx="2251116" cy="115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1" tIns="45716" rIns="91431" bIns="45716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algn="ctr">
                <a:buNone/>
              </a:pPr>
              <a:r>
                <a:rPr lang="zh-TW" altLang="en-US" sz="2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勇敢表達</a:t>
              </a:r>
              <a:endParaRPr lang="en-US" altLang="zh-TW" sz="2400" dirty="0" smtClean="0">
                <a:solidFill>
                  <a:srgbClr val="392F2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  <a:p>
              <a:pPr>
                <a:buNone/>
              </a:pPr>
              <a:r>
                <a:rPr lang="zh-TW" altLang="zh-TW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當天如有身體不適，可於醫師問診區告知</a:t>
              </a:r>
              <a:r>
                <a:rPr lang="zh-TW" altLang="zh-TW" sz="1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醫師</a:t>
              </a:r>
              <a:r>
                <a:rPr lang="zh-TW" altLang="en-US" sz="1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，由</a:t>
              </a:r>
              <a:r>
                <a:rPr lang="zh-TW" altLang="zh-TW" sz="1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評估</a:t>
              </a:r>
              <a:r>
                <a:rPr lang="zh-TW" altLang="zh-TW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當天是否可</a:t>
              </a:r>
              <a:r>
                <a:rPr lang="zh-TW" altLang="zh-TW" sz="1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完成</a:t>
              </a:r>
              <a:r>
                <a:rPr lang="zh-TW" altLang="en-US" sz="1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接</a:t>
              </a:r>
              <a:r>
                <a:rPr lang="zh-TW" altLang="en-US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種</a:t>
              </a:r>
              <a:r>
                <a:rPr lang="zh-TW" altLang="en-US" sz="1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。</a:t>
              </a:r>
              <a:endParaRPr lang="en-US" altLang="zh-CN" sz="1400" dirty="0">
                <a:solidFill>
                  <a:srgbClr val="392F2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</p:txBody>
        </p:sp>
        <p:pic>
          <p:nvPicPr>
            <p:cNvPr id="22" name="圖片 2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7918" y="5254150"/>
              <a:ext cx="2231040" cy="1444653"/>
            </a:xfrm>
            <a:prstGeom prst="rect">
              <a:avLst/>
            </a:prstGeom>
          </p:spPr>
        </p:pic>
      </p:grpSp>
      <p:grpSp>
        <p:nvGrpSpPr>
          <p:cNvPr id="37" name="群組 36"/>
          <p:cNvGrpSpPr/>
          <p:nvPr/>
        </p:nvGrpSpPr>
        <p:grpSpPr>
          <a:xfrm>
            <a:off x="6210905" y="1945654"/>
            <a:ext cx="3130217" cy="4839194"/>
            <a:chOff x="6210905" y="1945654"/>
            <a:chExt cx="3130217" cy="4839194"/>
          </a:xfrm>
        </p:grpSpPr>
        <p:grpSp>
          <p:nvGrpSpPr>
            <p:cNvPr id="11" name="组合 10"/>
            <p:cNvGrpSpPr/>
            <p:nvPr/>
          </p:nvGrpSpPr>
          <p:grpSpPr>
            <a:xfrm>
              <a:off x="6210905" y="1945654"/>
              <a:ext cx="3130217" cy="1946616"/>
              <a:chOff x="8294566" y="2580233"/>
              <a:chExt cx="3130217" cy="1946616"/>
            </a:xfrm>
          </p:grpSpPr>
          <p:sp>
            <p:nvSpPr>
              <p:cNvPr id="12" name="文本框 11"/>
              <p:cNvSpPr txBox="1"/>
              <p:nvPr/>
            </p:nvSpPr>
            <p:spPr>
              <a:xfrm>
                <a:off x="9396275" y="2986803"/>
                <a:ext cx="202850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600" dirty="0" smtClean="0">
                    <a:solidFill>
                      <a:srgbClr val="392F2F"/>
                    </a:solidFill>
                    <a:latin typeface="Arial Black" panose="020B0A04020102020204" pitchFamily="34" charset="0"/>
                    <a:ea typeface="迷你简卡通" pitchFamily="65" charset="-122"/>
                    <a:cs typeface="Aharoni" panose="02010803020104030203" pitchFamily="2" charset="-79"/>
                  </a:rPr>
                  <a:t>03</a:t>
                </a:r>
                <a:endParaRPr lang="zh-CN" altLang="en-US" sz="6600" dirty="0">
                  <a:solidFill>
                    <a:srgbClr val="392F2F"/>
                  </a:solidFill>
                  <a:latin typeface="Arial Black" panose="020B0A04020102020204" pitchFamily="34" charset="0"/>
                  <a:ea typeface="迷你简卡通" pitchFamily="65" charset="-122"/>
                  <a:cs typeface="Aharoni" panose="02010803020104030203" pitchFamily="2" charset="-79"/>
                </a:endParaRPr>
              </a:p>
            </p:txBody>
          </p:sp>
          <p:sp>
            <p:nvSpPr>
              <p:cNvPr id="13" name="Freeform 49"/>
              <p:cNvSpPr>
                <a:spLocks noEditPoints="1"/>
              </p:cNvSpPr>
              <p:nvPr/>
            </p:nvSpPr>
            <p:spPr bwMode="auto">
              <a:xfrm>
                <a:off x="8294566" y="2580233"/>
                <a:ext cx="2852970" cy="1946616"/>
              </a:xfrm>
              <a:custGeom>
                <a:avLst/>
                <a:gdLst>
                  <a:gd name="T0" fmla="*/ 336 w 1420"/>
                  <a:gd name="T1" fmla="*/ 215 h 1076"/>
                  <a:gd name="T2" fmla="*/ 247 w 1420"/>
                  <a:gd name="T3" fmla="*/ 269 h 1076"/>
                  <a:gd name="T4" fmla="*/ 339 w 1420"/>
                  <a:gd name="T5" fmla="*/ 658 h 1076"/>
                  <a:gd name="T6" fmla="*/ 4 w 1420"/>
                  <a:gd name="T7" fmla="*/ 999 h 1076"/>
                  <a:gd name="T8" fmla="*/ 71 w 1420"/>
                  <a:gd name="T9" fmla="*/ 1045 h 1076"/>
                  <a:gd name="T10" fmla="*/ 430 w 1420"/>
                  <a:gd name="T11" fmla="*/ 846 h 1076"/>
                  <a:gd name="T12" fmla="*/ 621 w 1420"/>
                  <a:gd name="T13" fmla="*/ 1030 h 1076"/>
                  <a:gd name="T14" fmla="*/ 1168 w 1420"/>
                  <a:gd name="T15" fmla="*/ 1058 h 1076"/>
                  <a:gd name="T16" fmla="*/ 1418 w 1420"/>
                  <a:gd name="T17" fmla="*/ 477 h 1076"/>
                  <a:gd name="T18" fmla="*/ 285 w 1420"/>
                  <a:gd name="T19" fmla="*/ 309 h 1076"/>
                  <a:gd name="T20" fmla="*/ 235 w 1420"/>
                  <a:gd name="T21" fmla="*/ 317 h 1076"/>
                  <a:gd name="T22" fmla="*/ 255 w 1420"/>
                  <a:gd name="T23" fmla="*/ 410 h 1076"/>
                  <a:gd name="T24" fmla="*/ 262 w 1420"/>
                  <a:gd name="T25" fmla="*/ 418 h 1076"/>
                  <a:gd name="T26" fmla="*/ 272 w 1420"/>
                  <a:gd name="T27" fmla="*/ 467 h 1076"/>
                  <a:gd name="T28" fmla="*/ 333 w 1420"/>
                  <a:gd name="T29" fmla="*/ 444 h 1076"/>
                  <a:gd name="T30" fmla="*/ 289 w 1420"/>
                  <a:gd name="T31" fmla="*/ 439 h 1076"/>
                  <a:gd name="T32" fmla="*/ 331 w 1420"/>
                  <a:gd name="T33" fmla="*/ 457 h 1076"/>
                  <a:gd name="T34" fmla="*/ 355 w 1420"/>
                  <a:gd name="T35" fmla="*/ 550 h 1076"/>
                  <a:gd name="T36" fmla="*/ 329 w 1420"/>
                  <a:gd name="T37" fmla="*/ 494 h 1076"/>
                  <a:gd name="T38" fmla="*/ 320 w 1420"/>
                  <a:gd name="T39" fmla="*/ 546 h 1076"/>
                  <a:gd name="T40" fmla="*/ 350 w 1420"/>
                  <a:gd name="T41" fmla="*/ 611 h 1076"/>
                  <a:gd name="T42" fmla="*/ 350 w 1420"/>
                  <a:gd name="T43" fmla="*/ 644 h 1076"/>
                  <a:gd name="T44" fmla="*/ 379 w 1420"/>
                  <a:gd name="T45" fmla="*/ 723 h 1076"/>
                  <a:gd name="T46" fmla="*/ 411 w 1420"/>
                  <a:gd name="T47" fmla="*/ 629 h 1076"/>
                  <a:gd name="T48" fmla="*/ 365 w 1420"/>
                  <a:gd name="T49" fmla="*/ 679 h 1076"/>
                  <a:gd name="T50" fmla="*/ 373 w 1420"/>
                  <a:gd name="T51" fmla="*/ 700 h 1076"/>
                  <a:gd name="T52" fmla="*/ 368 w 1420"/>
                  <a:gd name="T53" fmla="*/ 718 h 1076"/>
                  <a:gd name="T54" fmla="*/ 193 w 1420"/>
                  <a:gd name="T55" fmla="*/ 809 h 1076"/>
                  <a:gd name="T56" fmla="*/ 252 w 1420"/>
                  <a:gd name="T57" fmla="*/ 778 h 1076"/>
                  <a:gd name="T58" fmla="*/ 193 w 1420"/>
                  <a:gd name="T59" fmla="*/ 774 h 1076"/>
                  <a:gd name="T60" fmla="*/ 71 w 1420"/>
                  <a:gd name="T61" fmla="*/ 874 h 1076"/>
                  <a:gd name="T62" fmla="*/ 13 w 1420"/>
                  <a:gd name="T63" fmla="*/ 1006 h 1076"/>
                  <a:gd name="T64" fmla="*/ 28 w 1420"/>
                  <a:gd name="T65" fmla="*/ 983 h 1076"/>
                  <a:gd name="T66" fmla="*/ 153 w 1420"/>
                  <a:gd name="T67" fmla="*/ 845 h 1076"/>
                  <a:gd name="T68" fmla="*/ 471 w 1420"/>
                  <a:gd name="T69" fmla="*/ 813 h 1076"/>
                  <a:gd name="T70" fmla="*/ 456 w 1420"/>
                  <a:gd name="T71" fmla="*/ 811 h 1076"/>
                  <a:gd name="T72" fmla="*/ 457 w 1420"/>
                  <a:gd name="T73" fmla="*/ 872 h 1076"/>
                  <a:gd name="T74" fmla="*/ 551 w 1420"/>
                  <a:gd name="T75" fmla="*/ 992 h 1076"/>
                  <a:gd name="T76" fmla="*/ 565 w 1420"/>
                  <a:gd name="T77" fmla="*/ 958 h 1076"/>
                  <a:gd name="T78" fmla="*/ 532 w 1420"/>
                  <a:gd name="T79" fmla="*/ 919 h 1076"/>
                  <a:gd name="T80" fmla="*/ 496 w 1420"/>
                  <a:gd name="T81" fmla="*/ 877 h 1076"/>
                  <a:gd name="T82" fmla="*/ 501 w 1420"/>
                  <a:gd name="T83" fmla="*/ 960 h 1076"/>
                  <a:gd name="T84" fmla="*/ 542 w 1420"/>
                  <a:gd name="T85" fmla="*/ 1007 h 1076"/>
                  <a:gd name="T86" fmla="*/ 584 w 1420"/>
                  <a:gd name="T87" fmla="*/ 1007 h 1076"/>
                  <a:gd name="T88" fmla="*/ 634 w 1420"/>
                  <a:gd name="T89" fmla="*/ 1007 h 1076"/>
                  <a:gd name="T90" fmla="*/ 709 w 1420"/>
                  <a:gd name="T91" fmla="*/ 987 h 1076"/>
                  <a:gd name="T92" fmla="*/ 752 w 1420"/>
                  <a:gd name="T93" fmla="*/ 1009 h 1076"/>
                  <a:gd name="T94" fmla="*/ 825 w 1420"/>
                  <a:gd name="T95" fmla="*/ 1005 h 1076"/>
                  <a:gd name="T96" fmla="*/ 863 w 1420"/>
                  <a:gd name="T97" fmla="*/ 1012 h 1076"/>
                  <a:gd name="T98" fmla="*/ 967 w 1420"/>
                  <a:gd name="T99" fmla="*/ 999 h 1076"/>
                  <a:gd name="T100" fmla="*/ 967 w 1420"/>
                  <a:gd name="T101" fmla="*/ 1028 h 1076"/>
                  <a:gd name="T102" fmla="*/ 1003 w 1420"/>
                  <a:gd name="T103" fmla="*/ 1012 h 1076"/>
                  <a:gd name="T104" fmla="*/ 1047 w 1420"/>
                  <a:gd name="T105" fmla="*/ 1018 h 1076"/>
                  <a:gd name="T106" fmla="*/ 1088 w 1420"/>
                  <a:gd name="T107" fmla="*/ 1034 h 1076"/>
                  <a:gd name="T108" fmla="*/ 1128 w 1420"/>
                  <a:gd name="T109" fmla="*/ 1042 h 1076"/>
                  <a:gd name="T110" fmla="*/ 1193 w 1420"/>
                  <a:gd name="T111" fmla="*/ 1042 h 1076"/>
                  <a:gd name="T112" fmla="*/ 1309 w 1420"/>
                  <a:gd name="T113" fmla="*/ 956 h 1076"/>
                  <a:gd name="T114" fmla="*/ 598 w 1420"/>
                  <a:gd name="T115" fmla="*/ 959 h 1076"/>
                  <a:gd name="T116" fmla="*/ 189 w 1420"/>
                  <a:gd name="T117" fmla="*/ 913 h 1076"/>
                  <a:gd name="T118" fmla="*/ 355 w 1420"/>
                  <a:gd name="T119" fmla="*/ 750 h 1076"/>
                  <a:gd name="T120" fmla="*/ 297 w 1420"/>
                  <a:gd name="T121" fmla="*/ 279 h 1076"/>
                  <a:gd name="T122" fmla="*/ 928 w 1420"/>
                  <a:gd name="T123" fmla="*/ 46 h 10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20" h="1076">
                    <a:moveTo>
                      <a:pt x="1160" y="164"/>
                    </a:moveTo>
                    <a:lnTo>
                      <a:pt x="1160" y="164"/>
                    </a:lnTo>
                    <a:lnTo>
                      <a:pt x="1097" y="127"/>
                    </a:lnTo>
                    <a:lnTo>
                      <a:pt x="1033" y="88"/>
                    </a:lnTo>
                    <a:lnTo>
                      <a:pt x="1002" y="69"/>
                    </a:lnTo>
                    <a:lnTo>
                      <a:pt x="969" y="51"/>
                    </a:lnTo>
                    <a:lnTo>
                      <a:pt x="937" y="35"/>
                    </a:lnTo>
                    <a:lnTo>
                      <a:pt x="903" y="20"/>
                    </a:lnTo>
                    <a:lnTo>
                      <a:pt x="903" y="20"/>
                    </a:lnTo>
                    <a:lnTo>
                      <a:pt x="885" y="13"/>
                    </a:lnTo>
                    <a:lnTo>
                      <a:pt x="868" y="8"/>
                    </a:lnTo>
                    <a:lnTo>
                      <a:pt x="850" y="4"/>
                    </a:lnTo>
                    <a:lnTo>
                      <a:pt x="833" y="2"/>
                    </a:lnTo>
                    <a:lnTo>
                      <a:pt x="817" y="0"/>
                    </a:lnTo>
                    <a:lnTo>
                      <a:pt x="801" y="0"/>
                    </a:lnTo>
                    <a:lnTo>
                      <a:pt x="784" y="2"/>
                    </a:lnTo>
                    <a:lnTo>
                      <a:pt x="768" y="4"/>
                    </a:lnTo>
                    <a:lnTo>
                      <a:pt x="752" y="8"/>
                    </a:lnTo>
                    <a:lnTo>
                      <a:pt x="737" y="13"/>
                    </a:lnTo>
                    <a:lnTo>
                      <a:pt x="720" y="17"/>
                    </a:lnTo>
                    <a:lnTo>
                      <a:pt x="704" y="25"/>
                    </a:lnTo>
                    <a:lnTo>
                      <a:pt x="673" y="40"/>
                    </a:lnTo>
                    <a:lnTo>
                      <a:pt x="642" y="58"/>
                    </a:lnTo>
                    <a:lnTo>
                      <a:pt x="642" y="58"/>
                    </a:lnTo>
                    <a:lnTo>
                      <a:pt x="571" y="100"/>
                    </a:lnTo>
                    <a:lnTo>
                      <a:pt x="500" y="143"/>
                    </a:lnTo>
                    <a:lnTo>
                      <a:pt x="463" y="163"/>
                    </a:lnTo>
                    <a:lnTo>
                      <a:pt x="427" y="181"/>
                    </a:lnTo>
                    <a:lnTo>
                      <a:pt x="390" y="199"/>
                    </a:lnTo>
                    <a:lnTo>
                      <a:pt x="352" y="215"/>
                    </a:lnTo>
                    <a:lnTo>
                      <a:pt x="352" y="215"/>
                    </a:lnTo>
                    <a:lnTo>
                      <a:pt x="349" y="214"/>
                    </a:lnTo>
                    <a:lnTo>
                      <a:pt x="349" y="214"/>
                    </a:lnTo>
                    <a:lnTo>
                      <a:pt x="336" y="215"/>
                    </a:lnTo>
                    <a:lnTo>
                      <a:pt x="325" y="217"/>
                    </a:lnTo>
                    <a:lnTo>
                      <a:pt x="314" y="222"/>
                    </a:lnTo>
                    <a:lnTo>
                      <a:pt x="306" y="228"/>
                    </a:lnTo>
                    <a:lnTo>
                      <a:pt x="299" y="235"/>
                    </a:lnTo>
                    <a:lnTo>
                      <a:pt x="293" y="245"/>
                    </a:lnTo>
                    <a:lnTo>
                      <a:pt x="289" y="256"/>
                    </a:lnTo>
                    <a:lnTo>
                      <a:pt x="288" y="268"/>
                    </a:lnTo>
                    <a:lnTo>
                      <a:pt x="288" y="268"/>
                    </a:lnTo>
                    <a:lnTo>
                      <a:pt x="287" y="265"/>
                    </a:lnTo>
                    <a:lnTo>
                      <a:pt x="284" y="264"/>
                    </a:lnTo>
                    <a:lnTo>
                      <a:pt x="282" y="265"/>
                    </a:lnTo>
                    <a:lnTo>
                      <a:pt x="279" y="267"/>
                    </a:lnTo>
                    <a:lnTo>
                      <a:pt x="274" y="271"/>
                    </a:lnTo>
                    <a:lnTo>
                      <a:pt x="271" y="276"/>
                    </a:lnTo>
                    <a:lnTo>
                      <a:pt x="271" y="276"/>
                    </a:lnTo>
                    <a:lnTo>
                      <a:pt x="277" y="267"/>
                    </a:lnTo>
                    <a:lnTo>
                      <a:pt x="284" y="253"/>
                    </a:lnTo>
                    <a:lnTo>
                      <a:pt x="287" y="247"/>
                    </a:lnTo>
                    <a:lnTo>
                      <a:pt x="288" y="244"/>
                    </a:lnTo>
                    <a:lnTo>
                      <a:pt x="287" y="244"/>
                    </a:lnTo>
                    <a:lnTo>
                      <a:pt x="285" y="244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2" y="243"/>
                    </a:lnTo>
                    <a:lnTo>
                      <a:pt x="281" y="241"/>
                    </a:lnTo>
                    <a:lnTo>
                      <a:pt x="281" y="241"/>
                    </a:lnTo>
                    <a:lnTo>
                      <a:pt x="277" y="241"/>
                    </a:lnTo>
                    <a:lnTo>
                      <a:pt x="272" y="244"/>
                    </a:lnTo>
                    <a:lnTo>
                      <a:pt x="262" y="250"/>
                    </a:lnTo>
                    <a:lnTo>
                      <a:pt x="256" y="256"/>
                    </a:lnTo>
                    <a:lnTo>
                      <a:pt x="256" y="256"/>
                    </a:lnTo>
                    <a:lnTo>
                      <a:pt x="247" y="269"/>
                    </a:lnTo>
                    <a:lnTo>
                      <a:pt x="238" y="282"/>
                    </a:lnTo>
                    <a:lnTo>
                      <a:pt x="232" y="297"/>
                    </a:lnTo>
                    <a:lnTo>
                      <a:pt x="228" y="311"/>
                    </a:lnTo>
                    <a:lnTo>
                      <a:pt x="225" y="327"/>
                    </a:lnTo>
                    <a:lnTo>
                      <a:pt x="225" y="341"/>
                    </a:lnTo>
                    <a:lnTo>
                      <a:pt x="228" y="358"/>
                    </a:lnTo>
                    <a:lnTo>
                      <a:pt x="231" y="375"/>
                    </a:lnTo>
                    <a:lnTo>
                      <a:pt x="231" y="375"/>
                    </a:lnTo>
                    <a:lnTo>
                      <a:pt x="231" y="379"/>
                    </a:lnTo>
                    <a:lnTo>
                      <a:pt x="231" y="380"/>
                    </a:lnTo>
                    <a:lnTo>
                      <a:pt x="232" y="382"/>
                    </a:lnTo>
                    <a:lnTo>
                      <a:pt x="232" y="382"/>
                    </a:lnTo>
                    <a:lnTo>
                      <a:pt x="243" y="415"/>
                    </a:lnTo>
                    <a:lnTo>
                      <a:pt x="254" y="448"/>
                    </a:lnTo>
                    <a:lnTo>
                      <a:pt x="267" y="481"/>
                    </a:lnTo>
                    <a:lnTo>
                      <a:pt x="281" y="512"/>
                    </a:lnTo>
                    <a:lnTo>
                      <a:pt x="281" y="512"/>
                    </a:lnTo>
                    <a:lnTo>
                      <a:pt x="278" y="518"/>
                    </a:lnTo>
                    <a:lnTo>
                      <a:pt x="278" y="526"/>
                    </a:lnTo>
                    <a:lnTo>
                      <a:pt x="278" y="528"/>
                    </a:lnTo>
                    <a:lnTo>
                      <a:pt x="281" y="529"/>
                    </a:lnTo>
                    <a:lnTo>
                      <a:pt x="283" y="530"/>
                    </a:lnTo>
                    <a:lnTo>
                      <a:pt x="287" y="529"/>
                    </a:lnTo>
                    <a:lnTo>
                      <a:pt x="287" y="529"/>
                    </a:lnTo>
                    <a:lnTo>
                      <a:pt x="300" y="559"/>
                    </a:lnTo>
                    <a:lnTo>
                      <a:pt x="312" y="591"/>
                    </a:lnTo>
                    <a:lnTo>
                      <a:pt x="324" y="621"/>
                    </a:lnTo>
                    <a:lnTo>
                      <a:pt x="337" y="651"/>
                    </a:lnTo>
                    <a:lnTo>
                      <a:pt x="337" y="651"/>
                    </a:lnTo>
                    <a:lnTo>
                      <a:pt x="336" y="653"/>
                    </a:lnTo>
                    <a:lnTo>
                      <a:pt x="337" y="656"/>
                    </a:lnTo>
                    <a:lnTo>
                      <a:pt x="338" y="657"/>
                    </a:lnTo>
                    <a:lnTo>
                      <a:pt x="339" y="658"/>
                    </a:lnTo>
                    <a:lnTo>
                      <a:pt x="339" y="658"/>
                    </a:lnTo>
                    <a:lnTo>
                      <a:pt x="344" y="666"/>
                    </a:lnTo>
                    <a:lnTo>
                      <a:pt x="344" y="666"/>
                    </a:lnTo>
                    <a:lnTo>
                      <a:pt x="339" y="677"/>
                    </a:lnTo>
                    <a:lnTo>
                      <a:pt x="339" y="677"/>
                    </a:lnTo>
                    <a:lnTo>
                      <a:pt x="330" y="688"/>
                    </a:lnTo>
                    <a:lnTo>
                      <a:pt x="320" y="697"/>
                    </a:lnTo>
                    <a:lnTo>
                      <a:pt x="309" y="705"/>
                    </a:lnTo>
                    <a:lnTo>
                      <a:pt x="299" y="713"/>
                    </a:lnTo>
                    <a:lnTo>
                      <a:pt x="273" y="727"/>
                    </a:lnTo>
                    <a:lnTo>
                      <a:pt x="248" y="739"/>
                    </a:lnTo>
                    <a:lnTo>
                      <a:pt x="196" y="763"/>
                    </a:lnTo>
                    <a:lnTo>
                      <a:pt x="172" y="776"/>
                    </a:lnTo>
                    <a:lnTo>
                      <a:pt x="160" y="783"/>
                    </a:lnTo>
                    <a:lnTo>
                      <a:pt x="149" y="792"/>
                    </a:lnTo>
                    <a:lnTo>
                      <a:pt x="149" y="792"/>
                    </a:lnTo>
                    <a:lnTo>
                      <a:pt x="129" y="806"/>
                    </a:lnTo>
                    <a:lnTo>
                      <a:pt x="107" y="823"/>
                    </a:lnTo>
                    <a:lnTo>
                      <a:pt x="87" y="841"/>
                    </a:lnTo>
                    <a:lnTo>
                      <a:pt x="67" y="860"/>
                    </a:lnTo>
                    <a:lnTo>
                      <a:pt x="49" y="881"/>
                    </a:lnTo>
                    <a:lnTo>
                      <a:pt x="41" y="892"/>
                    </a:lnTo>
                    <a:lnTo>
                      <a:pt x="33" y="903"/>
                    </a:lnTo>
                    <a:lnTo>
                      <a:pt x="27" y="913"/>
                    </a:lnTo>
                    <a:lnTo>
                      <a:pt x="20" y="925"/>
                    </a:lnTo>
                    <a:lnTo>
                      <a:pt x="14" y="937"/>
                    </a:lnTo>
                    <a:lnTo>
                      <a:pt x="11" y="949"/>
                    </a:lnTo>
                    <a:lnTo>
                      <a:pt x="11" y="949"/>
                    </a:lnTo>
                    <a:lnTo>
                      <a:pt x="8" y="952"/>
                    </a:lnTo>
                    <a:lnTo>
                      <a:pt x="7" y="954"/>
                    </a:lnTo>
                    <a:lnTo>
                      <a:pt x="6" y="957"/>
                    </a:lnTo>
                    <a:lnTo>
                      <a:pt x="8" y="959"/>
                    </a:lnTo>
                    <a:lnTo>
                      <a:pt x="8" y="959"/>
                    </a:lnTo>
                    <a:lnTo>
                      <a:pt x="6" y="976"/>
                    </a:lnTo>
                    <a:lnTo>
                      <a:pt x="4" y="999"/>
                    </a:lnTo>
                    <a:lnTo>
                      <a:pt x="4" y="999"/>
                    </a:lnTo>
                    <a:lnTo>
                      <a:pt x="2" y="1002"/>
                    </a:lnTo>
                    <a:lnTo>
                      <a:pt x="0" y="1006"/>
                    </a:lnTo>
                    <a:lnTo>
                      <a:pt x="0" y="1010"/>
                    </a:lnTo>
                    <a:lnTo>
                      <a:pt x="1" y="1011"/>
                    </a:lnTo>
                    <a:lnTo>
                      <a:pt x="4" y="1012"/>
                    </a:lnTo>
                    <a:lnTo>
                      <a:pt x="4" y="1012"/>
                    </a:lnTo>
                    <a:lnTo>
                      <a:pt x="4" y="1024"/>
                    </a:lnTo>
                    <a:lnTo>
                      <a:pt x="5" y="1037"/>
                    </a:lnTo>
                    <a:lnTo>
                      <a:pt x="5" y="1037"/>
                    </a:lnTo>
                    <a:lnTo>
                      <a:pt x="5" y="1040"/>
                    </a:lnTo>
                    <a:lnTo>
                      <a:pt x="5" y="1040"/>
                    </a:lnTo>
                    <a:lnTo>
                      <a:pt x="7" y="1051"/>
                    </a:lnTo>
                    <a:lnTo>
                      <a:pt x="11" y="1063"/>
                    </a:lnTo>
                    <a:lnTo>
                      <a:pt x="13" y="1068"/>
                    </a:lnTo>
                    <a:lnTo>
                      <a:pt x="17" y="1072"/>
                    </a:lnTo>
                    <a:lnTo>
                      <a:pt x="22" y="1075"/>
                    </a:lnTo>
                    <a:lnTo>
                      <a:pt x="28" y="1076"/>
                    </a:lnTo>
                    <a:lnTo>
                      <a:pt x="28" y="1076"/>
                    </a:lnTo>
                    <a:lnTo>
                      <a:pt x="30" y="1076"/>
                    </a:lnTo>
                    <a:lnTo>
                      <a:pt x="33" y="1075"/>
                    </a:lnTo>
                    <a:lnTo>
                      <a:pt x="34" y="1074"/>
                    </a:lnTo>
                    <a:lnTo>
                      <a:pt x="34" y="1072"/>
                    </a:lnTo>
                    <a:lnTo>
                      <a:pt x="31" y="1069"/>
                    </a:lnTo>
                    <a:lnTo>
                      <a:pt x="27" y="1066"/>
                    </a:lnTo>
                    <a:lnTo>
                      <a:pt x="27" y="1066"/>
                    </a:lnTo>
                    <a:lnTo>
                      <a:pt x="35" y="1065"/>
                    </a:lnTo>
                    <a:lnTo>
                      <a:pt x="46" y="1063"/>
                    </a:lnTo>
                    <a:lnTo>
                      <a:pt x="52" y="1060"/>
                    </a:lnTo>
                    <a:lnTo>
                      <a:pt x="55" y="1058"/>
                    </a:lnTo>
                    <a:lnTo>
                      <a:pt x="59" y="1055"/>
                    </a:lnTo>
                    <a:lnTo>
                      <a:pt x="60" y="1052"/>
                    </a:lnTo>
                    <a:lnTo>
                      <a:pt x="60" y="1052"/>
                    </a:lnTo>
                    <a:lnTo>
                      <a:pt x="71" y="1045"/>
                    </a:lnTo>
                    <a:lnTo>
                      <a:pt x="81" y="1036"/>
                    </a:lnTo>
                    <a:lnTo>
                      <a:pt x="101" y="1019"/>
                    </a:lnTo>
                    <a:lnTo>
                      <a:pt x="119" y="1001"/>
                    </a:lnTo>
                    <a:lnTo>
                      <a:pt x="137" y="982"/>
                    </a:lnTo>
                    <a:lnTo>
                      <a:pt x="155" y="962"/>
                    </a:lnTo>
                    <a:lnTo>
                      <a:pt x="173" y="943"/>
                    </a:lnTo>
                    <a:lnTo>
                      <a:pt x="193" y="925"/>
                    </a:lnTo>
                    <a:lnTo>
                      <a:pt x="203" y="918"/>
                    </a:lnTo>
                    <a:lnTo>
                      <a:pt x="214" y="910"/>
                    </a:lnTo>
                    <a:lnTo>
                      <a:pt x="214" y="910"/>
                    </a:lnTo>
                    <a:lnTo>
                      <a:pt x="241" y="893"/>
                    </a:lnTo>
                    <a:lnTo>
                      <a:pt x="268" y="877"/>
                    </a:lnTo>
                    <a:lnTo>
                      <a:pt x="297" y="863"/>
                    </a:lnTo>
                    <a:lnTo>
                      <a:pt x="326" y="850"/>
                    </a:lnTo>
                    <a:lnTo>
                      <a:pt x="385" y="823"/>
                    </a:lnTo>
                    <a:lnTo>
                      <a:pt x="443" y="797"/>
                    </a:lnTo>
                    <a:lnTo>
                      <a:pt x="443" y="797"/>
                    </a:lnTo>
                    <a:lnTo>
                      <a:pt x="437" y="803"/>
                    </a:lnTo>
                    <a:lnTo>
                      <a:pt x="432" y="807"/>
                    </a:lnTo>
                    <a:lnTo>
                      <a:pt x="429" y="811"/>
                    </a:lnTo>
                    <a:lnTo>
                      <a:pt x="427" y="815"/>
                    </a:lnTo>
                    <a:lnTo>
                      <a:pt x="429" y="816"/>
                    </a:lnTo>
                    <a:lnTo>
                      <a:pt x="432" y="816"/>
                    </a:lnTo>
                    <a:lnTo>
                      <a:pt x="437" y="813"/>
                    </a:lnTo>
                    <a:lnTo>
                      <a:pt x="445" y="809"/>
                    </a:lnTo>
                    <a:lnTo>
                      <a:pt x="445" y="809"/>
                    </a:lnTo>
                    <a:lnTo>
                      <a:pt x="432" y="827"/>
                    </a:lnTo>
                    <a:lnTo>
                      <a:pt x="432" y="827"/>
                    </a:lnTo>
                    <a:lnTo>
                      <a:pt x="429" y="825"/>
                    </a:lnTo>
                    <a:lnTo>
                      <a:pt x="427" y="827"/>
                    </a:lnTo>
                    <a:lnTo>
                      <a:pt x="427" y="827"/>
                    </a:lnTo>
                    <a:lnTo>
                      <a:pt x="426" y="830"/>
                    </a:lnTo>
                    <a:lnTo>
                      <a:pt x="427" y="835"/>
                    </a:lnTo>
                    <a:lnTo>
                      <a:pt x="430" y="846"/>
                    </a:lnTo>
                    <a:lnTo>
                      <a:pt x="432" y="851"/>
                    </a:lnTo>
                    <a:lnTo>
                      <a:pt x="432" y="851"/>
                    </a:lnTo>
                    <a:lnTo>
                      <a:pt x="431" y="857"/>
                    </a:lnTo>
                    <a:lnTo>
                      <a:pt x="431" y="860"/>
                    </a:lnTo>
                    <a:lnTo>
                      <a:pt x="431" y="863"/>
                    </a:lnTo>
                    <a:lnTo>
                      <a:pt x="433" y="863"/>
                    </a:lnTo>
                    <a:lnTo>
                      <a:pt x="436" y="863"/>
                    </a:lnTo>
                    <a:lnTo>
                      <a:pt x="438" y="863"/>
                    </a:lnTo>
                    <a:lnTo>
                      <a:pt x="438" y="863"/>
                    </a:lnTo>
                    <a:lnTo>
                      <a:pt x="467" y="906"/>
                    </a:lnTo>
                    <a:lnTo>
                      <a:pt x="479" y="928"/>
                    </a:lnTo>
                    <a:lnTo>
                      <a:pt x="484" y="940"/>
                    </a:lnTo>
                    <a:lnTo>
                      <a:pt x="489" y="952"/>
                    </a:lnTo>
                    <a:lnTo>
                      <a:pt x="489" y="952"/>
                    </a:lnTo>
                    <a:lnTo>
                      <a:pt x="486" y="956"/>
                    </a:lnTo>
                    <a:lnTo>
                      <a:pt x="485" y="960"/>
                    </a:lnTo>
                    <a:lnTo>
                      <a:pt x="486" y="963"/>
                    </a:lnTo>
                    <a:lnTo>
                      <a:pt x="486" y="964"/>
                    </a:lnTo>
                    <a:lnTo>
                      <a:pt x="489" y="964"/>
                    </a:lnTo>
                    <a:lnTo>
                      <a:pt x="491" y="963"/>
                    </a:lnTo>
                    <a:lnTo>
                      <a:pt x="491" y="963"/>
                    </a:lnTo>
                    <a:lnTo>
                      <a:pt x="496" y="974"/>
                    </a:lnTo>
                    <a:lnTo>
                      <a:pt x="501" y="984"/>
                    </a:lnTo>
                    <a:lnTo>
                      <a:pt x="506" y="993"/>
                    </a:lnTo>
                    <a:lnTo>
                      <a:pt x="512" y="1000"/>
                    </a:lnTo>
                    <a:lnTo>
                      <a:pt x="519" y="1007"/>
                    </a:lnTo>
                    <a:lnTo>
                      <a:pt x="526" y="1013"/>
                    </a:lnTo>
                    <a:lnTo>
                      <a:pt x="533" y="1018"/>
                    </a:lnTo>
                    <a:lnTo>
                      <a:pt x="542" y="1022"/>
                    </a:lnTo>
                    <a:lnTo>
                      <a:pt x="550" y="1025"/>
                    </a:lnTo>
                    <a:lnTo>
                      <a:pt x="559" y="1028"/>
                    </a:lnTo>
                    <a:lnTo>
                      <a:pt x="578" y="1030"/>
                    </a:lnTo>
                    <a:lnTo>
                      <a:pt x="598" y="1031"/>
                    </a:lnTo>
                    <a:lnTo>
                      <a:pt x="621" y="1030"/>
                    </a:lnTo>
                    <a:lnTo>
                      <a:pt x="621" y="1030"/>
                    </a:lnTo>
                    <a:lnTo>
                      <a:pt x="672" y="1027"/>
                    </a:lnTo>
                    <a:lnTo>
                      <a:pt x="722" y="1024"/>
                    </a:lnTo>
                    <a:lnTo>
                      <a:pt x="773" y="1022"/>
                    </a:lnTo>
                    <a:lnTo>
                      <a:pt x="798" y="1023"/>
                    </a:lnTo>
                    <a:lnTo>
                      <a:pt x="825" y="1024"/>
                    </a:lnTo>
                    <a:lnTo>
                      <a:pt x="825" y="1024"/>
                    </a:lnTo>
                    <a:lnTo>
                      <a:pt x="826" y="1024"/>
                    </a:lnTo>
                    <a:lnTo>
                      <a:pt x="828" y="1024"/>
                    </a:lnTo>
                    <a:lnTo>
                      <a:pt x="828" y="1024"/>
                    </a:lnTo>
                    <a:lnTo>
                      <a:pt x="880" y="1029"/>
                    </a:lnTo>
                    <a:lnTo>
                      <a:pt x="880" y="1029"/>
                    </a:lnTo>
                    <a:lnTo>
                      <a:pt x="882" y="1030"/>
                    </a:lnTo>
                    <a:lnTo>
                      <a:pt x="885" y="1030"/>
                    </a:lnTo>
                    <a:lnTo>
                      <a:pt x="890" y="1029"/>
                    </a:lnTo>
                    <a:lnTo>
                      <a:pt x="890" y="1029"/>
                    </a:lnTo>
                    <a:lnTo>
                      <a:pt x="939" y="1035"/>
                    </a:lnTo>
                    <a:lnTo>
                      <a:pt x="939" y="1035"/>
                    </a:lnTo>
                    <a:lnTo>
                      <a:pt x="951" y="1037"/>
                    </a:lnTo>
                    <a:lnTo>
                      <a:pt x="967" y="1040"/>
                    </a:lnTo>
                    <a:lnTo>
                      <a:pt x="981" y="1042"/>
                    </a:lnTo>
                    <a:lnTo>
                      <a:pt x="987" y="1042"/>
                    </a:lnTo>
                    <a:lnTo>
                      <a:pt x="993" y="1041"/>
                    </a:lnTo>
                    <a:lnTo>
                      <a:pt x="993" y="1041"/>
                    </a:lnTo>
                    <a:lnTo>
                      <a:pt x="1110" y="1053"/>
                    </a:lnTo>
                    <a:lnTo>
                      <a:pt x="1110" y="1053"/>
                    </a:lnTo>
                    <a:lnTo>
                      <a:pt x="1114" y="1054"/>
                    </a:lnTo>
                    <a:lnTo>
                      <a:pt x="1117" y="1054"/>
                    </a:lnTo>
                    <a:lnTo>
                      <a:pt x="1117" y="1054"/>
                    </a:lnTo>
                    <a:lnTo>
                      <a:pt x="1135" y="1055"/>
                    </a:lnTo>
                    <a:lnTo>
                      <a:pt x="1154" y="1055"/>
                    </a:lnTo>
                    <a:lnTo>
                      <a:pt x="1154" y="1055"/>
                    </a:lnTo>
                    <a:lnTo>
                      <a:pt x="1160" y="1058"/>
                    </a:lnTo>
                    <a:lnTo>
                      <a:pt x="1168" y="1058"/>
                    </a:lnTo>
                    <a:lnTo>
                      <a:pt x="1177" y="1057"/>
                    </a:lnTo>
                    <a:lnTo>
                      <a:pt x="1187" y="1054"/>
                    </a:lnTo>
                    <a:lnTo>
                      <a:pt x="1210" y="1046"/>
                    </a:lnTo>
                    <a:lnTo>
                      <a:pt x="1234" y="1035"/>
                    </a:lnTo>
                    <a:lnTo>
                      <a:pt x="1256" y="1023"/>
                    </a:lnTo>
                    <a:lnTo>
                      <a:pt x="1274" y="1012"/>
                    </a:lnTo>
                    <a:lnTo>
                      <a:pt x="1286" y="1002"/>
                    </a:lnTo>
                    <a:lnTo>
                      <a:pt x="1288" y="1000"/>
                    </a:lnTo>
                    <a:lnTo>
                      <a:pt x="1288" y="998"/>
                    </a:lnTo>
                    <a:lnTo>
                      <a:pt x="1288" y="998"/>
                    </a:lnTo>
                    <a:lnTo>
                      <a:pt x="1296" y="992"/>
                    </a:lnTo>
                    <a:lnTo>
                      <a:pt x="1304" y="984"/>
                    </a:lnTo>
                    <a:lnTo>
                      <a:pt x="1310" y="977"/>
                    </a:lnTo>
                    <a:lnTo>
                      <a:pt x="1316" y="969"/>
                    </a:lnTo>
                    <a:lnTo>
                      <a:pt x="1322" y="962"/>
                    </a:lnTo>
                    <a:lnTo>
                      <a:pt x="1325" y="953"/>
                    </a:lnTo>
                    <a:lnTo>
                      <a:pt x="1334" y="935"/>
                    </a:lnTo>
                    <a:lnTo>
                      <a:pt x="1339" y="916"/>
                    </a:lnTo>
                    <a:lnTo>
                      <a:pt x="1342" y="896"/>
                    </a:lnTo>
                    <a:lnTo>
                      <a:pt x="1345" y="877"/>
                    </a:lnTo>
                    <a:lnTo>
                      <a:pt x="1347" y="857"/>
                    </a:lnTo>
                    <a:lnTo>
                      <a:pt x="1347" y="857"/>
                    </a:lnTo>
                    <a:lnTo>
                      <a:pt x="1352" y="810"/>
                    </a:lnTo>
                    <a:lnTo>
                      <a:pt x="1357" y="763"/>
                    </a:lnTo>
                    <a:lnTo>
                      <a:pt x="1363" y="716"/>
                    </a:lnTo>
                    <a:lnTo>
                      <a:pt x="1370" y="669"/>
                    </a:lnTo>
                    <a:lnTo>
                      <a:pt x="1370" y="669"/>
                    </a:lnTo>
                    <a:lnTo>
                      <a:pt x="1375" y="651"/>
                    </a:lnTo>
                    <a:lnTo>
                      <a:pt x="1380" y="630"/>
                    </a:lnTo>
                    <a:lnTo>
                      <a:pt x="1392" y="588"/>
                    </a:lnTo>
                    <a:lnTo>
                      <a:pt x="1404" y="545"/>
                    </a:lnTo>
                    <a:lnTo>
                      <a:pt x="1410" y="522"/>
                    </a:lnTo>
                    <a:lnTo>
                      <a:pt x="1414" y="500"/>
                    </a:lnTo>
                    <a:lnTo>
                      <a:pt x="1418" y="477"/>
                    </a:lnTo>
                    <a:lnTo>
                      <a:pt x="1419" y="456"/>
                    </a:lnTo>
                    <a:lnTo>
                      <a:pt x="1420" y="434"/>
                    </a:lnTo>
                    <a:lnTo>
                      <a:pt x="1419" y="412"/>
                    </a:lnTo>
                    <a:lnTo>
                      <a:pt x="1416" y="392"/>
                    </a:lnTo>
                    <a:lnTo>
                      <a:pt x="1412" y="382"/>
                    </a:lnTo>
                    <a:lnTo>
                      <a:pt x="1408" y="373"/>
                    </a:lnTo>
                    <a:lnTo>
                      <a:pt x="1405" y="363"/>
                    </a:lnTo>
                    <a:lnTo>
                      <a:pt x="1400" y="353"/>
                    </a:lnTo>
                    <a:lnTo>
                      <a:pt x="1394" y="345"/>
                    </a:lnTo>
                    <a:lnTo>
                      <a:pt x="1387" y="336"/>
                    </a:lnTo>
                    <a:lnTo>
                      <a:pt x="1387" y="336"/>
                    </a:lnTo>
                    <a:lnTo>
                      <a:pt x="1376" y="322"/>
                    </a:lnTo>
                    <a:lnTo>
                      <a:pt x="1364" y="310"/>
                    </a:lnTo>
                    <a:lnTo>
                      <a:pt x="1337" y="285"/>
                    </a:lnTo>
                    <a:lnTo>
                      <a:pt x="1310" y="262"/>
                    </a:lnTo>
                    <a:lnTo>
                      <a:pt x="1282" y="240"/>
                    </a:lnTo>
                    <a:lnTo>
                      <a:pt x="1252" y="220"/>
                    </a:lnTo>
                    <a:lnTo>
                      <a:pt x="1222" y="200"/>
                    </a:lnTo>
                    <a:lnTo>
                      <a:pt x="1160" y="164"/>
                    </a:lnTo>
                    <a:lnTo>
                      <a:pt x="1160" y="164"/>
                    </a:lnTo>
                    <a:close/>
                    <a:moveTo>
                      <a:pt x="291" y="317"/>
                    </a:moveTo>
                    <a:lnTo>
                      <a:pt x="291" y="317"/>
                    </a:lnTo>
                    <a:lnTo>
                      <a:pt x="290" y="317"/>
                    </a:lnTo>
                    <a:lnTo>
                      <a:pt x="288" y="318"/>
                    </a:lnTo>
                    <a:lnTo>
                      <a:pt x="282" y="322"/>
                    </a:lnTo>
                    <a:lnTo>
                      <a:pt x="268" y="338"/>
                    </a:lnTo>
                    <a:lnTo>
                      <a:pt x="254" y="356"/>
                    </a:lnTo>
                    <a:lnTo>
                      <a:pt x="244" y="365"/>
                    </a:lnTo>
                    <a:lnTo>
                      <a:pt x="244" y="365"/>
                    </a:lnTo>
                    <a:lnTo>
                      <a:pt x="254" y="351"/>
                    </a:lnTo>
                    <a:lnTo>
                      <a:pt x="265" y="338"/>
                    </a:lnTo>
                    <a:lnTo>
                      <a:pt x="265" y="338"/>
                    </a:lnTo>
                    <a:lnTo>
                      <a:pt x="279" y="318"/>
                    </a:lnTo>
                    <a:lnTo>
                      <a:pt x="285" y="309"/>
                    </a:lnTo>
                    <a:lnTo>
                      <a:pt x="288" y="303"/>
                    </a:lnTo>
                    <a:lnTo>
                      <a:pt x="289" y="298"/>
                    </a:lnTo>
                    <a:lnTo>
                      <a:pt x="289" y="298"/>
                    </a:lnTo>
                    <a:lnTo>
                      <a:pt x="291" y="317"/>
                    </a:lnTo>
                    <a:lnTo>
                      <a:pt x="291" y="317"/>
                    </a:lnTo>
                    <a:close/>
                    <a:moveTo>
                      <a:pt x="288" y="271"/>
                    </a:moveTo>
                    <a:lnTo>
                      <a:pt x="288" y="271"/>
                    </a:lnTo>
                    <a:lnTo>
                      <a:pt x="288" y="283"/>
                    </a:lnTo>
                    <a:lnTo>
                      <a:pt x="288" y="297"/>
                    </a:lnTo>
                    <a:lnTo>
                      <a:pt x="288" y="297"/>
                    </a:lnTo>
                    <a:lnTo>
                      <a:pt x="288" y="294"/>
                    </a:lnTo>
                    <a:lnTo>
                      <a:pt x="285" y="294"/>
                    </a:lnTo>
                    <a:lnTo>
                      <a:pt x="281" y="297"/>
                    </a:lnTo>
                    <a:lnTo>
                      <a:pt x="274" y="302"/>
                    </a:lnTo>
                    <a:lnTo>
                      <a:pt x="268" y="309"/>
                    </a:lnTo>
                    <a:lnTo>
                      <a:pt x="256" y="323"/>
                    </a:lnTo>
                    <a:lnTo>
                      <a:pt x="249" y="332"/>
                    </a:lnTo>
                    <a:lnTo>
                      <a:pt x="249" y="332"/>
                    </a:lnTo>
                    <a:lnTo>
                      <a:pt x="260" y="317"/>
                    </a:lnTo>
                    <a:lnTo>
                      <a:pt x="271" y="303"/>
                    </a:lnTo>
                    <a:lnTo>
                      <a:pt x="277" y="296"/>
                    </a:lnTo>
                    <a:lnTo>
                      <a:pt x="281" y="288"/>
                    </a:lnTo>
                    <a:lnTo>
                      <a:pt x="285" y="280"/>
                    </a:lnTo>
                    <a:lnTo>
                      <a:pt x="288" y="271"/>
                    </a:lnTo>
                    <a:lnTo>
                      <a:pt x="288" y="271"/>
                    </a:lnTo>
                    <a:close/>
                    <a:moveTo>
                      <a:pt x="240" y="299"/>
                    </a:moveTo>
                    <a:lnTo>
                      <a:pt x="240" y="299"/>
                    </a:lnTo>
                    <a:lnTo>
                      <a:pt x="242" y="299"/>
                    </a:lnTo>
                    <a:lnTo>
                      <a:pt x="244" y="297"/>
                    </a:lnTo>
                    <a:lnTo>
                      <a:pt x="248" y="293"/>
                    </a:lnTo>
                    <a:lnTo>
                      <a:pt x="255" y="283"/>
                    </a:lnTo>
                    <a:lnTo>
                      <a:pt x="255" y="283"/>
                    </a:lnTo>
                    <a:lnTo>
                      <a:pt x="235" y="317"/>
                    </a:lnTo>
                    <a:lnTo>
                      <a:pt x="235" y="317"/>
                    </a:lnTo>
                    <a:lnTo>
                      <a:pt x="236" y="308"/>
                    </a:lnTo>
                    <a:lnTo>
                      <a:pt x="240" y="299"/>
                    </a:lnTo>
                    <a:lnTo>
                      <a:pt x="240" y="299"/>
                    </a:lnTo>
                    <a:close/>
                    <a:moveTo>
                      <a:pt x="234" y="336"/>
                    </a:moveTo>
                    <a:lnTo>
                      <a:pt x="234" y="336"/>
                    </a:lnTo>
                    <a:lnTo>
                      <a:pt x="238" y="333"/>
                    </a:lnTo>
                    <a:lnTo>
                      <a:pt x="238" y="333"/>
                    </a:lnTo>
                    <a:lnTo>
                      <a:pt x="235" y="344"/>
                    </a:lnTo>
                    <a:lnTo>
                      <a:pt x="235" y="344"/>
                    </a:lnTo>
                    <a:lnTo>
                      <a:pt x="234" y="336"/>
                    </a:lnTo>
                    <a:lnTo>
                      <a:pt x="234" y="336"/>
                    </a:lnTo>
                    <a:close/>
                    <a:moveTo>
                      <a:pt x="236" y="351"/>
                    </a:moveTo>
                    <a:lnTo>
                      <a:pt x="236" y="351"/>
                    </a:lnTo>
                    <a:lnTo>
                      <a:pt x="237" y="352"/>
                    </a:lnTo>
                    <a:lnTo>
                      <a:pt x="240" y="352"/>
                    </a:lnTo>
                    <a:lnTo>
                      <a:pt x="243" y="351"/>
                    </a:lnTo>
                    <a:lnTo>
                      <a:pt x="243" y="351"/>
                    </a:lnTo>
                    <a:lnTo>
                      <a:pt x="237" y="361"/>
                    </a:lnTo>
                    <a:lnTo>
                      <a:pt x="237" y="361"/>
                    </a:lnTo>
                    <a:lnTo>
                      <a:pt x="236" y="351"/>
                    </a:lnTo>
                    <a:lnTo>
                      <a:pt x="236" y="351"/>
                    </a:lnTo>
                    <a:close/>
                    <a:moveTo>
                      <a:pt x="246" y="389"/>
                    </a:moveTo>
                    <a:lnTo>
                      <a:pt x="246" y="389"/>
                    </a:lnTo>
                    <a:lnTo>
                      <a:pt x="242" y="380"/>
                    </a:lnTo>
                    <a:lnTo>
                      <a:pt x="242" y="380"/>
                    </a:lnTo>
                    <a:lnTo>
                      <a:pt x="253" y="373"/>
                    </a:lnTo>
                    <a:lnTo>
                      <a:pt x="253" y="373"/>
                    </a:lnTo>
                    <a:lnTo>
                      <a:pt x="246" y="389"/>
                    </a:lnTo>
                    <a:lnTo>
                      <a:pt x="246" y="389"/>
                    </a:lnTo>
                    <a:close/>
                    <a:moveTo>
                      <a:pt x="254" y="414"/>
                    </a:moveTo>
                    <a:lnTo>
                      <a:pt x="254" y="414"/>
                    </a:lnTo>
                    <a:lnTo>
                      <a:pt x="253" y="411"/>
                    </a:lnTo>
                    <a:lnTo>
                      <a:pt x="253" y="411"/>
                    </a:lnTo>
                    <a:lnTo>
                      <a:pt x="255" y="410"/>
                    </a:lnTo>
                    <a:lnTo>
                      <a:pt x="255" y="410"/>
                    </a:lnTo>
                    <a:lnTo>
                      <a:pt x="254" y="414"/>
                    </a:lnTo>
                    <a:lnTo>
                      <a:pt x="254" y="414"/>
                    </a:lnTo>
                    <a:close/>
                    <a:moveTo>
                      <a:pt x="253" y="399"/>
                    </a:moveTo>
                    <a:lnTo>
                      <a:pt x="253" y="399"/>
                    </a:lnTo>
                    <a:lnTo>
                      <a:pt x="255" y="389"/>
                    </a:lnTo>
                    <a:lnTo>
                      <a:pt x="260" y="380"/>
                    </a:lnTo>
                    <a:lnTo>
                      <a:pt x="265" y="370"/>
                    </a:lnTo>
                    <a:lnTo>
                      <a:pt x="270" y="361"/>
                    </a:lnTo>
                    <a:lnTo>
                      <a:pt x="282" y="342"/>
                    </a:lnTo>
                    <a:lnTo>
                      <a:pt x="293" y="324"/>
                    </a:lnTo>
                    <a:lnTo>
                      <a:pt x="293" y="324"/>
                    </a:lnTo>
                    <a:lnTo>
                      <a:pt x="299" y="349"/>
                    </a:lnTo>
                    <a:lnTo>
                      <a:pt x="299" y="349"/>
                    </a:lnTo>
                    <a:lnTo>
                      <a:pt x="296" y="349"/>
                    </a:lnTo>
                    <a:lnTo>
                      <a:pt x="294" y="350"/>
                    </a:lnTo>
                    <a:lnTo>
                      <a:pt x="288" y="355"/>
                    </a:lnTo>
                    <a:lnTo>
                      <a:pt x="282" y="362"/>
                    </a:lnTo>
                    <a:lnTo>
                      <a:pt x="274" y="370"/>
                    </a:lnTo>
                    <a:lnTo>
                      <a:pt x="262" y="388"/>
                    </a:lnTo>
                    <a:lnTo>
                      <a:pt x="258" y="395"/>
                    </a:lnTo>
                    <a:lnTo>
                      <a:pt x="253" y="399"/>
                    </a:lnTo>
                    <a:lnTo>
                      <a:pt x="253" y="399"/>
                    </a:lnTo>
                    <a:close/>
                    <a:moveTo>
                      <a:pt x="301" y="357"/>
                    </a:moveTo>
                    <a:lnTo>
                      <a:pt x="301" y="357"/>
                    </a:lnTo>
                    <a:lnTo>
                      <a:pt x="307" y="374"/>
                    </a:lnTo>
                    <a:lnTo>
                      <a:pt x="307" y="374"/>
                    </a:lnTo>
                    <a:lnTo>
                      <a:pt x="301" y="376"/>
                    </a:lnTo>
                    <a:lnTo>
                      <a:pt x="295" y="381"/>
                    </a:lnTo>
                    <a:lnTo>
                      <a:pt x="290" y="387"/>
                    </a:lnTo>
                    <a:lnTo>
                      <a:pt x="284" y="394"/>
                    </a:lnTo>
                    <a:lnTo>
                      <a:pt x="272" y="408"/>
                    </a:lnTo>
                    <a:lnTo>
                      <a:pt x="267" y="415"/>
                    </a:lnTo>
                    <a:lnTo>
                      <a:pt x="262" y="418"/>
                    </a:lnTo>
                    <a:lnTo>
                      <a:pt x="262" y="418"/>
                    </a:lnTo>
                    <a:lnTo>
                      <a:pt x="266" y="409"/>
                    </a:lnTo>
                    <a:lnTo>
                      <a:pt x="271" y="398"/>
                    </a:lnTo>
                    <a:lnTo>
                      <a:pt x="278" y="388"/>
                    </a:lnTo>
                    <a:lnTo>
                      <a:pt x="287" y="379"/>
                    </a:lnTo>
                    <a:lnTo>
                      <a:pt x="287" y="379"/>
                    </a:lnTo>
                    <a:lnTo>
                      <a:pt x="295" y="368"/>
                    </a:lnTo>
                    <a:lnTo>
                      <a:pt x="301" y="357"/>
                    </a:lnTo>
                    <a:lnTo>
                      <a:pt x="301" y="357"/>
                    </a:lnTo>
                    <a:close/>
                    <a:moveTo>
                      <a:pt x="260" y="432"/>
                    </a:moveTo>
                    <a:lnTo>
                      <a:pt x="260" y="432"/>
                    </a:lnTo>
                    <a:lnTo>
                      <a:pt x="270" y="424"/>
                    </a:lnTo>
                    <a:lnTo>
                      <a:pt x="270" y="424"/>
                    </a:lnTo>
                    <a:lnTo>
                      <a:pt x="262" y="439"/>
                    </a:lnTo>
                    <a:lnTo>
                      <a:pt x="262" y="439"/>
                    </a:lnTo>
                    <a:lnTo>
                      <a:pt x="260" y="432"/>
                    </a:lnTo>
                    <a:lnTo>
                      <a:pt x="260" y="432"/>
                    </a:lnTo>
                    <a:close/>
                    <a:moveTo>
                      <a:pt x="265" y="446"/>
                    </a:moveTo>
                    <a:lnTo>
                      <a:pt x="265" y="446"/>
                    </a:lnTo>
                    <a:lnTo>
                      <a:pt x="271" y="445"/>
                    </a:lnTo>
                    <a:lnTo>
                      <a:pt x="277" y="441"/>
                    </a:lnTo>
                    <a:lnTo>
                      <a:pt x="277" y="441"/>
                    </a:lnTo>
                    <a:lnTo>
                      <a:pt x="268" y="456"/>
                    </a:lnTo>
                    <a:lnTo>
                      <a:pt x="268" y="456"/>
                    </a:lnTo>
                    <a:lnTo>
                      <a:pt x="265" y="446"/>
                    </a:lnTo>
                    <a:lnTo>
                      <a:pt x="265" y="446"/>
                    </a:lnTo>
                    <a:close/>
                    <a:moveTo>
                      <a:pt x="272" y="467"/>
                    </a:moveTo>
                    <a:lnTo>
                      <a:pt x="272" y="467"/>
                    </a:lnTo>
                    <a:lnTo>
                      <a:pt x="276" y="464"/>
                    </a:lnTo>
                    <a:lnTo>
                      <a:pt x="279" y="461"/>
                    </a:lnTo>
                    <a:lnTo>
                      <a:pt x="279" y="461"/>
                    </a:lnTo>
                    <a:lnTo>
                      <a:pt x="273" y="470"/>
                    </a:lnTo>
                    <a:lnTo>
                      <a:pt x="273" y="470"/>
                    </a:lnTo>
                    <a:lnTo>
                      <a:pt x="272" y="467"/>
                    </a:lnTo>
                    <a:lnTo>
                      <a:pt x="272" y="467"/>
                    </a:lnTo>
                    <a:close/>
                    <a:moveTo>
                      <a:pt x="279" y="485"/>
                    </a:moveTo>
                    <a:lnTo>
                      <a:pt x="279" y="485"/>
                    </a:lnTo>
                    <a:lnTo>
                      <a:pt x="278" y="483"/>
                    </a:lnTo>
                    <a:lnTo>
                      <a:pt x="278" y="483"/>
                    </a:lnTo>
                    <a:lnTo>
                      <a:pt x="279" y="482"/>
                    </a:lnTo>
                    <a:lnTo>
                      <a:pt x="279" y="482"/>
                    </a:lnTo>
                    <a:lnTo>
                      <a:pt x="279" y="485"/>
                    </a:lnTo>
                    <a:lnTo>
                      <a:pt x="279" y="485"/>
                    </a:lnTo>
                    <a:close/>
                    <a:moveTo>
                      <a:pt x="279" y="428"/>
                    </a:moveTo>
                    <a:lnTo>
                      <a:pt x="279" y="428"/>
                    </a:lnTo>
                    <a:lnTo>
                      <a:pt x="287" y="417"/>
                    </a:lnTo>
                    <a:lnTo>
                      <a:pt x="294" y="405"/>
                    </a:lnTo>
                    <a:lnTo>
                      <a:pt x="309" y="383"/>
                    </a:lnTo>
                    <a:lnTo>
                      <a:pt x="309" y="383"/>
                    </a:lnTo>
                    <a:lnTo>
                      <a:pt x="314" y="398"/>
                    </a:lnTo>
                    <a:lnTo>
                      <a:pt x="314" y="398"/>
                    </a:lnTo>
                    <a:lnTo>
                      <a:pt x="312" y="397"/>
                    </a:lnTo>
                    <a:lnTo>
                      <a:pt x="309" y="398"/>
                    </a:lnTo>
                    <a:lnTo>
                      <a:pt x="306" y="399"/>
                    </a:lnTo>
                    <a:lnTo>
                      <a:pt x="303" y="403"/>
                    </a:lnTo>
                    <a:lnTo>
                      <a:pt x="299" y="409"/>
                    </a:lnTo>
                    <a:lnTo>
                      <a:pt x="295" y="414"/>
                    </a:lnTo>
                    <a:lnTo>
                      <a:pt x="295" y="414"/>
                    </a:lnTo>
                    <a:lnTo>
                      <a:pt x="288" y="421"/>
                    </a:lnTo>
                    <a:lnTo>
                      <a:pt x="279" y="428"/>
                    </a:lnTo>
                    <a:lnTo>
                      <a:pt x="279" y="428"/>
                    </a:lnTo>
                    <a:close/>
                    <a:moveTo>
                      <a:pt x="308" y="455"/>
                    </a:moveTo>
                    <a:lnTo>
                      <a:pt x="308" y="455"/>
                    </a:lnTo>
                    <a:lnTo>
                      <a:pt x="319" y="444"/>
                    </a:lnTo>
                    <a:lnTo>
                      <a:pt x="330" y="436"/>
                    </a:lnTo>
                    <a:lnTo>
                      <a:pt x="330" y="436"/>
                    </a:lnTo>
                    <a:lnTo>
                      <a:pt x="333" y="444"/>
                    </a:lnTo>
                    <a:lnTo>
                      <a:pt x="333" y="444"/>
                    </a:lnTo>
                    <a:lnTo>
                      <a:pt x="331" y="444"/>
                    </a:lnTo>
                    <a:lnTo>
                      <a:pt x="329" y="444"/>
                    </a:lnTo>
                    <a:lnTo>
                      <a:pt x="323" y="447"/>
                    </a:lnTo>
                    <a:lnTo>
                      <a:pt x="318" y="452"/>
                    </a:lnTo>
                    <a:lnTo>
                      <a:pt x="312" y="458"/>
                    </a:lnTo>
                    <a:lnTo>
                      <a:pt x="302" y="471"/>
                    </a:lnTo>
                    <a:lnTo>
                      <a:pt x="296" y="481"/>
                    </a:lnTo>
                    <a:lnTo>
                      <a:pt x="296" y="481"/>
                    </a:lnTo>
                    <a:lnTo>
                      <a:pt x="295" y="480"/>
                    </a:lnTo>
                    <a:lnTo>
                      <a:pt x="291" y="479"/>
                    </a:lnTo>
                    <a:lnTo>
                      <a:pt x="291" y="479"/>
                    </a:lnTo>
                    <a:lnTo>
                      <a:pt x="297" y="468"/>
                    </a:lnTo>
                    <a:lnTo>
                      <a:pt x="297" y="468"/>
                    </a:lnTo>
                    <a:lnTo>
                      <a:pt x="301" y="467"/>
                    </a:lnTo>
                    <a:lnTo>
                      <a:pt x="307" y="463"/>
                    </a:lnTo>
                    <a:lnTo>
                      <a:pt x="308" y="462"/>
                    </a:lnTo>
                    <a:lnTo>
                      <a:pt x="309" y="459"/>
                    </a:lnTo>
                    <a:lnTo>
                      <a:pt x="311" y="457"/>
                    </a:lnTo>
                    <a:lnTo>
                      <a:pt x="308" y="455"/>
                    </a:lnTo>
                    <a:lnTo>
                      <a:pt x="308" y="455"/>
                    </a:lnTo>
                    <a:close/>
                    <a:moveTo>
                      <a:pt x="291" y="462"/>
                    </a:moveTo>
                    <a:lnTo>
                      <a:pt x="291" y="462"/>
                    </a:lnTo>
                    <a:lnTo>
                      <a:pt x="290" y="462"/>
                    </a:lnTo>
                    <a:lnTo>
                      <a:pt x="290" y="462"/>
                    </a:lnTo>
                    <a:lnTo>
                      <a:pt x="305" y="442"/>
                    </a:lnTo>
                    <a:lnTo>
                      <a:pt x="320" y="423"/>
                    </a:lnTo>
                    <a:lnTo>
                      <a:pt x="320" y="423"/>
                    </a:lnTo>
                    <a:lnTo>
                      <a:pt x="320" y="418"/>
                    </a:lnTo>
                    <a:lnTo>
                      <a:pt x="319" y="416"/>
                    </a:lnTo>
                    <a:lnTo>
                      <a:pt x="317" y="416"/>
                    </a:lnTo>
                    <a:lnTo>
                      <a:pt x="313" y="417"/>
                    </a:lnTo>
                    <a:lnTo>
                      <a:pt x="313" y="417"/>
                    </a:lnTo>
                    <a:lnTo>
                      <a:pt x="301" y="428"/>
                    </a:lnTo>
                    <a:lnTo>
                      <a:pt x="289" y="439"/>
                    </a:lnTo>
                    <a:lnTo>
                      <a:pt x="289" y="439"/>
                    </a:lnTo>
                    <a:lnTo>
                      <a:pt x="302" y="420"/>
                    </a:lnTo>
                    <a:lnTo>
                      <a:pt x="302" y="420"/>
                    </a:lnTo>
                    <a:lnTo>
                      <a:pt x="311" y="412"/>
                    </a:lnTo>
                    <a:lnTo>
                      <a:pt x="314" y="408"/>
                    </a:lnTo>
                    <a:lnTo>
                      <a:pt x="317" y="403"/>
                    </a:lnTo>
                    <a:lnTo>
                      <a:pt x="317" y="403"/>
                    </a:lnTo>
                    <a:lnTo>
                      <a:pt x="326" y="428"/>
                    </a:lnTo>
                    <a:lnTo>
                      <a:pt x="326" y="428"/>
                    </a:lnTo>
                    <a:lnTo>
                      <a:pt x="321" y="430"/>
                    </a:lnTo>
                    <a:lnTo>
                      <a:pt x="315" y="433"/>
                    </a:lnTo>
                    <a:lnTo>
                      <a:pt x="307" y="442"/>
                    </a:lnTo>
                    <a:lnTo>
                      <a:pt x="297" y="452"/>
                    </a:lnTo>
                    <a:lnTo>
                      <a:pt x="291" y="462"/>
                    </a:lnTo>
                    <a:lnTo>
                      <a:pt x="291" y="462"/>
                    </a:lnTo>
                    <a:close/>
                    <a:moveTo>
                      <a:pt x="285" y="501"/>
                    </a:moveTo>
                    <a:lnTo>
                      <a:pt x="285" y="501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8" y="492"/>
                    </a:lnTo>
                    <a:lnTo>
                      <a:pt x="293" y="489"/>
                    </a:lnTo>
                    <a:lnTo>
                      <a:pt x="293" y="489"/>
                    </a:lnTo>
                    <a:lnTo>
                      <a:pt x="285" y="501"/>
                    </a:lnTo>
                    <a:lnTo>
                      <a:pt x="285" y="501"/>
                    </a:lnTo>
                    <a:close/>
                    <a:moveTo>
                      <a:pt x="290" y="514"/>
                    </a:moveTo>
                    <a:lnTo>
                      <a:pt x="290" y="514"/>
                    </a:lnTo>
                    <a:lnTo>
                      <a:pt x="300" y="495"/>
                    </a:lnTo>
                    <a:lnTo>
                      <a:pt x="311" y="477"/>
                    </a:lnTo>
                    <a:lnTo>
                      <a:pt x="311" y="477"/>
                    </a:lnTo>
                    <a:lnTo>
                      <a:pt x="317" y="471"/>
                    </a:lnTo>
                    <a:lnTo>
                      <a:pt x="324" y="464"/>
                    </a:lnTo>
                    <a:lnTo>
                      <a:pt x="331" y="457"/>
                    </a:lnTo>
                    <a:lnTo>
                      <a:pt x="333" y="453"/>
                    </a:lnTo>
                    <a:lnTo>
                      <a:pt x="336" y="450"/>
                    </a:lnTo>
                    <a:lnTo>
                      <a:pt x="336" y="450"/>
                    </a:lnTo>
                    <a:lnTo>
                      <a:pt x="342" y="465"/>
                    </a:lnTo>
                    <a:lnTo>
                      <a:pt x="342" y="465"/>
                    </a:lnTo>
                    <a:lnTo>
                      <a:pt x="337" y="468"/>
                    </a:lnTo>
                    <a:lnTo>
                      <a:pt x="331" y="471"/>
                    </a:lnTo>
                    <a:lnTo>
                      <a:pt x="325" y="476"/>
                    </a:lnTo>
                    <a:lnTo>
                      <a:pt x="320" y="482"/>
                    </a:lnTo>
                    <a:lnTo>
                      <a:pt x="309" y="495"/>
                    </a:lnTo>
                    <a:lnTo>
                      <a:pt x="302" y="506"/>
                    </a:lnTo>
                    <a:lnTo>
                      <a:pt x="302" y="506"/>
                    </a:lnTo>
                    <a:lnTo>
                      <a:pt x="291" y="515"/>
                    </a:lnTo>
                    <a:lnTo>
                      <a:pt x="291" y="515"/>
                    </a:lnTo>
                    <a:lnTo>
                      <a:pt x="290" y="514"/>
                    </a:lnTo>
                    <a:lnTo>
                      <a:pt x="290" y="514"/>
                    </a:lnTo>
                    <a:close/>
                    <a:moveTo>
                      <a:pt x="366" y="520"/>
                    </a:moveTo>
                    <a:lnTo>
                      <a:pt x="366" y="520"/>
                    </a:lnTo>
                    <a:lnTo>
                      <a:pt x="365" y="520"/>
                    </a:lnTo>
                    <a:lnTo>
                      <a:pt x="362" y="520"/>
                    </a:lnTo>
                    <a:lnTo>
                      <a:pt x="358" y="522"/>
                    </a:lnTo>
                    <a:lnTo>
                      <a:pt x="352" y="528"/>
                    </a:lnTo>
                    <a:lnTo>
                      <a:pt x="344" y="535"/>
                    </a:lnTo>
                    <a:lnTo>
                      <a:pt x="332" y="551"/>
                    </a:lnTo>
                    <a:lnTo>
                      <a:pt x="324" y="560"/>
                    </a:lnTo>
                    <a:lnTo>
                      <a:pt x="324" y="560"/>
                    </a:lnTo>
                    <a:lnTo>
                      <a:pt x="331" y="546"/>
                    </a:lnTo>
                    <a:lnTo>
                      <a:pt x="341" y="533"/>
                    </a:lnTo>
                    <a:lnTo>
                      <a:pt x="352" y="521"/>
                    </a:lnTo>
                    <a:lnTo>
                      <a:pt x="361" y="509"/>
                    </a:lnTo>
                    <a:lnTo>
                      <a:pt x="361" y="509"/>
                    </a:lnTo>
                    <a:lnTo>
                      <a:pt x="372" y="530"/>
                    </a:lnTo>
                    <a:lnTo>
                      <a:pt x="372" y="530"/>
                    </a:lnTo>
                    <a:lnTo>
                      <a:pt x="355" y="550"/>
                    </a:lnTo>
                    <a:lnTo>
                      <a:pt x="346" y="558"/>
                    </a:lnTo>
                    <a:lnTo>
                      <a:pt x="336" y="567"/>
                    </a:lnTo>
                    <a:lnTo>
                      <a:pt x="336" y="567"/>
                    </a:lnTo>
                    <a:lnTo>
                      <a:pt x="343" y="554"/>
                    </a:lnTo>
                    <a:lnTo>
                      <a:pt x="343" y="554"/>
                    </a:lnTo>
                    <a:lnTo>
                      <a:pt x="349" y="548"/>
                    </a:lnTo>
                    <a:lnTo>
                      <a:pt x="359" y="538"/>
                    </a:lnTo>
                    <a:lnTo>
                      <a:pt x="362" y="533"/>
                    </a:lnTo>
                    <a:lnTo>
                      <a:pt x="366" y="527"/>
                    </a:lnTo>
                    <a:lnTo>
                      <a:pt x="367" y="523"/>
                    </a:lnTo>
                    <a:lnTo>
                      <a:pt x="367" y="521"/>
                    </a:lnTo>
                    <a:lnTo>
                      <a:pt x="366" y="520"/>
                    </a:lnTo>
                    <a:lnTo>
                      <a:pt x="366" y="520"/>
                    </a:lnTo>
                    <a:close/>
                    <a:moveTo>
                      <a:pt x="317" y="536"/>
                    </a:moveTo>
                    <a:lnTo>
                      <a:pt x="317" y="536"/>
                    </a:lnTo>
                    <a:lnTo>
                      <a:pt x="323" y="524"/>
                    </a:lnTo>
                    <a:lnTo>
                      <a:pt x="331" y="512"/>
                    </a:lnTo>
                    <a:lnTo>
                      <a:pt x="342" y="501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8" y="499"/>
                    </a:lnTo>
                    <a:lnTo>
                      <a:pt x="358" y="499"/>
                    </a:lnTo>
                    <a:lnTo>
                      <a:pt x="337" y="518"/>
                    </a:lnTo>
                    <a:lnTo>
                      <a:pt x="327" y="528"/>
                    </a:lnTo>
                    <a:lnTo>
                      <a:pt x="317" y="536"/>
                    </a:lnTo>
                    <a:lnTo>
                      <a:pt x="317" y="536"/>
                    </a:lnTo>
                    <a:close/>
                    <a:moveTo>
                      <a:pt x="305" y="522"/>
                    </a:moveTo>
                    <a:lnTo>
                      <a:pt x="305" y="522"/>
                    </a:lnTo>
                    <a:lnTo>
                      <a:pt x="309" y="512"/>
                    </a:lnTo>
                    <a:lnTo>
                      <a:pt x="309" y="512"/>
                    </a:lnTo>
                    <a:lnTo>
                      <a:pt x="319" y="504"/>
                    </a:lnTo>
                    <a:lnTo>
                      <a:pt x="329" y="494"/>
                    </a:lnTo>
                    <a:lnTo>
                      <a:pt x="346" y="474"/>
                    </a:lnTo>
                    <a:lnTo>
                      <a:pt x="346" y="474"/>
                    </a:lnTo>
                    <a:lnTo>
                      <a:pt x="349" y="482"/>
                    </a:lnTo>
                    <a:lnTo>
                      <a:pt x="349" y="482"/>
                    </a:lnTo>
                    <a:lnTo>
                      <a:pt x="344" y="483"/>
                    </a:lnTo>
                    <a:lnTo>
                      <a:pt x="338" y="487"/>
                    </a:lnTo>
                    <a:lnTo>
                      <a:pt x="326" y="499"/>
                    </a:lnTo>
                    <a:lnTo>
                      <a:pt x="314" y="514"/>
                    </a:lnTo>
                    <a:lnTo>
                      <a:pt x="305" y="522"/>
                    </a:lnTo>
                    <a:lnTo>
                      <a:pt x="305" y="522"/>
                    </a:lnTo>
                    <a:close/>
                    <a:moveTo>
                      <a:pt x="301" y="538"/>
                    </a:moveTo>
                    <a:lnTo>
                      <a:pt x="301" y="538"/>
                    </a:lnTo>
                    <a:lnTo>
                      <a:pt x="308" y="532"/>
                    </a:lnTo>
                    <a:lnTo>
                      <a:pt x="308" y="532"/>
                    </a:lnTo>
                    <a:lnTo>
                      <a:pt x="305" y="545"/>
                    </a:lnTo>
                    <a:lnTo>
                      <a:pt x="305" y="545"/>
                    </a:lnTo>
                    <a:lnTo>
                      <a:pt x="301" y="538"/>
                    </a:lnTo>
                    <a:lnTo>
                      <a:pt x="301" y="538"/>
                    </a:lnTo>
                    <a:close/>
                    <a:moveTo>
                      <a:pt x="319" y="577"/>
                    </a:moveTo>
                    <a:lnTo>
                      <a:pt x="319" y="577"/>
                    </a:lnTo>
                    <a:lnTo>
                      <a:pt x="319" y="577"/>
                    </a:lnTo>
                    <a:lnTo>
                      <a:pt x="319" y="577"/>
                    </a:lnTo>
                    <a:lnTo>
                      <a:pt x="320" y="576"/>
                    </a:lnTo>
                    <a:lnTo>
                      <a:pt x="320" y="576"/>
                    </a:lnTo>
                    <a:lnTo>
                      <a:pt x="319" y="577"/>
                    </a:lnTo>
                    <a:lnTo>
                      <a:pt x="319" y="577"/>
                    </a:lnTo>
                    <a:close/>
                    <a:moveTo>
                      <a:pt x="313" y="564"/>
                    </a:moveTo>
                    <a:lnTo>
                      <a:pt x="313" y="564"/>
                    </a:lnTo>
                    <a:lnTo>
                      <a:pt x="308" y="552"/>
                    </a:lnTo>
                    <a:lnTo>
                      <a:pt x="308" y="552"/>
                    </a:lnTo>
                    <a:lnTo>
                      <a:pt x="312" y="552"/>
                    </a:lnTo>
                    <a:lnTo>
                      <a:pt x="314" y="551"/>
                    </a:lnTo>
                    <a:lnTo>
                      <a:pt x="320" y="546"/>
                    </a:lnTo>
                    <a:lnTo>
                      <a:pt x="320" y="546"/>
                    </a:lnTo>
                    <a:lnTo>
                      <a:pt x="317" y="554"/>
                    </a:lnTo>
                    <a:lnTo>
                      <a:pt x="313" y="564"/>
                    </a:lnTo>
                    <a:lnTo>
                      <a:pt x="313" y="564"/>
                    </a:lnTo>
                    <a:close/>
                    <a:moveTo>
                      <a:pt x="323" y="587"/>
                    </a:moveTo>
                    <a:lnTo>
                      <a:pt x="323" y="587"/>
                    </a:lnTo>
                    <a:lnTo>
                      <a:pt x="324" y="587"/>
                    </a:lnTo>
                    <a:lnTo>
                      <a:pt x="324" y="587"/>
                    </a:lnTo>
                    <a:lnTo>
                      <a:pt x="332" y="581"/>
                    </a:lnTo>
                    <a:lnTo>
                      <a:pt x="332" y="581"/>
                    </a:lnTo>
                    <a:lnTo>
                      <a:pt x="329" y="589"/>
                    </a:lnTo>
                    <a:lnTo>
                      <a:pt x="326" y="598"/>
                    </a:lnTo>
                    <a:lnTo>
                      <a:pt x="326" y="598"/>
                    </a:lnTo>
                    <a:lnTo>
                      <a:pt x="323" y="587"/>
                    </a:lnTo>
                    <a:lnTo>
                      <a:pt x="323" y="587"/>
                    </a:lnTo>
                    <a:close/>
                    <a:moveTo>
                      <a:pt x="335" y="619"/>
                    </a:moveTo>
                    <a:lnTo>
                      <a:pt x="335" y="619"/>
                    </a:lnTo>
                    <a:lnTo>
                      <a:pt x="332" y="615"/>
                    </a:lnTo>
                    <a:lnTo>
                      <a:pt x="332" y="615"/>
                    </a:lnTo>
                    <a:lnTo>
                      <a:pt x="337" y="612"/>
                    </a:lnTo>
                    <a:lnTo>
                      <a:pt x="337" y="612"/>
                    </a:lnTo>
                    <a:lnTo>
                      <a:pt x="335" y="619"/>
                    </a:lnTo>
                    <a:lnTo>
                      <a:pt x="335" y="619"/>
                    </a:lnTo>
                    <a:close/>
                    <a:moveTo>
                      <a:pt x="342" y="639"/>
                    </a:moveTo>
                    <a:lnTo>
                      <a:pt x="342" y="639"/>
                    </a:lnTo>
                    <a:lnTo>
                      <a:pt x="341" y="636"/>
                    </a:lnTo>
                    <a:lnTo>
                      <a:pt x="341" y="636"/>
                    </a:lnTo>
                    <a:lnTo>
                      <a:pt x="344" y="635"/>
                    </a:lnTo>
                    <a:lnTo>
                      <a:pt x="344" y="635"/>
                    </a:lnTo>
                    <a:lnTo>
                      <a:pt x="342" y="639"/>
                    </a:lnTo>
                    <a:lnTo>
                      <a:pt x="342" y="639"/>
                    </a:lnTo>
                    <a:close/>
                    <a:moveTo>
                      <a:pt x="342" y="626"/>
                    </a:moveTo>
                    <a:lnTo>
                      <a:pt x="342" y="626"/>
                    </a:lnTo>
                    <a:lnTo>
                      <a:pt x="346" y="618"/>
                    </a:lnTo>
                    <a:lnTo>
                      <a:pt x="350" y="611"/>
                    </a:lnTo>
                    <a:lnTo>
                      <a:pt x="360" y="597"/>
                    </a:lnTo>
                    <a:lnTo>
                      <a:pt x="383" y="571"/>
                    </a:lnTo>
                    <a:lnTo>
                      <a:pt x="383" y="571"/>
                    </a:lnTo>
                    <a:lnTo>
                      <a:pt x="385" y="568"/>
                    </a:lnTo>
                    <a:lnTo>
                      <a:pt x="385" y="567"/>
                    </a:lnTo>
                    <a:lnTo>
                      <a:pt x="384" y="567"/>
                    </a:lnTo>
                    <a:lnTo>
                      <a:pt x="382" y="567"/>
                    </a:lnTo>
                    <a:lnTo>
                      <a:pt x="377" y="569"/>
                    </a:lnTo>
                    <a:lnTo>
                      <a:pt x="368" y="574"/>
                    </a:lnTo>
                    <a:lnTo>
                      <a:pt x="365" y="576"/>
                    </a:lnTo>
                    <a:lnTo>
                      <a:pt x="365" y="576"/>
                    </a:lnTo>
                    <a:lnTo>
                      <a:pt x="350" y="589"/>
                    </a:lnTo>
                    <a:lnTo>
                      <a:pt x="343" y="597"/>
                    </a:lnTo>
                    <a:lnTo>
                      <a:pt x="336" y="603"/>
                    </a:lnTo>
                    <a:lnTo>
                      <a:pt x="336" y="603"/>
                    </a:lnTo>
                    <a:lnTo>
                      <a:pt x="337" y="595"/>
                    </a:lnTo>
                    <a:lnTo>
                      <a:pt x="339" y="589"/>
                    </a:lnTo>
                    <a:lnTo>
                      <a:pt x="347" y="577"/>
                    </a:lnTo>
                    <a:lnTo>
                      <a:pt x="355" y="565"/>
                    </a:lnTo>
                    <a:lnTo>
                      <a:pt x="365" y="553"/>
                    </a:lnTo>
                    <a:lnTo>
                      <a:pt x="365" y="553"/>
                    </a:lnTo>
                    <a:lnTo>
                      <a:pt x="377" y="540"/>
                    </a:lnTo>
                    <a:lnTo>
                      <a:pt x="377" y="540"/>
                    </a:lnTo>
                    <a:lnTo>
                      <a:pt x="391" y="568"/>
                    </a:lnTo>
                    <a:lnTo>
                      <a:pt x="403" y="597"/>
                    </a:lnTo>
                    <a:lnTo>
                      <a:pt x="403" y="597"/>
                    </a:lnTo>
                    <a:lnTo>
                      <a:pt x="398" y="599"/>
                    </a:lnTo>
                    <a:lnTo>
                      <a:pt x="395" y="603"/>
                    </a:lnTo>
                    <a:lnTo>
                      <a:pt x="386" y="611"/>
                    </a:lnTo>
                    <a:lnTo>
                      <a:pt x="371" y="629"/>
                    </a:lnTo>
                    <a:lnTo>
                      <a:pt x="371" y="629"/>
                    </a:lnTo>
                    <a:lnTo>
                      <a:pt x="361" y="638"/>
                    </a:lnTo>
                    <a:lnTo>
                      <a:pt x="350" y="644"/>
                    </a:lnTo>
                    <a:lnTo>
                      <a:pt x="350" y="644"/>
                    </a:lnTo>
                    <a:lnTo>
                      <a:pt x="360" y="629"/>
                    </a:lnTo>
                    <a:lnTo>
                      <a:pt x="371" y="617"/>
                    </a:lnTo>
                    <a:lnTo>
                      <a:pt x="382" y="605"/>
                    </a:lnTo>
                    <a:lnTo>
                      <a:pt x="394" y="593"/>
                    </a:lnTo>
                    <a:lnTo>
                      <a:pt x="394" y="593"/>
                    </a:lnTo>
                    <a:lnTo>
                      <a:pt x="396" y="591"/>
                    </a:lnTo>
                    <a:lnTo>
                      <a:pt x="395" y="587"/>
                    </a:lnTo>
                    <a:lnTo>
                      <a:pt x="395" y="587"/>
                    </a:lnTo>
                    <a:lnTo>
                      <a:pt x="392" y="586"/>
                    </a:lnTo>
                    <a:lnTo>
                      <a:pt x="391" y="587"/>
                    </a:lnTo>
                    <a:lnTo>
                      <a:pt x="385" y="589"/>
                    </a:lnTo>
                    <a:lnTo>
                      <a:pt x="377" y="595"/>
                    </a:lnTo>
                    <a:lnTo>
                      <a:pt x="368" y="603"/>
                    </a:lnTo>
                    <a:lnTo>
                      <a:pt x="353" y="617"/>
                    </a:lnTo>
                    <a:lnTo>
                      <a:pt x="342" y="626"/>
                    </a:lnTo>
                    <a:lnTo>
                      <a:pt x="342" y="626"/>
                    </a:lnTo>
                    <a:close/>
                    <a:moveTo>
                      <a:pt x="392" y="703"/>
                    </a:moveTo>
                    <a:lnTo>
                      <a:pt x="392" y="703"/>
                    </a:lnTo>
                    <a:lnTo>
                      <a:pt x="394" y="700"/>
                    </a:lnTo>
                    <a:lnTo>
                      <a:pt x="394" y="698"/>
                    </a:lnTo>
                    <a:lnTo>
                      <a:pt x="394" y="698"/>
                    </a:lnTo>
                    <a:lnTo>
                      <a:pt x="396" y="698"/>
                    </a:lnTo>
                    <a:lnTo>
                      <a:pt x="400" y="697"/>
                    </a:lnTo>
                    <a:lnTo>
                      <a:pt x="403" y="694"/>
                    </a:lnTo>
                    <a:lnTo>
                      <a:pt x="403" y="693"/>
                    </a:lnTo>
                    <a:lnTo>
                      <a:pt x="403" y="691"/>
                    </a:lnTo>
                    <a:lnTo>
                      <a:pt x="403" y="691"/>
                    </a:lnTo>
                    <a:lnTo>
                      <a:pt x="411" y="691"/>
                    </a:lnTo>
                    <a:lnTo>
                      <a:pt x="411" y="691"/>
                    </a:lnTo>
                    <a:lnTo>
                      <a:pt x="404" y="701"/>
                    </a:lnTo>
                    <a:lnTo>
                      <a:pt x="397" y="710"/>
                    </a:lnTo>
                    <a:lnTo>
                      <a:pt x="389" y="717"/>
                    </a:lnTo>
                    <a:lnTo>
                      <a:pt x="379" y="723"/>
                    </a:lnTo>
                    <a:lnTo>
                      <a:pt x="379" y="723"/>
                    </a:lnTo>
                    <a:lnTo>
                      <a:pt x="378" y="722"/>
                    </a:lnTo>
                    <a:lnTo>
                      <a:pt x="378" y="722"/>
                    </a:lnTo>
                    <a:lnTo>
                      <a:pt x="383" y="710"/>
                    </a:lnTo>
                    <a:lnTo>
                      <a:pt x="383" y="710"/>
                    </a:lnTo>
                    <a:lnTo>
                      <a:pt x="392" y="703"/>
                    </a:lnTo>
                    <a:lnTo>
                      <a:pt x="392" y="703"/>
                    </a:lnTo>
                    <a:close/>
                    <a:moveTo>
                      <a:pt x="389" y="681"/>
                    </a:moveTo>
                    <a:lnTo>
                      <a:pt x="389" y="681"/>
                    </a:lnTo>
                    <a:lnTo>
                      <a:pt x="394" y="679"/>
                    </a:lnTo>
                    <a:lnTo>
                      <a:pt x="394" y="679"/>
                    </a:lnTo>
                    <a:lnTo>
                      <a:pt x="391" y="681"/>
                    </a:lnTo>
                    <a:lnTo>
                      <a:pt x="391" y="681"/>
                    </a:lnTo>
                    <a:lnTo>
                      <a:pt x="389" y="681"/>
                    </a:lnTo>
                    <a:lnTo>
                      <a:pt x="389" y="681"/>
                    </a:lnTo>
                    <a:close/>
                    <a:moveTo>
                      <a:pt x="403" y="681"/>
                    </a:moveTo>
                    <a:lnTo>
                      <a:pt x="403" y="681"/>
                    </a:lnTo>
                    <a:lnTo>
                      <a:pt x="418" y="665"/>
                    </a:lnTo>
                    <a:lnTo>
                      <a:pt x="418" y="665"/>
                    </a:lnTo>
                    <a:lnTo>
                      <a:pt x="417" y="674"/>
                    </a:lnTo>
                    <a:lnTo>
                      <a:pt x="414" y="681"/>
                    </a:lnTo>
                    <a:lnTo>
                      <a:pt x="414" y="681"/>
                    </a:lnTo>
                    <a:lnTo>
                      <a:pt x="403" y="681"/>
                    </a:lnTo>
                    <a:lnTo>
                      <a:pt x="403" y="681"/>
                    </a:lnTo>
                    <a:close/>
                    <a:moveTo>
                      <a:pt x="376" y="679"/>
                    </a:moveTo>
                    <a:lnTo>
                      <a:pt x="376" y="679"/>
                    </a:lnTo>
                    <a:lnTo>
                      <a:pt x="384" y="669"/>
                    </a:lnTo>
                    <a:lnTo>
                      <a:pt x="397" y="653"/>
                    </a:lnTo>
                    <a:lnTo>
                      <a:pt x="404" y="646"/>
                    </a:lnTo>
                    <a:lnTo>
                      <a:pt x="409" y="639"/>
                    </a:lnTo>
                    <a:lnTo>
                      <a:pt x="412" y="633"/>
                    </a:lnTo>
                    <a:lnTo>
                      <a:pt x="412" y="630"/>
                    </a:lnTo>
                    <a:lnTo>
                      <a:pt x="412" y="629"/>
                    </a:lnTo>
                    <a:lnTo>
                      <a:pt x="412" y="629"/>
                    </a:lnTo>
                    <a:lnTo>
                      <a:pt x="411" y="629"/>
                    </a:lnTo>
                    <a:lnTo>
                      <a:pt x="408" y="629"/>
                    </a:lnTo>
                    <a:lnTo>
                      <a:pt x="402" y="633"/>
                    </a:lnTo>
                    <a:lnTo>
                      <a:pt x="384" y="645"/>
                    </a:lnTo>
                    <a:lnTo>
                      <a:pt x="356" y="668"/>
                    </a:lnTo>
                    <a:lnTo>
                      <a:pt x="356" y="668"/>
                    </a:lnTo>
                    <a:lnTo>
                      <a:pt x="355" y="665"/>
                    </a:lnTo>
                    <a:lnTo>
                      <a:pt x="355" y="665"/>
                    </a:lnTo>
                    <a:lnTo>
                      <a:pt x="360" y="658"/>
                    </a:lnTo>
                    <a:lnTo>
                      <a:pt x="365" y="651"/>
                    </a:lnTo>
                    <a:lnTo>
                      <a:pt x="378" y="636"/>
                    </a:lnTo>
                    <a:lnTo>
                      <a:pt x="378" y="636"/>
                    </a:lnTo>
                    <a:lnTo>
                      <a:pt x="392" y="622"/>
                    </a:lnTo>
                    <a:lnTo>
                      <a:pt x="407" y="606"/>
                    </a:lnTo>
                    <a:lnTo>
                      <a:pt x="407" y="606"/>
                    </a:lnTo>
                    <a:lnTo>
                      <a:pt x="414" y="630"/>
                    </a:lnTo>
                    <a:lnTo>
                      <a:pt x="417" y="642"/>
                    </a:lnTo>
                    <a:lnTo>
                      <a:pt x="418" y="653"/>
                    </a:lnTo>
                    <a:lnTo>
                      <a:pt x="418" y="653"/>
                    </a:lnTo>
                    <a:lnTo>
                      <a:pt x="413" y="654"/>
                    </a:lnTo>
                    <a:lnTo>
                      <a:pt x="407" y="656"/>
                    </a:lnTo>
                    <a:lnTo>
                      <a:pt x="396" y="663"/>
                    </a:lnTo>
                    <a:lnTo>
                      <a:pt x="376" y="679"/>
                    </a:lnTo>
                    <a:lnTo>
                      <a:pt x="376" y="679"/>
                    </a:lnTo>
                    <a:close/>
                    <a:moveTo>
                      <a:pt x="377" y="689"/>
                    </a:move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close/>
                    <a:moveTo>
                      <a:pt x="371" y="670"/>
                    </a:moveTo>
                    <a:lnTo>
                      <a:pt x="371" y="670"/>
                    </a:lnTo>
                    <a:lnTo>
                      <a:pt x="365" y="679"/>
                    </a:lnTo>
                    <a:lnTo>
                      <a:pt x="365" y="679"/>
                    </a:lnTo>
                    <a:lnTo>
                      <a:pt x="364" y="679"/>
                    </a:lnTo>
                    <a:lnTo>
                      <a:pt x="364" y="679"/>
                    </a:lnTo>
                    <a:lnTo>
                      <a:pt x="361" y="676"/>
                    </a:lnTo>
                    <a:lnTo>
                      <a:pt x="361" y="676"/>
                    </a:lnTo>
                    <a:lnTo>
                      <a:pt x="371" y="670"/>
                    </a:lnTo>
                    <a:lnTo>
                      <a:pt x="371" y="670"/>
                    </a:lnTo>
                    <a:close/>
                    <a:moveTo>
                      <a:pt x="350" y="654"/>
                    </a:moveTo>
                    <a:lnTo>
                      <a:pt x="350" y="654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50" y="654"/>
                    </a:lnTo>
                    <a:lnTo>
                      <a:pt x="350" y="654"/>
                    </a:lnTo>
                    <a:close/>
                    <a:moveTo>
                      <a:pt x="346" y="686"/>
                    </a:moveTo>
                    <a:lnTo>
                      <a:pt x="346" y="686"/>
                    </a:lnTo>
                    <a:lnTo>
                      <a:pt x="349" y="685"/>
                    </a:lnTo>
                    <a:lnTo>
                      <a:pt x="354" y="681"/>
                    </a:lnTo>
                    <a:lnTo>
                      <a:pt x="354" y="681"/>
                    </a:lnTo>
                    <a:lnTo>
                      <a:pt x="360" y="689"/>
                    </a:lnTo>
                    <a:lnTo>
                      <a:pt x="360" y="689"/>
                    </a:lnTo>
                    <a:lnTo>
                      <a:pt x="359" y="689"/>
                    </a:lnTo>
                    <a:lnTo>
                      <a:pt x="359" y="689"/>
                    </a:lnTo>
                    <a:lnTo>
                      <a:pt x="341" y="691"/>
                    </a:lnTo>
                    <a:lnTo>
                      <a:pt x="341" y="691"/>
                    </a:lnTo>
                    <a:lnTo>
                      <a:pt x="346" y="686"/>
                    </a:lnTo>
                    <a:lnTo>
                      <a:pt x="346" y="686"/>
                    </a:lnTo>
                    <a:close/>
                    <a:moveTo>
                      <a:pt x="331" y="700"/>
                    </a:moveTo>
                    <a:lnTo>
                      <a:pt x="331" y="700"/>
                    </a:lnTo>
                    <a:lnTo>
                      <a:pt x="341" y="701"/>
                    </a:lnTo>
                    <a:lnTo>
                      <a:pt x="352" y="701"/>
                    </a:lnTo>
                    <a:lnTo>
                      <a:pt x="373" y="700"/>
                    </a:lnTo>
                    <a:lnTo>
                      <a:pt x="373" y="700"/>
                    </a:lnTo>
                    <a:lnTo>
                      <a:pt x="377" y="700"/>
                    </a:lnTo>
                    <a:lnTo>
                      <a:pt x="377" y="700"/>
                    </a:lnTo>
                    <a:lnTo>
                      <a:pt x="376" y="704"/>
                    </a:lnTo>
                    <a:lnTo>
                      <a:pt x="376" y="704"/>
                    </a:lnTo>
                    <a:lnTo>
                      <a:pt x="367" y="707"/>
                    </a:lnTo>
                    <a:lnTo>
                      <a:pt x="359" y="712"/>
                    </a:lnTo>
                    <a:lnTo>
                      <a:pt x="339" y="718"/>
                    </a:lnTo>
                    <a:lnTo>
                      <a:pt x="339" y="718"/>
                    </a:lnTo>
                    <a:lnTo>
                      <a:pt x="330" y="719"/>
                    </a:lnTo>
                    <a:lnTo>
                      <a:pt x="314" y="723"/>
                    </a:lnTo>
                    <a:lnTo>
                      <a:pt x="306" y="724"/>
                    </a:lnTo>
                    <a:lnTo>
                      <a:pt x="301" y="728"/>
                    </a:lnTo>
                    <a:lnTo>
                      <a:pt x="299" y="729"/>
                    </a:lnTo>
                    <a:lnTo>
                      <a:pt x="299" y="730"/>
                    </a:lnTo>
                    <a:lnTo>
                      <a:pt x="299" y="732"/>
                    </a:lnTo>
                    <a:lnTo>
                      <a:pt x="300" y="734"/>
                    </a:lnTo>
                    <a:lnTo>
                      <a:pt x="300" y="734"/>
                    </a:lnTo>
                    <a:lnTo>
                      <a:pt x="278" y="733"/>
                    </a:lnTo>
                    <a:lnTo>
                      <a:pt x="278" y="733"/>
                    </a:lnTo>
                    <a:lnTo>
                      <a:pt x="293" y="725"/>
                    </a:lnTo>
                    <a:lnTo>
                      <a:pt x="306" y="718"/>
                    </a:lnTo>
                    <a:lnTo>
                      <a:pt x="319" y="710"/>
                    </a:lnTo>
                    <a:lnTo>
                      <a:pt x="331" y="700"/>
                    </a:lnTo>
                    <a:lnTo>
                      <a:pt x="331" y="700"/>
                    </a:lnTo>
                    <a:close/>
                    <a:moveTo>
                      <a:pt x="368" y="718"/>
                    </a:moveTo>
                    <a:lnTo>
                      <a:pt x="368" y="718"/>
                    </a:lnTo>
                    <a:lnTo>
                      <a:pt x="368" y="719"/>
                    </a:lnTo>
                    <a:lnTo>
                      <a:pt x="368" y="719"/>
                    </a:lnTo>
                    <a:lnTo>
                      <a:pt x="368" y="721"/>
                    </a:lnTo>
                    <a:lnTo>
                      <a:pt x="368" y="721"/>
                    </a:lnTo>
                    <a:lnTo>
                      <a:pt x="365" y="719"/>
                    </a:lnTo>
                    <a:lnTo>
                      <a:pt x="365" y="719"/>
                    </a:lnTo>
                    <a:lnTo>
                      <a:pt x="368" y="718"/>
                    </a:lnTo>
                    <a:lnTo>
                      <a:pt x="368" y="718"/>
                    </a:lnTo>
                    <a:close/>
                    <a:moveTo>
                      <a:pt x="320" y="733"/>
                    </a:moveTo>
                    <a:lnTo>
                      <a:pt x="320" y="733"/>
                    </a:lnTo>
                    <a:lnTo>
                      <a:pt x="341" y="728"/>
                    </a:lnTo>
                    <a:lnTo>
                      <a:pt x="341" y="728"/>
                    </a:lnTo>
                    <a:lnTo>
                      <a:pt x="358" y="728"/>
                    </a:lnTo>
                    <a:lnTo>
                      <a:pt x="358" y="728"/>
                    </a:lnTo>
                    <a:lnTo>
                      <a:pt x="339" y="732"/>
                    </a:lnTo>
                    <a:lnTo>
                      <a:pt x="320" y="733"/>
                    </a:lnTo>
                    <a:lnTo>
                      <a:pt x="320" y="733"/>
                    </a:lnTo>
                    <a:close/>
                    <a:moveTo>
                      <a:pt x="338" y="741"/>
                    </a:moveTo>
                    <a:lnTo>
                      <a:pt x="338" y="741"/>
                    </a:lnTo>
                    <a:lnTo>
                      <a:pt x="335" y="742"/>
                    </a:lnTo>
                    <a:lnTo>
                      <a:pt x="335" y="742"/>
                    </a:lnTo>
                    <a:lnTo>
                      <a:pt x="335" y="741"/>
                    </a:lnTo>
                    <a:lnTo>
                      <a:pt x="335" y="741"/>
                    </a:lnTo>
                    <a:lnTo>
                      <a:pt x="338" y="741"/>
                    </a:lnTo>
                    <a:lnTo>
                      <a:pt x="338" y="741"/>
                    </a:lnTo>
                    <a:close/>
                    <a:moveTo>
                      <a:pt x="214" y="794"/>
                    </a:moveTo>
                    <a:lnTo>
                      <a:pt x="214" y="794"/>
                    </a:lnTo>
                    <a:lnTo>
                      <a:pt x="234" y="791"/>
                    </a:lnTo>
                    <a:lnTo>
                      <a:pt x="234" y="791"/>
                    </a:lnTo>
                    <a:lnTo>
                      <a:pt x="213" y="804"/>
                    </a:lnTo>
                    <a:lnTo>
                      <a:pt x="193" y="818"/>
                    </a:lnTo>
                    <a:lnTo>
                      <a:pt x="193" y="818"/>
                    </a:lnTo>
                    <a:lnTo>
                      <a:pt x="190" y="817"/>
                    </a:lnTo>
                    <a:lnTo>
                      <a:pt x="188" y="817"/>
                    </a:lnTo>
                    <a:lnTo>
                      <a:pt x="182" y="817"/>
                    </a:lnTo>
                    <a:lnTo>
                      <a:pt x="163" y="823"/>
                    </a:lnTo>
                    <a:lnTo>
                      <a:pt x="131" y="834"/>
                    </a:lnTo>
                    <a:lnTo>
                      <a:pt x="131" y="834"/>
                    </a:lnTo>
                    <a:lnTo>
                      <a:pt x="146" y="827"/>
                    </a:lnTo>
                    <a:lnTo>
                      <a:pt x="161" y="819"/>
                    </a:lnTo>
                    <a:lnTo>
                      <a:pt x="193" y="809"/>
                    </a:lnTo>
                    <a:lnTo>
                      <a:pt x="193" y="809"/>
                    </a:lnTo>
                    <a:lnTo>
                      <a:pt x="199" y="807"/>
                    </a:lnTo>
                    <a:lnTo>
                      <a:pt x="208" y="805"/>
                    </a:lnTo>
                    <a:lnTo>
                      <a:pt x="213" y="803"/>
                    </a:lnTo>
                    <a:lnTo>
                      <a:pt x="216" y="800"/>
                    </a:lnTo>
                    <a:lnTo>
                      <a:pt x="217" y="798"/>
                    </a:lnTo>
                    <a:lnTo>
                      <a:pt x="214" y="794"/>
                    </a:lnTo>
                    <a:lnTo>
                      <a:pt x="214" y="794"/>
                    </a:lnTo>
                    <a:close/>
                    <a:moveTo>
                      <a:pt x="189" y="787"/>
                    </a:moveTo>
                    <a:lnTo>
                      <a:pt x="189" y="787"/>
                    </a:lnTo>
                    <a:lnTo>
                      <a:pt x="206" y="782"/>
                    </a:lnTo>
                    <a:lnTo>
                      <a:pt x="234" y="776"/>
                    </a:lnTo>
                    <a:lnTo>
                      <a:pt x="247" y="772"/>
                    </a:lnTo>
                    <a:lnTo>
                      <a:pt x="259" y="769"/>
                    </a:lnTo>
                    <a:lnTo>
                      <a:pt x="267" y="765"/>
                    </a:lnTo>
                    <a:lnTo>
                      <a:pt x="270" y="763"/>
                    </a:lnTo>
                    <a:lnTo>
                      <a:pt x="271" y="760"/>
                    </a:lnTo>
                    <a:lnTo>
                      <a:pt x="271" y="760"/>
                    </a:lnTo>
                    <a:lnTo>
                      <a:pt x="287" y="758"/>
                    </a:lnTo>
                    <a:lnTo>
                      <a:pt x="302" y="754"/>
                    </a:lnTo>
                    <a:lnTo>
                      <a:pt x="302" y="754"/>
                    </a:lnTo>
                    <a:lnTo>
                      <a:pt x="305" y="754"/>
                    </a:lnTo>
                    <a:lnTo>
                      <a:pt x="306" y="752"/>
                    </a:lnTo>
                    <a:lnTo>
                      <a:pt x="306" y="750"/>
                    </a:lnTo>
                    <a:lnTo>
                      <a:pt x="305" y="747"/>
                    </a:lnTo>
                    <a:lnTo>
                      <a:pt x="305" y="747"/>
                    </a:lnTo>
                    <a:lnTo>
                      <a:pt x="311" y="746"/>
                    </a:lnTo>
                    <a:lnTo>
                      <a:pt x="311" y="746"/>
                    </a:lnTo>
                    <a:lnTo>
                      <a:pt x="324" y="746"/>
                    </a:lnTo>
                    <a:lnTo>
                      <a:pt x="324" y="746"/>
                    </a:lnTo>
                    <a:lnTo>
                      <a:pt x="306" y="753"/>
                    </a:lnTo>
                    <a:lnTo>
                      <a:pt x="288" y="762"/>
                    </a:lnTo>
                    <a:lnTo>
                      <a:pt x="254" y="780"/>
                    </a:lnTo>
                    <a:lnTo>
                      <a:pt x="254" y="780"/>
                    </a:lnTo>
                    <a:lnTo>
                      <a:pt x="252" y="778"/>
                    </a:lnTo>
                    <a:lnTo>
                      <a:pt x="249" y="777"/>
                    </a:lnTo>
                    <a:lnTo>
                      <a:pt x="242" y="776"/>
                    </a:lnTo>
                    <a:lnTo>
                      <a:pt x="232" y="776"/>
                    </a:lnTo>
                    <a:lnTo>
                      <a:pt x="223" y="778"/>
                    </a:lnTo>
                    <a:lnTo>
                      <a:pt x="202" y="783"/>
                    </a:lnTo>
                    <a:lnTo>
                      <a:pt x="189" y="787"/>
                    </a:lnTo>
                    <a:lnTo>
                      <a:pt x="189" y="787"/>
                    </a:lnTo>
                    <a:close/>
                    <a:moveTo>
                      <a:pt x="248" y="747"/>
                    </a:moveTo>
                    <a:lnTo>
                      <a:pt x="248" y="747"/>
                    </a:lnTo>
                    <a:lnTo>
                      <a:pt x="264" y="740"/>
                    </a:lnTo>
                    <a:lnTo>
                      <a:pt x="264" y="740"/>
                    </a:lnTo>
                    <a:lnTo>
                      <a:pt x="268" y="742"/>
                    </a:lnTo>
                    <a:lnTo>
                      <a:pt x="276" y="744"/>
                    </a:lnTo>
                    <a:lnTo>
                      <a:pt x="276" y="744"/>
                    </a:lnTo>
                    <a:lnTo>
                      <a:pt x="259" y="747"/>
                    </a:lnTo>
                    <a:lnTo>
                      <a:pt x="243" y="748"/>
                    </a:lnTo>
                    <a:lnTo>
                      <a:pt x="243" y="748"/>
                    </a:lnTo>
                    <a:lnTo>
                      <a:pt x="248" y="747"/>
                    </a:lnTo>
                    <a:lnTo>
                      <a:pt x="248" y="747"/>
                    </a:lnTo>
                    <a:close/>
                    <a:moveTo>
                      <a:pt x="231" y="754"/>
                    </a:moveTo>
                    <a:lnTo>
                      <a:pt x="231" y="754"/>
                    </a:lnTo>
                    <a:lnTo>
                      <a:pt x="231" y="756"/>
                    </a:lnTo>
                    <a:lnTo>
                      <a:pt x="231" y="756"/>
                    </a:lnTo>
                    <a:lnTo>
                      <a:pt x="225" y="757"/>
                    </a:lnTo>
                    <a:lnTo>
                      <a:pt x="225" y="757"/>
                    </a:lnTo>
                    <a:lnTo>
                      <a:pt x="231" y="754"/>
                    </a:lnTo>
                    <a:lnTo>
                      <a:pt x="231" y="754"/>
                    </a:lnTo>
                    <a:close/>
                    <a:moveTo>
                      <a:pt x="193" y="774"/>
                    </a:moveTo>
                    <a:lnTo>
                      <a:pt x="193" y="774"/>
                    </a:lnTo>
                    <a:lnTo>
                      <a:pt x="193" y="775"/>
                    </a:lnTo>
                    <a:lnTo>
                      <a:pt x="193" y="775"/>
                    </a:lnTo>
                    <a:lnTo>
                      <a:pt x="187" y="777"/>
                    </a:lnTo>
                    <a:lnTo>
                      <a:pt x="187" y="777"/>
                    </a:lnTo>
                    <a:lnTo>
                      <a:pt x="193" y="774"/>
                    </a:lnTo>
                    <a:lnTo>
                      <a:pt x="193" y="774"/>
                    </a:lnTo>
                    <a:close/>
                    <a:moveTo>
                      <a:pt x="160" y="795"/>
                    </a:moveTo>
                    <a:lnTo>
                      <a:pt x="160" y="795"/>
                    </a:lnTo>
                    <a:lnTo>
                      <a:pt x="161" y="798"/>
                    </a:lnTo>
                    <a:lnTo>
                      <a:pt x="161" y="798"/>
                    </a:lnTo>
                    <a:lnTo>
                      <a:pt x="155" y="800"/>
                    </a:lnTo>
                    <a:lnTo>
                      <a:pt x="147" y="805"/>
                    </a:lnTo>
                    <a:lnTo>
                      <a:pt x="147" y="805"/>
                    </a:lnTo>
                    <a:lnTo>
                      <a:pt x="160" y="795"/>
                    </a:lnTo>
                    <a:lnTo>
                      <a:pt x="160" y="795"/>
                    </a:lnTo>
                    <a:close/>
                    <a:moveTo>
                      <a:pt x="101" y="845"/>
                    </a:moveTo>
                    <a:lnTo>
                      <a:pt x="101" y="845"/>
                    </a:lnTo>
                    <a:lnTo>
                      <a:pt x="120" y="828"/>
                    </a:lnTo>
                    <a:lnTo>
                      <a:pt x="141" y="810"/>
                    </a:lnTo>
                    <a:lnTo>
                      <a:pt x="141" y="810"/>
                    </a:lnTo>
                    <a:lnTo>
                      <a:pt x="137" y="815"/>
                    </a:lnTo>
                    <a:lnTo>
                      <a:pt x="137" y="817"/>
                    </a:lnTo>
                    <a:lnTo>
                      <a:pt x="137" y="819"/>
                    </a:lnTo>
                    <a:lnTo>
                      <a:pt x="137" y="819"/>
                    </a:lnTo>
                    <a:lnTo>
                      <a:pt x="130" y="824"/>
                    </a:lnTo>
                    <a:lnTo>
                      <a:pt x="118" y="833"/>
                    </a:lnTo>
                    <a:lnTo>
                      <a:pt x="112" y="837"/>
                    </a:lnTo>
                    <a:lnTo>
                      <a:pt x="108" y="841"/>
                    </a:lnTo>
                    <a:lnTo>
                      <a:pt x="108" y="844"/>
                    </a:lnTo>
                    <a:lnTo>
                      <a:pt x="108" y="845"/>
                    </a:lnTo>
                    <a:lnTo>
                      <a:pt x="110" y="847"/>
                    </a:lnTo>
                    <a:lnTo>
                      <a:pt x="112" y="847"/>
                    </a:lnTo>
                    <a:lnTo>
                      <a:pt x="112" y="847"/>
                    </a:lnTo>
                    <a:lnTo>
                      <a:pt x="87" y="858"/>
                    </a:lnTo>
                    <a:lnTo>
                      <a:pt x="87" y="858"/>
                    </a:lnTo>
                    <a:lnTo>
                      <a:pt x="101" y="845"/>
                    </a:lnTo>
                    <a:lnTo>
                      <a:pt x="101" y="845"/>
                    </a:lnTo>
                    <a:close/>
                    <a:moveTo>
                      <a:pt x="71" y="874"/>
                    </a:moveTo>
                    <a:lnTo>
                      <a:pt x="71" y="874"/>
                    </a:lnTo>
                    <a:lnTo>
                      <a:pt x="76" y="875"/>
                    </a:lnTo>
                    <a:lnTo>
                      <a:pt x="83" y="874"/>
                    </a:lnTo>
                    <a:lnTo>
                      <a:pt x="95" y="870"/>
                    </a:lnTo>
                    <a:lnTo>
                      <a:pt x="95" y="870"/>
                    </a:lnTo>
                    <a:lnTo>
                      <a:pt x="81" y="880"/>
                    </a:lnTo>
                    <a:lnTo>
                      <a:pt x="67" y="888"/>
                    </a:lnTo>
                    <a:lnTo>
                      <a:pt x="41" y="909"/>
                    </a:lnTo>
                    <a:lnTo>
                      <a:pt x="41" y="909"/>
                    </a:lnTo>
                    <a:lnTo>
                      <a:pt x="55" y="890"/>
                    </a:lnTo>
                    <a:lnTo>
                      <a:pt x="71" y="874"/>
                    </a:lnTo>
                    <a:lnTo>
                      <a:pt x="71" y="874"/>
                    </a:lnTo>
                    <a:close/>
                    <a:moveTo>
                      <a:pt x="28" y="931"/>
                    </a:moveTo>
                    <a:lnTo>
                      <a:pt x="28" y="931"/>
                    </a:lnTo>
                    <a:lnTo>
                      <a:pt x="35" y="930"/>
                    </a:lnTo>
                    <a:lnTo>
                      <a:pt x="41" y="928"/>
                    </a:lnTo>
                    <a:lnTo>
                      <a:pt x="41" y="928"/>
                    </a:lnTo>
                    <a:lnTo>
                      <a:pt x="25" y="939"/>
                    </a:lnTo>
                    <a:lnTo>
                      <a:pt x="25" y="939"/>
                    </a:lnTo>
                    <a:lnTo>
                      <a:pt x="28" y="931"/>
                    </a:lnTo>
                    <a:lnTo>
                      <a:pt x="28" y="931"/>
                    </a:lnTo>
                    <a:close/>
                    <a:moveTo>
                      <a:pt x="18" y="960"/>
                    </a:moveTo>
                    <a:lnTo>
                      <a:pt x="18" y="960"/>
                    </a:lnTo>
                    <a:lnTo>
                      <a:pt x="18" y="958"/>
                    </a:lnTo>
                    <a:lnTo>
                      <a:pt x="18" y="958"/>
                    </a:lnTo>
                    <a:lnTo>
                      <a:pt x="29" y="953"/>
                    </a:lnTo>
                    <a:lnTo>
                      <a:pt x="40" y="948"/>
                    </a:lnTo>
                    <a:lnTo>
                      <a:pt x="40" y="948"/>
                    </a:lnTo>
                    <a:lnTo>
                      <a:pt x="28" y="959"/>
                    </a:lnTo>
                    <a:lnTo>
                      <a:pt x="16" y="971"/>
                    </a:lnTo>
                    <a:lnTo>
                      <a:pt x="16" y="971"/>
                    </a:lnTo>
                    <a:lnTo>
                      <a:pt x="18" y="960"/>
                    </a:lnTo>
                    <a:lnTo>
                      <a:pt x="18" y="960"/>
                    </a:lnTo>
                    <a:close/>
                    <a:moveTo>
                      <a:pt x="13" y="1006"/>
                    </a:moveTo>
                    <a:lnTo>
                      <a:pt x="13" y="1006"/>
                    </a:lnTo>
                    <a:lnTo>
                      <a:pt x="17" y="1004"/>
                    </a:lnTo>
                    <a:lnTo>
                      <a:pt x="17" y="1004"/>
                    </a:lnTo>
                    <a:lnTo>
                      <a:pt x="13" y="1011"/>
                    </a:lnTo>
                    <a:lnTo>
                      <a:pt x="13" y="1011"/>
                    </a:lnTo>
                    <a:lnTo>
                      <a:pt x="13" y="1006"/>
                    </a:lnTo>
                    <a:lnTo>
                      <a:pt x="13" y="1006"/>
                    </a:lnTo>
                    <a:close/>
                    <a:moveTo>
                      <a:pt x="28" y="1057"/>
                    </a:moveTo>
                    <a:lnTo>
                      <a:pt x="28" y="1057"/>
                    </a:lnTo>
                    <a:lnTo>
                      <a:pt x="19" y="1057"/>
                    </a:lnTo>
                    <a:lnTo>
                      <a:pt x="19" y="1057"/>
                    </a:lnTo>
                    <a:lnTo>
                      <a:pt x="17" y="1049"/>
                    </a:lnTo>
                    <a:lnTo>
                      <a:pt x="16" y="1040"/>
                    </a:lnTo>
                    <a:lnTo>
                      <a:pt x="16" y="1040"/>
                    </a:lnTo>
                    <a:lnTo>
                      <a:pt x="25" y="1030"/>
                    </a:lnTo>
                    <a:lnTo>
                      <a:pt x="25" y="1030"/>
                    </a:lnTo>
                    <a:lnTo>
                      <a:pt x="23" y="1036"/>
                    </a:lnTo>
                    <a:lnTo>
                      <a:pt x="23" y="1042"/>
                    </a:lnTo>
                    <a:lnTo>
                      <a:pt x="23" y="1045"/>
                    </a:lnTo>
                    <a:lnTo>
                      <a:pt x="24" y="1046"/>
                    </a:lnTo>
                    <a:lnTo>
                      <a:pt x="27" y="1046"/>
                    </a:lnTo>
                    <a:lnTo>
                      <a:pt x="31" y="1046"/>
                    </a:lnTo>
                    <a:lnTo>
                      <a:pt x="31" y="1046"/>
                    </a:lnTo>
                    <a:lnTo>
                      <a:pt x="28" y="1057"/>
                    </a:lnTo>
                    <a:lnTo>
                      <a:pt x="28" y="1057"/>
                    </a:lnTo>
                    <a:close/>
                    <a:moveTo>
                      <a:pt x="19" y="1022"/>
                    </a:moveTo>
                    <a:lnTo>
                      <a:pt x="19" y="1022"/>
                    </a:lnTo>
                    <a:lnTo>
                      <a:pt x="27" y="1007"/>
                    </a:lnTo>
                    <a:lnTo>
                      <a:pt x="27" y="1007"/>
                    </a:lnTo>
                    <a:lnTo>
                      <a:pt x="29" y="1001"/>
                    </a:lnTo>
                    <a:lnTo>
                      <a:pt x="31" y="993"/>
                    </a:lnTo>
                    <a:lnTo>
                      <a:pt x="33" y="989"/>
                    </a:lnTo>
                    <a:lnTo>
                      <a:pt x="33" y="986"/>
                    </a:lnTo>
                    <a:lnTo>
                      <a:pt x="31" y="983"/>
                    </a:lnTo>
                    <a:lnTo>
                      <a:pt x="28" y="983"/>
                    </a:lnTo>
                    <a:lnTo>
                      <a:pt x="28" y="983"/>
                    </a:lnTo>
                    <a:lnTo>
                      <a:pt x="45" y="964"/>
                    </a:lnTo>
                    <a:lnTo>
                      <a:pt x="54" y="953"/>
                    </a:lnTo>
                    <a:lnTo>
                      <a:pt x="57" y="948"/>
                    </a:lnTo>
                    <a:lnTo>
                      <a:pt x="57" y="946"/>
                    </a:lnTo>
                    <a:lnTo>
                      <a:pt x="57" y="945"/>
                    </a:lnTo>
                    <a:lnTo>
                      <a:pt x="57" y="945"/>
                    </a:lnTo>
                    <a:lnTo>
                      <a:pt x="60" y="940"/>
                    </a:lnTo>
                    <a:lnTo>
                      <a:pt x="67" y="933"/>
                    </a:lnTo>
                    <a:lnTo>
                      <a:pt x="70" y="929"/>
                    </a:lnTo>
                    <a:lnTo>
                      <a:pt x="71" y="925"/>
                    </a:lnTo>
                    <a:lnTo>
                      <a:pt x="71" y="922"/>
                    </a:lnTo>
                    <a:lnTo>
                      <a:pt x="69" y="919"/>
                    </a:lnTo>
                    <a:lnTo>
                      <a:pt x="69" y="919"/>
                    </a:lnTo>
                    <a:lnTo>
                      <a:pt x="76" y="915"/>
                    </a:lnTo>
                    <a:lnTo>
                      <a:pt x="87" y="907"/>
                    </a:lnTo>
                    <a:lnTo>
                      <a:pt x="92" y="903"/>
                    </a:lnTo>
                    <a:lnTo>
                      <a:pt x="95" y="898"/>
                    </a:lnTo>
                    <a:lnTo>
                      <a:pt x="96" y="894"/>
                    </a:lnTo>
                    <a:lnTo>
                      <a:pt x="96" y="892"/>
                    </a:lnTo>
                    <a:lnTo>
                      <a:pt x="95" y="890"/>
                    </a:lnTo>
                    <a:lnTo>
                      <a:pt x="95" y="890"/>
                    </a:lnTo>
                    <a:lnTo>
                      <a:pt x="114" y="878"/>
                    </a:lnTo>
                    <a:lnTo>
                      <a:pt x="119" y="875"/>
                    </a:lnTo>
                    <a:lnTo>
                      <a:pt x="123" y="870"/>
                    </a:lnTo>
                    <a:lnTo>
                      <a:pt x="125" y="866"/>
                    </a:lnTo>
                    <a:lnTo>
                      <a:pt x="126" y="865"/>
                    </a:lnTo>
                    <a:lnTo>
                      <a:pt x="125" y="864"/>
                    </a:lnTo>
                    <a:lnTo>
                      <a:pt x="125" y="864"/>
                    </a:lnTo>
                    <a:lnTo>
                      <a:pt x="132" y="860"/>
                    </a:lnTo>
                    <a:lnTo>
                      <a:pt x="142" y="854"/>
                    </a:lnTo>
                    <a:lnTo>
                      <a:pt x="147" y="852"/>
                    </a:lnTo>
                    <a:lnTo>
                      <a:pt x="151" y="848"/>
                    </a:lnTo>
                    <a:lnTo>
                      <a:pt x="153" y="845"/>
                    </a:lnTo>
                    <a:lnTo>
                      <a:pt x="153" y="844"/>
                    </a:lnTo>
                    <a:lnTo>
                      <a:pt x="152" y="841"/>
                    </a:lnTo>
                    <a:lnTo>
                      <a:pt x="152" y="841"/>
                    </a:lnTo>
                    <a:lnTo>
                      <a:pt x="171" y="834"/>
                    </a:lnTo>
                    <a:lnTo>
                      <a:pt x="171" y="834"/>
                    </a:lnTo>
                    <a:lnTo>
                      <a:pt x="151" y="851"/>
                    </a:lnTo>
                    <a:lnTo>
                      <a:pt x="128" y="869"/>
                    </a:lnTo>
                    <a:lnTo>
                      <a:pt x="107" y="889"/>
                    </a:lnTo>
                    <a:lnTo>
                      <a:pt x="87" y="911"/>
                    </a:lnTo>
                    <a:lnTo>
                      <a:pt x="67" y="934"/>
                    </a:lnTo>
                    <a:lnTo>
                      <a:pt x="60" y="946"/>
                    </a:lnTo>
                    <a:lnTo>
                      <a:pt x="52" y="959"/>
                    </a:lnTo>
                    <a:lnTo>
                      <a:pt x="46" y="971"/>
                    </a:lnTo>
                    <a:lnTo>
                      <a:pt x="40" y="984"/>
                    </a:lnTo>
                    <a:lnTo>
                      <a:pt x="36" y="998"/>
                    </a:lnTo>
                    <a:lnTo>
                      <a:pt x="33" y="1011"/>
                    </a:lnTo>
                    <a:lnTo>
                      <a:pt x="33" y="1011"/>
                    </a:lnTo>
                    <a:lnTo>
                      <a:pt x="27" y="1016"/>
                    </a:lnTo>
                    <a:lnTo>
                      <a:pt x="19" y="1022"/>
                    </a:lnTo>
                    <a:lnTo>
                      <a:pt x="19" y="1022"/>
                    </a:lnTo>
                    <a:close/>
                    <a:moveTo>
                      <a:pt x="438" y="841"/>
                    </a:moveTo>
                    <a:lnTo>
                      <a:pt x="438" y="841"/>
                    </a:lnTo>
                    <a:lnTo>
                      <a:pt x="437" y="836"/>
                    </a:lnTo>
                    <a:lnTo>
                      <a:pt x="437" y="836"/>
                    </a:lnTo>
                    <a:lnTo>
                      <a:pt x="442" y="834"/>
                    </a:lnTo>
                    <a:lnTo>
                      <a:pt x="442" y="834"/>
                    </a:lnTo>
                    <a:lnTo>
                      <a:pt x="438" y="841"/>
                    </a:lnTo>
                    <a:lnTo>
                      <a:pt x="438" y="841"/>
                    </a:lnTo>
                    <a:close/>
                    <a:moveTo>
                      <a:pt x="444" y="848"/>
                    </a:moveTo>
                    <a:lnTo>
                      <a:pt x="444" y="848"/>
                    </a:lnTo>
                    <a:lnTo>
                      <a:pt x="453" y="836"/>
                    </a:lnTo>
                    <a:lnTo>
                      <a:pt x="462" y="823"/>
                    </a:lnTo>
                    <a:lnTo>
                      <a:pt x="462" y="823"/>
                    </a:lnTo>
                    <a:lnTo>
                      <a:pt x="471" y="813"/>
                    </a:lnTo>
                    <a:lnTo>
                      <a:pt x="476" y="807"/>
                    </a:lnTo>
                    <a:lnTo>
                      <a:pt x="477" y="805"/>
                    </a:lnTo>
                    <a:lnTo>
                      <a:pt x="477" y="803"/>
                    </a:lnTo>
                    <a:lnTo>
                      <a:pt x="477" y="803"/>
                    </a:lnTo>
                    <a:lnTo>
                      <a:pt x="484" y="812"/>
                    </a:lnTo>
                    <a:lnTo>
                      <a:pt x="484" y="812"/>
                    </a:lnTo>
                    <a:lnTo>
                      <a:pt x="473" y="825"/>
                    </a:lnTo>
                    <a:lnTo>
                      <a:pt x="463" y="839"/>
                    </a:lnTo>
                    <a:lnTo>
                      <a:pt x="463" y="839"/>
                    </a:lnTo>
                    <a:lnTo>
                      <a:pt x="462" y="836"/>
                    </a:lnTo>
                    <a:lnTo>
                      <a:pt x="460" y="836"/>
                    </a:lnTo>
                    <a:lnTo>
                      <a:pt x="457" y="837"/>
                    </a:lnTo>
                    <a:lnTo>
                      <a:pt x="454" y="839"/>
                    </a:lnTo>
                    <a:lnTo>
                      <a:pt x="444" y="848"/>
                    </a:lnTo>
                    <a:lnTo>
                      <a:pt x="444" y="848"/>
                    </a:lnTo>
                    <a:close/>
                    <a:moveTo>
                      <a:pt x="455" y="792"/>
                    </a:moveTo>
                    <a:lnTo>
                      <a:pt x="456" y="791"/>
                    </a:lnTo>
                    <a:lnTo>
                      <a:pt x="456" y="791"/>
                    </a:lnTo>
                    <a:lnTo>
                      <a:pt x="455" y="792"/>
                    </a:lnTo>
                    <a:lnTo>
                      <a:pt x="455" y="792"/>
                    </a:lnTo>
                    <a:lnTo>
                      <a:pt x="455" y="792"/>
                    </a:lnTo>
                    <a:lnTo>
                      <a:pt x="455" y="792"/>
                    </a:lnTo>
                    <a:close/>
                    <a:moveTo>
                      <a:pt x="466" y="794"/>
                    </a:moveTo>
                    <a:lnTo>
                      <a:pt x="466" y="794"/>
                    </a:lnTo>
                    <a:lnTo>
                      <a:pt x="467" y="793"/>
                    </a:lnTo>
                    <a:lnTo>
                      <a:pt x="467" y="791"/>
                    </a:lnTo>
                    <a:lnTo>
                      <a:pt x="467" y="791"/>
                    </a:lnTo>
                    <a:lnTo>
                      <a:pt x="473" y="798"/>
                    </a:lnTo>
                    <a:lnTo>
                      <a:pt x="473" y="798"/>
                    </a:lnTo>
                    <a:lnTo>
                      <a:pt x="471" y="798"/>
                    </a:lnTo>
                    <a:lnTo>
                      <a:pt x="468" y="799"/>
                    </a:lnTo>
                    <a:lnTo>
                      <a:pt x="463" y="803"/>
                    </a:lnTo>
                    <a:lnTo>
                      <a:pt x="456" y="811"/>
                    </a:lnTo>
                    <a:lnTo>
                      <a:pt x="456" y="811"/>
                    </a:lnTo>
                    <a:lnTo>
                      <a:pt x="462" y="803"/>
                    </a:lnTo>
                    <a:lnTo>
                      <a:pt x="466" y="794"/>
                    </a:lnTo>
                    <a:lnTo>
                      <a:pt x="466" y="794"/>
                    </a:lnTo>
                    <a:close/>
                    <a:moveTo>
                      <a:pt x="462" y="788"/>
                    </a:moveTo>
                    <a:lnTo>
                      <a:pt x="463" y="788"/>
                    </a:lnTo>
                    <a:lnTo>
                      <a:pt x="463" y="788"/>
                    </a:lnTo>
                    <a:lnTo>
                      <a:pt x="463" y="788"/>
                    </a:lnTo>
                    <a:lnTo>
                      <a:pt x="463" y="788"/>
                    </a:lnTo>
                    <a:lnTo>
                      <a:pt x="462" y="788"/>
                    </a:lnTo>
                    <a:lnTo>
                      <a:pt x="462" y="788"/>
                    </a:lnTo>
                    <a:close/>
                    <a:moveTo>
                      <a:pt x="489" y="822"/>
                    </a:moveTo>
                    <a:lnTo>
                      <a:pt x="489" y="822"/>
                    </a:lnTo>
                    <a:lnTo>
                      <a:pt x="494" y="829"/>
                    </a:lnTo>
                    <a:lnTo>
                      <a:pt x="494" y="829"/>
                    </a:lnTo>
                    <a:lnTo>
                      <a:pt x="483" y="844"/>
                    </a:lnTo>
                    <a:lnTo>
                      <a:pt x="483" y="844"/>
                    </a:lnTo>
                    <a:lnTo>
                      <a:pt x="480" y="842"/>
                    </a:lnTo>
                    <a:lnTo>
                      <a:pt x="478" y="842"/>
                    </a:lnTo>
                    <a:lnTo>
                      <a:pt x="476" y="844"/>
                    </a:lnTo>
                    <a:lnTo>
                      <a:pt x="473" y="846"/>
                    </a:lnTo>
                    <a:lnTo>
                      <a:pt x="465" y="854"/>
                    </a:lnTo>
                    <a:lnTo>
                      <a:pt x="465" y="854"/>
                    </a:lnTo>
                    <a:lnTo>
                      <a:pt x="477" y="837"/>
                    </a:lnTo>
                    <a:lnTo>
                      <a:pt x="489" y="822"/>
                    </a:lnTo>
                    <a:lnTo>
                      <a:pt x="489" y="822"/>
                    </a:lnTo>
                    <a:close/>
                    <a:moveTo>
                      <a:pt x="450" y="863"/>
                    </a:moveTo>
                    <a:lnTo>
                      <a:pt x="450" y="863"/>
                    </a:lnTo>
                    <a:lnTo>
                      <a:pt x="448" y="858"/>
                    </a:lnTo>
                    <a:lnTo>
                      <a:pt x="448" y="858"/>
                    </a:lnTo>
                    <a:lnTo>
                      <a:pt x="456" y="852"/>
                    </a:lnTo>
                    <a:lnTo>
                      <a:pt x="456" y="852"/>
                    </a:lnTo>
                    <a:lnTo>
                      <a:pt x="450" y="863"/>
                    </a:lnTo>
                    <a:lnTo>
                      <a:pt x="450" y="863"/>
                    </a:lnTo>
                    <a:close/>
                    <a:moveTo>
                      <a:pt x="457" y="872"/>
                    </a:moveTo>
                    <a:lnTo>
                      <a:pt x="457" y="872"/>
                    </a:lnTo>
                    <a:lnTo>
                      <a:pt x="467" y="865"/>
                    </a:lnTo>
                    <a:lnTo>
                      <a:pt x="467" y="865"/>
                    </a:lnTo>
                    <a:lnTo>
                      <a:pt x="465" y="871"/>
                    </a:lnTo>
                    <a:lnTo>
                      <a:pt x="462" y="878"/>
                    </a:lnTo>
                    <a:lnTo>
                      <a:pt x="462" y="878"/>
                    </a:lnTo>
                    <a:lnTo>
                      <a:pt x="457" y="872"/>
                    </a:lnTo>
                    <a:lnTo>
                      <a:pt x="457" y="872"/>
                    </a:lnTo>
                    <a:close/>
                    <a:moveTo>
                      <a:pt x="472" y="892"/>
                    </a:moveTo>
                    <a:lnTo>
                      <a:pt x="472" y="892"/>
                    </a:lnTo>
                    <a:lnTo>
                      <a:pt x="467" y="886"/>
                    </a:lnTo>
                    <a:lnTo>
                      <a:pt x="467" y="886"/>
                    </a:lnTo>
                    <a:lnTo>
                      <a:pt x="468" y="884"/>
                    </a:lnTo>
                    <a:lnTo>
                      <a:pt x="468" y="884"/>
                    </a:lnTo>
                    <a:lnTo>
                      <a:pt x="477" y="880"/>
                    </a:lnTo>
                    <a:lnTo>
                      <a:pt x="477" y="880"/>
                    </a:lnTo>
                    <a:lnTo>
                      <a:pt x="474" y="886"/>
                    </a:lnTo>
                    <a:lnTo>
                      <a:pt x="472" y="892"/>
                    </a:lnTo>
                    <a:lnTo>
                      <a:pt x="472" y="892"/>
                    </a:lnTo>
                    <a:close/>
                    <a:moveTo>
                      <a:pt x="490" y="850"/>
                    </a:moveTo>
                    <a:lnTo>
                      <a:pt x="490" y="850"/>
                    </a:lnTo>
                    <a:lnTo>
                      <a:pt x="498" y="839"/>
                    </a:lnTo>
                    <a:lnTo>
                      <a:pt x="498" y="839"/>
                    </a:lnTo>
                    <a:lnTo>
                      <a:pt x="502" y="846"/>
                    </a:lnTo>
                    <a:lnTo>
                      <a:pt x="502" y="846"/>
                    </a:lnTo>
                    <a:lnTo>
                      <a:pt x="490" y="857"/>
                    </a:lnTo>
                    <a:lnTo>
                      <a:pt x="478" y="868"/>
                    </a:lnTo>
                    <a:lnTo>
                      <a:pt x="478" y="868"/>
                    </a:lnTo>
                    <a:lnTo>
                      <a:pt x="484" y="858"/>
                    </a:lnTo>
                    <a:lnTo>
                      <a:pt x="490" y="850"/>
                    </a:lnTo>
                    <a:lnTo>
                      <a:pt x="490" y="850"/>
                    </a:lnTo>
                    <a:close/>
                    <a:moveTo>
                      <a:pt x="563" y="983"/>
                    </a:moveTo>
                    <a:lnTo>
                      <a:pt x="563" y="983"/>
                    </a:lnTo>
                    <a:lnTo>
                      <a:pt x="551" y="992"/>
                    </a:lnTo>
                    <a:lnTo>
                      <a:pt x="538" y="998"/>
                    </a:lnTo>
                    <a:lnTo>
                      <a:pt x="538" y="998"/>
                    </a:lnTo>
                    <a:lnTo>
                      <a:pt x="545" y="988"/>
                    </a:lnTo>
                    <a:lnTo>
                      <a:pt x="555" y="980"/>
                    </a:lnTo>
                    <a:lnTo>
                      <a:pt x="573" y="964"/>
                    </a:lnTo>
                    <a:lnTo>
                      <a:pt x="573" y="964"/>
                    </a:lnTo>
                    <a:lnTo>
                      <a:pt x="583" y="970"/>
                    </a:lnTo>
                    <a:lnTo>
                      <a:pt x="583" y="970"/>
                    </a:lnTo>
                    <a:lnTo>
                      <a:pt x="574" y="976"/>
                    </a:lnTo>
                    <a:lnTo>
                      <a:pt x="563" y="983"/>
                    </a:lnTo>
                    <a:lnTo>
                      <a:pt x="563" y="983"/>
                    </a:lnTo>
                    <a:close/>
                    <a:moveTo>
                      <a:pt x="591" y="974"/>
                    </a:moveTo>
                    <a:lnTo>
                      <a:pt x="591" y="974"/>
                    </a:lnTo>
                    <a:lnTo>
                      <a:pt x="603" y="977"/>
                    </a:lnTo>
                    <a:lnTo>
                      <a:pt x="603" y="977"/>
                    </a:lnTo>
                    <a:lnTo>
                      <a:pt x="580" y="994"/>
                    </a:lnTo>
                    <a:lnTo>
                      <a:pt x="567" y="1001"/>
                    </a:lnTo>
                    <a:lnTo>
                      <a:pt x="555" y="1006"/>
                    </a:lnTo>
                    <a:lnTo>
                      <a:pt x="555" y="1006"/>
                    </a:lnTo>
                    <a:lnTo>
                      <a:pt x="569" y="992"/>
                    </a:lnTo>
                    <a:lnTo>
                      <a:pt x="569" y="992"/>
                    </a:lnTo>
                    <a:lnTo>
                      <a:pt x="581" y="983"/>
                    </a:lnTo>
                    <a:lnTo>
                      <a:pt x="587" y="978"/>
                    </a:lnTo>
                    <a:lnTo>
                      <a:pt x="590" y="976"/>
                    </a:lnTo>
                    <a:lnTo>
                      <a:pt x="591" y="974"/>
                    </a:lnTo>
                    <a:lnTo>
                      <a:pt x="591" y="974"/>
                    </a:lnTo>
                    <a:close/>
                    <a:moveTo>
                      <a:pt x="536" y="980"/>
                    </a:moveTo>
                    <a:lnTo>
                      <a:pt x="536" y="980"/>
                    </a:lnTo>
                    <a:lnTo>
                      <a:pt x="548" y="969"/>
                    </a:lnTo>
                    <a:lnTo>
                      <a:pt x="561" y="958"/>
                    </a:lnTo>
                    <a:lnTo>
                      <a:pt x="561" y="958"/>
                    </a:lnTo>
                    <a:lnTo>
                      <a:pt x="563" y="957"/>
                    </a:lnTo>
                    <a:lnTo>
                      <a:pt x="563" y="957"/>
                    </a:lnTo>
                    <a:lnTo>
                      <a:pt x="565" y="958"/>
                    </a:lnTo>
                    <a:lnTo>
                      <a:pt x="565" y="958"/>
                    </a:lnTo>
                    <a:lnTo>
                      <a:pt x="550" y="969"/>
                    </a:lnTo>
                    <a:lnTo>
                      <a:pt x="536" y="980"/>
                    </a:lnTo>
                    <a:lnTo>
                      <a:pt x="536" y="980"/>
                    </a:lnTo>
                    <a:close/>
                    <a:moveTo>
                      <a:pt x="521" y="970"/>
                    </a:moveTo>
                    <a:lnTo>
                      <a:pt x="521" y="970"/>
                    </a:lnTo>
                    <a:lnTo>
                      <a:pt x="527" y="963"/>
                    </a:lnTo>
                    <a:lnTo>
                      <a:pt x="533" y="954"/>
                    </a:lnTo>
                    <a:lnTo>
                      <a:pt x="548" y="940"/>
                    </a:lnTo>
                    <a:lnTo>
                      <a:pt x="548" y="940"/>
                    </a:lnTo>
                    <a:lnTo>
                      <a:pt x="556" y="949"/>
                    </a:lnTo>
                    <a:lnTo>
                      <a:pt x="556" y="949"/>
                    </a:lnTo>
                    <a:lnTo>
                      <a:pt x="539" y="960"/>
                    </a:lnTo>
                    <a:lnTo>
                      <a:pt x="521" y="970"/>
                    </a:lnTo>
                    <a:lnTo>
                      <a:pt x="521" y="970"/>
                    </a:lnTo>
                    <a:close/>
                    <a:moveTo>
                      <a:pt x="522" y="947"/>
                    </a:moveTo>
                    <a:lnTo>
                      <a:pt x="522" y="947"/>
                    </a:lnTo>
                    <a:lnTo>
                      <a:pt x="528" y="940"/>
                    </a:lnTo>
                    <a:lnTo>
                      <a:pt x="528" y="940"/>
                    </a:lnTo>
                    <a:lnTo>
                      <a:pt x="534" y="934"/>
                    </a:lnTo>
                    <a:lnTo>
                      <a:pt x="538" y="927"/>
                    </a:lnTo>
                    <a:lnTo>
                      <a:pt x="538" y="927"/>
                    </a:lnTo>
                    <a:lnTo>
                      <a:pt x="543" y="933"/>
                    </a:lnTo>
                    <a:lnTo>
                      <a:pt x="543" y="933"/>
                    </a:lnTo>
                    <a:lnTo>
                      <a:pt x="522" y="947"/>
                    </a:lnTo>
                    <a:lnTo>
                      <a:pt x="522" y="947"/>
                    </a:lnTo>
                    <a:close/>
                    <a:moveTo>
                      <a:pt x="515" y="934"/>
                    </a:moveTo>
                    <a:lnTo>
                      <a:pt x="515" y="934"/>
                    </a:lnTo>
                    <a:lnTo>
                      <a:pt x="524" y="923"/>
                    </a:lnTo>
                    <a:lnTo>
                      <a:pt x="531" y="913"/>
                    </a:lnTo>
                    <a:lnTo>
                      <a:pt x="531" y="913"/>
                    </a:lnTo>
                    <a:lnTo>
                      <a:pt x="534" y="919"/>
                    </a:lnTo>
                    <a:lnTo>
                      <a:pt x="534" y="919"/>
                    </a:lnTo>
                    <a:lnTo>
                      <a:pt x="532" y="919"/>
                    </a:lnTo>
                    <a:lnTo>
                      <a:pt x="530" y="922"/>
                    </a:lnTo>
                    <a:lnTo>
                      <a:pt x="524" y="925"/>
                    </a:lnTo>
                    <a:lnTo>
                      <a:pt x="515" y="934"/>
                    </a:lnTo>
                    <a:lnTo>
                      <a:pt x="515" y="934"/>
                    </a:lnTo>
                    <a:close/>
                    <a:moveTo>
                      <a:pt x="513" y="911"/>
                    </a:moveTo>
                    <a:lnTo>
                      <a:pt x="513" y="911"/>
                    </a:lnTo>
                    <a:lnTo>
                      <a:pt x="524" y="898"/>
                    </a:lnTo>
                    <a:lnTo>
                      <a:pt x="524" y="898"/>
                    </a:lnTo>
                    <a:lnTo>
                      <a:pt x="525" y="901"/>
                    </a:lnTo>
                    <a:lnTo>
                      <a:pt x="525" y="901"/>
                    </a:lnTo>
                    <a:lnTo>
                      <a:pt x="513" y="911"/>
                    </a:lnTo>
                    <a:lnTo>
                      <a:pt x="513" y="911"/>
                    </a:lnTo>
                    <a:close/>
                    <a:moveTo>
                      <a:pt x="495" y="910"/>
                    </a:moveTo>
                    <a:lnTo>
                      <a:pt x="495" y="910"/>
                    </a:lnTo>
                    <a:lnTo>
                      <a:pt x="501" y="898"/>
                    </a:lnTo>
                    <a:lnTo>
                      <a:pt x="509" y="884"/>
                    </a:lnTo>
                    <a:lnTo>
                      <a:pt x="509" y="884"/>
                    </a:lnTo>
                    <a:lnTo>
                      <a:pt x="514" y="877"/>
                    </a:lnTo>
                    <a:lnTo>
                      <a:pt x="514" y="877"/>
                    </a:lnTo>
                    <a:lnTo>
                      <a:pt x="519" y="888"/>
                    </a:lnTo>
                    <a:lnTo>
                      <a:pt x="519" y="888"/>
                    </a:lnTo>
                    <a:lnTo>
                      <a:pt x="507" y="899"/>
                    </a:lnTo>
                    <a:lnTo>
                      <a:pt x="501" y="905"/>
                    </a:lnTo>
                    <a:lnTo>
                      <a:pt x="495" y="910"/>
                    </a:lnTo>
                    <a:lnTo>
                      <a:pt x="495" y="910"/>
                    </a:lnTo>
                    <a:close/>
                    <a:moveTo>
                      <a:pt x="483" y="890"/>
                    </a:moveTo>
                    <a:lnTo>
                      <a:pt x="483" y="890"/>
                    </a:lnTo>
                    <a:lnTo>
                      <a:pt x="488" y="881"/>
                    </a:lnTo>
                    <a:lnTo>
                      <a:pt x="494" y="872"/>
                    </a:lnTo>
                    <a:lnTo>
                      <a:pt x="506" y="857"/>
                    </a:lnTo>
                    <a:lnTo>
                      <a:pt x="506" y="857"/>
                    </a:lnTo>
                    <a:lnTo>
                      <a:pt x="509" y="864"/>
                    </a:lnTo>
                    <a:lnTo>
                      <a:pt x="509" y="864"/>
                    </a:lnTo>
                    <a:lnTo>
                      <a:pt x="496" y="877"/>
                    </a:lnTo>
                    <a:lnTo>
                      <a:pt x="490" y="884"/>
                    </a:lnTo>
                    <a:lnTo>
                      <a:pt x="483" y="890"/>
                    </a:lnTo>
                    <a:lnTo>
                      <a:pt x="483" y="890"/>
                    </a:lnTo>
                    <a:close/>
                    <a:moveTo>
                      <a:pt x="484" y="911"/>
                    </a:moveTo>
                    <a:lnTo>
                      <a:pt x="484" y="911"/>
                    </a:lnTo>
                    <a:lnTo>
                      <a:pt x="479" y="904"/>
                    </a:lnTo>
                    <a:lnTo>
                      <a:pt x="479" y="904"/>
                    </a:lnTo>
                    <a:lnTo>
                      <a:pt x="491" y="895"/>
                    </a:lnTo>
                    <a:lnTo>
                      <a:pt x="491" y="895"/>
                    </a:lnTo>
                    <a:lnTo>
                      <a:pt x="484" y="911"/>
                    </a:lnTo>
                    <a:lnTo>
                      <a:pt x="484" y="911"/>
                    </a:lnTo>
                    <a:close/>
                    <a:moveTo>
                      <a:pt x="490" y="927"/>
                    </a:moveTo>
                    <a:lnTo>
                      <a:pt x="490" y="927"/>
                    </a:lnTo>
                    <a:lnTo>
                      <a:pt x="489" y="924"/>
                    </a:lnTo>
                    <a:lnTo>
                      <a:pt x="489" y="924"/>
                    </a:lnTo>
                    <a:lnTo>
                      <a:pt x="492" y="922"/>
                    </a:lnTo>
                    <a:lnTo>
                      <a:pt x="492" y="922"/>
                    </a:lnTo>
                    <a:lnTo>
                      <a:pt x="490" y="927"/>
                    </a:lnTo>
                    <a:lnTo>
                      <a:pt x="490" y="927"/>
                    </a:lnTo>
                    <a:close/>
                    <a:moveTo>
                      <a:pt x="494" y="936"/>
                    </a:moveTo>
                    <a:lnTo>
                      <a:pt x="494" y="936"/>
                    </a:lnTo>
                    <a:lnTo>
                      <a:pt x="502" y="931"/>
                    </a:lnTo>
                    <a:lnTo>
                      <a:pt x="510" y="925"/>
                    </a:lnTo>
                    <a:lnTo>
                      <a:pt x="510" y="925"/>
                    </a:lnTo>
                    <a:lnTo>
                      <a:pt x="496" y="943"/>
                    </a:lnTo>
                    <a:lnTo>
                      <a:pt x="496" y="943"/>
                    </a:lnTo>
                    <a:lnTo>
                      <a:pt x="494" y="936"/>
                    </a:lnTo>
                    <a:lnTo>
                      <a:pt x="494" y="936"/>
                    </a:lnTo>
                    <a:close/>
                    <a:moveTo>
                      <a:pt x="500" y="958"/>
                    </a:moveTo>
                    <a:lnTo>
                      <a:pt x="500" y="958"/>
                    </a:lnTo>
                    <a:lnTo>
                      <a:pt x="506" y="954"/>
                    </a:lnTo>
                    <a:lnTo>
                      <a:pt x="506" y="954"/>
                    </a:lnTo>
                    <a:lnTo>
                      <a:pt x="501" y="960"/>
                    </a:lnTo>
                    <a:lnTo>
                      <a:pt x="501" y="960"/>
                    </a:lnTo>
                    <a:lnTo>
                      <a:pt x="500" y="958"/>
                    </a:lnTo>
                    <a:lnTo>
                      <a:pt x="500" y="958"/>
                    </a:lnTo>
                    <a:close/>
                    <a:moveTo>
                      <a:pt x="504" y="969"/>
                    </a:moveTo>
                    <a:lnTo>
                      <a:pt x="504" y="969"/>
                    </a:lnTo>
                    <a:lnTo>
                      <a:pt x="509" y="968"/>
                    </a:lnTo>
                    <a:lnTo>
                      <a:pt x="514" y="964"/>
                    </a:lnTo>
                    <a:lnTo>
                      <a:pt x="514" y="964"/>
                    </a:lnTo>
                    <a:lnTo>
                      <a:pt x="510" y="971"/>
                    </a:lnTo>
                    <a:lnTo>
                      <a:pt x="507" y="977"/>
                    </a:lnTo>
                    <a:lnTo>
                      <a:pt x="507" y="977"/>
                    </a:lnTo>
                    <a:lnTo>
                      <a:pt x="504" y="969"/>
                    </a:lnTo>
                    <a:lnTo>
                      <a:pt x="504" y="969"/>
                    </a:lnTo>
                    <a:close/>
                    <a:moveTo>
                      <a:pt x="514" y="990"/>
                    </a:moveTo>
                    <a:lnTo>
                      <a:pt x="514" y="990"/>
                    </a:lnTo>
                    <a:lnTo>
                      <a:pt x="510" y="986"/>
                    </a:lnTo>
                    <a:lnTo>
                      <a:pt x="510" y="986"/>
                    </a:lnTo>
                    <a:lnTo>
                      <a:pt x="516" y="983"/>
                    </a:lnTo>
                    <a:lnTo>
                      <a:pt x="521" y="981"/>
                    </a:lnTo>
                    <a:lnTo>
                      <a:pt x="521" y="981"/>
                    </a:lnTo>
                    <a:lnTo>
                      <a:pt x="514" y="990"/>
                    </a:lnTo>
                    <a:lnTo>
                      <a:pt x="514" y="990"/>
                    </a:lnTo>
                    <a:close/>
                    <a:moveTo>
                      <a:pt x="524" y="1004"/>
                    </a:moveTo>
                    <a:lnTo>
                      <a:pt x="524" y="1004"/>
                    </a:lnTo>
                    <a:lnTo>
                      <a:pt x="519" y="999"/>
                    </a:lnTo>
                    <a:lnTo>
                      <a:pt x="519" y="999"/>
                    </a:lnTo>
                    <a:lnTo>
                      <a:pt x="528" y="994"/>
                    </a:lnTo>
                    <a:lnTo>
                      <a:pt x="528" y="994"/>
                    </a:lnTo>
                    <a:lnTo>
                      <a:pt x="524" y="1004"/>
                    </a:lnTo>
                    <a:lnTo>
                      <a:pt x="524" y="1004"/>
                    </a:lnTo>
                    <a:close/>
                    <a:moveTo>
                      <a:pt x="538" y="1012"/>
                    </a:moveTo>
                    <a:lnTo>
                      <a:pt x="538" y="1012"/>
                    </a:lnTo>
                    <a:lnTo>
                      <a:pt x="533" y="1010"/>
                    </a:lnTo>
                    <a:lnTo>
                      <a:pt x="533" y="1010"/>
                    </a:lnTo>
                    <a:lnTo>
                      <a:pt x="542" y="1007"/>
                    </a:lnTo>
                    <a:lnTo>
                      <a:pt x="542" y="1007"/>
                    </a:lnTo>
                    <a:lnTo>
                      <a:pt x="539" y="1010"/>
                    </a:lnTo>
                    <a:lnTo>
                      <a:pt x="538" y="1012"/>
                    </a:lnTo>
                    <a:lnTo>
                      <a:pt x="538" y="1012"/>
                    </a:lnTo>
                    <a:close/>
                    <a:moveTo>
                      <a:pt x="561" y="1019"/>
                    </a:moveTo>
                    <a:lnTo>
                      <a:pt x="561" y="1019"/>
                    </a:lnTo>
                    <a:lnTo>
                      <a:pt x="551" y="1017"/>
                    </a:lnTo>
                    <a:lnTo>
                      <a:pt x="551" y="1017"/>
                    </a:lnTo>
                    <a:lnTo>
                      <a:pt x="559" y="1015"/>
                    </a:lnTo>
                    <a:lnTo>
                      <a:pt x="567" y="1012"/>
                    </a:lnTo>
                    <a:lnTo>
                      <a:pt x="567" y="1012"/>
                    </a:lnTo>
                    <a:lnTo>
                      <a:pt x="561" y="1019"/>
                    </a:lnTo>
                    <a:lnTo>
                      <a:pt x="561" y="1019"/>
                    </a:lnTo>
                    <a:close/>
                    <a:moveTo>
                      <a:pt x="593" y="1022"/>
                    </a:moveTo>
                    <a:lnTo>
                      <a:pt x="593" y="1022"/>
                    </a:lnTo>
                    <a:lnTo>
                      <a:pt x="579" y="1021"/>
                    </a:lnTo>
                    <a:lnTo>
                      <a:pt x="579" y="1021"/>
                    </a:lnTo>
                    <a:lnTo>
                      <a:pt x="596" y="1011"/>
                    </a:lnTo>
                    <a:lnTo>
                      <a:pt x="596" y="1011"/>
                    </a:lnTo>
                    <a:lnTo>
                      <a:pt x="593" y="1016"/>
                    </a:lnTo>
                    <a:lnTo>
                      <a:pt x="593" y="1022"/>
                    </a:lnTo>
                    <a:lnTo>
                      <a:pt x="593" y="1022"/>
                    </a:lnTo>
                    <a:close/>
                    <a:moveTo>
                      <a:pt x="584" y="1007"/>
                    </a:moveTo>
                    <a:lnTo>
                      <a:pt x="584" y="1007"/>
                    </a:lnTo>
                    <a:lnTo>
                      <a:pt x="593" y="998"/>
                    </a:lnTo>
                    <a:lnTo>
                      <a:pt x="604" y="988"/>
                    </a:lnTo>
                    <a:lnTo>
                      <a:pt x="604" y="988"/>
                    </a:lnTo>
                    <a:lnTo>
                      <a:pt x="615" y="981"/>
                    </a:lnTo>
                    <a:lnTo>
                      <a:pt x="615" y="981"/>
                    </a:lnTo>
                    <a:lnTo>
                      <a:pt x="620" y="982"/>
                    </a:lnTo>
                    <a:lnTo>
                      <a:pt x="620" y="982"/>
                    </a:lnTo>
                    <a:lnTo>
                      <a:pt x="602" y="995"/>
                    </a:lnTo>
                    <a:lnTo>
                      <a:pt x="584" y="1007"/>
                    </a:lnTo>
                    <a:lnTo>
                      <a:pt x="584" y="1007"/>
                    </a:lnTo>
                    <a:close/>
                    <a:moveTo>
                      <a:pt x="609" y="1022"/>
                    </a:moveTo>
                    <a:lnTo>
                      <a:pt x="609" y="1022"/>
                    </a:lnTo>
                    <a:lnTo>
                      <a:pt x="613" y="1019"/>
                    </a:lnTo>
                    <a:lnTo>
                      <a:pt x="613" y="1019"/>
                    </a:lnTo>
                    <a:lnTo>
                      <a:pt x="613" y="1022"/>
                    </a:lnTo>
                    <a:lnTo>
                      <a:pt x="613" y="1022"/>
                    </a:lnTo>
                    <a:lnTo>
                      <a:pt x="609" y="1022"/>
                    </a:lnTo>
                    <a:lnTo>
                      <a:pt x="609" y="1022"/>
                    </a:lnTo>
                    <a:close/>
                    <a:moveTo>
                      <a:pt x="607" y="1012"/>
                    </a:moveTo>
                    <a:lnTo>
                      <a:pt x="607" y="1012"/>
                    </a:lnTo>
                    <a:lnTo>
                      <a:pt x="612" y="1006"/>
                    </a:lnTo>
                    <a:lnTo>
                      <a:pt x="616" y="1000"/>
                    </a:lnTo>
                    <a:lnTo>
                      <a:pt x="628" y="988"/>
                    </a:lnTo>
                    <a:lnTo>
                      <a:pt x="628" y="988"/>
                    </a:lnTo>
                    <a:lnTo>
                      <a:pt x="633" y="984"/>
                    </a:lnTo>
                    <a:lnTo>
                      <a:pt x="633" y="984"/>
                    </a:lnTo>
                    <a:lnTo>
                      <a:pt x="646" y="986"/>
                    </a:lnTo>
                    <a:lnTo>
                      <a:pt x="646" y="986"/>
                    </a:lnTo>
                    <a:lnTo>
                      <a:pt x="633" y="995"/>
                    </a:lnTo>
                    <a:lnTo>
                      <a:pt x="633" y="995"/>
                    </a:lnTo>
                    <a:lnTo>
                      <a:pt x="620" y="1005"/>
                    </a:lnTo>
                    <a:lnTo>
                      <a:pt x="613" y="1009"/>
                    </a:lnTo>
                    <a:lnTo>
                      <a:pt x="607" y="1012"/>
                    </a:lnTo>
                    <a:lnTo>
                      <a:pt x="607" y="1012"/>
                    </a:lnTo>
                    <a:close/>
                    <a:moveTo>
                      <a:pt x="638" y="1019"/>
                    </a:moveTo>
                    <a:lnTo>
                      <a:pt x="638" y="1019"/>
                    </a:lnTo>
                    <a:lnTo>
                      <a:pt x="631" y="1021"/>
                    </a:lnTo>
                    <a:lnTo>
                      <a:pt x="631" y="1021"/>
                    </a:lnTo>
                    <a:lnTo>
                      <a:pt x="639" y="1016"/>
                    </a:lnTo>
                    <a:lnTo>
                      <a:pt x="639" y="1016"/>
                    </a:lnTo>
                    <a:lnTo>
                      <a:pt x="638" y="1019"/>
                    </a:lnTo>
                    <a:lnTo>
                      <a:pt x="638" y="1019"/>
                    </a:lnTo>
                    <a:close/>
                    <a:moveTo>
                      <a:pt x="634" y="1007"/>
                    </a:moveTo>
                    <a:lnTo>
                      <a:pt x="634" y="1007"/>
                    </a:lnTo>
                    <a:lnTo>
                      <a:pt x="639" y="1004"/>
                    </a:lnTo>
                    <a:lnTo>
                      <a:pt x="639" y="1004"/>
                    </a:lnTo>
                    <a:lnTo>
                      <a:pt x="652" y="993"/>
                    </a:lnTo>
                    <a:lnTo>
                      <a:pt x="652" y="993"/>
                    </a:lnTo>
                    <a:lnTo>
                      <a:pt x="648" y="999"/>
                    </a:lnTo>
                    <a:lnTo>
                      <a:pt x="648" y="999"/>
                    </a:lnTo>
                    <a:lnTo>
                      <a:pt x="634" y="1007"/>
                    </a:lnTo>
                    <a:lnTo>
                      <a:pt x="634" y="1007"/>
                    </a:lnTo>
                    <a:close/>
                    <a:moveTo>
                      <a:pt x="666" y="1017"/>
                    </a:moveTo>
                    <a:lnTo>
                      <a:pt x="666" y="1017"/>
                    </a:lnTo>
                    <a:lnTo>
                      <a:pt x="671" y="1013"/>
                    </a:lnTo>
                    <a:lnTo>
                      <a:pt x="671" y="1013"/>
                    </a:lnTo>
                    <a:lnTo>
                      <a:pt x="672" y="1016"/>
                    </a:lnTo>
                    <a:lnTo>
                      <a:pt x="672" y="1016"/>
                    </a:lnTo>
                    <a:lnTo>
                      <a:pt x="666" y="1017"/>
                    </a:lnTo>
                    <a:lnTo>
                      <a:pt x="666" y="1017"/>
                    </a:lnTo>
                    <a:close/>
                    <a:moveTo>
                      <a:pt x="650" y="1012"/>
                    </a:moveTo>
                    <a:lnTo>
                      <a:pt x="650" y="1012"/>
                    </a:lnTo>
                    <a:lnTo>
                      <a:pt x="654" y="1006"/>
                    </a:lnTo>
                    <a:lnTo>
                      <a:pt x="654" y="1006"/>
                    </a:lnTo>
                    <a:lnTo>
                      <a:pt x="666" y="996"/>
                    </a:lnTo>
                    <a:lnTo>
                      <a:pt x="678" y="987"/>
                    </a:lnTo>
                    <a:lnTo>
                      <a:pt x="678" y="987"/>
                    </a:lnTo>
                    <a:lnTo>
                      <a:pt x="693" y="987"/>
                    </a:lnTo>
                    <a:lnTo>
                      <a:pt x="693" y="987"/>
                    </a:lnTo>
                    <a:lnTo>
                      <a:pt x="686" y="993"/>
                    </a:lnTo>
                    <a:lnTo>
                      <a:pt x="686" y="993"/>
                    </a:lnTo>
                    <a:lnTo>
                      <a:pt x="669" y="1004"/>
                    </a:lnTo>
                    <a:lnTo>
                      <a:pt x="660" y="1009"/>
                    </a:lnTo>
                    <a:lnTo>
                      <a:pt x="650" y="1012"/>
                    </a:lnTo>
                    <a:lnTo>
                      <a:pt x="650" y="1012"/>
                    </a:lnTo>
                    <a:close/>
                    <a:moveTo>
                      <a:pt x="693" y="1000"/>
                    </a:moveTo>
                    <a:lnTo>
                      <a:pt x="693" y="1000"/>
                    </a:lnTo>
                    <a:lnTo>
                      <a:pt x="709" y="987"/>
                    </a:lnTo>
                    <a:lnTo>
                      <a:pt x="709" y="987"/>
                    </a:lnTo>
                    <a:lnTo>
                      <a:pt x="727" y="986"/>
                    </a:lnTo>
                    <a:lnTo>
                      <a:pt x="727" y="986"/>
                    </a:lnTo>
                    <a:lnTo>
                      <a:pt x="708" y="996"/>
                    </a:lnTo>
                    <a:lnTo>
                      <a:pt x="687" y="1005"/>
                    </a:lnTo>
                    <a:lnTo>
                      <a:pt x="687" y="1005"/>
                    </a:lnTo>
                    <a:lnTo>
                      <a:pt x="693" y="1000"/>
                    </a:lnTo>
                    <a:lnTo>
                      <a:pt x="693" y="1000"/>
                    </a:lnTo>
                    <a:close/>
                    <a:moveTo>
                      <a:pt x="701" y="1013"/>
                    </a:moveTo>
                    <a:lnTo>
                      <a:pt x="701" y="1013"/>
                    </a:lnTo>
                    <a:lnTo>
                      <a:pt x="690" y="1015"/>
                    </a:lnTo>
                    <a:lnTo>
                      <a:pt x="690" y="1015"/>
                    </a:lnTo>
                    <a:lnTo>
                      <a:pt x="703" y="1010"/>
                    </a:lnTo>
                    <a:lnTo>
                      <a:pt x="703" y="1010"/>
                    </a:lnTo>
                    <a:lnTo>
                      <a:pt x="701" y="1013"/>
                    </a:lnTo>
                    <a:lnTo>
                      <a:pt x="701" y="1013"/>
                    </a:lnTo>
                    <a:close/>
                    <a:moveTo>
                      <a:pt x="737" y="992"/>
                    </a:moveTo>
                    <a:lnTo>
                      <a:pt x="737" y="992"/>
                    </a:lnTo>
                    <a:lnTo>
                      <a:pt x="746" y="986"/>
                    </a:lnTo>
                    <a:lnTo>
                      <a:pt x="746" y="986"/>
                    </a:lnTo>
                    <a:lnTo>
                      <a:pt x="767" y="984"/>
                    </a:lnTo>
                    <a:lnTo>
                      <a:pt x="767" y="984"/>
                    </a:lnTo>
                    <a:lnTo>
                      <a:pt x="764" y="987"/>
                    </a:lnTo>
                    <a:lnTo>
                      <a:pt x="764" y="987"/>
                    </a:lnTo>
                    <a:lnTo>
                      <a:pt x="751" y="994"/>
                    </a:lnTo>
                    <a:lnTo>
                      <a:pt x="739" y="1000"/>
                    </a:lnTo>
                    <a:lnTo>
                      <a:pt x="727" y="1005"/>
                    </a:lnTo>
                    <a:lnTo>
                      <a:pt x="715" y="1010"/>
                    </a:lnTo>
                    <a:lnTo>
                      <a:pt x="715" y="1010"/>
                    </a:lnTo>
                    <a:lnTo>
                      <a:pt x="726" y="1000"/>
                    </a:lnTo>
                    <a:lnTo>
                      <a:pt x="737" y="992"/>
                    </a:lnTo>
                    <a:lnTo>
                      <a:pt x="737" y="992"/>
                    </a:lnTo>
                    <a:close/>
                    <a:moveTo>
                      <a:pt x="752" y="1009"/>
                    </a:moveTo>
                    <a:lnTo>
                      <a:pt x="752" y="1009"/>
                    </a:lnTo>
                    <a:lnTo>
                      <a:pt x="761" y="1001"/>
                    </a:lnTo>
                    <a:lnTo>
                      <a:pt x="769" y="994"/>
                    </a:lnTo>
                    <a:lnTo>
                      <a:pt x="769" y="994"/>
                    </a:lnTo>
                    <a:lnTo>
                      <a:pt x="785" y="983"/>
                    </a:lnTo>
                    <a:lnTo>
                      <a:pt x="785" y="983"/>
                    </a:lnTo>
                    <a:lnTo>
                      <a:pt x="795" y="983"/>
                    </a:lnTo>
                    <a:lnTo>
                      <a:pt x="795" y="983"/>
                    </a:lnTo>
                    <a:lnTo>
                      <a:pt x="786" y="990"/>
                    </a:lnTo>
                    <a:lnTo>
                      <a:pt x="778" y="999"/>
                    </a:lnTo>
                    <a:lnTo>
                      <a:pt x="778" y="999"/>
                    </a:lnTo>
                    <a:lnTo>
                      <a:pt x="766" y="1005"/>
                    </a:lnTo>
                    <a:lnTo>
                      <a:pt x="752" y="1009"/>
                    </a:lnTo>
                    <a:lnTo>
                      <a:pt x="752" y="1009"/>
                    </a:lnTo>
                    <a:close/>
                    <a:moveTo>
                      <a:pt x="793" y="1012"/>
                    </a:moveTo>
                    <a:lnTo>
                      <a:pt x="793" y="1012"/>
                    </a:lnTo>
                    <a:lnTo>
                      <a:pt x="784" y="1012"/>
                    </a:lnTo>
                    <a:lnTo>
                      <a:pt x="784" y="1012"/>
                    </a:lnTo>
                    <a:lnTo>
                      <a:pt x="798" y="1006"/>
                    </a:lnTo>
                    <a:lnTo>
                      <a:pt x="798" y="1006"/>
                    </a:lnTo>
                    <a:lnTo>
                      <a:pt x="793" y="1012"/>
                    </a:lnTo>
                    <a:lnTo>
                      <a:pt x="793" y="1012"/>
                    </a:lnTo>
                    <a:close/>
                    <a:moveTo>
                      <a:pt x="807" y="1011"/>
                    </a:moveTo>
                    <a:lnTo>
                      <a:pt x="807" y="1011"/>
                    </a:lnTo>
                    <a:lnTo>
                      <a:pt x="813" y="1005"/>
                    </a:lnTo>
                    <a:lnTo>
                      <a:pt x="819" y="999"/>
                    </a:lnTo>
                    <a:lnTo>
                      <a:pt x="833" y="988"/>
                    </a:lnTo>
                    <a:lnTo>
                      <a:pt x="833" y="988"/>
                    </a:lnTo>
                    <a:lnTo>
                      <a:pt x="837" y="984"/>
                    </a:lnTo>
                    <a:lnTo>
                      <a:pt x="837" y="984"/>
                    </a:lnTo>
                    <a:lnTo>
                      <a:pt x="857" y="987"/>
                    </a:lnTo>
                    <a:lnTo>
                      <a:pt x="857" y="987"/>
                    </a:lnTo>
                    <a:lnTo>
                      <a:pt x="841" y="996"/>
                    </a:lnTo>
                    <a:lnTo>
                      <a:pt x="841" y="996"/>
                    </a:lnTo>
                    <a:lnTo>
                      <a:pt x="825" y="1005"/>
                    </a:lnTo>
                    <a:lnTo>
                      <a:pt x="816" y="1009"/>
                    </a:lnTo>
                    <a:lnTo>
                      <a:pt x="807" y="1011"/>
                    </a:lnTo>
                    <a:lnTo>
                      <a:pt x="807" y="1011"/>
                    </a:lnTo>
                    <a:close/>
                    <a:moveTo>
                      <a:pt x="803" y="993"/>
                    </a:moveTo>
                    <a:lnTo>
                      <a:pt x="803" y="993"/>
                    </a:lnTo>
                    <a:lnTo>
                      <a:pt x="813" y="983"/>
                    </a:lnTo>
                    <a:lnTo>
                      <a:pt x="813" y="983"/>
                    </a:lnTo>
                    <a:lnTo>
                      <a:pt x="819" y="984"/>
                    </a:lnTo>
                    <a:lnTo>
                      <a:pt x="819" y="984"/>
                    </a:lnTo>
                    <a:lnTo>
                      <a:pt x="803" y="993"/>
                    </a:lnTo>
                    <a:lnTo>
                      <a:pt x="803" y="993"/>
                    </a:lnTo>
                    <a:close/>
                    <a:moveTo>
                      <a:pt x="846" y="1005"/>
                    </a:moveTo>
                    <a:lnTo>
                      <a:pt x="846" y="1005"/>
                    </a:lnTo>
                    <a:lnTo>
                      <a:pt x="861" y="998"/>
                    </a:lnTo>
                    <a:lnTo>
                      <a:pt x="868" y="993"/>
                    </a:lnTo>
                    <a:lnTo>
                      <a:pt x="873" y="987"/>
                    </a:lnTo>
                    <a:lnTo>
                      <a:pt x="873" y="987"/>
                    </a:lnTo>
                    <a:lnTo>
                      <a:pt x="886" y="988"/>
                    </a:lnTo>
                    <a:lnTo>
                      <a:pt x="886" y="988"/>
                    </a:lnTo>
                    <a:lnTo>
                      <a:pt x="885" y="988"/>
                    </a:lnTo>
                    <a:lnTo>
                      <a:pt x="885" y="988"/>
                    </a:lnTo>
                    <a:lnTo>
                      <a:pt x="875" y="995"/>
                    </a:lnTo>
                    <a:lnTo>
                      <a:pt x="863" y="1001"/>
                    </a:lnTo>
                    <a:lnTo>
                      <a:pt x="851" y="1007"/>
                    </a:lnTo>
                    <a:lnTo>
                      <a:pt x="839" y="1011"/>
                    </a:lnTo>
                    <a:lnTo>
                      <a:pt x="839" y="1011"/>
                    </a:lnTo>
                    <a:lnTo>
                      <a:pt x="846" y="1005"/>
                    </a:lnTo>
                    <a:lnTo>
                      <a:pt x="846" y="1005"/>
                    </a:lnTo>
                    <a:close/>
                    <a:moveTo>
                      <a:pt x="862" y="1017"/>
                    </a:moveTo>
                    <a:lnTo>
                      <a:pt x="862" y="1017"/>
                    </a:lnTo>
                    <a:lnTo>
                      <a:pt x="853" y="1017"/>
                    </a:lnTo>
                    <a:lnTo>
                      <a:pt x="853" y="1017"/>
                    </a:lnTo>
                    <a:lnTo>
                      <a:pt x="863" y="1012"/>
                    </a:lnTo>
                    <a:lnTo>
                      <a:pt x="863" y="1012"/>
                    </a:lnTo>
                    <a:lnTo>
                      <a:pt x="862" y="1017"/>
                    </a:lnTo>
                    <a:lnTo>
                      <a:pt x="862" y="1017"/>
                    </a:lnTo>
                    <a:close/>
                    <a:moveTo>
                      <a:pt x="874" y="1013"/>
                    </a:moveTo>
                    <a:lnTo>
                      <a:pt x="874" y="1013"/>
                    </a:lnTo>
                    <a:lnTo>
                      <a:pt x="878" y="1010"/>
                    </a:lnTo>
                    <a:lnTo>
                      <a:pt x="881" y="1005"/>
                    </a:lnTo>
                    <a:lnTo>
                      <a:pt x="891" y="996"/>
                    </a:lnTo>
                    <a:lnTo>
                      <a:pt x="891" y="996"/>
                    </a:lnTo>
                    <a:lnTo>
                      <a:pt x="896" y="993"/>
                    </a:lnTo>
                    <a:lnTo>
                      <a:pt x="900" y="989"/>
                    </a:lnTo>
                    <a:lnTo>
                      <a:pt x="900" y="989"/>
                    </a:lnTo>
                    <a:lnTo>
                      <a:pt x="917" y="990"/>
                    </a:lnTo>
                    <a:lnTo>
                      <a:pt x="917" y="990"/>
                    </a:lnTo>
                    <a:lnTo>
                      <a:pt x="896" y="1002"/>
                    </a:lnTo>
                    <a:lnTo>
                      <a:pt x="874" y="1013"/>
                    </a:lnTo>
                    <a:lnTo>
                      <a:pt x="874" y="1013"/>
                    </a:lnTo>
                    <a:close/>
                    <a:moveTo>
                      <a:pt x="912" y="1007"/>
                    </a:moveTo>
                    <a:lnTo>
                      <a:pt x="912" y="1007"/>
                    </a:lnTo>
                    <a:lnTo>
                      <a:pt x="922" y="1000"/>
                    </a:lnTo>
                    <a:lnTo>
                      <a:pt x="927" y="996"/>
                    </a:lnTo>
                    <a:lnTo>
                      <a:pt x="928" y="994"/>
                    </a:lnTo>
                    <a:lnTo>
                      <a:pt x="928" y="992"/>
                    </a:lnTo>
                    <a:lnTo>
                      <a:pt x="928" y="992"/>
                    </a:lnTo>
                    <a:lnTo>
                      <a:pt x="944" y="993"/>
                    </a:lnTo>
                    <a:lnTo>
                      <a:pt x="944" y="993"/>
                    </a:lnTo>
                    <a:lnTo>
                      <a:pt x="903" y="1013"/>
                    </a:lnTo>
                    <a:lnTo>
                      <a:pt x="903" y="1013"/>
                    </a:lnTo>
                    <a:lnTo>
                      <a:pt x="912" y="1007"/>
                    </a:lnTo>
                    <a:lnTo>
                      <a:pt x="912" y="1007"/>
                    </a:lnTo>
                    <a:close/>
                    <a:moveTo>
                      <a:pt x="963" y="994"/>
                    </a:moveTo>
                    <a:lnTo>
                      <a:pt x="963" y="994"/>
                    </a:lnTo>
                    <a:lnTo>
                      <a:pt x="971" y="995"/>
                    </a:lnTo>
                    <a:lnTo>
                      <a:pt x="971" y="995"/>
                    </a:lnTo>
                    <a:lnTo>
                      <a:pt x="967" y="999"/>
                    </a:lnTo>
                    <a:lnTo>
                      <a:pt x="967" y="999"/>
                    </a:lnTo>
                    <a:lnTo>
                      <a:pt x="950" y="1006"/>
                    </a:lnTo>
                    <a:lnTo>
                      <a:pt x="933" y="1012"/>
                    </a:lnTo>
                    <a:lnTo>
                      <a:pt x="933" y="1012"/>
                    </a:lnTo>
                    <a:lnTo>
                      <a:pt x="940" y="1007"/>
                    </a:lnTo>
                    <a:lnTo>
                      <a:pt x="947" y="1004"/>
                    </a:lnTo>
                    <a:lnTo>
                      <a:pt x="956" y="999"/>
                    </a:lnTo>
                    <a:lnTo>
                      <a:pt x="963" y="994"/>
                    </a:lnTo>
                    <a:lnTo>
                      <a:pt x="963" y="994"/>
                    </a:lnTo>
                    <a:close/>
                    <a:moveTo>
                      <a:pt x="908" y="1022"/>
                    </a:moveTo>
                    <a:lnTo>
                      <a:pt x="908" y="1022"/>
                    </a:lnTo>
                    <a:lnTo>
                      <a:pt x="911" y="1019"/>
                    </a:lnTo>
                    <a:lnTo>
                      <a:pt x="911" y="1019"/>
                    </a:lnTo>
                    <a:lnTo>
                      <a:pt x="912" y="1022"/>
                    </a:lnTo>
                    <a:lnTo>
                      <a:pt x="912" y="1022"/>
                    </a:lnTo>
                    <a:lnTo>
                      <a:pt x="908" y="1022"/>
                    </a:lnTo>
                    <a:lnTo>
                      <a:pt x="908" y="1022"/>
                    </a:lnTo>
                    <a:close/>
                    <a:moveTo>
                      <a:pt x="939" y="1025"/>
                    </a:moveTo>
                    <a:lnTo>
                      <a:pt x="939" y="1025"/>
                    </a:lnTo>
                    <a:lnTo>
                      <a:pt x="926" y="1024"/>
                    </a:lnTo>
                    <a:lnTo>
                      <a:pt x="926" y="1024"/>
                    </a:lnTo>
                    <a:lnTo>
                      <a:pt x="935" y="1022"/>
                    </a:lnTo>
                    <a:lnTo>
                      <a:pt x="945" y="1018"/>
                    </a:lnTo>
                    <a:lnTo>
                      <a:pt x="945" y="1018"/>
                    </a:lnTo>
                    <a:lnTo>
                      <a:pt x="939" y="1025"/>
                    </a:lnTo>
                    <a:lnTo>
                      <a:pt x="939" y="1025"/>
                    </a:lnTo>
                    <a:close/>
                    <a:moveTo>
                      <a:pt x="967" y="1028"/>
                    </a:moveTo>
                    <a:lnTo>
                      <a:pt x="967" y="1028"/>
                    </a:lnTo>
                    <a:lnTo>
                      <a:pt x="963" y="1028"/>
                    </a:lnTo>
                    <a:lnTo>
                      <a:pt x="963" y="1028"/>
                    </a:lnTo>
                    <a:lnTo>
                      <a:pt x="969" y="1025"/>
                    </a:lnTo>
                    <a:lnTo>
                      <a:pt x="969" y="1025"/>
                    </a:lnTo>
                    <a:lnTo>
                      <a:pt x="967" y="1028"/>
                    </a:lnTo>
                    <a:lnTo>
                      <a:pt x="967" y="1028"/>
                    </a:lnTo>
                    <a:close/>
                    <a:moveTo>
                      <a:pt x="958" y="1019"/>
                    </a:moveTo>
                    <a:lnTo>
                      <a:pt x="958" y="1019"/>
                    </a:lnTo>
                    <a:lnTo>
                      <a:pt x="973" y="1006"/>
                    </a:lnTo>
                    <a:lnTo>
                      <a:pt x="973" y="1006"/>
                    </a:lnTo>
                    <a:lnTo>
                      <a:pt x="980" y="1002"/>
                    </a:lnTo>
                    <a:lnTo>
                      <a:pt x="986" y="996"/>
                    </a:lnTo>
                    <a:lnTo>
                      <a:pt x="986" y="996"/>
                    </a:lnTo>
                    <a:lnTo>
                      <a:pt x="999" y="998"/>
                    </a:lnTo>
                    <a:lnTo>
                      <a:pt x="999" y="998"/>
                    </a:lnTo>
                    <a:lnTo>
                      <a:pt x="979" y="1010"/>
                    </a:lnTo>
                    <a:lnTo>
                      <a:pt x="958" y="1019"/>
                    </a:lnTo>
                    <a:lnTo>
                      <a:pt x="958" y="1019"/>
                    </a:lnTo>
                    <a:close/>
                    <a:moveTo>
                      <a:pt x="988" y="1030"/>
                    </a:moveTo>
                    <a:lnTo>
                      <a:pt x="988" y="1030"/>
                    </a:lnTo>
                    <a:lnTo>
                      <a:pt x="985" y="1030"/>
                    </a:lnTo>
                    <a:lnTo>
                      <a:pt x="985" y="1030"/>
                    </a:lnTo>
                    <a:lnTo>
                      <a:pt x="991" y="1028"/>
                    </a:lnTo>
                    <a:lnTo>
                      <a:pt x="991" y="1028"/>
                    </a:lnTo>
                    <a:lnTo>
                      <a:pt x="988" y="1030"/>
                    </a:lnTo>
                    <a:lnTo>
                      <a:pt x="988" y="1030"/>
                    </a:lnTo>
                    <a:close/>
                    <a:moveTo>
                      <a:pt x="991" y="1017"/>
                    </a:moveTo>
                    <a:lnTo>
                      <a:pt x="991" y="1017"/>
                    </a:lnTo>
                    <a:lnTo>
                      <a:pt x="999" y="1011"/>
                    </a:lnTo>
                    <a:lnTo>
                      <a:pt x="1008" y="1005"/>
                    </a:lnTo>
                    <a:lnTo>
                      <a:pt x="1008" y="1005"/>
                    </a:lnTo>
                    <a:lnTo>
                      <a:pt x="1012" y="1001"/>
                    </a:lnTo>
                    <a:lnTo>
                      <a:pt x="1012" y="1001"/>
                    </a:lnTo>
                    <a:lnTo>
                      <a:pt x="1015" y="1000"/>
                    </a:lnTo>
                    <a:lnTo>
                      <a:pt x="1015" y="1000"/>
                    </a:lnTo>
                    <a:lnTo>
                      <a:pt x="1022" y="1000"/>
                    </a:lnTo>
                    <a:lnTo>
                      <a:pt x="1022" y="1000"/>
                    </a:lnTo>
                    <a:lnTo>
                      <a:pt x="1014" y="1006"/>
                    </a:lnTo>
                    <a:lnTo>
                      <a:pt x="1014" y="1006"/>
                    </a:lnTo>
                    <a:lnTo>
                      <a:pt x="1003" y="1012"/>
                    </a:lnTo>
                    <a:lnTo>
                      <a:pt x="991" y="1017"/>
                    </a:lnTo>
                    <a:lnTo>
                      <a:pt x="991" y="1017"/>
                    </a:lnTo>
                    <a:close/>
                    <a:moveTo>
                      <a:pt x="1020" y="1015"/>
                    </a:moveTo>
                    <a:lnTo>
                      <a:pt x="1020" y="1015"/>
                    </a:lnTo>
                    <a:lnTo>
                      <a:pt x="1028" y="1009"/>
                    </a:lnTo>
                    <a:lnTo>
                      <a:pt x="1038" y="1002"/>
                    </a:lnTo>
                    <a:lnTo>
                      <a:pt x="1038" y="1002"/>
                    </a:lnTo>
                    <a:lnTo>
                      <a:pt x="1050" y="1004"/>
                    </a:lnTo>
                    <a:lnTo>
                      <a:pt x="1050" y="1004"/>
                    </a:lnTo>
                    <a:lnTo>
                      <a:pt x="1028" y="1015"/>
                    </a:lnTo>
                    <a:lnTo>
                      <a:pt x="1008" y="1024"/>
                    </a:lnTo>
                    <a:lnTo>
                      <a:pt x="1008" y="1024"/>
                    </a:lnTo>
                    <a:lnTo>
                      <a:pt x="1020" y="1015"/>
                    </a:lnTo>
                    <a:lnTo>
                      <a:pt x="1020" y="1015"/>
                    </a:lnTo>
                    <a:close/>
                    <a:moveTo>
                      <a:pt x="1016" y="1034"/>
                    </a:moveTo>
                    <a:lnTo>
                      <a:pt x="1016" y="1034"/>
                    </a:lnTo>
                    <a:lnTo>
                      <a:pt x="1012" y="1033"/>
                    </a:lnTo>
                    <a:lnTo>
                      <a:pt x="1012" y="1033"/>
                    </a:lnTo>
                    <a:lnTo>
                      <a:pt x="1018" y="1030"/>
                    </a:lnTo>
                    <a:lnTo>
                      <a:pt x="1018" y="1030"/>
                    </a:lnTo>
                    <a:lnTo>
                      <a:pt x="1016" y="1034"/>
                    </a:lnTo>
                    <a:lnTo>
                      <a:pt x="1016" y="1034"/>
                    </a:lnTo>
                    <a:close/>
                    <a:moveTo>
                      <a:pt x="1065" y="1007"/>
                    </a:moveTo>
                    <a:lnTo>
                      <a:pt x="1065" y="1007"/>
                    </a:lnTo>
                    <a:lnTo>
                      <a:pt x="1067" y="1006"/>
                    </a:lnTo>
                    <a:lnTo>
                      <a:pt x="1067" y="1006"/>
                    </a:lnTo>
                    <a:lnTo>
                      <a:pt x="1080" y="1007"/>
                    </a:lnTo>
                    <a:lnTo>
                      <a:pt x="1080" y="1007"/>
                    </a:lnTo>
                    <a:lnTo>
                      <a:pt x="1057" y="1019"/>
                    </a:lnTo>
                    <a:lnTo>
                      <a:pt x="1045" y="1025"/>
                    </a:lnTo>
                    <a:lnTo>
                      <a:pt x="1032" y="1030"/>
                    </a:lnTo>
                    <a:lnTo>
                      <a:pt x="1032" y="1030"/>
                    </a:lnTo>
                    <a:lnTo>
                      <a:pt x="1040" y="1024"/>
                    </a:lnTo>
                    <a:lnTo>
                      <a:pt x="1047" y="1018"/>
                    </a:lnTo>
                    <a:lnTo>
                      <a:pt x="1065" y="1007"/>
                    </a:lnTo>
                    <a:lnTo>
                      <a:pt x="1065" y="1007"/>
                    </a:lnTo>
                    <a:close/>
                    <a:moveTo>
                      <a:pt x="1086" y="1009"/>
                    </a:moveTo>
                    <a:lnTo>
                      <a:pt x="1086" y="1009"/>
                    </a:lnTo>
                    <a:lnTo>
                      <a:pt x="1086" y="1009"/>
                    </a:lnTo>
                    <a:lnTo>
                      <a:pt x="1086" y="1009"/>
                    </a:lnTo>
                    <a:lnTo>
                      <a:pt x="1112" y="1012"/>
                    </a:lnTo>
                    <a:lnTo>
                      <a:pt x="1112" y="1012"/>
                    </a:lnTo>
                    <a:lnTo>
                      <a:pt x="1071" y="1028"/>
                    </a:lnTo>
                    <a:lnTo>
                      <a:pt x="1071" y="1028"/>
                    </a:lnTo>
                    <a:lnTo>
                      <a:pt x="1075" y="1024"/>
                    </a:lnTo>
                    <a:lnTo>
                      <a:pt x="1082" y="1019"/>
                    </a:lnTo>
                    <a:lnTo>
                      <a:pt x="1085" y="1017"/>
                    </a:lnTo>
                    <a:lnTo>
                      <a:pt x="1087" y="1015"/>
                    </a:lnTo>
                    <a:lnTo>
                      <a:pt x="1087" y="1011"/>
                    </a:lnTo>
                    <a:lnTo>
                      <a:pt x="1086" y="1009"/>
                    </a:lnTo>
                    <a:lnTo>
                      <a:pt x="1086" y="1009"/>
                    </a:lnTo>
                    <a:close/>
                    <a:moveTo>
                      <a:pt x="1046" y="1036"/>
                    </a:moveTo>
                    <a:lnTo>
                      <a:pt x="1046" y="1036"/>
                    </a:lnTo>
                    <a:lnTo>
                      <a:pt x="1044" y="1036"/>
                    </a:lnTo>
                    <a:lnTo>
                      <a:pt x="1044" y="1036"/>
                    </a:lnTo>
                    <a:lnTo>
                      <a:pt x="1047" y="1035"/>
                    </a:lnTo>
                    <a:lnTo>
                      <a:pt x="1047" y="1035"/>
                    </a:lnTo>
                    <a:lnTo>
                      <a:pt x="1046" y="1036"/>
                    </a:lnTo>
                    <a:lnTo>
                      <a:pt x="1046" y="1036"/>
                    </a:lnTo>
                    <a:close/>
                    <a:moveTo>
                      <a:pt x="1082" y="1040"/>
                    </a:moveTo>
                    <a:lnTo>
                      <a:pt x="1082" y="1040"/>
                    </a:lnTo>
                    <a:lnTo>
                      <a:pt x="1068" y="1039"/>
                    </a:lnTo>
                    <a:lnTo>
                      <a:pt x="1068" y="1039"/>
                    </a:lnTo>
                    <a:lnTo>
                      <a:pt x="1070" y="1039"/>
                    </a:lnTo>
                    <a:lnTo>
                      <a:pt x="1070" y="1039"/>
                    </a:lnTo>
                    <a:lnTo>
                      <a:pt x="1095" y="1028"/>
                    </a:lnTo>
                    <a:lnTo>
                      <a:pt x="1095" y="1028"/>
                    </a:lnTo>
                    <a:lnTo>
                      <a:pt x="1088" y="1034"/>
                    </a:lnTo>
                    <a:lnTo>
                      <a:pt x="1085" y="1037"/>
                    </a:lnTo>
                    <a:lnTo>
                      <a:pt x="1082" y="1040"/>
                    </a:lnTo>
                    <a:lnTo>
                      <a:pt x="1082" y="1040"/>
                    </a:lnTo>
                    <a:close/>
                    <a:moveTo>
                      <a:pt x="1111" y="1043"/>
                    </a:moveTo>
                    <a:lnTo>
                      <a:pt x="1111" y="1043"/>
                    </a:lnTo>
                    <a:lnTo>
                      <a:pt x="1099" y="1042"/>
                    </a:lnTo>
                    <a:lnTo>
                      <a:pt x="1099" y="1042"/>
                    </a:lnTo>
                    <a:lnTo>
                      <a:pt x="1127" y="1029"/>
                    </a:lnTo>
                    <a:lnTo>
                      <a:pt x="1127" y="1029"/>
                    </a:lnTo>
                    <a:lnTo>
                      <a:pt x="1111" y="1043"/>
                    </a:lnTo>
                    <a:lnTo>
                      <a:pt x="1111" y="1043"/>
                    </a:lnTo>
                    <a:close/>
                    <a:moveTo>
                      <a:pt x="1124" y="1013"/>
                    </a:moveTo>
                    <a:lnTo>
                      <a:pt x="1124" y="1013"/>
                    </a:lnTo>
                    <a:lnTo>
                      <a:pt x="1138" y="1016"/>
                    </a:lnTo>
                    <a:lnTo>
                      <a:pt x="1138" y="1016"/>
                    </a:lnTo>
                    <a:lnTo>
                      <a:pt x="1126" y="1019"/>
                    </a:lnTo>
                    <a:lnTo>
                      <a:pt x="1115" y="1025"/>
                    </a:lnTo>
                    <a:lnTo>
                      <a:pt x="1115" y="1025"/>
                    </a:lnTo>
                    <a:lnTo>
                      <a:pt x="1123" y="1018"/>
                    </a:lnTo>
                    <a:lnTo>
                      <a:pt x="1123" y="1018"/>
                    </a:lnTo>
                    <a:lnTo>
                      <a:pt x="1124" y="1016"/>
                    </a:lnTo>
                    <a:lnTo>
                      <a:pt x="1124" y="1013"/>
                    </a:lnTo>
                    <a:lnTo>
                      <a:pt x="1124" y="1013"/>
                    </a:lnTo>
                    <a:close/>
                    <a:moveTo>
                      <a:pt x="1156" y="1046"/>
                    </a:moveTo>
                    <a:lnTo>
                      <a:pt x="1156" y="1046"/>
                    </a:lnTo>
                    <a:lnTo>
                      <a:pt x="1144" y="1046"/>
                    </a:lnTo>
                    <a:lnTo>
                      <a:pt x="1144" y="1046"/>
                    </a:lnTo>
                    <a:lnTo>
                      <a:pt x="1156" y="1040"/>
                    </a:lnTo>
                    <a:lnTo>
                      <a:pt x="1156" y="1040"/>
                    </a:lnTo>
                    <a:lnTo>
                      <a:pt x="1169" y="1035"/>
                    </a:lnTo>
                    <a:lnTo>
                      <a:pt x="1169" y="1035"/>
                    </a:lnTo>
                    <a:lnTo>
                      <a:pt x="1156" y="1046"/>
                    </a:lnTo>
                    <a:lnTo>
                      <a:pt x="1156" y="1046"/>
                    </a:lnTo>
                    <a:close/>
                    <a:moveTo>
                      <a:pt x="1128" y="1042"/>
                    </a:moveTo>
                    <a:lnTo>
                      <a:pt x="1128" y="1042"/>
                    </a:lnTo>
                    <a:lnTo>
                      <a:pt x="1140" y="1031"/>
                    </a:lnTo>
                    <a:lnTo>
                      <a:pt x="1150" y="1021"/>
                    </a:lnTo>
                    <a:lnTo>
                      <a:pt x="1150" y="1021"/>
                    </a:lnTo>
                    <a:lnTo>
                      <a:pt x="1151" y="1018"/>
                    </a:lnTo>
                    <a:lnTo>
                      <a:pt x="1151" y="1017"/>
                    </a:lnTo>
                    <a:lnTo>
                      <a:pt x="1151" y="1017"/>
                    </a:lnTo>
                    <a:lnTo>
                      <a:pt x="1182" y="1019"/>
                    </a:lnTo>
                    <a:lnTo>
                      <a:pt x="1182" y="1019"/>
                    </a:lnTo>
                    <a:lnTo>
                      <a:pt x="1169" y="1024"/>
                    </a:lnTo>
                    <a:lnTo>
                      <a:pt x="1154" y="1030"/>
                    </a:lnTo>
                    <a:lnTo>
                      <a:pt x="1141" y="1036"/>
                    </a:lnTo>
                    <a:lnTo>
                      <a:pt x="1128" y="1042"/>
                    </a:lnTo>
                    <a:lnTo>
                      <a:pt x="1128" y="1042"/>
                    </a:lnTo>
                    <a:close/>
                    <a:moveTo>
                      <a:pt x="1191" y="1022"/>
                    </a:moveTo>
                    <a:lnTo>
                      <a:pt x="1191" y="1022"/>
                    </a:lnTo>
                    <a:lnTo>
                      <a:pt x="1191" y="1021"/>
                    </a:lnTo>
                    <a:lnTo>
                      <a:pt x="1191" y="1021"/>
                    </a:lnTo>
                    <a:lnTo>
                      <a:pt x="1205" y="1021"/>
                    </a:lnTo>
                    <a:lnTo>
                      <a:pt x="1205" y="1021"/>
                    </a:lnTo>
                    <a:lnTo>
                      <a:pt x="1186" y="1033"/>
                    </a:lnTo>
                    <a:lnTo>
                      <a:pt x="1186" y="1033"/>
                    </a:lnTo>
                    <a:lnTo>
                      <a:pt x="1188" y="1030"/>
                    </a:lnTo>
                    <a:lnTo>
                      <a:pt x="1191" y="1028"/>
                    </a:lnTo>
                    <a:lnTo>
                      <a:pt x="1191" y="1024"/>
                    </a:lnTo>
                    <a:lnTo>
                      <a:pt x="1191" y="1022"/>
                    </a:lnTo>
                    <a:lnTo>
                      <a:pt x="1191" y="1022"/>
                    </a:lnTo>
                    <a:close/>
                    <a:moveTo>
                      <a:pt x="1188" y="1043"/>
                    </a:moveTo>
                    <a:lnTo>
                      <a:pt x="1188" y="1043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3" y="1042"/>
                    </a:lnTo>
                    <a:lnTo>
                      <a:pt x="1193" y="1042"/>
                    </a:lnTo>
                    <a:lnTo>
                      <a:pt x="1188" y="1043"/>
                    </a:lnTo>
                    <a:lnTo>
                      <a:pt x="1188" y="1043"/>
                    </a:lnTo>
                    <a:close/>
                    <a:moveTo>
                      <a:pt x="1205" y="1039"/>
                    </a:moveTo>
                    <a:lnTo>
                      <a:pt x="1205" y="1039"/>
                    </a:lnTo>
                    <a:lnTo>
                      <a:pt x="1223" y="1030"/>
                    </a:lnTo>
                    <a:lnTo>
                      <a:pt x="1233" y="1024"/>
                    </a:lnTo>
                    <a:lnTo>
                      <a:pt x="1236" y="1021"/>
                    </a:lnTo>
                    <a:lnTo>
                      <a:pt x="1237" y="1017"/>
                    </a:lnTo>
                    <a:lnTo>
                      <a:pt x="1237" y="1017"/>
                    </a:lnTo>
                    <a:lnTo>
                      <a:pt x="1248" y="1015"/>
                    </a:lnTo>
                    <a:lnTo>
                      <a:pt x="1259" y="1012"/>
                    </a:lnTo>
                    <a:lnTo>
                      <a:pt x="1259" y="1012"/>
                    </a:lnTo>
                    <a:lnTo>
                      <a:pt x="1245" y="1021"/>
                    </a:lnTo>
                    <a:lnTo>
                      <a:pt x="1231" y="1028"/>
                    </a:lnTo>
                    <a:lnTo>
                      <a:pt x="1218" y="1034"/>
                    </a:lnTo>
                    <a:lnTo>
                      <a:pt x="1205" y="1039"/>
                    </a:lnTo>
                    <a:lnTo>
                      <a:pt x="1205" y="1039"/>
                    </a:lnTo>
                    <a:close/>
                    <a:moveTo>
                      <a:pt x="1377" y="597"/>
                    </a:moveTo>
                    <a:lnTo>
                      <a:pt x="1377" y="597"/>
                    </a:lnTo>
                    <a:lnTo>
                      <a:pt x="1370" y="627"/>
                    </a:lnTo>
                    <a:lnTo>
                      <a:pt x="1364" y="656"/>
                    </a:lnTo>
                    <a:lnTo>
                      <a:pt x="1358" y="686"/>
                    </a:lnTo>
                    <a:lnTo>
                      <a:pt x="1353" y="716"/>
                    </a:lnTo>
                    <a:lnTo>
                      <a:pt x="1345" y="777"/>
                    </a:lnTo>
                    <a:lnTo>
                      <a:pt x="1339" y="839"/>
                    </a:lnTo>
                    <a:lnTo>
                      <a:pt x="1339" y="839"/>
                    </a:lnTo>
                    <a:lnTo>
                      <a:pt x="1336" y="866"/>
                    </a:lnTo>
                    <a:lnTo>
                      <a:pt x="1331" y="894"/>
                    </a:lnTo>
                    <a:lnTo>
                      <a:pt x="1328" y="907"/>
                    </a:lnTo>
                    <a:lnTo>
                      <a:pt x="1324" y="919"/>
                    </a:lnTo>
                    <a:lnTo>
                      <a:pt x="1321" y="933"/>
                    </a:lnTo>
                    <a:lnTo>
                      <a:pt x="1315" y="943"/>
                    </a:lnTo>
                    <a:lnTo>
                      <a:pt x="1309" y="956"/>
                    </a:lnTo>
                    <a:lnTo>
                      <a:pt x="1301" y="965"/>
                    </a:lnTo>
                    <a:lnTo>
                      <a:pt x="1293" y="975"/>
                    </a:lnTo>
                    <a:lnTo>
                      <a:pt x="1283" y="983"/>
                    </a:lnTo>
                    <a:lnTo>
                      <a:pt x="1272" y="990"/>
                    </a:lnTo>
                    <a:lnTo>
                      <a:pt x="1260" y="996"/>
                    </a:lnTo>
                    <a:lnTo>
                      <a:pt x="1247" y="1001"/>
                    </a:lnTo>
                    <a:lnTo>
                      <a:pt x="1231" y="1004"/>
                    </a:lnTo>
                    <a:lnTo>
                      <a:pt x="1231" y="1004"/>
                    </a:lnTo>
                    <a:lnTo>
                      <a:pt x="1229" y="1004"/>
                    </a:lnTo>
                    <a:lnTo>
                      <a:pt x="1227" y="1005"/>
                    </a:lnTo>
                    <a:lnTo>
                      <a:pt x="1227" y="1005"/>
                    </a:lnTo>
                    <a:lnTo>
                      <a:pt x="1201" y="1006"/>
                    </a:lnTo>
                    <a:lnTo>
                      <a:pt x="1175" y="1006"/>
                    </a:lnTo>
                    <a:lnTo>
                      <a:pt x="1150" y="1004"/>
                    </a:lnTo>
                    <a:lnTo>
                      <a:pt x="1123" y="1001"/>
                    </a:lnTo>
                    <a:lnTo>
                      <a:pt x="1071" y="993"/>
                    </a:lnTo>
                    <a:lnTo>
                      <a:pt x="1046" y="989"/>
                    </a:lnTo>
                    <a:lnTo>
                      <a:pt x="1021" y="986"/>
                    </a:lnTo>
                    <a:lnTo>
                      <a:pt x="1021" y="986"/>
                    </a:lnTo>
                    <a:lnTo>
                      <a:pt x="969" y="981"/>
                    </a:lnTo>
                    <a:lnTo>
                      <a:pt x="916" y="976"/>
                    </a:lnTo>
                    <a:lnTo>
                      <a:pt x="811" y="969"/>
                    </a:lnTo>
                    <a:lnTo>
                      <a:pt x="811" y="969"/>
                    </a:lnTo>
                    <a:lnTo>
                      <a:pt x="790" y="969"/>
                    </a:lnTo>
                    <a:lnTo>
                      <a:pt x="769" y="969"/>
                    </a:lnTo>
                    <a:lnTo>
                      <a:pt x="726" y="971"/>
                    </a:lnTo>
                    <a:lnTo>
                      <a:pt x="684" y="972"/>
                    </a:lnTo>
                    <a:lnTo>
                      <a:pt x="663" y="972"/>
                    </a:lnTo>
                    <a:lnTo>
                      <a:pt x="642" y="971"/>
                    </a:lnTo>
                    <a:lnTo>
                      <a:pt x="642" y="971"/>
                    </a:lnTo>
                    <a:lnTo>
                      <a:pt x="630" y="969"/>
                    </a:lnTo>
                    <a:lnTo>
                      <a:pt x="618" y="966"/>
                    </a:lnTo>
                    <a:lnTo>
                      <a:pt x="608" y="963"/>
                    </a:lnTo>
                    <a:lnTo>
                      <a:pt x="598" y="959"/>
                    </a:lnTo>
                    <a:lnTo>
                      <a:pt x="589" y="954"/>
                    </a:lnTo>
                    <a:lnTo>
                      <a:pt x="580" y="949"/>
                    </a:lnTo>
                    <a:lnTo>
                      <a:pt x="573" y="943"/>
                    </a:lnTo>
                    <a:lnTo>
                      <a:pt x="566" y="937"/>
                    </a:lnTo>
                    <a:lnTo>
                      <a:pt x="559" y="930"/>
                    </a:lnTo>
                    <a:lnTo>
                      <a:pt x="553" y="923"/>
                    </a:lnTo>
                    <a:lnTo>
                      <a:pt x="542" y="905"/>
                    </a:lnTo>
                    <a:lnTo>
                      <a:pt x="531" y="886"/>
                    </a:lnTo>
                    <a:lnTo>
                      <a:pt x="522" y="865"/>
                    </a:lnTo>
                    <a:lnTo>
                      <a:pt x="522" y="865"/>
                    </a:lnTo>
                    <a:lnTo>
                      <a:pt x="522" y="862"/>
                    </a:lnTo>
                    <a:lnTo>
                      <a:pt x="522" y="858"/>
                    </a:lnTo>
                    <a:lnTo>
                      <a:pt x="521" y="856"/>
                    </a:lnTo>
                    <a:lnTo>
                      <a:pt x="520" y="854"/>
                    </a:lnTo>
                    <a:lnTo>
                      <a:pt x="518" y="856"/>
                    </a:lnTo>
                    <a:lnTo>
                      <a:pt x="518" y="856"/>
                    </a:lnTo>
                    <a:lnTo>
                      <a:pt x="509" y="836"/>
                    </a:lnTo>
                    <a:lnTo>
                      <a:pt x="503" y="822"/>
                    </a:lnTo>
                    <a:lnTo>
                      <a:pt x="495" y="806"/>
                    </a:lnTo>
                    <a:lnTo>
                      <a:pt x="486" y="792"/>
                    </a:lnTo>
                    <a:lnTo>
                      <a:pt x="478" y="781"/>
                    </a:lnTo>
                    <a:lnTo>
                      <a:pt x="474" y="776"/>
                    </a:lnTo>
                    <a:lnTo>
                      <a:pt x="469" y="774"/>
                    </a:lnTo>
                    <a:lnTo>
                      <a:pt x="466" y="772"/>
                    </a:lnTo>
                    <a:lnTo>
                      <a:pt x="462" y="772"/>
                    </a:lnTo>
                    <a:lnTo>
                      <a:pt x="462" y="772"/>
                    </a:lnTo>
                    <a:lnTo>
                      <a:pt x="353" y="823"/>
                    </a:lnTo>
                    <a:lnTo>
                      <a:pt x="299" y="848"/>
                    </a:lnTo>
                    <a:lnTo>
                      <a:pt x="246" y="876"/>
                    </a:lnTo>
                    <a:lnTo>
                      <a:pt x="246" y="876"/>
                    </a:lnTo>
                    <a:lnTo>
                      <a:pt x="231" y="884"/>
                    </a:lnTo>
                    <a:lnTo>
                      <a:pt x="217" y="894"/>
                    </a:lnTo>
                    <a:lnTo>
                      <a:pt x="202" y="903"/>
                    </a:lnTo>
                    <a:lnTo>
                      <a:pt x="189" y="913"/>
                    </a:lnTo>
                    <a:lnTo>
                      <a:pt x="164" y="935"/>
                    </a:lnTo>
                    <a:lnTo>
                      <a:pt x="140" y="959"/>
                    </a:lnTo>
                    <a:lnTo>
                      <a:pt x="140" y="959"/>
                    </a:lnTo>
                    <a:lnTo>
                      <a:pt x="118" y="983"/>
                    </a:lnTo>
                    <a:lnTo>
                      <a:pt x="95" y="1006"/>
                    </a:lnTo>
                    <a:lnTo>
                      <a:pt x="83" y="1017"/>
                    </a:lnTo>
                    <a:lnTo>
                      <a:pt x="71" y="1028"/>
                    </a:lnTo>
                    <a:lnTo>
                      <a:pt x="58" y="1037"/>
                    </a:lnTo>
                    <a:lnTo>
                      <a:pt x="43" y="1045"/>
                    </a:lnTo>
                    <a:lnTo>
                      <a:pt x="43" y="1045"/>
                    </a:lnTo>
                    <a:lnTo>
                      <a:pt x="42" y="1037"/>
                    </a:lnTo>
                    <a:lnTo>
                      <a:pt x="42" y="1037"/>
                    </a:lnTo>
                    <a:lnTo>
                      <a:pt x="41" y="1029"/>
                    </a:lnTo>
                    <a:lnTo>
                      <a:pt x="41" y="1029"/>
                    </a:lnTo>
                    <a:lnTo>
                      <a:pt x="42" y="1015"/>
                    </a:lnTo>
                    <a:lnTo>
                      <a:pt x="46" y="1000"/>
                    </a:lnTo>
                    <a:lnTo>
                      <a:pt x="51" y="987"/>
                    </a:lnTo>
                    <a:lnTo>
                      <a:pt x="57" y="974"/>
                    </a:lnTo>
                    <a:lnTo>
                      <a:pt x="64" y="960"/>
                    </a:lnTo>
                    <a:lnTo>
                      <a:pt x="72" y="947"/>
                    </a:lnTo>
                    <a:lnTo>
                      <a:pt x="82" y="935"/>
                    </a:lnTo>
                    <a:lnTo>
                      <a:pt x="93" y="922"/>
                    </a:lnTo>
                    <a:lnTo>
                      <a:pt x="114" y="899"/>
                    </a:lnTo>
                    <a:lnTo>
                      <a:pt x="138" y="877"/>
                    </a:lnTo>
                    <a:lnTo>
                      <a:pt x="161" y="858"/>
                    </a:lnTo>
                    <a:lnTo>
                      <a:pt x="183" y="841"/>
                    </a:lnTo>
                    <a:lnTo>
                      <a:pt x="183" y="841"/>
                    </a:lnTo>
                    <a:lnTo>
                      <a:pt x="216" y="818"/>
                    </a:lnTo>
                    <a:lnTo>
                      <a:pt x="248" y="798"/>
                    </a:lnTo>
                    <a:lnTo>
                      <a:pt x="283" y="780"/>
                    </a:lnTo>
                    <a:lnTo>
                      <a:pt x="300" y="771"/>
                    </a:lnTo>
                    <a:lnTo>
                      <a:pt x="318" y="764"/>
                    </a:lnTo>
                    <a:lnTo>
                      <a:pt x="318" y="764"/>
                    </a:lnTo>
                    <a:lnTo>
                      <a:pt x="355" y="750"/>
                    </a:lnTo>
                    <a:lnTo>
                      <a:pt x="373" y="741"/>
                    </a:lnTo>
                    <a:lnTo>
                      <a:pt x="390" y="733"/>
                    </a:lnTo>
                    <a:lnTo>
                      <a:pt x="390" y="733"/>
                    </a:lnTo>
                    <a:lnTo>
                      <a:pt x="401" y="724"/>
                    </a:lnTo>
                    <a:lnTo>
                      <a:pt x="414" y="711"/>
                    </a:lnTo>
                    <a:lnTo>
                      <a:pt x="420" y="703"/>
                    </a:lnTo>
                    <a:lnTo>
                      <a:pt x="424" y="695"/>
                    </a:lnTo>
                    <a:lnTo>
                      <a:pt x="426" y="689"/>
                    </a:lnTo>
                    <a:lnTo>
                      <a:pt x="426" y="686"/>
                    </a:lnTo>
                    <a:lnTo>
                      <a:pt x="425" y="683"/>
                    </a:lnTo>
                    <a:lnTo>
                      <a:pt x="425" y="683"/>
                    </a:lnTo>
                    <a:lnTo>
                      <a:pt x="427" y="671"/>
                    </a:lnTo>
                    <a:lnTo>
                      <a:pt x="427" y="659"/>
                    </a:lnTo>
                    <a:lnTo>
                      <a:pt x="427" y="659"/>
                    </a:lnTo>
                    <a:lnTo>
                      <a:pt x="427" y="647"/>
                    </a:lnTo>
                    <a:lnTo>
                      <a:pt x="426" y="635"/>
                    </a:lnTo>
                    <a:lnTo>
                      <a:pt x="424" y="623"/>
                    </a:lnTo>
                    <a:lnTo>
                      <a:pt x="421" y="611"/>
                    </a:lnTo>
                    <a:lnTo>
                      <a:pt x="413" y="588"/>
                    </a:lnTo>
                    <a:lnTo>
                      <a:pt x="403" y="567"/>
                    </a:lnTo>
                    <a:lnTo>
                      <a:pt x="392" y="544"/>
                    </a:lnTo>
                    <a:lnTo>
                      <a:pt x="382" y="522"/>
                    </a:lnTo>
                    <a:lnTo>
                      <a:pt x="371" y="500"/>
                    </a:lnTo>
                    <a:lnTo>
                      <a:pt x="360" y="479"/>
                    </a:lnTo>
                    <a:lnTo>
                      <a:pt x="360" y="479"/>
                    </a:lnTo>
                    <a:lnTo>
                      <a:pt x="343" y="438"/>
                    </a:lnTo>
                    <a:lnTo>
                      <a:pt x="332" y="412"/>
                    </a:lnTo>
                    <a:lnTo>
                      <a:pt x="323" y="385"/>
                    </a:lnTo>
                    <a:lnTo>
                      <a:pt x="313" y="357"/>
                    </a:lnTo>
                    <a:lnTo>
                      <a:pt x="305" y="329"/>
                    </a:lnTo>
                    <a:lnTo>
                      <a:pt x="300" y="303"/>
                    </a:lnTo>
                    <a:lnTo>
                      <a:pt x="297" y="290"/>
                    </a:lnTo>
                    <a:lnTo>
                      <a:pt x="297" y="279"/>
                    </a:lnTo>
                    <a:lnTo>
                      <a:pt x="297" y="279"/>
                    </a:lnTo>
                    <a:lnTo>
                      <a:pt x="297" y="268"/>
                    </a:lnTo>
                    <a:lnTo>
                      <a:pt x="300" y="258"/>
                    </a:lnTo>
                    <a:lnTo>
                      <a:pt x="305" y="249"/>
                    </a:lnTo>
                    <a:lnTo>
                      <a:pt x="307" y="244"/>
                    </a:lnTo>
                    <a:lnTo>
                      <a:pt x="311" y="240"/>
                    </a:lnTo>
                    <a:lnTo>
                      <a:pt x="311" y="240"/>
                    </a:lnTo>
                    <a:lnTo>
                      <a:pt x="313" y="243"/>
                    </a:lnTo>
                    <a:lnTo>
                      <a:pt x="317" y="243"/>
                    </a:lnTo>
                    <a:lnTo>
                      <a:pt x="321" y="243"/>
                    </a:lnTo>
                    <a:lnTo>
                      <a:pt x="327" y="241"/>
                    </a:lnTo>
                    <a:lnTo>
                      <a:pt x="344" y="235"/>
                    </a:lnTo>
                    <a:lnTo>
                      <a:pt x="366" y="227"/>
                    </a:lnTo>
                    <a:lnTo>
                      <a:pt x="391" y="215"/>
                    </a:lnTo>
                    <a:lnTo>
                      <a:pt x="418" y="202"/>
                    </a:lnTo>
                    <a:lnTo>
                      <a:pt x="478" y="169"/>
                    </a:lnTo>
                    <a:lnTo>
                      <a:pt x="538" y="134"/>
                    </a:lnTo>
                    <a:lnTo>
                      <a:pt x="593" y="103"/>
                    </a:lnTo>
                    <a:lnTo>
                      <a:pt x="658" y="63"/>
                    </a:lnTo>
                    <a:lnTo>
                      <a:pt x="658" y="63"/>
                    </a:lnTo>
                    <a:lnTo>
                      <a:pt x="678" y="52"/>
                    </a:lnTo>
                    <a:lnTo>
                      <a:pt x="698" y="41"/>
                    </a:lnTo>
                    <a:lnTo>
                      <a:pt x="719" y="32"/>
                    </a:lnTo>
                    <a:lnTo>
                      <a:pt x="740" y="23"/>
                    </a:lnTo>
                    <a:lnTo>
                      <a:pt x="761" y="17"/>
                    </a:lnTo>
                    <a:lnTo>
                      <a:pt x="784" y="14"/>
                    </a:lnTo>
                    <a:lnTo>
                      <a:pt x="807" y="11"/>
                    </a:lnTo>
                    <a:lnTo>
                      <a:pt x="817" y="13"/>
                    </a:lnTo>
                    <a:lnTo>
                      <a:pt x="829" y="14"/>
                    </a:lnTo>
                    <a:lnTo>
                      <a:pt x="829" y="14"/>
                    </a:lnTo>
                    <a:lnTo>
                      <a:pt x="850" y="17"/>
                    </a:lnTo>
                    <a:lnTo>
                      <a:pt x="870" y="22"/>
                    </a:lnTo>
                    <a:lnTo>
                      <a:pt x="890" y="29"/>
                    </a:lnTo>
                    <a:lnTo>
                      <a:pt x="909" y="38"/>
                    </a:lnTo>
                    <a:lnTo>
                      <a:pt x="928" y="46"/>
                    </a:lnTo>
                    <a:lnTo>
                      <a:pt x="946" y="57"/>
                    </a:lnTo>
                    <a:lnTo>
                      <a:pt x="982" y="78"/>
                    </a:lnTo>
                    <a:lnTo>
                      <a:pt x="982" y="78"/>
                    </a:lnTo>
                    <a:lnTo>
                      <a:pt x="1023" y="102"/>
                    </a:lnTo>
                    <a:lnTo>
                      <a:pt x="1064" y="126"/>
                    </a:lnTo>
                    <a:lnTo>
                      <a:pt x="1147" y="171"/>
                    </a:lnTo>
                    <a:lnTo>
                      <a:pt x="1188" y="196"/>
                    </a:lnTo>
                    <a:lnTo>
                      <a:pt x="1229" y="221"/>
                    </a:lnTo>
                    <a:lnTo>
                      <a:pt x="1268" y="247"/>
                    </a:lnTo>
                    <a:lnTo>
                      <a:pt x="1305" y="276"/>
                    </a:lnTo>
                    <a:lnTo>
                      <a:pt x="1305" y="276"/>
                    </a:lnTo>
                    <a:lnTo>
                      <a:pt x="1322" y="290"/>
                    </a:lnTo>
                    <a:lnTo>
                      <a:pt x="1339" y="304"/>
                    </a:lnTo>
                    <a:lnTo>
                      <a:pt x="1355" y="318"/>
                    </a:lnTo>
                    <a:lnTo>
                      <a:pt x="1370" y="334"/>
                    </a:lnTo>
                    <a:lnTo>
                      <a:pt x="1383" y="352"/>
                    </a:lnTo>
                    <a:lnTo>
                      <a:pt x="1388" y="361"/>
                    </a:lnTo>
                    <a:lnTo>
                      <a:pt x="1393" y="370"/>
                    </a:lnTo>
                    <a:lnTo>
                      <a:pt x="1398" y="380"/>
                    </a:lnTo>
                    <a:lnTo>
                      <a:pt x="1401" y="391"/>
                    </a:lnTo>
                    <a:lnTo>
                      <a:pt x="1404" y="400"/>
                    </a:lnTo>
                    <a:lnTo>
                      <a:pt x="1406" y="411"/>
                    </a:lnTo>
                    <a:lnTo>
                      <a:pt x="1406" y="411"/>
                    </a:lnTo>
                    <a:lnTo>
                      <a:pt x="1407" y="435"/>
                    </a:lnTo>
                    <a:lnTo>
                      <a:pt x="1407" y="458"/>
                    </a:lnTo>
                    <a:lnTo>
                      <a:pt x="1405" y="482"/>
                    </a:lnTo>
                    <a:lnTo>
                      <a:pt x="1401" y="505"/>
                    </a:lnTo>
                    <a:lnTo>
                      <a:pt x="1395" y="528"/>
                    </a:lnTo>
                    <a:lnTo>
                      <a:pt x="1390" y="551"/>
                    </a:lnTo>
                    <a:lnTo>
                      <a:pt x="1377" y="597"/>
                    </a:lnTo>
                    <a:lnTo>
                      <a:pt x="1377" y="597"/>
                    </a:ln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16" name="矩形 15"/>
            <p:cNvSpPr>
              <a:spLocks noChangeArrowheads="1"/>
            </p:cNvSpPr>
            <p:nvPr/>
          </p:nvSpPr>
          <p:spPr bwMode="auto">
            <a:xfrm>
              <a:off x="6554217" y="4103074"/>
              <a:ext cx="2684043" cy="115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1" tIns="45716" rIns="91431" bIns="45716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algn="ctr">
                <a:buNone/>
              </a:pPr>
              <a:r>
                <a:rPr lang="zh-TW" altLang="en-US" sz="2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下課不亂跑</a:t>
              </a:r>
              <a:endParaRPr lang="en-US" altLang="zh-CN" sz="2400" dirty="0" smtClean="0">
                <a:solidFill>
                  <a:srgbClr val="392F2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  <a:p>
              <a:pPr>
                <a:buNone/>
              </a:pPr>
              <a:r>
                <a:rPr lang="zh-TW" altLang="zh-TW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下課時間勿穿越二樓大辦公室前走廊及逗留</a:t>
              </a:r>
              <a:r>
                <a:rPr lang="en-US" altLang="zh-TW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2</a:t>
              </a:r>
              <a:r>
                <a:rPr lang="zh-TW" altLang="zh-TW" sz="1400" dirty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號樓梯，以避免造成疫苗施打現場混亂。</a:t>
              </a:r>
              <a:endParaRPr lang="en-US" altLang="zh-CN" sz="1400" dirty="0">
                <a:solidFill>
                  <a:srgbClr val="392F2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</p:txBody>
        </p:sp>
        <p:grpSp>
          <p:nvGrpSpPr>
            <p:cNvPr id="24" name="群組 23"/>
            <p:cNvGrpSpPr/>
            <p:nvPr/>
          </p:nvGrpSpPr>
          <p:grpSpPr>
            <a:xfrm>
              <a:off x="6603160" y="5273529"/>
              <a:ext cx="2635100" cy="1511319"/>
              <a:chOff x="827584" y="4053446"/>
              <a:chExt cx="4286250" cy="2592288"/>
            </a:xfrm>
          </p:grpSpPr>
          <p:pic>
            <p:nvPicPr>
              <p:cNvPr id="25" name="圖片 24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731" b="11821"/>
              <a:stretch/>
            </p:blipFill>
            <p:spPr>
              <a:xfrm>
                <a:off x="827584" y="4053446"/>
                <a:ext cx="4286250" cy="2592288"/>
              </a:xfrm>
              <a:prstGeom prst="rect">
                <a:avLst/>
              </a:prstGeom>
            </p:spPr>
          </p:pic>
          <p:sp>
            <p:nvSpPr>
              <p:cNvPr id="26" name="矩形 25"/>
              <p:cNvSpPr/>
              <p:nvPr/>
            </p:nvSpPr>
            <p:spPr>
              <a:xfrm>
                <a:off x="987054" y="4783293"/>
                <a:ext cx="1413854" cy="42627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600" b="1" dirty="0" smtClean="0">
                    <a:solidFill>
                      <a:schemeClr val="tx1"/>
                    </a:solidFill>
                    <a:latin typeface="+mj-ea"/>
                    <a:ea typeface="+mj-ea"/>
                  </a:rPr>
                  <a:t>打過了</a:t>
                </a:r>
                <a:endParaRPr lang="zh-TW" altLang="en-US" sz="1600" b="1" dirty="0"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2161828" y="4422413"/>
                <a:ext cx="1008112" cy="43204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600" b="1" dirty="0" smtClean="0">
                    <a:solidFill>
                      <a:schemeClr val="tx1"/>
                    </a:solidFill>
                    <a:latin typeface="+mj-ea"/>
                    <a:ea typeface="+mj-ea"/>
                  </a:rPr>
                  <a:t>沒打</a:t>
                </a:r>
                <a:endParaRPr lang="zh-TW" altLang="en-US" sz="1600" b="1" dirty="0"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1628820" y="5497636"/>
                <a:ext cx="1454626" cy="5364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600" b="1" dirty="0" smtClean="0">
                    <a:solidFill>
                      <a:schemeClr val="tx1"/>
                    </a:solidFill>
                    <a:latin typeface="+mj-ea"/>
                    <a:ea typeface="+mj-ea"/>
                  </a:rPr>
                  <a:t>應該有</a:t>
                </a:r>
                <a:endParaRPr lang="zh-TW" altLang="en-US" sz="1600" b="1" dirty="0"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38" name="群組 37"/>
          <p:cNvGrpSpPr/>
          <p:nvPr/>
        </p:nvGrpSpPr>
        <p:grpSpPr>
          <a:xfrm>
            <a:off x="9238260" y="1957030"/>
            <a:ext cx="3130217" cy="4799857"/>
            <a:chOff x="9238260" y="1957030"/>
            <a:chExt cx="3130217" cy="4799857"/>
          </a:xfrm>
        </p:grpSpPr>
        <p:grpSp>
          <p:nvGrpSpPr>
            <p:cNvPr id="18" name="组合 10"/>
            <p:cNvGrpSpPr/>
            <p:nvPr/>
          </p:nvGrpSpPr>
          <p:grpSpPr>
            <a:xfrm>
              <a:off x="9238260" y="1957030"/>
              <a:ext cx="3130217" cy="1946616"/>
              <a:chOff x="8294566" y="2580233"/>
              <a:chExt cx="3130217" cy="1946616"/>
            </a:xfrm>
          </p:grpSpPr>
          <p:sp>
            <p:nvSpPr>
              <p:cNvPr id="19" name="文本框 11"/>
              <p:cNvSpPr txBox="1"/>
              <p:nvPr/>
            </p:nvSpPr>
            <p:spPr>
              <a:xfrm>
                <a:off x="9396275" y="2986803"/>
                <a:ext cx="202850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600" dirty="0" smtClean="0">
                    <a:solidFill>
                      <a:srgbClr val="392F2F"/>
                    </a:solidFill>
                    <a:latin typeface="Arial Black" panose="020B0A04020102020204" pitchFamily="34" charset="0"/>
                    <a:ea typeface="迷你简卡通" pitchFamily="65" charset="-122"/>
                    <a:cs typeface="Aharoni" panose="02010803020104030203" pitchFamily="2" charset="-79"/>
                  </a:rPr>
                  <a:t>0</a:t>
                </a:r>
                <a:r>
                  <a:rPr lang="en-US" altLang="zh-TW" sz="6600" dirty="0" smtClean="0">
                    <a:solidFill>
                      <a:srgbClr val="392F2F"/>
                    </a:solidFill>
                    <a:latin typeface="Arial Black" panose="020B0A04020102020204" pitchFamily="34" charset="0"/>
                    <a:ea typeface="迷你简卡通" pitchFamily="65" charset="-122"/>
                    <a:cs typeface="Aharoni" panose="02010803020104030203" pitchFamily="2" charset="-79"/>
                  </a:rPr>
                  <a:t>4</a:t>
                </a:r>
                <a:endParaRPr lang="zh-CN" altLang="en-US" sz="6600" dirty="0">
                  <a:solidFill>
                    <a:srgbClr val="392F2F"/>
                  </a:solidFill>
                  <a:latin typeface="Arial Black" panose="020B0A04020102020204" pitchFamily="34" charset="0"/>
                  <a:ea typeface="迷你简卡通" pitchFamily="65" charset="-122"/>
                  <a:cs typeface="Aharoni" panose="02010803020104030203" pitchFamily="2" charset="-79"/>
                </a:endParaRPr>
              </a:p>
            </p:txBody>
          </p:sp>
          <p:sp>
            <p:nvSpPr>
              <p:cNvPr id="20" name="Freeform 49"/>
              <p:cNvSpPr>
                <a:spLocks noEditPoints="1"/>
              </p:cNvSpPr>
              <p:nvPr/>
            </p:nvSpPr>
            <p:spPr bwMode="auto">
              <a:xfrm>
                <a:off x="8294566" y="2580233"/>
                <a:ext cx="2852970" cy="1946616"/>
              </a:xfrm>
              <a:custGeom>
                <a:avLst/>
                <a:gdLst>
                  <a:gd name="T0" fmla="*/ 336 w 1420"/>
                  <a:gd name="T1" fmla="*/ 215 h 1076"/>
                  <a:gd name="T2" fmla="*/ 247 w 1420"/>
                  <a:gd name="T3" fmla="*/ 269 h 1076"/>
                  <a:gd name="T4" fmla="*/ 339 w 1420"/>
                  <a:gd name="T5" fmla="*/ 658 h 1076"/>
                  <a:gd name="T6" fmla="*/ 4 w 1420"/>
                  <a:gd name="T7" fmla="*/ 999 h 1076"/>
                  <a:gd name="T8" fmla="*/ 71 w 1420"/>
                  <a:gd name="T9" fmla="*/ 1045 h 1076"/>
                  <a:gd name="T10" fmla="*/ 430 w 1420"/>
                  <a:gd name="T11" fmla="*/ 846 h 1076"/>
                  <a:gd name="T12" fmla="*/ 621 w 1420"/>
                  <a:gd name="T13" fmla="*/ 1030 h 1076"/>
                  <a:gd name="T14" fmla="*/ 1168 w 1420"/>
                  <a:gd name="T15" fmla="*/ 1058 h 1076"/>
                  <a:gd name="T16" fmla="*/ 1418 w 1420"/>
                  <a:gd name="T17" fmla="*/ 477 h 1076"/>
                  <a:gd name="T18" fmla="*/ 285 w 1420"/>
                  <a:gd name="T19" fmla="*/ 309 h 1076"/>
                  <a:gd name="T20" fmla="*/ 235 w 1420"/>
                  <a:gd name="T21" fmla="*/ 317 h 1076"/>
                  <a:gd name="T22" fmla="*/ 255 w 1420"/>
                  <a:gd name="T23" fmla="*/ 410 h 1076"/>
                  <a:gd name="T24" fmla="*/ 262 w 1420"/>
                  <a:gd name="T25" fmla="*/ 418 h 1076"/>
                  <a:gd name="T26" fmla="*/ 272 w 1420"/>
                  <a:gd name="T27" fmla="*/ 467 h 1076"/>
                  <a:gd name="T28" fmla="*/ 333 w 1420"/>
                  <a:gd name="T29" fmla="*/ 444 h 1076"/>
                  <a:gd name="T30" fmla="*/ 289 w 1420"/>
                  <a:gd name="T31" fmla="*/ 439 h 1076"/>
                  <a:gd name="T32" fmla="*/ 331 w 1420"/>
                  <a:gd name="T33" fmla="*/ 457 h 1076"/>
                  <a:gd name="T34" fmla="*/ 355 w 1420"/>
                  <a:gd name="T35" fmla="*/ 550 h 1076"/>
                  <a:gd name="T36" fmla="*/ 329 w 1420"/>
                  <a:gd name="T37" fmla="*/ 494 h 1076"/>
                  <a:gd name="T38" fmla="*/ 320 w 1420"/>
                  <a:gd name="T39" fmla="*/ 546 h 1076"/>
                  <a:gd name="T40" fmla="*/ 350 w 1420"/>
                  <a:gd name="T41" fmla="*/ 611 h 1076"/>
                  <a:gd name="T42" fmla="*/ 350 w 1420"/>
                  <a:gd name="T43" fmla="*/ 644 h 1076"/>
                  <a:gd name="T44" fmla="*/ 379 w 1420"/>
                  <a:gd name="T45" fmla="*/ 723 h 1076"/>
                  <a:gd name="T46" fmla="*/ 411 w 1420"/>
                  <a:gd name="T47" fmla="*/ 629 h 1076"/>
                  <a:gd name="T48" fmla="*/ 365 w 1420"/>
                  <a:gd name="T49" fmla="*/ 679 h 1076"/>
                  <a:gd name="T50" fmla="*/ 373 w 1420"/>
                  <a:gd name="T51" fmla="*/ 700 h 1076"/>
                  <a:gd name="T52" fmla="*/ 368 w 1420"/>
                  <a:gd name="T53" fmla="*/ 718 h 1076"/>
                  <a:gd name="T54" fmla="*/ 193 w 1420"/>
                  <a:gd name="T55" fmla="*/ 809 h 1076"/>
                  <a:gd name="T56" fmla="*/ 252 w 1420"/>
                  <a:gd name="T57" fmla="*/ 778 h 1076"/>
                  <a:gd name="T58" fmla="*/ 193 w 1420"/>
                  <a:gd name="T59" fmla="*/ 774 h 1076"/>
                  <a:gd name="T60" fmla="*/ 71 w 1420"/>
                  <a:gd name="T61" fmla="*/ 874 h 1076"/>
                  <a:gd name="T62" fmla="*/ 13 w 1420"/>
                  <a:gd name="T63" fmla="*/ 1006 h 1076"/>
                  <a:gd name="T64" fmla="*/ 28 w 1420"/>
                  <a:gd name="T65" fmla="*/ 983 h 1076"/>
                  <a:gd name="T66" fmla="*/ 153 w 1420"/>
                  <a:gd name="T67" fmla="*/ 845 h 1076"/>
                  <a:gd name="T68" fmla="*/ 471 w 1420"/>
                  <a:gd name="T69" fmla="*/ 813 h 1076"/>
                  <a:gd name="T70" fmla="*/ 456 w 1420"/>
                  <a:gd name="T71" fmla="*/ 811 h 1076"/>
                  <a:gd name="T72" fmla="*/ 457 w 1420"/>
                  <a:gd name="T73" fmla="*/ 872 h 1076"/>
                  <a:gd name="T74" fmla="*/ 551 w 1420"/>
                  <a:gd name="T75" fmla="*/ 992 h 1076"/>
                  <a:gd name="T76" fmla="*/ 565 w 1420"/>
                  <a:gd name="T77" fmla="*/ 958 h 1076"/>
                  <a:gd name="T78" fmla="*/ 532 w 1420"/>
                  <a:gd name="T79" fmla="*/ 919 h 1076"/>
                  <a:gd name="T80" fmla="*/ 496 w 1420"/>
                  <a:gd name="T81" fmla="*/ 877 h 1076"/>
                  <a:gd name="T82" fmla="*/ 501 w 1420"/>
                  <a:gd name="T83" fmla="*/ 960 h 1076"/>
                  <a:gd name="T84" fmla="*/ 542 w 1420"/>
                  <a:gd name="T85" fmla="*/ 1007 h 1076"/>
                  <a:gd name="T86" fmla="*/ 584 w 1420"/>
                  <a:gd name="T87" fmla="*/ 1007 h 1076"/>
                  <a:gd name="T88" fmla="*/ 634 w 1420"/>
                  <a:gd name="T89" fmla="*/ 1007 h 1076"/>
                  <a:gd name="T90" fmla="*/ 709 w 1420"/>
                  <a:gd name="T91" fmla="*/ 987 h 1076"/>
                  <a:gd name="T92" fmla="*/ 752 w 1420"/>
                  <a:gd name="T93" fmla="*/ 1009 h 1076"/>
                  <a:gd name="T94" fmla="*/ 825 w 1420"/>
                  <a:gd name="T95" fmla="*/ 1005 h 1076"/>
                  <a:gd name="T96" fmla="*/ 863 w 1420"/>
                  <a:gd name="T97" fmla="*/ 1012 h 1076"/>
                  <a:gd name="T98" fmla="*/ 967 w 1420"/>
                  <a:gd name="T99" fmla="*/ 999 h 1076"/>
                  <a:gd name="T100" fmla="*/ 967 w 1420"/>
                  <a:gd name="T101" fmla="*/ 1028 h 1076"/>
                  <a:gd name="T102" fmla="*/ 1003 w 1420"/>
                  <a:gd name="T103" fmla="*/ 1012 h 1076"/>
                  <a:gd name="T104" fmla="*/ 1047 w 1420"/>
                  <a:gd name="T105" fmla="*/ 1018 h 1076"/>
                  <a:gd name="T106" fmla="*/ 1088 w 1420"/>
                  <a:gd name="T107" fmla="*/ 1034 h 1076"/>
                  <a:gd name="T108" fmla="*/ 1128 w 1420"/>
                  <a:gd name="T109" fmla="*/ 1042 h 1076"/>
                  <a:gd name="T110" fmla="*/ 1193 w 1420"/>
                  <a:gd name="T111" fmla="*/ 1042 h 1076"/>
                  <a:gd name="T112" fmla="*/ 1309 w 1420"/>
                  <a:gd name="T113" fmla="*/ 956 h 1076"/>
                  <a:gd name="T114" fmla="*/ 598 w 1420"/>
                  <a:gd name="T115" fmla="*/ 959 h 1076"/>
                  <a:gd name="T116" fmla="*/ 189 w 1420"/>
                  <a:gd name="T117" fmla="*/ 913 h 1076"/>
                  <a:gd name="T118" fmla="*/ 355 w 1420"/>
                  <a:gd name="T119" fmla="*/ 750 h 1076"/>
                  <a:gd name="T120" fmla="*/ 297 w 1420"/>
                  <a:gd name="T121" fmla="*/ 279 h 1076"/>
                  <a:gd name="T122" fmla="*/ 928 w 1420"/>
                  <a:gd name="T123" fmla="*/ 46 h 10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20" h="1076">
                    <a:moveTo>
                      <a:pt x="1160" y="164"/>
                    </a:moveTo>
                    <a:lnTo>
                      <a:pt x="1160" y="164"/>
                    </a:lnTo>
                    <a:lnTo>
                      <a:pt x="1097" y="127"/>
                    </a:lnTo>
                    <a:lnTo>
                      <a:pt x="1033" y="88"/>
                    </a:lnTo>
                    <a:lnTo>
                      <a:pt x="1002" y="69"/>
                    </a:lnTo>
                    <a:lnTo>
                      <a:pt x="969" y="51"/>
                    </a:lnTo>
                    <a:lnTo>
                      <a:pt x="937" y="35"/>
                    </a:lnTo>
                    <a:lnTo>
                      <a:pt x="903" y="20"/>
                    </a:lnTo>
                    <a:lnTo>
                      <a:pt x="903" y="20"/>
                    </a:lnTo>
                    <a:lnTo>
                      <a:pt x="885" y="13"/>
                    </a:lnTo>
                    <a:lnTo>
                      <a:pt x="868" y="8"/>
                    </a:lnTo>
                    <a:lnTo>
                      <a:pt x="850" y="4"/>
                    </a:lnTo>
                    <a:lnTo>
                      <a:pt x="833" y="2"/>
                    </a:lnTo>
                    <a:lnTo>
                      <a:pt x="817" y="0"/>
                    </a:lnTo>
                    <a:lnTo>
                      <a:pt x="801" y="0"/>
                    </a:lnTo>
                    <a:lnTo>
                      <a:pt x="784" y="2"/>
                    </a:lnTo>
                    <a:lnTo>
                      <a:pt x="768" y="4"/>
                    </a:lnTo>
                    <a:lnTo>
                      <a:pt x="752" y="8"/>
                    </a:lnTo>
                    <a:lnTo>
                      <a:pt x="737" y="13"/>
                    </a:lnTo>
                    <a:lnTo>
                      <a:pt x="720" y="17"/>
                    </a:lnTo>
                    <a:lnTo>
                      <a:pt x="704" y="25"/>
                    </a:lnTo>
                    <a:lnTo>
                      <a:pt x="673" y="40"/>
                    </a:lnTo>
                    <a:lnTo>
                      <a:pt x="642" y="58"/>
                    </a:lnTo>
                    <a:lnTo>
                      <a:pt x="642" y="58"/>
                    </a:lnTo>
                    <a:lnTo>
                      <a:pt x="571" y="100"/>
                    </a:lnTo>
                    <a:lnTo>
                      <a:pt x="500" y="143"/>
                    </a:lnTo>
                    <a:lnTo>
                      <a:pt x="463" y="163"/>
                    </a:lnTo>
                    <a:lnTo>
                      <a:pt x="427" y="181"/>
                    </a:lnTo>
                    <a:lnTo>
                      <a:pt x="390" y="199"/>
                    </a:lnTo>
                    <a:lnTo>
                      <a:pt x="352" y="215"/>
                    </a:lnTo>
                    <a:lnTo>
                      <a:pt x="352" y="215"/>
                    </a:lnTo>
                    <a:lnTo>
                      <a:pt x="349" y="214"/>
                    </a:lnTo>
                    <a:lnTo>
                      <a:pt x="349" y="214"/>
                    </a:lnTo>
                    <a:lnTo>
                      <a:pt x="336" y="215"/>
                    </a:lnTo>
                    <a:lnTo>
                      <a:pt x="325" y="217"/>
                    </a:lnTo>
                    <a:lnTo>
                      <a:pt x="314" y="222"/>
                    </a:lnTo>
                    <a:lnTo>
                      <a:pt x="306" y="228"/>
                    </a:lnTo>
                    <a:lnTo>
                      <a:pt x="299" y="235"/>
                    </a:lnTo>
                    <a:lnTo>
                      <a:pt x="293" y="245"/>
                    </a:lnTo>
                    <a:lnTo>
                      <a:pt x="289" y="256"/>
                    </a:lnTo>
                    <a:lnTo>
                      <a:pt x="288" y="268"/>
                    </a:lnTo>
                    <a:lnTo>
                      <a:pt x="288" y="268"/>
                    </a:lnTo>
                    <a:lnTo>
                      <a:pt x="287" y="265"/>
                    </a:lnTo>
                    <a:lnTo>
                      <a:pt x="284" y="264"/>
                    </a:lnTo>
                    <a:lnTo>
                      <a:pt x="282" y="265"/>
                    </a:lnTo>
                    <a:lnTo>
                      <a:pt x="279" y="267"/>
                    </a:lnTo>
                    <a:lnTo>
                      <a:pt x="274" y="271"/>
                    </a:lnTo>
                    <a:lnTo>
                      <a:pt x="271" y="276"/>
                    </a:lnTo>
                    <a:lnTo>
                      <a:pt x="271" y="276"/>
                    </a:lnTo>
                    <a:lnTo>
                      <a:pt x="277" y="267"/>
                    </a:lnTo>
                    <a:lnTo>
                      <a:pt x="284" y="253"/>
                    </a:lnTo>
                    <a:lnTo>
                      <a:pt x="287" y="247"/>
                    </a:lnTo>
                    <a:lnTo>
                      <a:pt x="288" y="244"/>
                    </a:lnTo>
                    <a:lnTo>
                      <a:pt x="287" y="244"/>
                    </a:lnTo>
                    <a:lnTo>
                      <a:pt x="285" y="244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1" y="246"/>
                    </a:lnTo>
                    <a:lnTo>
                      <a:pt x="282" y="243"/>
                    </a:lnTo>
                    <a:lnTo>
                      <a:pt x="281" y="241"/>
                    </a:lnTo>
                    <a:lnTo>
                      <a:pt x="281" y="241"/>
                    </a:lnTo>
                    <a:lnTo>
                      <a:pt x="277" y="241"/>
                    </a:lnTo>
                    <a:lnTo>
                      <a:pt x="272" y="244"/>
                    </a:lnTo>
                    <a:lnTo>
                      <a:pt x="262" y="250"/>
                    </a:lnTo>
                    <a:lnTo>
                      <a:pt x="256" y="256"/>
                    </a:lnTo>
                    <a:lnTo>
                      <a:pt x="256" y="256"/>
                    </a:lnTo>
                    <a:lnTo>
                      <a:pt x="247" y="269"/>
                    </a:lnTo>
                    <a:lnTo>
                      <a:pt x="238" y="282"/>
                    </a:lnTo>
                    <a:lnTo>
                      <a:pt x="232" y="297"/>
                    </a:lnTo>
                    <a:lnTo>
                      <a:pt x="228" y="311"/>
                    </a:lnTo>
                    <a:lnTo>
                      <a:pt x="225" y="327"/>
                    </a:lnTo>
                    <a:lnTo>
                      <a:pt x="225" y="341"/>
                    </a:lnTo>
                    <a:lnTo>
                      <a:pt x="228" y="358"/>
                    </a:lnTo>
                    <a:lnTo>
                      <a:pt x="231" y="375"/>
                    </a:lnTo>
                    <a:lnTo>
                      <a:pt x="231" y="375"/>
                    </a:lnTo>
                    <a:lnTo>
                      <a:pt x="231" y="379"/>
                    </a:lnTo>
                    <a:lnTo>
                      <a:pt x="231" y="380"/>
                    </a:lnTo>
                    <a:lnTo>
                      <a:pt x="232" y="382"/>
                    </a:lnTo>
                    <a:lnTo>
                      <a:pt x="232" y="382"/>
                    </a:lnTo>
                    <a:lnTo>
                      <a:pt x="243" y="415"/>
                    </a:lnTo>
                    <a:lnTo>
                      <a:pt x="254" y="448"/>
                    </a:lnTo>
                    <a:lnTo>
                      <a:pt x="267" y="481"/>
                    </a:lnTo>
                    <a:lnTo>
                      <a:pt x="281" y="512"/>
                    </a:lnTo>
                    <a:lnTo>
                      <a:pt x="281" y="512"/>
                    </a:lnTo>
                    <a:lnTo>
                      <a:pt x="278" y="518"/>
                    </a:lnTo>
                    <a:lnTo>
                      <a:pt x="278" y="526"/>
                    </a:lnTo>
                    <a:lnTo>
                      <a:pt x="278" y="528"/>
                    </a:lnTo>
                    <a:lnTo>
                      <a:pt x="281" y="529"/>
                    </a:lnTo>
                    <a:lnTo>
                      <a:pt x="283" y="530"/>
                    </a:lnTo>
                    <a:lnTo>
                      <a:pt x="287" y="529"/>
                    </a:lnTo>
                    <a:lnTo>
                      <a:pt x="287" y="529"/>
                    </a:lnTo>
                    <a:lnTo>
                      <a:pt x="300" y="559"/>
                    </a:lnTo>
                    <a:lnTo>
                      <a:pt x="312" y="591"/>
                    </a:lnTo>
                    <a:lnTo>
                      <a:pt x="324" y="621"/>
                    </a:lnTo>
                    <a:lnTo>
                      <a:pt x="337" y="651"/>
                    </a:lnTo>
                    <a:lnTo>
                      <a:pt x="337" y="651"/>
                    </a:lnTo>
                    <a:lnTo>
                      <a:pt x="336" y="653"/>
                    </a:lnTo>
                    <a:lnTo>
                      <a:pt x="337" y="656"/>
                    </a:lnTo>
                    <a:lnTo>
                      <a:pt x="338" y="657"/>
                    </a:lnTo>
                    <a:lnTo>
                      <a:pt x="339" y="658"/>
                    </a:lnTo>
                    <a:lnTo>
                      <a:pt x="339" y="658"/>
                    </a:lnTo>
                    <a:lnTo>
                      <a:pt x="344" y="666"/>
                    </a:lnTo>
                    <a:lnTo>
                      <a:pt x="344" y="666"/>
                    </a:lnTo>
                    <a:lnTo>
                      <a:pt x="339" y="677"/>
                    </a:lnTo>
                    <a:lnTo>
                      <a:pt x="339" y="677"/>
                    </a:lnTo>
                    <a:lnTo>
                      <a:pt x="330" y="688"/>
                    </a:lnTo>
                    <a:lnTo>
                      <a:pt x="320" y="697"/>
                    </a:lnTo>
                    <a:lnTo>
                      <a:pt x="309" y="705"/>
                    </a:lnTo>
                    <a:lnTo>
                      <a:pt x="299" y="713"/>
                    </a:lnTo>
                    <a:lnTo>
                      <a:pt x="273" y="727"/>
                    </a:lnTo>
                    <a:lnTo>
                      <a:pt x="248" y="739"/>
                    </a:lnTo>
                    <a:lnTo>
                      <a:pt x="196" y="763"/>
                    </a:lnTo>
                    <a:lnTo>
                      <a:pt x="172" y="776"/>
                    </a:lnTo>
                    <a:lnTo>
                      <a:pt x="160" y="783"/>
                    </a:lnTo>
                    <a:lnTo>
                      <a:pt x="149" y="792"/>
                    </a:lnTo>
                    <a:lnTo>
                      <a:pt x="149" y="792"/>
                    </a:lnTo>
                    <a:lnTo>
                      <a:pt x="129" y="806"/>
                    </a:lnTo>
                    <a:lnTo>
                      <a:pt x="107" y="823"/>
                    </a:lnTo>
                    <a:lnTo>
                      <a:pt x="87" y="841"/>
                    </a:lnTo>
                    <a:lnTo>
                      <a:pt x="67" y="860"/>
                    </a:lnTo>
                    <a:lnTo>
                      <a:pt x="49" y="881"/>
                    </a:lnTo>
                    <a:lnTo>
                      <a:pt x="41" y="892"/>
                    </a:lnTo>
                    <a:lnTo>
                      <a:pt x="33" y="903"/>
                    </a:lnTo>
                    <a:lnTo>
                      <a:pt x="27" y="913"/>
                    </a:lnTo>
                    <a:lnTo>
                      <a:pt x="20" y="925"/>
                    </a:lnTo>
                    <a:lnTo>
                      <a:pt x="14" y="937"/>
                    </a:lnTo>
                    <a:lnTo>
                      <a:pt x="11" y="949"/>
                    </a:lnTo>
                    <a:lnTo>
                      <a:pt x="11" y="949"/>
                    </a:lnTo>
                    <a:lnTo>
                      <a:pt x="8" y="952"/>
                    </a:lnTo>
                    <a:lnTo>
                      <a:pt x="7" y="954"/>
                    </a:lnTo>
                    <a:lnTo>
                      <a:pt x="6" y="957"/>
                    </a:lnTo>
                    <a:lnTo>
                      <a:pt x="8" y="959"/>
                    </a:lnTo>
                    <a:lnTo>
                      <a:pt x="8" y="959"/>
                    </a:lnTo>
                    <a:lnTo>
                      <a:pt x="6" y="976"/>
                    </a:lnTo>
                    <a:lnTo>
                      <a:pt x="4" y="999"/>
                    </a:lnTo>
                    <a:lnTo>
                      <a:pt x="4" y="999"/>
                    </a:lnTo>
                    <a:lnTo>
                      <a:pt x="2" y="1002"/>
                    </a:lnTo>
                    <a:lnTo>
                      <a:pt x="0" y="1006"/>
                    </a:lnTo>
                    <a:lnTo>
                      <a:pt x="0" y="1010"/>
                    </a:lnTo>
                    <a:lnTo>
                      <a:pt x="1" y="1011"/>
                    </a:lnTo>
                    <a:lnTo>
                      <a:pt x="4" y="1012"/>
                    </a:lnTo>
                    <a:lnTo>
                      <a:pt x="4" y="1012"/>
                    </a:lnTo>
                    <a:lnTo>
                      <a:pt x="4" y="1024"/>
                    </a:lnTo>
                    <a:lnTo>
                      <a:pt x="5" y="1037"/>
                    </a:lnTo>
                    <a:lnTo>
                      <a:pt x="5" y="1037"/>
                    </a:lnTo>
                    <a:lnTo>
                      <a:pt x="5" y="1040"/>
                    </a:lnTo>
                    <a:lnTo>
                      <a:pt x="5" y="1040"/>
                    </a:lnTo>
                    <a:lnTo>
                      <a:pt x="7" y="1051"/>
                    </a:lnTo>
                    <a:lnTo>
                      <a:pt x="11" y="1063"/>
                    </a:lnTo>
                    <a:lnTo>
                      <a:pt x="13" y="1068"/>
                    </a:lnTo>
                    <a:lnTo>
                      <a:pt x="17" y="1072"/>
                    </a:lnTo>
                    <a:lnTo>
                      <a:pt x="22" y="1075"/>
                    </a:lnTo>
                    <a:lnTo>
                      <a:pt x="28" y="1076"/>
                    </a:lnTo>
                    <a:lnTo>
                      <a:pt x="28" y="1076"/>
                    </a:lnTo>
                    <a:lnTo>
                      <a:pt x="30" y="1076"/>
                    </a:lnTo>
                    <a:lnTo>
                      <a:pt x="33" y="1075"/>
                    </a:lnTo>
                    <a:lnTo>
                      <a:pt x="34" y="1074"/>
                    </a:lnTo>
                    <a:lnTo>
                      <a:pt x="34" y="1072"/>
                    </a:lnTo>
                    <a:lnTo>
                      <a:pt x="31" y="1069"/>
                    </a:lnTo>
                    <a:lnTo>
                      <a:pt x="27" y="1066"/>
                    </a:lnTo>
                    <a:lnTo>
                      <a:pt x="27" y="1066"/>
                    </a:lnTo>
                    <a:lnTo>
                      <a:pt x="35" y="1065"/>
                    </a:lnTo>
                    <a:lnTo>
                      <a:pt x="46" y="1063"/>
                    </a:lnTo>
                    <a:lnTo>
                      <a:pt x="52" y="1060"/>
                    </a:lnTo>
                    <a:lnTo>
                      <a:pt x="55" y="1058"/>
                    </a:lnTo>
                    <a:lnTo>
                      <a:pt x="59" y="1055"/>
                    </a:lnTo>
                    <a:lnTo>
                      <a:pt x="60" y="1052"/>
                    </a:lnTo>
                    <a:lnTo>
                      <a:pt x="60" y="1052"/>
                    </a:lnTo>
                    <a:lnTo>
                      <a:pt x="71" y="1045"/>
                    </a:lnTo>
                    <a:lnTo>
                      <a:pt x="81" y="1036"/>
                    </a:lnTo>
                    <a:lnTo>
                      <a:pt x="101" y="1019"/>
                    </a:lnTo>
                    <a:lnTo>
                      <a:pt x="119" y="1001"/>
                    </a:lnTo>
                    <a:lnTo>
                      <a:pt x="137" y="982"/>
                    </a:lnTo>
                    <a:lnTo>
                      <a:pt x="155" y="962"/>
                    </a:lnTo>
                    <a:lnTo>
                      <a:pt x="173" y="943"/>
                    </a:lnTo>
                    <a:lnTo>
                      <a:pt x="193" y="925"/>
                    </a:lnTo>
                    <a:lnTo>
                      <a:pt x="203" y="918"/>
                    </a:lnTo>
                    <a:lnTo>
                      <a:pt x="214" y="910"/>
                    </a:lnTo>
                    <a:lnTo>
                      <a:pt x="214" y="910"/>
                    </a:lnTo>
                    <a:lnTo>
                      <a:pt x="241" y="893"/>
                    </a:lnTo>
                    <a:lnTo>
                      <a:pt x="268" y="877"/>
                    </a:lnTo>
                    <a:lnTo>
                      <a:pt x="297" y="863"/>
                    </a:lnTo>
                    <a:lnTo>
                      <a:pt x="326" y="850"/>
                    </a:lnTo>
                    <a:lnTo>
                      <a:pt x="385" y="823"/>
                    </a:lnTo>
                    <a:lnTo>
                      <a:pt x="443" y="797"/>
                    </a:lnTo>
                    <a:lnTo>
                      <a:pt x="443" y="797"/>
                    </a:lnTo>
                    <a:lnTo>
                      <a:pt x="437" y="803"/>
                    </a:lnTo>
                    <a:lnTo>
                      <a:pt x="432" y="807"/>
                    </a:lnTo>
                    <a:lnTo>
                      <a:pt x="429" y="811"/>
                    </a:lnTo>
                    <a:lnTo>
                      <a:pt x="427" y="815"/>
                    </a:lnTo>
                    <a:lnTo>
                      <a:pt x="429" y="816"/>
                    </a:lnTo>
                    <a:lnTo>
                      <a:pt x="432" y="816"/>
                    </a:lnTo>
                    <a:lnTo>
                      <a:pt x="437" y="813"/>
                    </a:lnTo>
                    <a:lnTo>
                      <a:pt x="445" y="809"/>
                    </a:lnTo>
                    <a:lnTo>
                      <a:pt x="445" y="809"/>
                    </a:lnTo>
                    <a:lnTo>
                      <a:pt x="432" y="827"/>
                    </a:lnTo>
                    <a:lnTo>
                      <a:pt x="432" y="827"/>
                    </a:lnTo>
                    <a:lnTo>
                      <a:pt x="429" y="825"/>
                    </a:lnTo>
                    <a:lnTo>
                      <a:pt x="427" y="827"/>
                    </a:lnTo>
                    <a:lnTo>
                      <a:pt x="427" y="827"/>
                    </a:lnTo>
                    <a:lnTo>
                      <a:pt x="426" y="830"/>
                    </a:lnTo>
                    <a:lnTo>
                      <a:pt x="427" y="835"/>
                    </a:lnTo>
                    <a:lnTo>
                      <a:pt x="430" y="846"/>
                    </a:lnTo>
                    <a:lnTo>
                      <a:pt x="432" y="851"/>
                    </a:lnTo>
                    <a:lnTo>
                      <a:pt x="432" y="851"/>
                    </a:lnTo>
                    <a:lnTo>
                      <a:pt x="431" y="857"/>
                    </a:lnTo>
                    <a:lnTo>
                      <a:pt x="431" y="860"/>
                    </a:lnTo>
                    <a:lnTo>
                      <a:pt x="431" y="863"/>
                    </a:lnTo>
                    <a:lnTo>
                      <a:pt x="433" y="863"/>
                    </a:lnTo>
                    <a:lnTo>
                      <a:pt x="436" y="863"/>
                    </a:lnTo>
                    <a:lnTo>
                      <a:pt x="438" y="863"/>
                    </a:lnTo>
                    <a:lnTo>
                      <a:pt x="438" y="863"/>
                    </a:lnTo>
                    <a:lnTo>
                      <a:pt x="467" y="906"/>
                    </a:lnTo>
                    <a:lnTo>
                      <a:pt x="479" y="928"/>
                    </a:lnTo>
                    <a:lnTo>
                      <a:pt x="484" y="940"/>
                    </a:lnTo>
                    <a:lnTo>
                      <a:pt x="489" y="952"/>
                    </a:lnTo>
                    <a:lnTo>
                      <a:pt x="489" y="952"/>
                    </a:lnTo>
                    <a:lnTo>
                      <a:pt x="486" y="956"/>
                    </a:lnTo>
                    <a:lnTo>
                      <a:pt x="485" y="960"/>
                    </a:lnTo>
                    <a:lnTo>
                      <a:pt x="486" y="963"/>
                    </a:lnTo>
                    <a:lnTo>
                      <a:pt x="486" y="964"/>
                    </a:lnTo>
                    <a:lnTo>
                      <a:pt x="489" y="964"/>
                    </a:lnTo>
                    <a:lnTo>
                      <a:pt x="491" y="963"/>
                    </a:lnTo>
                    <a:lnTo>
                      <a:pt x="491" y="963"/>
                    </a:lnTo>
                    <a:lnTo>
                      <a:pt x="496" y="974"/>
                    </a:lnTo>
                    <a:lnTo>
                      <a:pt x="501" y="984"/>
                    </a:lnTo>
                    <a:lnTo>
                      <a:pt x="506" y="993"/>
                    </a:lnTo>
                    <a:lnTo>
                      <a:pt x="512" y="1000"/>
                    </a:lnTo>
                    <a:lnTo>
                      <a:pt x="519" y="1007"/>
                    </a:lnTo>
                    <a:lnTo>
                      <a:pt x="526" y="1013"/>
                    </a:lnTo>
                    <a:lnTo>
                      <a:pt x="533" y="1018"/>
                    </a:lnTo>
                    <a:lnTo>
                      <a:pt x="542" y="1022"/>
                    </a:lnTo>
                    <a:lnTo>
                      <a:pt x="550" y="1025"/>
                    </a:lnTo>
                    <a:lnTo>
                      <a:pt x="559" y="1028"/>
                    </a:lnTo>
                    <a:lnTo>
                      <a:pt x="578" y="1030"/>
                    </a:lnTo>
                    <a:lnTo>
                      <a:pt x="598" y="1031"/>
                    </a:lnTo>
                    <a:lnTo>
                      <a:pt x="621" y="1030"/>
                    </a:lnTo>
                    <a:lnTo>
                      <a:pt x="621" y="1030"/>
                    </a:lnTo>
                    <a:lnTo>
                      <a:pt x="672" y="1027"/>
                    </a:lnTo>
                    <a:lnTo>
                      <a:pt x="722" y="1024"/>
                    </a:lnTo>
                    <a:lnTo>
                      <a:pt x="773" y="1022"/>
                    </a:lnTo>
                    <a:lnTo>
                      <a:pt x="798" y="1023"/>
                    </a:lnTo>
                    <a:lnTo>
                      <a:pt x="825" y="1024"/>
                    </a:lnTo>
                    <a:lnTo>
                      <a:pt x="825" y="1024"/>
                    </a:lnTo>
                    <a:lnTo>
                      <a:pt x="826" y="1024"/>
                    </a:lnTo>
                    <a:lnTo>
                      <a:pt x="828" y="1024"/>
                    </a:lnTo>
                    <a:lnTo>
                      <a:pt x="828" y="1024"/>
                    </a:lnTo>
                    <a:lnTo>
                      <a:pt x="880" y="1029"/>
                    </a:lnTo>
                    <a:lnTo>
                      <a:pt x="880" y="1029"/>
                    </a:lnTo>
                    <a:lnTo>
                      <a:pt x="882" y="1030"/>
                    </a:lnTo>
                    <a:lnTo>
                      <a:pt x="885" y="1030"/>
                    </a:lnTo>
                    <a:lnTo>
                      <a:pt x="890" y="1029"/>
                    </a:lnTo>
                    <a:lnTo>
                      <a:pt x="890" y="1029"/>
                    </a:lnTo>
                    <a:lnTo>
                      <a:pt x="939" y="1035"/>
                    </a:lnTo>
                    <a:lnTo>
                      <a:pt x="939" y="1035"/>
                    </a:lnTo>
                    <a:lnTo>
                      <a:pt x="951" y="1037"/>
                    </a:lnTo>
                    <a:lnTo>
                      <a:pt x="967" y="1040"/>
                    </a:lnTo>
                    <a:lnTo>
                      <a:pt x="981" y="1042"/>
                    </a:lnTo>
                    <a:lnTo>
                      <a:pt x="987" y="1042"/>
                    </a:lnTo>
                    <a:lnTo>
                      <a:pt x="993" y="1041"/>
                    </a:lnTo>
                    <a:lnTo>
                      <a:pt x="993" y="1041"/>
                    </a:lnTo>
                    <a:lnTo>
                      <a:pt x="1110" y="1053"/>
                    </a:lnTo>
                    <a:lnTo>
                      <a:pt x="1110" y="1053"/>
                    </a:lnTo>
                    <a:lnTo>
                      <a:pt x="1114" y="1054"/>
                    </a:lnTo>
                    <a:lnTo>
                      <a:pt x="1117" y="1054"/>
                    </a:lnTo>
                    <a:lnTo>
                      <a:pt x="1117" y="1054"/>
                    </a:lnTo>
                    <a:lnTo>
                      <a:pt x="1135" y="1055"/>
                    </a:lnTo>
                    <a:lnTo>
                      <a:pt x="1154" y="1055"/>
                    </a:lnTo>
                    <a:lnTo>
                      <a:pt x="1154" y="1055"/>
                    </a:lnTo>
                    <a:lnTo>
                      <a:pt x="1160" y="1058"/>
                    </a:lnTo>
                    <a:lnTo>
                      <a:pt x="1168" y="1058"/>
                    </a:lnTo>
                    <a:lnTo>
                      <a:pt x="1177" y="1057"/>
                    </a:lnTo>
                    <a:lnTo>
                      <a:pt x="1187" y="1054"/>
                    </a:lnTo>
                    <a:lnTo>
                      <a:pt x="1210" y="1046"/>
                    </a:lnTo>
                    <a:lnTo>
                      <a:pt x="1234" y="1035"/>
                    </a:lnTo>
                    <a:lnTo>
                      <a:pt x="1256" y="1023"/>
                    </a:lnTo>
                    <a:lnTo>
                      <a:pt x="1274" y="1012"/>
                    </a:lnTo>
                    <a:lnTo>
                      <a:pt x="1286" y="1002"/>
                    </a:lnTo>
                    <a:lnTo>
                      <a:pt x="1288" y="1000"/>
                    </a:lnTo>
                    <a:lnTo>
                      <a:pt x="1288" y="998"/>
                    </a:lnTo>
                    <a:lnTo>
                      <a:pt x="1288" y="998"/>
                    </a:lnTo>
                    <a:lnTo>
                      <a:pt x="1296" y="992"/>
                    </a:lnTo>
                    <a:lnTo>
                      <a:pt x="1304" y="984"/>
                    </a:lnTo>
                    <a:lnTo>
                      <a:pt x="1310" y="977"/>
                    </a:lnTo>
                    <a:lnTo>
                      <a:pt x="1316" y="969"/>
                    </a:lnTo>
                    <a:lnTo>
                      <a:pt x="1322" y="962"/>
                    </a:lnTo>
                    <a:lnTo>
                      <a:pt x="1325" y="953"/>
                    </a:lnTo>
                    <a:lnTo>
                      <a:pt x="1334" y="935"/>
                    </a:lnTo>
                    <a:lnTo>
                      <a:pt x="1339" y="916"/>
                    </a:lnTo>
                    <a:lnTo>
                      <a:pt x="1342" y="896"/>
                    </a:lnTo>
                    <a:lnTo>
                      <a:pt x="1345" y="877"/>
                    </a:lnTo>
                    <a:lnTo>
                      <a:pt x="1347" y="857"/>
                    </a:lnTo>
                    <a:lnTo>
                      <a:pt x="1347" y="857"/>
                    </a:lnTo>
                    <a:lnTo>
                      <a:pt x="1352" y="810"/>
                    </a:lnTo>
                    <a:lnTo>
                      <a:pt x="1357" y="763"/>
                    </a:lnTo>
                    <a:lnTo>
                      <a:pt x="1363" y="716"/>
                    </a:lnTo>
                    <a:lnTo>
                      <a:pt x="1370" y="669"/>
                    </a:lnTo>
                    <a:lnTo>
                      <a:pt x="1370" y="669"/>
                    </a:lnTo>
                    <a:lnTo>
                      <a:pt x="1375" y="651"/>
                    </a:lnTo>
                    <a:lnTo>
                      <a:pt x="1380" y="630"/>
                    </a:lnTo>
                    <a:lnTo>
                      <a:pt x="1392" y="588"/>
                    </a:lnTo>
                    <a:lnTo>
                      <a:pt x="1404" y="545"/>
                    </a:lnTo>
                    <a:lnTo>
                      <a:pt x="1410" y="522"/>
                    </a:lnTo>
                    <a:lnTo>
                      <a:pt x="1414" y="500"/>
                    </a:lnTo>
                    <a:lnTo>
                      <a:pt x="1418" y="477"/>
                    </a:lnTo>
                    <a:lnTo>
                      <a:pt x="1419" y="456"/>
                    </a:lnTo>
                    <a:lnTo>
                      <a:pt x="1420" y="434"/>
                    </a:lnTo>
                    <a:lnTo>
                      <a:pt x="1419" y="412"/>
                    </a:lnTo>
                    <a:lnTo>
                      <a:pt x="1416" y="392"/>
                    </a:lnTo>
                    <a:lnTo>
                      <a:pt x="1412" y="382"/>
                    </a:lnTo>
                    <a:lnTo>
                      <a:pt x="1408" y="373"/>
                    </a:lnTo>
                    <a:lnTo>
                      <a:pt x="1405" y="363"/>
                    </a:lnTo>
                    <a:lnTo>
                      <a:pt x="1400" y="353"/>
                    </a:lnTo>
                    <a:lnTo>
                      <a:pt x="1394" y="345"/>
                    </a:lnTo>
                    <a:lnTo>
                      <a:pt x="1387" y="336"/>
                    </a:lnTo>
                    <a:lnTo>
                      <a:pt x="1387" y="336"/>
                    </a:lnTo>
                    <a:lnTo>
                      <a:pt x="1376" y="322"/>
                    </a:lnTo>
                    <a:lnTo>
                      <a:pt x="1364" y="310"/>
                    </a:lnTo>
                    <a:lnTo>
                      <a:pt x="1337" y="285"/>
                    </a:lnTo>
                    <a:lnTo>
                      <a:pt x="1310" y="262"/>
                    </a:lnTo>
                    <a:lnTo>
                      <a:pt x="1282" y="240"/>
                    </a:lnTo>
                    <a:lnTo>
                      <a:pt x="1252" y="220"/>
                    </a:lnTo>
                    <a:lnTo>
                      <a:pt x="1222" y="200"/>
                    </a:lnTo>
                    <a:lnTo>
                      <a:pt x="1160" y="164"/>
                    </a:lnTo>
                    <a:lnTo>
                      <a:pt x="1160" y="164"/>
                    </a:lnTo>
                    <a:close/>
                    <a:moveTo>
                      <a:pt x="291" y="317"/>
                    </a:moveTo>
                    <a:lnTo>
                      <a:pt x="291" y="317"/>
                    </a:lnTo>
                    <a:lnTo>
                      <a:pt x="290" y="317"/>
                    </a:lnTo>
                    <a:lnTo>
                      <a:pt x="288" y="318"/>
                    </a:lnTo>
                    <a:lnTo>
                      <a:pt x="282" y="322"/>
                    </a:lnTo>
                    <a:lnTo>
                      <a:pt x="268" y="338"/>
                    </a:lnTo>
                    <a:lnTo>
                      <a:pt x="254" y="356"/>
                    </a:lnTo>
                    <a:lnTo>
                      <a:pt x="244" y="365"/>
                    </a:lnTo>
                    <a:lnTo>
                      <a:pt x="244" y="365"/>
                    </a:lnTo>
                    <a:lnTo>
                      <a:pt x="254" y="351"/>
                    </a:lnTo>
                    <a:lnTo>
                      <a:pt x="265" y="338"/>
                    </a:lnTo>
                    <a:lnTo>
                      <a:pt x="265" y="338"/>
                    </a:lnTo>
                    <a:lnTo>
                      <a:pt x="279" y="318"/>
                    </a:lnTo>
                    <a:lnTo>
                      <a:pt x="285" y="309"/>
                    </a:lnTo>
                    <a:lnTo>
                      <a:pt x="288" y="303"/>
                    </a:lnTo>
                    <a:lnTo>
                      <a:pt x="289" y="298"/>
                    </a:lnTo>
                    <a:lnTo>
                      <a:pt x="289" y="298"/>
                    </a:lnTo>
                    <a:lnTo>
                      <a:pt x="291" y="317"/>
                    </a:lnTo>
                    <a:lnTo>
                      <a:pt x="291" y="317"/>
                    </a:lnTo>
                    <a:close/>
                    <a:moveTo>
                      <a:pt x="288" y="271"/>
                    </a:moveTo>
                    <a:lnTo>
                      <a:pt x="288" y="271"/>
                    </a:lnTo>
                    <a:lnTo>
                      <a:pt x="288" y="283"/>
                    </a:lnTo>
                    <a:lnTo>
                      <a:pt x="288" y="297"/>
                    </a:lnTo>
                    <a:lnTo>
                      <a:pt x="288" y="297"/>
                    </a:lnTo>
                    <a:lnTo>
                      <a:pt x="288" y="294"/>
                    </a:lnTo>
                    <a:lnTo>
                      <a:pt x="285" y="294"/>
                    </a:lnTo>
                    <a:lnTo>
                      <a:pt x="281" y="297"/>
                    </a:lnTo>
                    <a:lnTo>
                      <a:pt x="274" y="302"/>
                    </a:lnTo>
                    <a:lnTo>
                      <a:pt x="268" y="309"/>
                    </a:lnTo>
                    <a:lnTo>
                      <a:pt x="256" y="323"/>
                    </a:lnTo>
                    <a:lnTo>
                      <a:pt x="249" y="332"/>
                    </a:lnTo>
                    <a:lnTo>
                      <a:pt x="249" y="332"/>
                    </a:lnTo>
                    <a:lnTo>
                      <a:pt x="260" y="317"/>
                    </a:lnTo>
                    <a:lnTo>
                      <a:pt x="271" y="303"/>
                    </a:lnTo>
                    <a:lnTo>
                      <a:pt x="277" y="296"/>
                    </a:lnTo>
                    <a:lnTo>
                      <a:pt x="281" y="288"/>
                    </a:lnTo>
                    <a:lnTo>
                      <a:pt x="285" y="280"/>
                    </a:lnTo>
                    <a:lnTo>
                      <a:pt x="288" y="271"/>
                    </a:lnTo>
                    <a:lnTo>
                      <a:pt x="288" y="271"/>
                    </a:lnTo>
                    <a:close/>
                    <a:moveTo>
                      <a:pt x="240" y="299"/>
                    </a:moveTo>
                    <a:lnTo>
                      <a:pt x="240" y="299"/>
                    </a:lnTo>
                    <a:lnTo>
                      <a:pt x="242" y="299"/>
                    </a:lnTo>
                    <a:lnTo>
                      <a:pt x="244" y="297"/>
                    </a:lnTo>
                    <a:lnTo>
                      <a:pt x="248" y="293"/>
                    </a:lnTo>
                    <a:lnTo>
                      <a:pt x="255" y="283"/>
                    </a:lnTo>
                    <a:lnTo>
                      <a:pt x="255" y="283"/>
                    </a:lnTo>
                    <a:lnTo>
                      <a:pt x="235" y="317"/>
                    </a:lnTo>
                    <a:lnTo>
                      <a:pt x="235" y="317"/>
                    </a:lnTo>
                    <a:lnTo>
                      <a:pt x="236" y="308"/>
                    </a:lnTo>
                    <a:lnTo>
                      <a:pt x="240" y="299"/>
                    </a:lnTo>
                    <a:lnTo>
                      <a:pt x="240" y="299"/>
                    </a:lnTo>
                    <a:close/>
                    <a:moveTo>
                      <a:pt x="234" y="336"/>
                    </a:moveTo>
                    <a:lnTo>
                      <a:pt x="234" y="336"/>
                    </a:lnTo>
                    <a:lnTo>
                      <a:pt x="238" y="333"/>
                    </a:lnTo>
                    <a:lnTo>
                      <a:pt x="238" y="333"/>
                    </a:lnTo>
                    <a:lnTo>
                      <a:pt x="235" y="344"/>
                    </a:lnTo>
                    <a:lnTo>
                      <a:pt x="235" y="344"/>
                    </a:lnTo>
                    <a:lnTo>
                      <a:pt x="234" y="336"/>
                    </a:lnTo>
                    <a:lnTo>
                      <a:pt x="234" y="336"/>
                    </a:lnTo>
                    <a:close/>
                    <a:moveTo>
                      <a:pt x="236" y="351"/>
                    </a:moveTo>
                    <a:lnTo>
                      <a:pt x="236" y="351"/>
                    </a:lnTo>
                    <a:lnTo>
                      <a:pt x="237" y="352"/>
                    </a:lnTo>
                    <a:lnTo>
                      <a:pt x="240" y="352"/>
                    </a:lnTo>
                    <a:lnTo>
                      <a:pt x="243" y="351"/>
                    </a:lnTo>
                    <a:lnTo>
                      <a:pt x="243" y="351"/>
                    </a:lnTo>
                    <a:lnTo>
                      <a:pt x="237" y="361"/>
                    </a:lnTo>
                    <a:lnTo>
                      <a:pt x="237" y="361"/>
                    </a:lnTo>
                    <a:lnTo>
                      <a:pt x="236" y="351"/>
                    </a:lnTo>
                    <a:lnTo>
                      <a:pt x="236" y="351"/>
                    </a:lnTo>
                    <a:close/>
                    <a:moveTo>
                      <a:pt x="246" y="389"/>
                    </a:moveTo>
                    <a:lnTo>
                      <a:pt x="246" y="389"/>
                    </a:lnTo>
                    <a:lnTo>
                      <a:pt x="242" y="380"/>
                    </a:lnTo>
                    <a:lnTo>
                      <a:pt x="242" y="380"/>
                    </a:lnTo>
                    <a:lnTo>
                      <a:pt x="253" y="373"/>
                    </a:lnTo>
                    <a:lnTo>
                      <a:pt x="253" y="373"/>
                    </a:lnTo>
                    <a:lnTo>
                      <a:pt x="246" y="389"/>
                    </a:lnTo>
                    <a:lnTo>
                      <a:pt x="246" y="389"/>
                    </a:lnTo>
                    <a:close/>
                    <a:moveTo>
                      <a:pt x="254" y="414"/>
                    </a:moveTo>
                    <a:lnTo>
                      <a:pt x="254" y="414"/>
                    </a:lnTo>
                    <a:lnTo>
                      <a:pt x="253" y="411"/>
                    </a:lnTo>
                    <a:lnTo>
                      <a:pt x="253" y="411"/>
                    </a:lnTo>
                    <a:lnTo>
                      <a:pt x="255" y="410"/>
                    </a:lnTo>
                    <a:lnTo>
                      <a:pt x="255" y="410"/>
                    </a:lnTo>
                    <a:lnTo>
                      <a:pt x="254" y="414"/>
                    </a:lnTo>
                    <a:lnTo>
                      <a:pt x="254" y="414"/>
                    </a:lnTo>
                    <a:close/>
                    <a:moveTo>
                      <a:pt x="253" y="399"/>
                    </a:moveTo>
                    <a:lnTo>
                      <a:pt x="253" y="399"/>
                    </a:lnTo>
                    <a:lnTo>
                      <a:pt x="255" y="389"/>
                    </a:lnTo>
                    <a:lnTo>
                      <a:pt x="260" y="380"/>
                    </a:lnTo>
                    <a:lnTo>
                      <a:pt x="265" y="370"/>
                    </a:lnTo>
                    <a:lnTo>
                      <a:pt x="270" y="361"/>
                    </a:lnTo>
                    <a:lnTo>
                      <a:pt x="282" y="342"/>
                    </a:lnTo>
                    <a:lnTo>
                      <a:pt x="293" y="324"/>
                    </a:lnTo>
                    <a:lnTo>
                      <a:pt x="293" y="324"/>
                    </a:lnTo>
                    <a:lnTo>
                      <a:pt x="299" y="349"/>
                    </a:lnTo>
                    <a:lnTo>
                      <a:pt x="299" y="349"/>
                    </a:lnTo>
                    <a:lnTo>
                      <a:pt x="296" y="349"/>
                    </a:lnTo>
                    <a:lnTo>
                      <a:pt x="294" y="350"/>
                    </a:lnTo>
                    <a:lnTo>
                      <a:pt x="288" y="355"/>
                    </a:lnTo>
                    <a:lnTo>
                      <a:pt x="282" y="362"/>
                    </a:lnTo>
                    <a:lnTo>
                      <a:pt x="274" y="370"/>
                    </a:lnTo>
                    <a:lnTo>
                      <a:pt x="262" y="388"/>
                    </a:lnTo>
                    <a:lnTo>
                      <a:pt x="258" y="395"/>
                    </a:lnTo>
                    <a:lnTo>
                      <a:pt x="253" y="399"/>
                    </a:lnTo>
                    <a:lnTo>
                      <a:pt x="253" y="399"/>
                    </a:lnTo>
                    <a:close/>
                    <a:moveTo>
                      <a:pt x="301" y="357"/>
                    </a:moveTo>
                    <a:lnTo>
                      <a:pt x="301" y="357"/>
                    </a:lnTo>
                    <a:lnTo>
                      <a:pt x="307" y="374"/>
                    </a:lnTo>
                    <a:lnTo>
                      <a:pt x="307" y="374"/>
                    </a:lnTo>
                    <a:lnTo>
                      <a:pt x="301" y="376"/>
                    </a:lnTo>
                    <a:lnTo>
                      <a:pt x="295" y="381"/>
                    </a:lnTo>
                    <a:lnTo>
                      <a:pt x="290" y="387"/>
                    </a:lnTo>
                    <a:lnTo>
                      <a:pt x="284" y="394"/>
                    </a:lnTo>
                    <a:lnTo>
                      <a:pt x="272" y="408"/>
                    </a:lnTo>
                    <a:lnTo>
                      <a:pt x="267" y="415"/>
                    </a:lnTo>
                    <a:lnTo>
                      <a:pt x="262" y="418"/>
                    </a:lnTo>
                    <a:lnTo>
                      <a:pt x="262" y="418"/>
                    </a:lnTo>
                    <a:lnTo>
                      <a:pt x="266" y="409"/>
                    </a:lnTo>
                    <a:lnTo>
                      <a:pt x="271" y="398"/>
                    </a:lnTo>
                    <a:lnTo>
                      <a:pt x="278" y="388"/>
                    </a:lnTo>
                    <a:lnTo>
                      <a:pt x="287" y="379"/>
                    </a:lnTo>
                    <a:lnTo>
                      <a:pt x="287" y="379"/>
                    </a:lnTo>
                    <a:lnTo>
                      <a:pt x="295" y="368"/>
                    </a:lnTo>
                    <a:lnTo>
                      <a:pt x="301" y="357"/>
                    </a:lnTo>
                    <a:lnTo>
                      <a:pt x="301" y="357"/>
                    </a:lnTo>
                    <a:close/>
                    <a:moveTo>
                      <a:pt x="260" y="432"/>
                    </a:moveTo>
                    <a:lnTo>
                      <a:pt x="260" y="432"/>
                    </a:lnTo>
                    <a:lnTo>
                      <a:pt x="270" y="424"/>
                    </a:lnTo>
                    <a:lnTo>
                      <a:pt x="270" y="424"/>
                    </a:lnTo>
                    <a:lnTo>
                      <a:pt x="262" y="439"/>
                    </a:lnTo>
                    <a:lnTo>
                      <a:pt x="262" y="439"/>
                    </a:lnTo>
                    <a:lnTo>
                      <a:pt x="260" y="432"/>
                    </a:lnTo>
                    <a:lnTo>
                      <a:pt x="260" y="432"/>
                    </a:lnTo>
                    <a:close/>
                    <a:moveTo>
                      <a:pt x="265" y="446"/>
                    </a:moveTo>
                    <a:lnTo>
                      <a:pt x="265" y="446"/>
                    </a:lnTo>
                    <a:lnTo>
                      <a:pt x="271" y="445"/>
                    </a:lnTo>
                    <a:lnTo>
                      <a:pt x="277" y="441"/>
                    </a:lnTo>
                    <a:lnTo>
                      <a:pt x="277" y="441"/>
                    </a:lnTo>
                    <a:lnTo>
                      <a:pt x="268" y="456"/>
                    </a:lnTo>
                    <a:lnTo>
                      <a:pt x="268" y="456"/>
                    </a:lnTo>
                    <a:lnTo>
                      <a:pt x="265" y="446"/>
                    </a:lnTo>
                    <a:lnTo>
                      <a:pt x="265" y="446"/>
                    </a:lnTo>
                    <a:close/>
                    <a:moveTo>
                      <a:pt x="272" y="467"/>
                    </a:moveTo>
                    <a:lnTo>
                      <a:pt x="272" y="467"/>
                    </a:lnTo>
                    <a:lnTo>
                      <a:pt x="276" y="464"/>
                    </a:lnTo>
                    <a:lnTo>
                      <a:pt x="279" y="461"/>
                    </a:lnTo>
                    <a:lnTo>
                      <a:pt x="279" y="461"/>
                    </a:lnTo>
                    <a:lnTo>
                      <a:pt x="273" y="470"/>
                    </a:lnTo>
                    <a:lnTo>
                      <a:pt x="273" y="470"/>
                    </a:lnTo>
                    <a:lnTo>
                      <a:pt x="272" y="467"/>
                    </a:lnTo>
                    <a:lnTo>
                      <a:pt x="272" y="467"/>
                    </a:lnTo>
                    <a:close/>
                    <a:moveTo>
                      <a:pt x="279" y="485"/>
                    </a:moveTo>
                    <a:lnTo>
                      <a:pt x="279" y="485"/>
                    </a:lnTo>
                    <a:lnTo>
                      <a:pt x="278" y="483"/>
                    </a:lnTo>
                    <a:lnTo>
                      <a:pt x="278" y="483"/>
                    </a:lnTo>
                    <a:lnTo>
                      <a:pt x="279" y="482"/>
                    </a:lnTo>
                    <a:lnTo>
                      <a:pt x="279" y="482"/>
                    </a:lnTo>
                    <a:lnTo>
                      <a:pt x="279" y="485"/>
                    </a:lnTo>
                    <a:lnTo>
                      <a:pt x="279" y="485"/>
                    </a:lnTo>
                    <a:close/>
                    <a:moveTo>
                      <a:pt x="279" y="428"/>
                    </a:moveTo>
                    <a:lnTo>
                      <a:pt x="279" y="428"/>
                    </a:lnTo>
                    <a:lnTo>
                      <a:pt x="287" y="417"/>
                    </a:lnTo>
                    <a:lnTo>
                      <a:pt x="294" y="405"/>
                    </a:lnTo>
                    <a:lnTo>
                      <a:pt x="309" y="383"/>
                    </a:lnTo>
                    <a:lnTo>
                      <a:pt x="309" y="383"/>
                    </a:lnTo>
                    <a:lnTo>
                      <a:pt x="314" y="398"/>
                    </a:lnTo>
                    <a:lnTo>
                      <a:pt x="314" y="398"/>
                    </a:lnTo>
                    <a:lnTo>
                      <a:pt x="312" y="397"/>
                    </a:lnTo>
                    <a:lnTo>
                      <a:pt x="309" y="398"/>
                    </a:lnTo>
                    <a:lnTo>
                      <a:pt x="306" y="399"/>
                    </a:lnTo>
                    <a:lnTo>
                      <a:pt x="303" y="403"/>
                    </a:lnTo>
                    <a:lnTo>
                      <a:pt x="299" y="409"/>
                    </a:lnTo>
                    <a:lnTo>
                      <a:pt x="295" y="414"/>
                    </a:lnTo>
                    <a:lnTo>
                      <a:pt x="295" y="414"/>
                    </a:lnTo>
                    <a:lnTo>
                      <a:pt x="288" y="421"/>
                    </a:lnTo>
                    <a:lnTo>
                      <a:pt x="279" y="428"/>
                    </a:lnTo>
                    <a:lnTo>
                      <a:pt x="279" y="428"/>
                    </a:lnTo>
                    <a:close/>
                    <a:moveTo>
                      <a:pt x="308" y="455"/>
                    </a:moveTo>
                    <a:lnTo>
                      <a:pt x="308" y="455"/>
                    </a:lnTo>
                    <a:lnTo>
                      <a:pt x="319" y="444"/>
                    </a:lnTo>
                    <a:lnTo>
                      <a:pt x="330" y="436"/>
                    </a:lnTo>
                    <a:lnTo>
                      <a:pt x="330" y="436"/>
                    </a:lnTo>
                    <a:lnTo>
                      <a:pt x="333" y="444"/>
                    </a:lnTo>
                    <a:lnTo>
                      <a:pt x="333" y="444"/>
                    </a:lnTo>
                    <a:lnTo>
                      <a:pt x="331" y="444"/>
                    </a:lnTo>
                    <a:lnTo>
                      <a:pt x="329" y="444"/>
                    </a:lnTo>
                    <a:lnTo>
                      <a:pt x="323" y="447"/>
                    </a:lnTo>
                    <a:lnTo>
                      <a:pt x="318" y="452"/>
                    </a:lnTo>
                    <a:lnTo>
                      <a:pt x="312" y="458"/>
                    </a:lnTo>
                    <a:lnTo>
                      <a:pt x="302" y="471"/>
                    </a:lnTo>
                    <a:lnTo>
                      <a:pt x="296" y="481"/>
                    </a:lnTo>
                    <a:lnTo>
                      <a:pt x="296" y="481"/>
                    </a:lnTo>
                    <a:lnTo>
                      <a:pt x="295" y="480"/>
                    </a:lnTo>
                    <a:lnTo>
                      <a:pt x="291" y="479"/>
                    </a:lnTo>
                    <a:lnTo>
                      <a:pt x="291" y="479"/>
                    </a:lnTo>
                    <a:lnTo>
                      <a:pt x="297" y="468"/>
                    </a:lnTo>
                    <a:lnTo>
                      <a:pt x="297" y="468"/>
                    </a:lnTo>
                    <a:lnTo>
                      <a:pt x="301" y="467"/>
                    </a:lnTo>
                    <a:lnTo>
                      <a:pt x="307" y="463"/>
                    </a:lnTo>
                    <a:lnTo>
                      <a:pt x="308" y="462"/>
                    </a:lnTo>
                    <a:lnTo>
                      <a:pt x="309" y="459"/>
                    </a:lnTo>
                    <a:lnTo>
                      <a:pt x="311" y="457"/>
                    </a:lnTo>
                    <a:lnTo>
                      <a:pt x="308" y="455"/>
                    </a:lnTo>
                    <a:lnTo>
                      <a:pt x="308" y="455"/>
                    </a:lnTo>
                    <a:close/>
                    <a:moveTo>
                      <a:pt x="291" y="462"/>
                    </a:moveTo>
                    <a:lnTo>
                      <a:pt x="291" y="462"/>
                    </a:lnTo>
                    <a:lnTo>
                      <a:pt x="290" y="462"/>
                    </a:lnTo>
                    <a:lnTo>
                      <a:pt x="290" y="462"/>
                    </a:lnTo>
                    <a:lnTo>
                      <a:pt x="305" y="442"/>
                    </a:lnTo>
                    <a:lnTo>
                      <a:pt x="320" y="423"/>
                    </a:lnTo>
                    <a:lnTo>
                      <a:pt x="320" y="423"/>
                    </a:lnTo>
                    <a:lnTo>
                      <a:pt x="320" y="418"/>
                    </a:lnTo>
                    <a:lnTo>
                      <a:pt x="319" y="416"/>
                    </a:lnTo>
                    <a:lnTo>
                      <a:pt x="317" y="416"/>
                    </a:lnTo>
                    <a:lnTo>
                      <a:pt x="313" y="417"/>
                    </a:lnTo>
                    <a:lnTo>
                      <a:pt x="313" y="417"/>
                    </a:lnTo>
                    <a:lnTo>
                      <a:pt x="301" y="428"/>
                    </a:lnTo>
                    <a:lnTo>
                      <a:pt x="289" y="439"/>
                    </a:lnTo>
                    <a:lnTo>
                      <a:pt x="289" y="439"/>
                    </a:lnTo>
                    <a:lnTo>
                      <a:pt x="302" y="420"/>
                    </a:lnTo>
                    <a:lnTo>
                      <a:pt x="302" y="420"/>
                    </a:lnTo>
                    <a:lnTo>
                      <a:pt x="311" y="412"/>
                    </a:lnTo>
                    <a:lnTo>
                      <a:pt x="314" y="408"/>
                    </a:lnTo>
                    <a:lnTo>
                      <a:pt x="317" y="403"/>
                    </a:lnTo>
                    <a:lnTo>
                      <a:pt x="317" y="403"/>
                    </a:lnTo>
                    <a:lnTo>
                      <a:pt x="326" y="428"/>
                    </a:lnTo>
                    <a:lnTo>
                      <a:pt x="326" y="428"/>
                    </a:lnTo>
                    <a:lnTo>
                      <a:pt x="321" y="430"/>
                    </a:lnTo>
                    <a:lnTo>
                      <a:pt x="315" y="433"/>
                    </a:lnTo>
                    <a:lnTo>
                      <a:pt x="307" y="442"/>
                    </a:lnTo>
                    <a:lnTo>
                      <a:pt x="297" y="452"/>
                    </a:lnTo>
                    <a:lnTo>
                      <a:pt x="291" y="462"/>
                    </a:lnTo>
                    <a:lnTo>
                      <a:pt x="291" y="462"/>
                    </a:lnTo>
                    <a:close/>
                    <a:moveTo>
                      <a:pt x="285" y="501"/>
                    </a:moveTo>
                    <a:lnTo>
                      <a:pt x="285" y="501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3" y="494"/>
                    </a:lnTo>
                    <a:lnTo>
                      <a:pt x="288" y="492"/>
                    </a:lnTo>
                    <a:lnTo>
                      <a:pt x="293" y="489"/>
                    </a:lnTo>
                    <a:lnTo>
                      <a:pt x="293" y="489"/>
                    </a:lnTo>
                    <a:lnTo>
                      <a:pt x="285" y="501"/>
                    </a:lnTo>
                    <a:lnTo>
                      <a:pt x="285" y="501"/>
                    </a:lnTo>
                    <a:close/>
                    <a:moveTo>
                      <a:pt x="290" y="514"/>
                    </a:moveTo>
                    <a:lnTo>
                      <a:pt x="290" y="514"/>
                    </a:lnTo>
                    <a:lnTo>
                      <a:pt x="300" y="495"/>
                    </a:lnTo>
                    <a:lnTo>
                      <a:pt x="311" y="477"/>
                    </a:lnTo>
                    <a:lnTo>
                      <a:pt x="311" y="477"/>
                    </a:lnTo>
                    <a:lnTo>
                      <a:pt x="317" y="471"/>
                    </a:lnTo>
                    <a:lnTo>
                      <a:pt x="324" y="464"/>
                    </a:lnTo>
                    <a:lnTo>
                      <a:pt x="331" y="457"/>
                    </a:lnTo>
                    <a:lnTo>
                      <a:pt x="333" y="453"/>
                    </a:lnTo>
                    <a:lnTo>
                      <a:pt x="336" y="450"/>
                    </a:lnTo>
                    <a:lnTo>
                      <a:pt x="336" y="450"/>
                    </a:lnTo>
                    <a:lnTo>
                      <a:pt x="342" y="465"/>
                    </a:lnTo>
                    <a:lnTo>
                      <a:pt x="342" y="465"/>
                    </a:lnTo>
                    <a:lnTo>
                      <a:pt x="337" y="468"/>
                    </a:lnTo>
                    <a:lnTo>
                      <a:pt x="331" y="471"/>
                    </a:lnTo>
                    <a:lnTo>
                      <a:pt x="325" y="476"/>
                    </a:lnTo>
                    <a:lnTo>
                      <a:pt x="320" y="482"/>
                    </a:lnTo>
                    <a:lnTo>
                      <a:pt x="309" y="495"/>
                    </a:lnTo>
                    <a:lnTo>
                      <a:pt x="302" y="506"/>
                    </a:lnTo>
                    <a:lnTo>
                      <a:pt x="302" y="506"/>
                    </a:lnTo>
                    <a:lnTo>
                      <a:pt x="291" y="515"/>
                    </a:lnTo>
                    <a:lnTo>
                      <a:pt x="291" y="515"/>
                    </a:lnTo>
                    <a:lnTo>
                      <a:pt x="290" y="514"/>
                    </a:lnTo>
                    <a:lnTo>
                      <a:pt x="290" y="514"/>
                    </a:lnTo>
                    <a:close/>
                    <a:moveTo>
                      <a:pt x="366" y="520"/>
                    </a:moveTo>
                    <a:lnTo>
                      <a:pt x="366" y="520"/>
                    </a:lnTo>
                    <a:lnTo>
                      <a:pt x="365" y="520"/>
                    </a:lnTo>
                    <a:lnTo>
                      <a:pt x="362" y="520"/>
                    </a:lnTo>
                    <a:lnTo>
                      <a:pt x="358" y="522"/>
                    </a:lnTo>
                    <a:lnTo>
                      <a:pt x="352" y="528"/>
                    </a:lnTo>
                    <a:lnTo>
                      <a:pt x="344" y="535"/>
                    </a:lnTo>
                    <a:lnTo>
                      <a:pt x="332" y="551"/>
                    </a:lnTo>
                    <a:lnTo>
                      <a:pt x="324" y="560"/>
                    </a:lnTo>
                    <a:lnTo>
                      <a:pt x="324" y="560"/>
                    </a:lnTo>
                    <a:lnTo>
                      <a:pt x="331" y="546"/>
                    </a:lnTo>
                    <a:lnTo>
                      <a:pt x="341" y="533"/>
                    </a:lnTo>
                    <a:lnTo>
                      <a:pt x="352" y="521"/>
                    </a:lnTo>
                    <a:lnTo>
                      <a:pt x="361" y="509"/>
                    </a:lnTo>
                    <a:lnTo>
                      <a:pt x="361" y="509"/>
                    </a:lnTo>
                    <a:lnTo>
                      <a:pt x="372" y="530"/>
                    </a:lnTo>
                    <a:lnTo>
                      <a:pt x="372" y="530"/>
                    </a:lnTo>
                    <a:lnTo>
                      <a:pt x="355" y="550"/>
                    </a:lnTo>
                    <a:lnTo>
                      <a:pt x="346" y="558"/>
                    </a:lnTo>
                    <a:lnTo>
                      <a:pt x="336" y="567"/>
                    </a:lnTo>
                    <a:lnTo>
                      <a:pt x="336" y="567"/>
                    </a:lnTo>
                    <a:lnTo>
                      <a:pt x="343" y="554"/>
                    </a:lnTo>
                    <a:lnTo>
                      <a:pt x="343" y="554"/>
                    </a:lnTo>
                    <a:lnTo>
                      <a:pt x="349" y="548"/>
                    </a:lnTo>
                    <a:lnTo>
                      <a:pt x="359" y="538"/>
                    </a:lnTo>
                    <a:lnTo>
                      <a:pt x="362" y="533"/>
                    </a:lnTo>
                    <a:lnTo>
                      <a:pt x="366" y="527"/>
                    </a:lnTo>
                    <a:lnTo>
                      <a:pt x="367" y="523"/>
                    </a:lnTo>
                    <a:lnTo>
                      <a:pt x="367" y="521"/>
                    </a:lnTo>
                    <a:lnTo>
                      <a:pt x="366" y="520"/>
                    </a:lnTo>
                    <a:lnTo>
                      <a:pt x="366" y="520"/>
                    </a:lnTo>
                    <a:close/>
                    <a:moveTo>
                      <a:pt x="317" y="536"/>
                    </a:moveTo>
                    <a:lnTo>
                      <a:pt x="317" y="536"/>
                    </a:lnTo>
                    <a:lnTo>
                      <a:pt x="323" y="524"/>
                    </a:lnTo>
                    <a:lnTo>
                      <a:pt x="331" y="512"/>
                    </a:lnTo>
                    <a:lnTo>
                      <a:pt x="342" y="501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3" y="489"/>
                    </a:lnTo>
                    <a:lnTo>
                      <a:pt x="358" y="499"/>
                    </a:lnTo>
                    <a:lnTo>
                      <a:pt x="358" y="499"/>
                    </a:lnTo>
                    <a:lnTo>
                      <a:pt x="337" y="518"/>
                    </a:lnTo>
                    <a:lnTo>
                      <a:pt x="327" y="528"/>
                    </a:lnTo>
                    <a:lnTo>
                      <a:pt x="317" y="536"/>
                    </a:lnTo>
                    <a:lnTo>
                      <a:pt x="317" y="536"/>
                    </a:lnTo>
                    <a:close/>
                    <a:moveTo>
                      <a:pt x="305" y="522"/>
                    </a:moveTo>
                    <a:lnTo>
                      <a:pt x="305" y="522"/>
                    </a:lnTo>
                    <a:lnTo>
                      <a:pt x="309" y="512"/>
                    </a:lnTo>
                    <a:lnTo>
                      <a:pt x="309" y="512"/>
                    </a:lnTo>
                    <a:lnTo>
                      <a:pt x="319" y="504"/>
                    </a:lnTo>
                    <a:lnTo>
                      <a:pt x="329" y="494"/>
                    </a:lnTo>
                    <a:lnTo>
                      <a:pt x="346" y="474"/>
                    </a:lnTo>
                    <a:lnTo>
                      <a:pt x="346" y="474"/>
                    </a:lnTo>
                    <a:lnTo>
                      <a:pt x="349" y="482"/>
                    </a:lnTo>
                    <a:lnTo>
                      <a:pt x="349" y="482"/>
                    </a:lnTo>
                    <a:lnTo>
                      <a:pt x="344" y="483"/>
                    </a:lnTo>
                    <a:lnTo>
                      <a:pt x="338" y="487"/>
                    </a:lnTo>
                    <a:lnTo>
                      <a:pt x="326" y="499"/>
                    </a:lnTo>
                    <a:lnTo>
                      <a:pt x="314" y="514"/>
                    </a:lnTo>
                    <a:lnTo>
                      <a:pt x="305" y="522"/>
                    </a:lnTo>
                    <a:lnTo>
                      <a:pt x="305" y="522"/>
                    </a:lnTo>
                    <a:close/>
                    <a:moveTo>
                      <a:pt x="301" y="538"/>
                    </a:moveTo>
                    <a:lnTo>
                      <a:pt x="301" y="538"/>
                    </a:lnTo>
                    <a:lnTo>
                      <a:pt x="308" y="532"/>
                    </a:lnTo>
                    <a:lnTo>
                      <a:pt x="308" y="532"/>
                    </a:lnTo>
                    <a:lnTo>
                      <a:pt x="305" y="545"/>
                    </a:lnTo>
                    <a:lnTo>
                      <a:pt x="305" y="545"/>
                    </a:lnTo>
                    <a:lnTo>
                      <a:pt x="301" y="538"/>
                    </a:lnTo>
                    <a:lnTo>
                      <a:pt x="301" y="538"/>
                    </a:lnTo>
                    <a:close/>
                    <a:moveTo>
                      <a:pt x="319" y="577"/>
                    </a:moveTo>
                    <a:lnTo>
                      <a:pt x="319" y="577"/>
                    </a:lnTo>
                    <a:lnTo>
                      <a:pt x="319" y="577"/>
                    </a:lnTo>
                    <a:lnTo>
                      <a:pt x="319" y="577"/>
                    </a:lnTo>
                    <a:lnTo>
                      <a:pt x="320" y="576"/>
                    </a:lnTo>
                    <a:lnTo>
                      <a:pt x="320" y="576"/>
                    </a:lnTo>
                    <a:lnTo>
                      <a:pt x="319" y="577"/>
                    </a:lnTo>
                    <a:lnTo>
                      <a:pt x="319" y="577"/>
                    </a:lnTo>
                    <a:close/>
                    <a:moveTo>
                      <a:pt x="313" y="564"/>
                    </a:moveTo>
                    <a:lnTo>
                      <a:pt x="313" y="564"/>
                    </a:lnTo>
                    <a:lnTo>
                      <a:pt x="308" y="552"/>
                    </a:lnTo>
                    <a:lnTo>
                      <a:pt x="308" y="552"/>
                    </a:lnTo>
                    <a:lnTo>
                      <a:pt x="312" y="552"/>
                    </a:lnTo>
                    <a:lnTo>
                      <a:pt x="314" y="551"/>
                    </a:lnTo>
                    <a:lnTo>
                      <a:pt x="320" y="546"/>
                    </a:lnTo>
                    <a:lnTo>
                      <a:pt x="320" y="546"/>
                    </a:lnTo>
                    <a:lnTo>
                      <a:pt x="317" y="554"/>
                    </a:lnTo>
                    <a:lnTo>
                      <a:pt x="313" y="564"/>
                    </a:lnTo>
                    <a:lnTo>
                      <a:pt x="313" y="564"/>
                    </a:lnTo>
                    <a:close/>
                    <a:moveTo>
                      <a:pt x="323" y="587"/>
                    </a:moveTo>
                    <a:lnTo>
                      <a:pt x="323" y="587"/>
                    </a:lnTo>
                    <a:lnTo>
                      <a:pt x="324" y="587"/>
                    </a:lnTo>
                    <a:lnTo>
                      <a:pt x="324" y="587"/>
                    </a:lnTo>
                    <a:lnTo>
                      <a:pt x="332" y="581"/>
                    </a:lnTo>
                    <a:lnTo>
                      <a:pt x="332" y="581"/>
                    </a:lnTo>
                    <a:lnTo>
                      <a:pt x="329" y="589"/>
                    </a:lnTo>
                    <a:lnTo>
                      <a:pt x="326" y="598"/>
                    </a:lnTo>
                    <a:lnTo>
                      <a:pt x="326" y="598"/>
                    </a:lnTo>
                    <a:lnTo>
                      <a:pt x="323" y="587"/>
                    </a:lnTo>
                    <a:lnTo>
                      <a:pt x="323" y="587"/>
                    </a:lnTo>
                    <a:close/>
                    <a:moveTo>
                      <a:pt x="335" y="619"/>
                    </a:moveTo>
                    <a:lnTo>
                      <a:pt x="335" y="619"/>
                    </a:lnTo>
                    <a:lnTo>
                      <a:pt x="332" y="615"/>
                    </a:lnTo>
                    <a:lnTo>
                      <a:pt x="332" y="615"/>
                    </a:lnTo>
                    <a:lnTo>
                      <a:pt x="337" y="612"/>
                    </a:lnTo>
                    <a:lnTo>
                      <a:pt x="337" y="612"/>
                    </a:lnTo>
                    <a:lnTo>
                      <a:pt x="335" y="619"/>
                    </a:lnTo>
                    <a:lnTo>
                      <a:pt x="335" y="619"/>
                    </a:lnTo>
                    <a:close/>
                    <a:moveTo>
                      <a:pt x="342" y="639"/>
                    </a:moveTo>
                    <a:lnTo>
                      <a:pt x="342" y="639"/>
                    </a:lnTo>
                    <a:lnTo>
                      <a:pt x="341" y="636"/>
                    </a:lnTo>
                    <a:lnTo>
                      <a:pt x="341" y="636"/>
                    </a:lnTo>
                    <a:lnTo>
                      <a:pt x="344" y="635"/>
                    </a:lnTo>
                    <a:lnTo>
                      <a:pt x="344" y="635"/>
                    </a:lnTo>
                    <a:lnTo>
                      <a:pt x="342" y="639"/>
                    </a:lnTo>
                    <a:lnTo>
                      <a:pt x="342" y="639"/>
                    </a:lnTo>
                    <a:close/>
                    <a:moveTo>
                      <a:pt x="342" y="626"/>
                    </a:moveTo>
                    <a:lnTo>
                      <a:pt x="342" y="626"/>
                    </a:lnTo>
                    <a:lnTo>
                      <a:pt x="346" y="618"/>
                    </a:lnTo>
                    <a:lnTo>
                      <a:pt x="350" y="611"/>
                    </a:lnTo>
                    <a:lnTo>
                      <a:pt x="360" y="597"/>
                    </a:lnTo>
                    <a:lnTo>
                      <a:pt x="383" y="571"/>
                    </a:lnTo>
                    <a:lnTo>
                      <a:pt x="383" y="571"/>
                    </a:lnTo>
                    <a:lnTo>
                      <a:pt x="385" y="568"/>
                    </a:lnTo>
                    <a:lnTo>
                      <a:pt x="385" y="567"/>
                    </a:lnTo>
                    <a:lnTo>
                      <a:pt x="384" y="567"/>
                    </a:lnTo>
                    <a:lnTo>
                      <a:pt x="382" y="567"/>
                    </a:lnTo>
                    <a:lnTo>
                      <a:pt x="377" y="569"/>
                    </a:lnTo>
                    <a:lnTo>
                      <a:pt x="368" y="574"/>
                    </a:lnTo>
                    <a:lnTo>
                      <a:pt x="365" y="576"/>
                    </a:lnTo>
                    <a:lnTo>
                      <a:pt x="365" y="576"/>
                    </a:lnTo>
                    <a:lnTo>
                      <a:pt x="350" y="589"/>
                    </a:lnTo>
                    <a:lnTo>
                      <a:pt x="343" y="597"/>
                    </a:lnTo>
                    <a:lnTo>
                      <a:pt x="336" y="603"/>
                    </a:lnTo>
                    <a:lnTo>
                      <a:pt x="336" y="603"/>
                    </a:lnTo>
                    <a:lnTo>
                      <a:pt x="337" y="595"/>
                    </a:lnTo>
                    <a:lnTo>
                      <a:pt x="339" y="589"/>
                    </a:lnTo>
                    <a:lnTo>
                      <a:pt x="347" y="577"/>
                    </a:lnTo>
                    <a:lnTo>
                      <a:pt x="355" y="565"/>
                    </a:lnTo>
                    <a:lnTo>
                      <a:pt x="365" y="553"/>
                    </a:lnTo>
                    <a:lnTo>
                      <a:pt x="365" y="553"/>
                    </a:lnTo>
                    <a:lnTo>
                      <a:pt x="377" y="540"/>
                    </a:lnTo>
                    <a:lnTo>
                      <a:pt x="377" y="540"/>
                    </a:lnTo>
                    <a:lnTo>
                      <a:pt x="391" y="568"/>
                    </a:lnTo>
                    <a:lnTo>
                      <a:pt x="403" y="597"/>
                    </a:lnTo>
                    <a:lnTo>
                      <a:pt x="403" y="597"/>
                    </a:lnTo>
                    <a:lnTo>
                      <a:pt x="398" y="599"/>
                    </a:lnTo>
                    <a:lnTo>
                      <a:pt x="395" y="603"/>
                    </a:lnTo>
                    <a:lnTo>
                      <a:pt x="386" y="611"/>
                    </a:lnTo>
                    <a:lnTo>
                      <a:pt x="371" y="629"/>
                    </a:lnTo>
                    <a:lnTo>
                      <a:pt x="371" y="629"/>
                    </a:lnTo>
                    <a:lnTo>
                      <a:pt x="361" y="638"/>
                    </a:lnTo>
                    <a:lnTo>
                      <a:pt x="350" y="644"/>
                    </a:lnTo>
                    <a:lnTo>
                      <a:pt x="350" y="644"/>
                    </a:lnTo>
                    <a:lnTo>
                      <a:pt x="360" y="629"/>
                    </a:lnTo>
                    <a:lnTo>
                      <a:pt x="371" y="617"/>
                    </a:lnTo>
                    <a:lnTo>
                      <a:pt x="382" y="605"/>
                    </a:lnTo>
                    <a:lnTo>
                      <a:pt x="394" y="593"/>
                    </a:lnTo>
                    <a:lnTo>
                      <a:pt x="394" y="593"/>
                    </a:lnTo>
                    <a:lnTo>
                      <a:pt x="396" y="591"/>
                    </a:lnTo>
                    <a:lnTo>
                      <a:pt x="395" y="587"/>
                    </a:lnTo>
                    <a:lnTo>
                      <a:pt x="395" y="587"/>
                    </a:lnTo>
                    <a:lnTo>
                      <a:pt x="392" y="586"/>
                    </a:lnTo>
                    <a:lnTo>
                      <a:pt x="391" y="587"/>
                    </a:lnTo>
                    <a:lnTo>
                      <a:pt x="385" y="589"/>
                    </a:lnTo>
                    <a:lnTo>
                      <a:pt x="377" y="595"/>
                    </a:lnTo>
                    <a:lnTo>
                      <a:pt x="368" y="603"/>
                    </a:lnTo>
                    <a:lnTo>
                      <a:pt x="353" y="617"/>
                    </a:lnTo>
                    <a:lnTo>
                      <a:pt x="342" y="626"/>
                    </a:lnTo>
                    <a:lnTo>
                      <a:pt x="342" y="626"/>
                    </a:lnTo>
                    <a:close/>
                    <a:moveTo>
                      <a:pt x="392" y="703"/>
                    </a:moveTo>
                    <a:lnTo>
                      <a:pt x="392" y="703"/>
                    </a:lnTo>
                    <a:lnTo>
                      <a:pt x="394" y="700"/>
                    </a:lnTo>
                    <a:lnTo>
                      <a:pt x="394" y="698"/>
                    </a:lnTo>
                    <a:lnTo>
                      <a:pt x="394" y="698"/>
                    </a:lnTo>
                    <a:lnTo>
                      <a:pt x="396" y="698"/>
                    </a:lnTo>
                    <a:lnTo>
                      <a:pt x="400" y="697"/>
                    </a:lnTo>
                    <a:lnTo>
                      <a:pt x="403" y="694"/>
                    </a:lnTo>
                    <a:lnTo>
                      <a:pt x="403" y="693"/>
                    </a:lnTo>
                    <a:lnTo>
                      <a:pt x="403" y="691"/>
                    </a:lnTo>
                    <a:lnTo>
                      <a:pt x="403" y="691"/>
                    </a:lnTo>
                    <a:lnTo>
                      <a:pt x="411" y="691"/>
                    </a:lnTo>
                    <a:lnTo>
                      <a:pt x="411" y="691"/>
                    </a:lnTo>
                    <a:lnTo>
                      <a:pt x="404" y="701"/>
                    </a:lnTo>
                    <a:lnTo>
                      <a:pt x="397" y="710"/>
                    </a:lnTo>
                    <a:lnTo>
                      <a:pt x="389" y="717"/>
                    </a:lnTo>
                    <a:lnTo>
                      <a:pt x="379" y="723"/>
                    </a:lnTo>
                    <a:lnTo>
                      <a:pt x="379" y="723"/>
                    </a:lnTo>
                    <a:lnTo>
                      <a:pt x="378" y="722"/>
                    </a:lnTo>
                    <a:lnTo>
                      <a:pt x="378" y="722"/>
                    </a:lnTo>
                    <a:lnTo>
                      <a:pt x="383" y="710"/>
                    </a:lnTo>
                    <a:lnTo>
                      <a:pt x="383" y="710"/>
                    </a:lnTo>
                    <a:lnTo>
                      <a:pt x="392" y="703"/>
                    </a:lnTo>
                    <a:lnTo>
                      <a:pt x="392" y="703"/>
                    </a:lnTo>
                    <a:close/>
                    <a:moveTo>
                      <a:pt x="389" y="681"/>
                    </a:moveTo>
                    <a:lnTo>
                      <a:pt x="389" y="681"/>
                    </a:lnTo>
                    <a:lnTo>
                      <a:pt x="394" y="679"/>
                    </a:lnTo>
                    <a:lnTo>
                      <a:pt x="394" y="679"/>
                    </a:lnTo>
                    <a:lnTo>
                      <a:pt x="391" y="681"/>
                    </a:lnTo>
                    <a:lnTo>
                      <a:pt x="391" y="681"/>
                    </a:lnTo>
                    <a:lnTo>
                      <a:pt x="389" y="681"/>
                    </a:lnTo>
                    <a:lnTo>
                      <a:pt x="389" y="681"/>
                    </a:lnTo>
                    <a:close/>
                    <a:moveTo>
                      <a:pt x="403" y="681"/>
                    </a:moveTo>
                    <a:lnTo>
                      <a:pt x="403" y="681"/>
                    </a:lnTo>
                    <a:lnTo>
                      <a:pt x="418" y="665"/>
                    </a:lnTo>
                    <a:lnTo>
                      <a:pt x="418" y="665"/>
                    </a:lnTo>
                    <a:lnTo>
                      <a:pt x="417" y="674"/>
                    </a:lnTo>
                    <a:lnTo>
                      <a:pt x="414" y="681"/>
                    </a:lnTo>
                    <a:lnTo>
                      <a:pt x="414" y="681"/>
                    </a:lnTo>
                    <a:lnTo>
                      <a:pt x="403" y="681"/>
                    </a:lnTo>
                    <a:lnTo>
                      <a:pt x="403" y="681"/>
                    </a:lnTo>
                    <a:close/>
                    <a:moveTo>
                      <a:pt x="376" y="679"/>
                    </a:moveTo>
                    <a:lnTo>
                      <a:pt x="376" y="679"/>
                    </a:lnTo>
                    <a:lnTo>
                      <a:pt x="384" y="669"/>
                    </a:lnTo>
                    <a:lnTo>
                      <a:pt x="397" y="653"/>
                    </a:lnTo>
                    <a:lnTo>
                      <a:pt x="404" y="646"/>
                    </a:lnTo>
                    <a:lnTo>
                      <a:pt x="409" y="639"/>
                    </a:lnTo>
                    <a:lnTo>
                      <a:pt x="412" y="633"/>
                    </a:lnTo>
                    <a:lnTo>
                      <a:pt x="412" y="630"/>
                    </a:lnTo>
                    <a:lnTo>
                      <a:pt x="412" y="629"/>
                    </a:lnTo>
                    <a:lnTo>
                      <a:pt x="412" y="629"/>
                    </a:lnTo>
                    <a:lnTo>
                      <a:pt x="411" y="629"/>
                    </a:lnTo>
                    <a:lnTo>
                      <a:pt x="408" y="629"/>
                    </a:lnTo>
                    <a:lnTo>
                      <a:pt x="402" y="633"/>
                    </a:lnTo>
                    <a:lnTo>
                      <a:pt x="384" y="645"/>
                    </a:lnTo>
                    <a:lnTo>
                      <a:pt x="356" y="668"/>
                    </a:lnTo>
                    <a:lnTo>
                      <a:pt x="356" y="668"/>
                    </a:lnTo>
                    <a:lnTo>
                      <a:pt x="355" y="665"/>
                    </a:lnTo>
                    <a:lnTo>
                      <a:pt x="355" y="665"/>
                    </a:lnTo>
                    <a:lnTo>
                      <a:pt x="360" y="658"/>
                    </a:lnTo>
                    <a:lnTo>
                      <a:pt x="365" y="651"/>
                    </a:lnTo>
                    <a:lnTo>
                      <a:pt x="378" y="636"/>
                    </a:lnTo>
                    <a:lnTo>
                      <a:pt x="378" y="636"/>
                    </a:lnTo>
                    <a:lnTo>
                      <a:pt x="392" y="622"/>
                    </a:lnTo>
                    <a:lnTo>
                      <a:pt x="407" y="606"/>
                    </a:lnTo>
                    <a:lnTo>
                      <a:pt x="407" y="606"/>
                    </a:lnTo>
                    <a:lnTo>
                      <a:pt x="414" y="630"/>
                    </a:lnTo>
                    <a:lnTo>
                      <a:pt x="417" y="642"/>
                    </a:lnTo>
                    <a:lnTo>
                      <a:pt x="418" y="653"/>
                    </a:lnTo>
                    <a:lnTo>
                      <a:pt x="418" y="653"/>
                    </a:lnTo>
                    <a:lnTo>
                      <a:pt x="413" y="654"/>
                    </a:lnTo>
                    <a:lnTo>
                      <a:pt x="407" y="656"/>
                    </a:lnTo>
                    <a:lnTo>
                      <a:pt x="396" y="663"/>
                    </a:lnTo>
                    <a:lnTo>
                      <a:pt x="376" y="679"/>
                    </a:lnTo>
                    <a:lnTo>
                      <a:pt x="376" y="679"/>
                    </a:lnTo>
                    <a:close/>
                    <a:moveTo>
                      <a:pt x="377" y="689"/>
                    </a:move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lnTo>
                      <a:pt x="377" y="689"/>
                    </a:lnTo>
                    <a:close/>
                    <a:moveTo>
                      <a:pt x="371" y="670"/>
                    </a:moveTo>
                    <a:lnTo>
                      <a:pt x="371" y="670"/>
                    </a:lnTo>
                    <a:lnTo>
                      <a:pt x="365" y="679"/>
                    </a:lnTo>
                    <a:lnTo>
                      <a:pt x="365" y="679"/>
                    </a:lnTo>
                    <a:lnTo>
                      <a:pt x="364" y="679"/>
                    </a:lnTo>
                    <a:lnTo>
                      <a:pt x="364" y="679"/>
                    </a:lnTo>
                    <a:lnTo>
                      <a:pt x="361" y="676"/>
                    </a:lnTo>
                    <a:lnTo>
                      <a:pt x="361" y="676"/>
                    </a:lnTo>
                    <a:lnTo>
                      <a:pt x="371" y="670"/>
                    </a:lnTo>
                    <a:lnTo>
                      <a:pt x="371" y="670"/>
                    </a:lnTo>
                    <a:close/>
                    <a:moveTo>
                      <a:pt x="350" y="654"/>
                    </a:moveTo>
                    <a:lnTo>
                      <a:pt x="350" y="654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49" y="656"/>
                    </a:lnTo>
                    <a:lnTo>
                      <a:pt x="350" y="654"/>
                    </a:lnTo>
                    <a:lnTo>
                      <a:pt x="350" y="654"/>
                    </a:lnTo>
                    <a:close/>
                    <a:moveTo>
                      <a:pt x="346" y="686"/>
                    </a:moveTo>
                    <a:lnTo>
                      <a:pt x="346" y="686"/>
                    </a:lnTo>
                    <a:lnTo>
                      <a:pt x="349" y="685"/>
                    </a:lnTo>
                    <a:lnTo>
                      <a:pt x="354" y="681"/>
                    </a:lnTo>
                    <a:lnTo>
                      <a:pt x="354" y="681"/>
                    </a:lnTo>
                    <a:lnTo>
                      <a:pt x="360" y="689"/>
                    </a:lnTo>
                    <a:lnTo>
                      <a:pt x="360" y="689"/>
                    </a:lnTo>
                    <a:lnTo>
                      <a:pt x="359" y="689"/>
                    </a:lnTo>
                    <a:lnTo>
                      <a:pt x="359" y="689"/>
                    </a:lnTo>
                    <a:lnTo>
                      <a:pt x="341" y="691"/>
                    </a:lnTo>
                    <a:lnTo>
                      <a:pt x="341" y="691"/>
                    </a:lnTo>
                    <a:lnTo>
                      <a:pt x="346" y="686"/>
                    </a:lnTo>
                    <a:lnTo>
                      <a:pt x="346" y="686"/>
                    </a:lnTo>
                    <a:close/>
                    <a:moveTo>
                      <a:pt x="331" y="700"/>
                    </a:moveTo>
                    <a:lnTo>
                      <a:pt x="331" y="700"/>
                    </a:lnTo>
                    <a:lnTo>
                      <a:pt x="341" y="701"/>
                    </a:lnTo>
                    <a:lnTo>
                      <a:pt x="352" y="701"/>
                    </a:lnTo>
                    <a:lnTo>
                      <a:pt x="373" y="700"/>
                    </a:lnTo>
                    <a:lnTo>
                      <a:pt x="373" y="700"/>
                    </a:lnTo>
                    <a:lnTo>
                      <a:pt x="377" y="700"/>
                    </a:lnTo>
                    <a:lnTo>
                      <a:pt x="377" y="700"/>
                    </a:lnTo>
                    <a:lnTo>
                      <a:pt x="376" y="704"/>
                    </a:lnTo>
                    <a:lnTo>
                      <a:pt x="376" y="704"/>
                    </a:lnTo>
                    <a:lnTo>
                      <a:pt x="367" y="707"/>
                    </a:lnTo>
                    <a:lnTo>
                      <a:pt x="359" y="712"/>
                    </a:lnTo>
                    <a:lnTo>
                      <a:pt x="339" y="718"/>
                    </a:lnTo>
                    <a:lnTo>
                      <a:pt x="339" y="718"/>
                    </a:lnTo>
                    <a:lnTo>
                      <a:pt x="330" y="719"/>
                    </a:lnTo>
                    <a:lnTo>
                      <a:pt x="314" y="723"/>
                    </a:lnTo>
                    <a:lnTo>
                      <a:pt x="306" y="724"/>
                    </a:lnTo>
                    <a:lnTo>
                      <a:pt x="301" y="728"/>
                    </a:lnTo>
                    <a:lnTo>
                      <a:pt x="299" y="729"/>
                    </a:lnTo>
                    <a:lnTo>
                      <a:pt x="299" y="730"/>
                    </a:lnTo>
                    <a:lnTo>
                      <a:pt x="299" y="732"/>
                    </a:lnTo>
                    <a:lnTo>
                      <a:pt x="300" y="734"/>
                    </a:lnTo>
                    <a:lnTo>
                      <a:pt x="300" y="734"/>
                    </a:lnTo>
                    <a:lnTo>
                      <a:pt x="278" y="733"/>
                    </a:lnTo>
                    <a:lnTo>
                      <a:pt x="278" y="733"/>
                    </a:lnTo>
                    <a:lnTo>
                      <a:pt x="293" y="725"/>
                    </a:lnTo>
                    <a:lnTo>
                      <a:pt x="306" y="718"/>
                    </a:lnTo>
                    <a:lnTo>
                      <a:pt x="319" y="710"/>
                    </a:lnTo>
                    <a:lnTo>
                      <a:pt x="331" y="700"/>
                    </a:lnTo>
                    <a:lnTo>
                      <a:pt x="331" y="700"/>
                    </a:lnTo>
                    <a:close/>
                    <a:moveTo>
                      <a:pt x="368" y="718"/>
                    </a:moveTo>
                    <a:lnTo>
                      <a:pt x="368" y="718"/>
                    </a:lnTo>
                    <a:lnTo>
                      <a:pt x="368" y="719"/>
                    </a:lnTo>
                    <a:lnTo>
                      <a:pt x="368" y="719"/>
                    </a:lnTo>
                    <a:lnTo>
                      <a:pt x="368" y="721"/>
                    </a:lnTo>
                    <a:lnTo>
                      <a:pt x="368" y="721"/>
                    </a:lnTo>
                    <a:lnTo>
                      <a:pt x="365" y="719"/>
                    </a:lnTo>
                    <a:lnTo>
                      <a:pt x="365" y="719"/>
                    </a:lnTo>
                    <a:lnTo>
                      <a:pt x="368" y="718"/>
                    </a:lnTo>
                    <a:lnTo>
                      <a:pt x="368" y="718"/>
                    </a:lnTo>
                    <a:close/>
                    <a:moveTo>
                      <a:pt x="320" y="733"/>
                    </a:moveTo>
                    <a:lnTo>
                      <a:pt x="320" y="733"/>
                    </a:lnTo>
                    <a:lnTo>
                      <a:pt x="341" y="728"/>
                    </a:lnTo>
                    <a:lnTo>
                      <a:pt x="341" y="728"/>
                    </a:lnTo>
                    <a:lnTo>
                      <a:pt x="358" y="728"/>
                    </a:lnTo>
                    <a:lnTo>
                      <a:pt x="358" y="728"/>
                    </a:lnTo>
                    <a:lnTo>
                      <a:pt x="339" y="732"/>
                    </a:lnTo>
                    <a:lnTo>
                      <a:pt x="320" y="733"/>
                    </a:lnTo>
                    <a:lnTo>
                      <a:pt x="320" y="733"/>
                    </a:lnTo>
                    <a:close/>
                    <a:moveTo>
                      <a:pt x="338" y="741"/>
                    </a:moveTo>
                    <a:lnTo>
                      <a:pt x="338" y="741"/>
                    </a:lnTo>
                    <a:lnTo>
                      <a:pt x="335" y="742"/>
                    </a:lnTo>
                    <a:lnTo>
                      <a:pt x="335" y="742"/>
                    </a:lnTo>
                    <a:lnTo>
                      <a:pt x="335" y="741"/>
                    </a:lnTo>
                    <a:lnTo>
                      <a:pt x="335" y="741"/>
                    </a:lnTo>
                    <a:lnTo>
                      <a:pt x="338" y="741"/>
                    </a:lnTo>
                    <a:lnTo>
                      <a:pt x="338" y="741"/>
                    </a:lnTo>
                    <a:close/>
                    <a:moveTo>
                      <a:pt x="214" y="794"/>
                    </a:moveTo>
                    <a:lnTo>
                      <a:pt x="214" y="794"/>
                    </a:lnTo>
                    <a:lnTo>
                      <a:pt x="234" y="791"/>
                    </a:lnTo>
                    <a:lnTo>
                      <a:pt x="234" y="791"/>
                    </a:lnTo>
                    <a:lnTo>
                      <a:pt x="213" y="804"/>
                    </a:lnTo>
                    <a:lnTo>
                      <a:pt x="193" y="818"/>
                    </a:lnTo>
                    <a:lnTo>
                      <a:pt x="193" y="818"/>
                    </a:lnTo>
                    <a:lnTo>
                      <a:pt x="190" y="817"/>
                    </a:lnTo>
                    <a:lnTo>
                      <a:pt x="188" y="817"/>
                    </a:lnTo>
                    <a:lnTo>
                      <a:pt x="182" y="817"/>
                    </a:lnTo>
                    <a:lnTo>
                      <a:pt x="163" y="823"/>
                    </a:lnTo>
                    <a:lnTo>
                      <a:pt x="131" y="834"/>
                    </a:lnTo>
                    <a:lnTo>
                      <a:pt x="131" y="834"/>
                    </a:lnTo>
                    <a:lnTo>
                      <a:pt x="146" y="827"/>
                    </a:lnTo>
                    <a:lnTo>
                      <a:pt x="161" y="819"/>
                    </a:lnTo>
                    <a:lnTo>
                      <a:pt x="193" y="809"/>
                    </a:lnTo>
                    <a:lnTo>
                      <a:pt x="193" y="809"/>
                    </a:lnTo>
                    <a:lnTo>
                      <a:pt x="199" y="807"/>
                    </a:lnTo>
                    <a:lnTo>
                      <a:pt x="208" y="805"/>
                    </a:lnTo>
                    <a:lnTo>
                      <a:pt x="213" y="803"/>
                    </a:lnTo>
                    <a:lnTo>
                      <a:pt x="216" y="800"/>
                    </a:lnTo>
                    <a:lnTo>
                      <a:pt x="217" y="798"/>
                    </a:lnTo>
                    <a:lnTo>
                      <a:pt x="214" y="794"/>
                    </a:lnTo>
                    <a:lnTo>
                      <a:pt x="214" y="794"/>
                    </a:lnTo>
                    <a:close/>
                    <a:moveTo>
                      <a:pt x="189" y="787"/>
                    </a:moveTo>
                    <a:lnTo>
                      <a:pt x="189" y="787"/>
                    </a:lnTo>
                    <a:lnTo>
                      <a:pt x="206" y="782"/>
                    </a:lnTo>
                    <a:lnTo>
                      <a:pt x="234" y="776"/>
                    </a:lnTo>
                    <a:lnTo>
                      <a:pt x="247" y="772"/>
                    </a:lnTo>
                    <a:lnTo>
                      <a:pt x="259" y="769"/>
                    </a:lnTo>
                    <a:lnTo>
                      <a:pt x="267" y="765"/>
                    </a:lnTo>
                    <a:lnTo>
                      <a:pt x="270" y="763"/>
                    </a:lnTo>
                    <a:lnTo>
                      <a:pt x="271" y="760"/>
                    </a:lnTo>
                    <a:lnTo>
                      <a:pt x="271" y="760"/>
                    </a:lnTo>
                    <a:lnTo>
                      <a:pt x="287" y="758"/>
                    </a:lnTo>
                    <a:lnTo>
                      <a:pt x="302" y="754"/>
                    </a:lnTo>
                    <a:lnTo>
                      <a:pt x="302" y="754"/>
                    </a:lnTo>
                    <a:lnTo>
                      <a:pt x="305" y="754"/>
                    </a:lnTo>
                    <a:lnTo>
                      <a:pt x="306" y="752"/>
                    </a:lnTo>
                    <a:lnTo>
                      <a:pt x="306" y="750"/>
                    </a:lnTo>
                    <a:lnTo>
                      <a:pt x="305" y="747"/>
                    </a:lnTo>
                    <a:lnTo>
                      <a:pt x="305" y="747"/>
                    </a:lnTo>
                    <a:lnTo>
                      <a:pt x="311" y="746"/>
                    </a:lnTo>
                    <a:lnTo>
                      <a:pt x="311" y="746"/>
                    </a:lnTo>
                    <a:lnTo>
                      <a:pt x="324" y="746"/>
                    </a:lnTo>
                    <a:lnTo>
                      <a:pt x="324" y="746"/>
                    </a:lnTo>
                    <a:lnTo>
                      <a:pt x="306" y="753"/>
                    </a:lnTo>
                    <a:lnTo>
                      <a:pt x="288" y="762"/>
                    </a:lnTo>
                    <a:lnTo>
                      <a:pt x="254" y="780"/>
                    </a:lnTo>
                    <a:lnTo>
                      <a:pt x="254" y="780"/>
                    </a:lnTo>
                    <a:lnTo>
                      <a:pt x="252" y="778"/>
                    </a:lnTo>
                    <a:lnTo>
                      <a:pt x="249" y="777"/>
                    </a:lnTo>
                    <a:lnTo>
                      <a:pt x="242" y="776"/>
                    </a:lnTo>
                    <a:lnTo>
                      <a:pt x="232" y="776"/>
                    </a:lnTo>
                    <a:lnTo>
                      <a:pt x="223" y="778"/>
                    </a:lnTo>
                    <a:lnTo>
                      <a:pt x="202" y="783"/>
                    </a:lnTo>
                    <a:lnTo>
                      <a:pt x="189" y="787"/>
                    </a:lnTo>
                    <a:lnTo>
                      <a:pt x="189" y="787"/>
                    </a:lnTo>
                    <a:close/>
                    <a:moveTo>
                      <a:pt x="248" y="747"/>
                    </a:moveTo>
                    <a:lnTo>
                      <a:pt x="248" y="747"/>
                    </a:lnTo>
                    <a:lnTo>
                      <a:pt x="264" y="740"/>
                    </a:lnTo>
                    <a:lnTo>
                      <a:pt x="264" y="740"/>
                    </a:lnTo>
                    <a:lnTo>
                      <a:pt x="268" y="742"/>
                    </a:lnTo>
                    <a:lnTo>
                      <a:pt x="276" y="744"/>
                    </a:lnTo>
                    <a:lnTo>
                      <a:pt x="276" y="744"/>
                    </a:lnTo>
                    <a:lnTo>
                      <a:pt x="259" y="747"/>
                    </a:lnTo>
                    <a:lnTo>
                      <a:pt x="243" y="748"/>
                    </a:lnTo>
                    <a:lnTo>
                      <a:pt x="243" y="748"/>
                    </a:lnTo>
                    <a:lnTo>
                      <a:pt x="248" y="747"/>
                    </a:lnTo>
                    <a:lnTo>
                      <a:pt x="248" y="747"/>
                    </a:lnTo>
                    <a:close/>
                    <a:moveTo>
                      <a:pt x="231" y="754"/>
                    </a:moveTo>
                    <a:lnTo>
                      <a:pt x="231" y="754"/>
                    </a:lnTo>
                    <a:lnTo>
                      <a:pt x="231" y="756"/>
                    </a:lnTo>
                    <a:lnTo>
                      <a:pt x="231" y="756"/>
                    </a:lnTo>
                    <a:lnTo>
                      <a:pt x="225" y="757"/>
                    </a:lnTo>
                    <a:lnTo>
                      <a:pt x="225" y="757"/>
                    </a:lnTo>
                    <a:lnTo>
                      <a:pt x="231" y="754"/>
                    </a:lnTo>
                    <a:lnTo>
                      <a:pt x="231" y="754"/>
                    </a:lnTo>
                    <a:close/>
                    <a:moveTo>
                      <a:pt x="193" y="774"/>
                    </a:moveTo>
                    <a:lnTo>
                      <a:pt x="193" y="774"/>
                    </a:lnTo>
                    <a:lnTo>
                      <a:pt x="193" y="775"/>
                    </a:lnTo>
                    <a:lnTo>
                      <a:pt x="193" y="775"/>
                    </a:lnTo>
                    <a:lnTo>
                      <a:pt x="187" y="777"/>
                    </a:lnTo>
                    <a:lnTo>
                      <a:pt x="187" y="777"/>
                    </a:lnTo>
                    <a:lnTo>
                      <a:pt x="193" y="774"/>
                    </a:lnTo>
                    <a:lnTo>
                      <a:pt x="193" y="774"/>
                    </a:lnTo>
                    <a:close/>
                    <a:moveTo>
                      <a:pt x="160" y="795"/>
                    </a:moveTo>
                    <a:lnTo>
                      <a:pt x="160" y="795"/>
                    </a:lnTo>
                    <a:lnTo>
                      <a:pt x="161" y="798"/>
                    </a:lnTo>
                    <a:lnTo>
                      <a:pt x="161" y="798"/>
                    </a:lnTo>
                    <a:lnTo>
                      <a:pt x="155" y="800"/>
                    </a:lnTo>
                    <a:lnTo>
                      <a:pt x="147" y="805"/>
                    </a:lnTo>
                    <a:lnTo>
                      <a:pt x="147" y="805"/>
                    </a:lnTo>
                    <a:lnTo>
                      <a:pt x="160" y="795"/>
                    </a:lnTo>
                    <a:lnTo>
                      <a:pt x="160" y="795"/>
                    </a:lnTo>
                    <a:close/>
                    <a:moveTo>
                      <a:pt x="101" y="845"/>
                    </a:moveTo>
                    <a:lnTo>
                      <a:pt x="101" y="845"/>
                    </a:lnTo>
                    <a:lnTo>
                      <a:pt x="120" y="828"/>
                    </a:lnTo>
                    <a:lnTo>
                      <a:pt x="141" y="810"/>
                    </a:lnTo>
                    <a:lnTo>
                      <a:pt x="141" y="810"/>
                    </a:lnTo>
                    <a:lnTo>
                      <a:pt x="137" y="815"/>
                    </a:lnTo>
                    <a:lnTo>
                      <a:pt x="137" y="817"/>
                    </a:lnTo>
                    <a:lnTo>
                      <a:pt x="137" y="819"/>
                    </a:lnTo>
                    <a:lnTo>
                      <a:pt x="137" y="819"/>
                    </a:lnTo>
                    <a:lnTo>
                      <a:pt x="130" y="824"/>
                    </a:lnTo>
                    <a:lnTo>
                      <a:pt x="118" y="833"/>
                    </a:lnTo>
                    <a:lnTo>
                      <a:pt x="112" y="837"/>
                    </a:lnTo>
                    <a:lnTo>
                      <a:pt x="108" y="841"/>
                    </a:lnTo>
                    <a:lnTo>
                      <a:pt x="108" y="844"/>
                    </a:lnTo>
                    <a:lnTo>
                      <a:pt x="108" y="845"/>
                    </a:lnTo>
                    <a:lnTo>
                      <a:pt x="110" y="847"/>
                    </a:lnTo>
                    <a:lnTo>
                      <a:pt x="112" y="847"/>
                    </a:lnTo>
                    <a:lnTo>
                      <a:pt x="112" y="847"/>
                    </a:lnTo>
                    <a:lnTo>
                      <a:pt x="87" y="858"/>
                    </a:lnTo>
                    <a:lnTo>
                      <a:pt x="87" y="858"/>
                    </a:lnTo>
                    <a:lnTo>
                      <a:pt x="101" y="845"/>
                    </a:lnTo>
                    <a:lnTo>
                      <a:pt x="101" y="845"/>
                    </a:lnTo>
                    <a:close/>
                    <a:moveTo>
                      <a:pt x="71" y="874"/>
                    </a:moveTo>
                    <a:lnTo>
                      <a:pt x="71" y="874"/>
                    </a:lnTo>
                    <a:lnTo>
                      <a:pt x="76" y="875"/>
                    </a:lnTo>
                    <a:lnTo>
                      <a:pt x="83" y="874"/>
                    </a:lnTo>
                    <a:lnTo>
                      <a:pt x="95" y="870"/>
                    </a:lnTo>
                    <a:lnTo>
                      <a:pt x="95" y="870"/>
                    </a:lnTo>
                    <a:lnTo>
                      <a:pt x="81" y="880"/>
                    </a:lnTo>
                    <a:lnTo>
                      <a:pt x="67" y="888"/>
                    </a:lnTo>
                    <a:lnTo>
                      <a:pt x="41" y="909"/>
                    </a:lnTo>
                    <a:lnTo>
                      <a:pt x="41" y="909"/>
                    </a:lnTo>
                    <a:lnTo>
                      <a:pt x="55" y="890"/>
                    </a:lnTo>
                    <a:lnTo>
                      <a:pt x="71" y="874"/>
                    </a:lnTo>
                    <a:lnTo>
                      <a:pt x="71" y="874"/>
                    </a:lnTo>
                    <a:close/>
                    <a:moveTo>
                      <a:pt x="28" y="931"/>
                    </a:moveTo>
                    <a:lnTo>
                      <a:pt x="28" y="931"/>
                    </a:lnTo>
                    <a:lnTo>
                      <a:pt x="35" y="930"/>
                    </a:lnTo>
                    <a:lnTo>
                      <a:pt x="41" y="928"/>
                    </a:lnTo>
                    <a:lnTo>
                      <a:pt x="41" y="928"/>
                    </a:lnTo>
                    <a:lnTo>
                      <a:pt x="25" y="939"/>
                    </a:lnTo>
                    <a:lnTo>
                      <a:pt x="25" y="939"/>
                    </a:lnTo>
                    <a:lnTo>
                      <a:pt x="28" y="931"/>
                    </a:lnTo>
                    <a:lnTo>
                      <a:pt x="28" y="931"/>
                    </a:lnTo>
                    <a:close/>
                    <a:moveTo>
                      <a:pt x="18" y="960"/>
                    </a:moveTo>
                    <a:lnTo>
                      <a:pt x="18" y="960"/>
                    </a:lnTo>
                    <a:lnTo>
                      <a:pt x="18" y="958"/>
                    </a:lnTo>
                    <a:lnTo>
                      <a:pt x="18" y="958"/>
                    </a:lnTo>
                    <a:lnTo>
                      <a:pt x="29" y="953"/>
                    </a:lnTo>
                    <a:lnTo>
                      <a:pt x="40" y="948"/>
                    </a:lnTo>
                    <a:lnTo>
                      <a:pt x="40" y="948"/>
                    </a:lnTo>
                    <a:lnTo>
                      <a:pt x="28" y="959"/>
                    </a:lnTo>
                    <a:lnTo>
                      <a:pt x="16" y="971"/>
                    </a:lnTo>
                    <a:lnTo>
                      <a:pt x="16" y="971"/>
                    </a:lnTo>
                    <a:lnTo>
                      <a:pt x="18" y="960"/>
                    </a:lnTo>
                    <a:lnTo>
                      <a:pt x="18" y="960"/>
                    </a:lnTo>
                    <a:close/>
                    <a:moveTo>
                      <a:pt x="13" y="1006"/>
                    </a:moveTo>
                    <a:lnTo>
                      <a:pt x="13" y="1006"/>
                    </a:lnTo>
                    <a:lnTo>
                      <a:pt x="17" y="1004"/>
                    </a:lnTo>
                    <a:lnTo>
                      <a:pt x="17" y="1004"/>
                    </a:lnTo>
                    <a:lnTo>
                      <a:pt x="13" y="1011"/>
                    </a:lnTo>
                    <a:lnTo>
                      <a:pt x="13" y="1011"/>
                    </a:lnTo>
                    <a:lnTo>
                      <a:pt x="13" y="1006"/>
                    </a:lnTo>
                    <a:lnTo>
                      <a:pt x="13" y="1006"/>
                    </a:lnTo>
                    <a:close/>
                    <a:moveTo>
                      <a:pt x="28" y="1057"/>
                    </a:moveTo>
                    <a:lnTo>
                      <a:pt x="28" y="1057"/>
                    </a:lnTo>
                    <a:lnTo>
                      <a:pt x="19" y="1057"/>
                    </a:lnTo>
                    <a:lnTo>
                      <a:pt x="19" y="1057"/>
                    </a:lnTo>
                    <a:lnTo>
                      <a:pt x="17" y="1049"/>
                    </a:lnTo>
                    <a:lnTo>
                      <a:pt x="16" y="1040"/>
                    </a:lnTo>
                    <a:lnTo>
                      <a:pt x="16" y="1040"/>
                    </a:lnTo>
                    <a:lnTo>
                      <a:pt x="25" y="1030"/>
                    </a:lnTo>
                    <a:lnTo>
                      <a:pt x="25" y="1030"/>
                    </a:lnTo>
                    <a:lnTo>
                      <a:pt x="23" y="1036"/>
                    </a:lnTo>
                    <a:lnTo>
                      <a:pt x="23" y="1042"/>
                    </a:lnTo>
                    <a:lnTo>
                      <a:pt x="23" y="1045"/>
                    </a:lnTo>
                    <a:lnTo>
                      <a:pt x="24" y="1046"/>
                    </a:lnTo>
                    <a:lnTo>
                      <a:pt x="27" y="1046"/>
                    </a:lnTo>
                    <a:lnTo>
                      <a:pt x="31" y="1046"/>
                    </a:lnTo>
                    <a:lnTo>
                      <a:pt x="31" y="1046"/>
                    </a:lnTo>
                    <a:lnTo>
                      <a:pt x="28" y="1057"/>
                    </a:lnTo>
                    <a:lnTo>
                      <a:pt x="28" y="1057"/>
                    </a:lnTo>
                    <a:close/>
                    <a:moveTo>
                      <a:pt x="19" y="1022"/>
                    </a:moveTo>
                    <a:lnTo>
                      <a:pt x="19" y="1022"/>
                    </a:lnTo>
                    <a:lnTo>
                      <a:pt x="27" y="1007"/>
                    </a:lnTo>
                    <a:lnTo>
                      <a:pt x="27" y="1007"/>
                    </a:lnTo>
                    <a:lnTo>
                      <a:pt x="29" y="1001"/>
                    </a:lnTo>
                    <a:lnTo>
                      <a:pt x="31" y="993"/>
                    </a:lnTo>
                    <a:lnTo>
                      <a:pt x="33" y="989"/>
                    </a:lnTo>
                    <a:lnTo>
                      <a:pt x="33" y="986"/>
                    </a:lnTo>
                    <a:lnTo>
                      <a:pt x="31" y="983"/>
                    </a:lnTo>
                    <a:lnTo>
                      <a:pt x="28" y="983"/>
                    </a:lnTo>
                    <a:lnTo>
                      <a:pt x="28" y="983"/>
                    </a:lnTo>
                    <a:lnTo>
                      <a:pt x="45" y="964"/>
                    </a:lnTo>
                    <a:lnTo>
                      <a:pt x="54" y="953"/>
                    </a:lnTo>
                    <a:lnTo>
                      <a:pt x="57" y="948"/>
                    </a:lnTo>
                    <a:lnTo>
                      <a:pt x="57" y="946"/>
                    </a:lnTo>
                    <a:lnTo>
                      <a:pt x="57" y="945"/>
                    </a:lnTo>
                    <a:lnTo>
                      <a:pt x="57" y="945"/>
                    </a:lnTo>
                    <a:lnTo>
                      <a:pt x="60" y="940"/>
                    </a:lnTo>
                    <a:lnTo>
                      <a:pt x="67" y="933"/>
                    </a:lnTo>
                    <a:lnTo>
                      <a:pt x="70" y="929"/>
                    </a:lnTo>
                    <a:lnTo>
                      <a:pt x="71" y="925"/>
                    </a:lnTo>
                    <a:lnTo>
                      <a:pt x="71" y="922"/>
                    </a:lnTo>
                    <a:lnTo>
                      <a:pt x="69" y="919"/>
                    </a:lnTo>
                    <a:lnTo>
                      <a:pt x="69" y="919"/>
                    </a:lnTo>
                    <a:lnTo>
                      <a:pt x="76" y="915"/>
                    </a:lnTo>
                    <a:lnTo>
                      <a:pt x="87" y="907"/>
                    </a:lnTo>
                    <a:lnTo>
                      <a:pt x="92" y="903"/>
                    </a:lnTo>
                    <a:lnTo>
                      <a:pt x="95" y="898"/>
                    </a:lnTo>
                    <a:lnTo>
                      <a:pt x="96" y="894"/>
                    </a:lnTo>
                    <a:lnTo>
                      <a:pt x="96" y="892"/>
                    </a:lnTo>
                    <a:lnTo>
                      <a:pt x="95" y="890"/>
                    </a:lnTo>
                    <a:lnTo>
                      <a:pt x="95" y="890"/>
                    </a:lnTo>
                    <a:lnTo>
                      <a:pt x="114" y="878"/>
                    </a:lnTo>
                    <a:lnTo>
                      <a:pt x="119" y="875"/>
                    </a:lnTo>
                    <a:lnTo>
                      <a:pt x="123" y="870"/>
                    </a:lnTo>
                    <a:lnTo>
                      <a:pt x="125" y="866"/>
                    </a:lnTo>
                    <a:lnTo>
                      <a:pt x="126" y="865"/>
                    </a:lnTo>
                    <a:lnTo>
                      <a:pt x="125" y="864"/>
                    </a:lnTo>
                    <a:lnTo>
                      <a:pt x="125" y="864"/>
                    </a:lnTo>
                    <a:lnTo>
                      <a:pt x="132" y="860"/>
                    </a:lnTo>
                    <a:lnTo>
                      <a:pt x="142" y="854"/>
                    </a:lnTo>
                    <a:lnTo>
                      <a:pt x="147" y="852"/>
                    </a:lnTo>
                    <a:lnTo>
                      <a:pt x="151" y="848"/>
                    </a:lnTo>
                    <a:lnTo>
                      <a:pt x="153" y="845"/>
                    </a:lnTo>
                    <a:lnTo>
                      <a:pt x="153" y="844"/>
                    </a:lnTo>
                    <a:lnTo>
                      <a:pt x="152" y="841"/>
                    </a:lnTo>
                    <a:lnTo>
                      <a:pt x="152" y="841"/>
                    </a:lnTo>
                    <a:lnTo>
                      <a:pt x="171" y="834"/>
                    </a:lnTo>
                    <a:lnTo>
                      <a:pt x="171" y="834"/>
                    </a:lnTo>
                    <a:lnTo>
                      <a:pt x="151" y="851"/>
                    </a:lnTo>
                    <a:lnTo>
                      <a:pt x="128" y="869"/>
                    </a:lnTo>
                    <a:lnTo>
                      <a:pt x="107" y="889"/>
                    </a:lnTo>
                    <a:lnTo>
                      <a:pt x="87" y="911"/>
                    </a:lnTo>
                    <a:lnTo>
                      <a:pt x="67" y="934"/>
                    </a:lnTo>
                    <a:lnTo>
                      <a:pt x="60" y="946"/>
                    </a:lnTo>
                    <a:lnTo>
                      <a:pt x="52" y="959"/>
                    </a:lnTo>
                    <a:lnTo>
                      <a:pt x="46" y="971"/>
                    </a:lnTo>
                    <a:lnTo>
                      <a:pt x="40" y="984"/>
                    </a:lnTo>
                    <a:lnTo>
                      <a:pt x="36" y="998"/>
                    </a:lnTo>
                    <a:lnTo>
                      <a:pt x="33" y="1011"/>
                    </a:lnTo>
                    <a:lnTo>
                      <a:pt x="33" y="1011"/>
                    </a:lnTo>
                    <a:lnTo>
                      <a:pt x="27" y="1016"/>
                    </a:lnTo>
                    <a:lnTo>
                      <a:pt x="19" y="1022"/>
                    </a:lnTo>
                    <a:lnTo>
                      <a:pt x="19" y="1022"/>
                    </a:lnTo>
                    <a:close/>
                    <a:moveTo>
                      <a:pt x="438" y="841"/>
                    </a:moveTo>
                    <a:lnTo>
                      <a:pt x="438" y="841"/>
                    </a:lnTo>
                    <a:lnTo>
                      <a:pt x="437" y="836"/>
                    </a:lnTo>
                    <a:lnTo>
                      <a:pt x="437" y="836"/>
                    </a:lnTo>
                    <a:lnTo>
                      <a:pt x="442" y="834"/>
                    </a:lnTo>
                    <a:lnTo>
                      <a:pt x="442" y="834"/>
                    </a:lnTo>
                    <a:lnTo>
                      <a:pt x="438" y="841"/>
                    </a:lnTo>
                    <a:lnTo>
                      <a:pt x="438" y="841"/>
                    </a:lnTo>
                    <a:close/>
                    <a:moveTo>
                      <a:pt x="444" y="848"/>
                    </a:moveTo>
                    <a:lnTo>
                      <a:pt x="444" y="848"/>
                    </a:lnTo>
                    <a:lnTo>
                      <a:pt x="453" y="836"/>
                    </a:lnTo>
                    <a:lnTo>
                      <a:pt x="462" y="823"/>
                    </a:lnTo>
                    <a:lnTo>
                      <a:pt x="462" y="823"/>
                    </a:lnTo>
                    <a:lnTo>
                      <a:pt x="471" y="813"/>
                    </a:lnTo>
                    <a:lnTo>
                      <a:pt x="476" y="807"/>
                    </a:lnTo>
                    <a:lnTo>
                      <a:pt x="477" y="805"/>
                    </a:lnTo>
                    <a:lnTo>
                      <a:pt x="477" y="803"/>
                    </a:lnTo>
                    <a:lnTo>
                      <a:pt x="477" y="803"/>
                    </a:lnTo>
                    <a:lnTo>
                      <a:pt x="484" y="812"/>
                    </a:lnTo>
                    <a:lnTo>
                      <a:pt x="484" y="812"/>
                    </a:lnTo>
                    <a:lnTo>
                      <a:pt x="473" y="825"/>
                    </a:lnTo>
                    <a:lnTo>
                      <a:pt x="463" y="839"/>
                    </a:lnTo>
                    <a:lnTo>
                      <a:pt x="463" y="839"/>
                    </a:lnTo>
                    <a:lnTo>
                      <a:pt x="462" y="836"/>
                    </a:lnTo>
                    <a:lnTo>
                      <a:pt x="460" y="836"/>
                    </a:lnTo>
                    <a:lnTo>
                      <a:pt x="457" y="837"/>
                    </a:lnTo>
                    <a:lnTo>
                      <a:pt x="454" y="839"/>
                    </a:lnTo>
                    <a:lnTo>
                      <a:pt x="444" y="848"/>
                    </a:lnTo>
                    <a:lnTo>
                      <a:pt x="444" y="848"/>
                    </a:lnTo>
                    <a:close/>
                    <a:moveTo>
                      <a:pt x="455" y="792"/>
                    </a:moveTo>
                    <a:lnTo>
                      <a:pt x="456" y="791"/>
                    </a:lnTo>
                    <a:lnTo>
                      <a:pt x="456" y="791"/>
                    </a:lnTo>
                    <a:lnTo>
                      <a:pt x="455" y="792"/>
                    </a:lnTo>
                    <a:lnTo>
                      <a:pt x="455" y="792"/>
                    </a:lnTo>
                    <a:lnTo>
                      <a:pt x="455" y="792"/>
                    </a:lnTo>
                    <a:lnTo>
                      <a:pt x="455" y="792"/>
                    </a:lnTo>
                    <a:close/>
                    <a:moveTo>
                      <a:pt x="466" y="794"/>
                    </a:moveTo>
                    <a:lnTo>
                      <a:pt x="466" y="794"/>
                    </a:lnTo>
                    <a:lnTo>
                      <a:pt x="467" y="793"/>
                    </a:lnTo>
                    <a:lnTo>
                      <a:pt x="467" y="791"/>
                    </a:lnTo>
                    <a:lnTo>
                      <a:pt x="467" y="791"/>
                    </a:lnTo>
                    <a:lnTo>
                      <a:pt x="473" y="798"/>
                    </a:lnTo>
                    <a:lnTo>
                      <a:pt x="473" y="798"/>
                    </a:lnTo>
                    <a:lnTo>
                      <a:pt x="471" y="798"/>
                    </a:lnTo>
                    <a:lnTo>
                      <a:pt x="468" y="799"/>
                    </a:lnTo>
                    <a:lnTo>
                      <a:pt x="463" y="803"/>
                    </a:lnTo>
                    <a:lnTo>
                      <a:pt x="456" y="811"/>
                    </a:lnTo>
                    <a:lnTo>
                      <a:pt x="456" y="811"/>
                    </a:lnTo>
                    <a:lnTo>
                      <a:pt x="462" y="803"/>
                    </a:lnTo>
                    <a:lnTo>
                      <a:pt x="466" y="794"/>
                    </a:lnTo>
                    <a:lnTo>
                      <a:pt x="466" y="794"/>
                    </a:lnTo>
                    <a:close/>
                    <a:moveTo>
                      <a:pt x="462" y="788"/>
                    </a:moveTo>
                    <a:lnTo>
                      <a:pt x="463" y="788"/>
                    </a:lnTo>
                    <a:lnTo>
                      <a:pt x="463" y="788"/>
                    </a:lnTo>
                    <a:lnTo>
                      <a:pt x="463" y="788"/>
                    </a:lnTo>
                    <a:lnTo>
                      <a:pt x="463" y="788"/>
                    </a:lnTo>
                    <a:lnTo>
                      <a:pt x="462" y="788"/>
                    </a:lnTo>
                    <a:lnTo>
                      <a:pt x="462" y="788"/>
                    </a:lnTo>
                    <a:close/>
                    <a:moveTo>
                      <a:pt x="489" y="822"/>
                    </a:moveTo>
                    <a:lnTo>
                      <a:pt x="489" y="822"/>
                    </a:lnTo>
                    <a:lnTo>
                      <a:pt x="494" y="829"/>
                    </a:lnTo>
                    <a:lnTo>
                      <a:pt x="494" y="829"/>
                    </a:lnTo>
                    <a:lnTo>
                      <a:pt x="483" y="844"/>
                    </a:lnTo>
                    <a:lnTo>
                      <a:pt x="483" y="844"/>
                    </a:lnTo>
                    <a:lnTo>
                      <a:pt x="480" y="842"/>
                    </a:lnTo>
                    <a:lnTo>
                      <a:pt x="478" y="842"/>
                    </a:lnTo>
                    <a:lnTo>
                      <a:pt x="476" y="844"/>
                    </a:lnTo>
                    <a:lnTo>
                      <a:pt x="473" y="846"/>
                    </a:lnTo>
                    <a:lnTo>
                      <a:pt x="465" y="854"/>
                    </a:lnTo>
                    <a:lnTo>
                      <a:pt x="465" y="854"/>
                    </a:lnTo>
                    <a:lnTo>
                      <a:pt x="477" y="837"/>
                    </a:lnTo>
                    <a:lnTo>
                      <a:pt x="489" y="822"/>
                    </a:lnTo>
                    <a:lnTo>
                      <a:pt x="489" y="822"/>
                    </a:lnTo>
                    <a:close/>
                    <a:moveTo>
                      <a:pt x="450" y="863"/>
                    </a:moveTo>
                    <a:lnTo>
                      <a:pt x="450" y="863"/>
                    </a:lnTo>
                    <a:lnTo>
                      <a:pt x="448" y="858"/>
                    </a:lnTo>
                    <a:lnTo>
                      <a:pt x="448" y="858"/>
                    </a:lnTo>
                    <a:lnTo>
                      <a:pt x="456" y="852"/>
                    </a:lnTo>
                    <a:lnTo>
                      <a:pt x="456" y="852"/>
                    </a:lnTo>
                    <a:lnTo>
                      <a:pt x="450" y="863"/>
                    </a:lnTo>
                    <a:lnTo>
                      <a:pt x="450" y="863"/>
                    </a:lnTo>
                    <a:close/>
                    <a:moveTo>
                      <a:pt x="457" y="872"/>
                    </a:moveTo>
                    <a:lnTo>
                      <a:pt x="457" y="872"/>
                    </a:lnTo>
                    <a:lnTo>
                      <a:pt x="467" y="865"/>
                    </a:lnTo>
                    <a:lnTo>
                      <a:pt x="467" y="865"/>
                    </a:lnTo>
                    <a:lnTo>
                      <a:pt x="465" y="871"/>
                    </a:lnTo>
                    <a:lnTo>
                      <a:pt x="462" y="878"/>
                    </a:lnTo>
                    <a:lnTo>
                      <a:pt x="462" y="878"/>
                    </a:lnTo>
                    <a:lnTo>
                      <a:pt x="457" y="872"/>
                    </a:lnTo>
                    <a:lnTo>
                      <a:pt x="457" y="872"/>
                    </a:lnTo>
                    <a:close/>
                    <a:moveTo>
                      <a:pt x="472" y="892"/>
                    </a:moveTo>
                    <a:lnTo>
                      <a:pt x="472" y="892"/>
                    </a:lnTo>
                    <a:lnTo>
                      <a:pt x="467" y="886"/>
                    </a:lnTo>
                    <a:lnTo>
                      <a:pt x="467" y="886"/>
                    </a:lnTo>
                    <a:lnTo>
                      <a:pt x="468" y="884"/>
                    </a:lnTo>
                    <a:lnTo>
                      <a:pt x="468" y="884"/>
                    </a:lnTo>
                    <a:lnTo>
                      <a:pt x="477" y="880"/>
                    </a:lnTo>
                    <a:lnTo>
                      <a:pt x="477" y="880"/>
                    </a:lnTo>
                    <a:lnTo>
                      <a:pt x="474" y="886"/>
                    </a:lnTo>
                    <a:lnTo>
                      <a:pt x="472" y="892"/>
                    </a:lnTo>
                    <a:lnTo>
                      <a:pt x="472" y="892"/>
                    </a:lnTo>
                    <a:close/>
                    <a:moveTo>
                      <a:pt x="490" y="850"/>
                    </a:moveTo>
                    <a:lnTo>
                      <a:pt x="490" y="850"/>
                    </a:lnTo>
                    <a:lnTo>
                      <a:pt x="498" y="839"/>
                    </a:lnTo>
                    <a:lnTo>
                      <a:pt x="498" y="839"/>
                    </a:lnTo>
                    <a:lnTo>
                      <a:pt x="502" y="846"/>
                    </a:lnTo>
                    <a:lnTo>
                      <a:pt x="502" y="846"/>
                    </a:lnTo>
                    <a:lnTo>
                      <a:pt x="490" y="857"/>
                    </a:lnTo>
                    <a:lnTo>
                      <a:pt x="478" y="868"/>
                    </a:lnTo>
                    <a:lnTo>
                      <a:pt x="478" y="868"/>
                    </a:lnTo>
                    <a:lnTo>
                      <a:pt x="484" y="858"/>
                    </a:lnTo>
                    <a:lnTo>
                      <a:pt x="490" y="850"/>
                    </a:lnTo>
                    <a:lnTo>
                      <a:pt x="490" y="850"/>
                    </a:lnTo>
                    <a:close/>
                    <a:moveTo>
                      <a:pt x="563" y="983"/>
                    </a:moveTo>
                    <a:lnTo>
                      <a:pt x="563" y="983"/>
                    </a:lnTo>
                    <a:lnTo>
                      <a:pt x="551" y="992"/>
                    </a:lnTo>
                    <a:lnTo>
                      <a:pt x="538" y="998"/>
                    </a:lnTo>
                    <a:lnTo>
                      <a:pt x="538" y="998"/>
                    </a:lnTo>
                    <a:lnTo>
                      <a:pt x="545" y="988"/>
                    </a:lnTo>
                    <a:lnTo>
                      <a:pt x="555" y="980"/>
                    </a:lnTo>
                    <a:lnTo>
                      <a:pt x="573" y="964"/>
                    </a:lnTo>
                    <a:lnTo>
                      <a:pt x="573" y="964"/>
                    </a:lnTo>
                    <a:lnTo>
                      <a:pt x="583" y="970"/>
                    </a:lnTo>
                    <a:lnTo>
                      <a:pt x="583" y="970"/>
                    </a:lnTo>
                    <a:lnTo>
                      <a:pt x="574" y="976"/>
                    </a:lnTo>
                    <a:lnTo>
                      <a:pt x="563" y="983"/>
                    </a:lnTo>
                    <a:lnTo>
                      <a:pt x="563" y="983"/>
                    </a:lnTo>
                    <a:close/>
                    <a:moveTo>
                      <a:pt x="591" y="974"/>
                    </a:moveTo>
                    <a:lnTo>
                      <a:pt x="591" y="974"/>
                    </a:lnTo>
                    <a:lnTo>
                      <a:pt x="603" y="977"/>
                    </a:lnTo>
                    <a:lnTo>
                      <a:pt x="603" y="977"/>
                    </a:lnTo>
                    <a:lnTo>
                      <a:pt x="580" y="994"/>
                    </a:lnTo>
                    <a:lnTo>
                      <a:pt x="567" y="1001"/>
                    </a:lnTo>
                    <a:lnTo>
                      <a:pt x="555" y="1006"/>
                    </a:lnTo>
                    <a:lnTo>
                      <a:pt x="555" y="1006"/>
                    </a:lnTo>
                    <a:lnTo>
                      <a:pt x="569" y="992"/>
                    </a:lnTo>
                    <a:lnTo>
                      <a:pt x="569" y="992"/>
                    </a:lnTo>
                    <a:lnTo>
                      <a:pt x="581" y="983"/>
                    </a:lnTo>
                    <a:lnTo>
                      <a:pt x="587" y="978"/>
                    </a:lnTo>
                    <a:lnTo>
                      <a:pt x="590" y="976"/>
                    </a:lnTo>
                    <a:lnTo>
                      <a:pt x="591" y="974"/>
                    </a:lnTo>
                    <a:lnTo>
                      <a:pt x="591" y="974"/>
                    </a:lnTo>
                    <a:close/>
                    <a:moveTo>
                      <a:pt x="536" y="980"/>
                    </a:moveTo>
                    <a:lnTo>
                      <a:pt x="536" y="980"/>
                    </a:lnTo>
                    <a:lnTo>
                      <a:pt x="548" y="969"/>
                    </a:lnTo>
                    <a:lnTo>
                      <a:pt x="561" y="958"/>
                    </a:lnTo>
                    <a:lnTo>
                      <a:pt x="561" y="958"/>
                    </a:lnTo>
                    <a:lnTo>
                      <a:pt x="563" y="957"/>
                    </a:lnTo>
                    <a:lnTo>
                      <a:pt x="563" y="957"/>
                    </a:lnTo>
                    <a:lnTo>
                      <a:pt x="565" y="958"/>
                    </a:lnTo>
                    <a:lnTo>
                      <a:pt x="565" y="958"/>
                    </a:lnTo>
                    <a:lnTo>
                      <a:pt x="550" y="969"/>
                    </a:lnTo>
                    <a:lnTo>
                      <a:pt x="536" y="980"/>
                    </a:lnTo>
                    <a:lnTo>
                      <a:pt x="536" y="980"/>
                    </a:lnTo>
                    <a:close/>
                    <a:moveTo>
                      <a:pt x="521" y="970"/>
                    </a:moveTo>
                    <a:lnTo>
                      <a:pt x="521" y="970"/>
                    </a:lnTo>
                    <a:lnTo>
                      <a:pt x="527" y="963"/>
                    </a:lnTo>
                    <a:lnTo>
                      <a:pt x="533" y="954"/>
                    </a:lnTo>
                    <a:lnTo>
                      <a:pt x="548" y="940"/>
                    </a:lnTo>
                    <a:lnTo>
                      <a:pt x="548" y="940"/>
                    </a:lnTo>
                    <a:lnTo>
                      <a:pt x="556" y="949"/>
                    </a:lnTo>
                    <a:lnTo>
                      <a:pt x="556" y="949"/>
                    </a:lnTo>
                    <a:lnTo>
                      <a:pt x="539" y="960"/>
                    </a:lnTo>
                    <a:lnTo>
                      <a:pt x="521" y="970"/>
                    </a:lnTo>
                    <a:lnTo>
                      <a:pt x="521" y="970"/>
                    </a:lnTo>
                    <a:close/>
                    <a:moveTo>
                      <a:pt x="522" y="947"/>
                    </a:moveTo>
                    <a:lnTo>
                      <a:pt x="522" y="947"/>
                    </a:lnTo>
                    <a:lnTo>
                      <a:pt x="528" y="940"/>
                    </a:lnTo>
                    <a:lnTo>
                      <a:pt x="528" y="940"/>
                    </a:lnTo>
                    <a:lnTo>
                      <a:pt x="534" y="934"/>
                    </a:lnTo>
                    <a:lnTo>
                      <a:pt x="538" y="927"/>
                    </a:lnTo>
                    <a:lnTo>
                      <a:pt x="538" y="927"/>
                    </a:lnTo>
                    <a:lnTo>
                      <a:pt x="543" y="933"/>
                    </a:lnTo>
                    <a:lnTo>
                      <a:pt x="543" y="933"/>
                    </a:lnTo>
                    <a:lnTo>
                      <a:pt x="522" y="947"/>
                    </a:lnTo>
                    <a:lnTo>
                      <a:pt x="522" y="947"/>
                    </a:lnTo>
                    <a:close/>
                    <a:moveTo>
                      <a:pt x="515" y="934"/>
                    </a:moveTo>
                    <a:lnTo>
                      <a:pt x="515" y="934"/>
                    </a:lnTo>
                    <a:lnTo>
                      <a:pt x="524" y="923"/>
                    </a:lnTo>
                    <a:lnTo>
                      <a:pt x="531" y="913"/>
                    </a:lnTo>
                    <a:lnTo>
                      <a:pt x="531" y="913"/>
                    </a:lnTo>
                    <a:lnTo>
                      <a:pt x="534" y="919"/>
                    </a:lnTo>
                    <a:lnTo>
                      <a:pt x="534" y="919"/>
                    </a:lnTo>
                    <a:lnTo>
                      <a:pt x="532" y="919"/>
                    </a:lnTo>
                    <a:lnTo>
                      <a:pt x="530" y="922"/>
                    </a:lnTo>
                    <a:lnTo>
                      <a:pt x="524" y="925"/>
                    </a:lnTo>
                    <a:lnTo>
                      <a:pt x="515" y="934"/>
                    </a:lnTo>
                    <a:lnTo>
                      <a:pt x="515" y="934"/>
                    </a:lnTo>
                    <a:close/>
                    <a:moveTo>
                      <a:pt x="513" y="911"/>
                    </a:moveTo>
                    <a:lnTo>
                      <a:pt x="513" y="911"/>
                    </a:lnTo>
                    <a:lnTo>
                      <a:pt x="524" y="898"/>
                    </a:lnTo>
                    <a:lnTo>
                      <a:pt x="524" y="898"/>
                    </a:lnTo>
                    <a:lnTo>
                      <a:pt x="525" y="901"/>
                    </a:lnTo>
                    <a:lnTo>
                      <a:pt x="525" y="901"/>
                    </a:lnTo>
                    <a:lnTo>
                      <a:pt x="513" y="911"/>
                    </a:lnTo>
                    <a:lnTo>
                      <a:pt x="513" y="911"/>
                    </a:lnTo>
                    <a:close/>
                    <a:moveTo>
                      <a:pt x="495" y="910"/>
                    </a:moveTo>
                    <a:lnTo>
                      <a:pt x="495" y="910"/>
                    </a:lnTo>
                    <a:lnTo>
                      <a:pt x="501" y="898"/>
                    </a:lnTo>
                    <a:lnTo>
                      <a:pt x="509" y="884"/>
                    </a:lnTo>
                    <a:lnTo>
                      <a:pt x="509" y="884"/>
                    </a:lnTo>
                    <a:lnTo>
                      <a:pt x="514" y="877"/>
                    </a:lnTo>
                    <a:lnTo>
                      <a:pt x="514" y="877"/>
                    </a:lnTo>
                    <a:lnTo>
                      <a:pt x="519" y="888"/>
                    </a:lnTo>
                    <a:lnTo>
                      <a:pt x="519" y="888"/>
                    </a:lnTo>
                    <a:lnTo>
                      <a:pt x="507" y="899"/>
                    </a:lnTo>
                    <a:lnTo>
                      <a:pt x="501" y="905"/>
                    </a:lnTo>
                    <a:lnTo>
                      <a:pt x="495" y="910"/>
                    </a:lnTo>
                    <a:lnTo>
                      <a:pt x="495" y="910"/>
                    </a:lnTo>
                    <a:close/>
                    <a:moveTo>
                      <a:pt x="483" y="890"/>
                    </a:moveTo>
                    <a:lnTo>
                      <a:pt x="483" y="890"/>
                    </a:lnTo>
                    <a:lnTo>
                      <a:pt x="488" y="881"/>
                    </a:lnTo>
                    <a:lnTo>
                      <a:pt x="494" y="872"/>
                    </a:lnTo>
                    <a:lnTo>
                      <a:pt x="506" y="857"/>
                    </a:lnTo>
                    <a:lnTo>
                      <a:pt x="506" y="857"/>
                    </a:lnTo>
                    <a:lnTo>
                      <a:pt x="509" y="864"/>
                    </a:lnTo>
                    <a:lnTo>
                      <a:pt x="509" y="864"/>
                    </a:lnTo>
                    <a:lnTo>
                      <a:pt x="496" y="877"/>
                    </a:lnTo>
                    <a:lnTo>
                      <a:pt x="490" y="884"/>
                    </a:lnTo>
                    <a:lnTo>
                      <a:pt x="483" y="890"/>
                    </a:lnTo>
                    <a:lnTo>
                      <a:pt x="483" y="890"/>
                    </a:lnTo>
                    <a:close/>
                    <a:moveTo>
                      <a:pt x="484" y="911"/>
                    </a:moveTo>
                    <a:lnTo>
                      <a:pt x="484" y="911"/>
                    </a:lnTo>
                    <a:lnTo>
                      <a:pt x="479" y="904"/>
                    </a:lnTo>
                    <a:lnTo>
                      <a:pt x="479" y="904"/>
                    </a:lnTo>
                    <a:lnTo>
                      <a:pt x="491" y="895"/>
                    </a:lnTo>
                    <a:lnTo>
                      <a:pt x="491" y="895"/>
                    </a:lnTo>
                    <a:lnTo>
                      <a:pt x="484" y="911"/>
                    </a:lnTo>
                    <a:lnTo>
                      <a:pt x="484" y="911"/>
                    </a:lnTo>
                    <a:close/>
                    <a:moveTo>
                      <a:pt x="490" y="927"/>
                    </a:moveTo>
                    <a:lnTo>
                      <a:pt x="490" y="927"/>
                    </a:lnTo>
                    <a:lnTo>
                      <a:pt x="489" y="924"/>
                    </a:lnTo>
                    <a:lnTo>
                      <a:pt x="489" y="924"/>
                    </a:lnTo>
                    <a:lnTo>
                      <a:pt x="492" y="922"/>
                    </a:lnTo>
                    <a:lnTo>
                      <a:pt x="492" y="922"/>
                    </a:lnTo>
                    <a:lnTo>
                      <a:pt x="490" y="927"/>
                    </a:lnTo>
                    <a:lnTo>
                      <a:pt x="490" y="927"/>
                    </a:lnTo>
                    <a:close/>
                    <a:moveTo>
                      <a:pt x="494" y="936"/>
                    </a:moveTo>
                    <a:lnTo>
                      <a:pt x="494" y="936"/>
                    </a:lnTo>
                    <a:lnTo>
                      <a:pt x="502" y="931"/>
                    </a:lnTo>
                    <a:lnTo>
                      <a:pt x="510" y="925"/>
                    </a:lnTo>
                    <a:lnTo>
                      <a:pt x="510" y="925"/>
                    </a:lnTo>
                    <a:lnTo>
                      <a:pt x="496" y="943"/>
                    </a:lnTo>
                    <a:lnTo>
                      <a:pt x="496" y="943"/>
                    </a:lnTo>
                    <a:lnTo>
                      <a:pt x="494" y="936"/>
                    </a:lnTo>
                    <a:lnTo>
                      <a:pt x="494" y="936"/>
                    </a:lnTo>
                    <a:close/>
                    <a:moveTo>
                      <a:pt x="500" y="958"/>
                    </a:moveTo>
                    <a:lnTo>
                      <a:pt x="500" y="958"/>
                    </a:lnTo>
                    <a:lnTo>
                      <a:pt x="506" y="954"/>
                    </a:lnTo>
                    <a:lnTo>
                      <a:pt x="506" y="954"/>
                    </a:lnTo>
                    <a:lnTo>
                      <a:pt x="501" y="960"/>
                    </a:lnTo>
                    <a:lnTo>
                      <a:pt x="501" y="960"/>
                    </a:lnTo>
                    <a:lnTo>
                      <a:pt x="500" y="958"/>
                    </a:lnTo>
                    <a:lnTo>
                      <a:pt x="500" y="958"/>
                    </a:lnTo>
                    <a:close/>
                    <a:moveTo>
                      <a:pt x="504" y="969"/>
                    </a:moveTo>
                    <a:lnTo>
                      <a:pt x="504" y="969"/>
                    </a:lnTo>
                    <a:lnTo>
                      <a:pt x="509" y="968"/>
                    </a:lnTo>
                    <a:lnTo>
                      <a:pt x="514" y="964"/>
                    </a:lnTo>
                    <a:lnTo>
                      <a:pt x="514" y="964"/>
                    </a:lnTo>
                    <a:lnTo>
                      <a:pt x="510" y="971"/>
                    </a:lnTo>
                    <a:lnTo>
                      <a:pt x="507" y="977"/>
                    </a:lnTo>
                    <a:lnTo>
                      <a:pt x="507" y="977"/>
                    </a:lnTo>
                    <a:lnTo>
                      <a:pt x="504" y="969"/>
                    </a:lnTo>
                    <a:lnTo>
                      <a:pt x="504" y="969"/>
                    </a:lnTo>
                    <a:close/>
                    <a:moveTo>
                      <a:pt x="514" y="990"/>
                    </a:moveTo>
                    <a:lnTo>
                      <a:pt x="514" y="990"/>
                    </a:lnTo>
                    <a:lnTo>
                      <a:pt x="510" y="986"/>
                    </a:lnTo>
                    <a:lnTo>
                      <a:pt x="510" y="986"/>
                    </a:lnTo>
                    <a:lnTo>
                      <a:pt x="516" y="983"/>
                    </a:lnTo>
                    <a:lnTo>
                      <a:pt x="521" y="981"/>
                    </a:lnTo>
                    <a:lnTo>
                      <a:pt x="521" y="981"/>
                    </a:lnTo>
                    <a:lnTo>
                      <a:pt x="514" y="990"/>
                    </a:lnTo>
                    <a:lnTo>
                      <a:pt x="514" y="990"/>
                    </a:lnTo>
                    <a:close/>
                    <a:moveTo>
                      <a:pt x="524" y="1004"/>
                    </a:moveTo>
                    <a:lnTo>
                      <a:pt x="524" y="1004"/>
                    </a:lnTo>
                    <a:lnTo>
                      <a:pt x="519" y="999"/>
                    </a:lnTo>
                    <a:lnTo>
                      <a:pt x="519" y="999"/>
                    </a:lnTo>
                    <a:lnTo>
                      <a:pt x="528" y="994"/>
                    </a:lnTo>
                    <a:lnTo>
                      <a:pt x="528" y="994"/>
                    </a:lnTo>
                    <a:lnTo>
                      <a:pt x="524" y="1004"/>
                    </a:lnTo>
                    <a:lnTo>
                      <a:pt x="524" y="1004"/>
                    </a:lnTo>
                    <a:close/>
                    <a:moveTo>
                      <a:pt x="538" y="1012"/>
                    </a:moveTo>
                    <a:lnTo>
                      <a:pt x="538" y="1012"/>
                    </a:lnTo>
                    <a:lnTo>
                      <a:pt x="533" y="1010"/>
                    </a:lnTo>
                    <a:lnTo>
                      <a:pt x="533" y="1010"/>
                    </a:lnTo>
                    <a:lnTo>
                      <a:pt x="542" y="1007"/>
                    </a:lnTo>
                    <a:lnTo>
                      <a:pt x="542" y="1007"/>
                    </a:lnTo>
                    <a:lnTo>
                      <a:pt x="539" y="1010"/>
                    </a:lnTo>
                    <a:lnTo>
                      <a:pt x="538" y="1012"/>
                    </a:lnTo>
                    <a:lnTo>
                      <a:pt x="538" y="1012"/>
                    </a:lnTo>
                    <a:close/>
                    <a:moveTo>
                      <a:pt x="561" y="1019"/>
                    </a:moveTo>
                    <a:lnTo>
                      <a:pt x="561" y="1019"/>
                    </a:lnTo>
                    <a:lnTo>
                      <a:pt x="551" y="1017"/>
                    </a:lnTo>
                    <a:lnTo>
                      <a:pt x="551" y="1017"/>
                    </a:lnTo>
                    <a:lnTo>
                      <a:pt x="559" y="1015"/>
                    </a:lnTo>
                    <a:lnTo>
                      <a:pt x="567" y="1012"/>
                    </a:lnTo>
                    <a:lnTo>
                      <a:pt x="567" y="1012"/>
                    </a:lnTo>
                    <a:lnTo>
                      <a:pt x="561" y="1019"/>
                    </a:lnTo>
                    <a:lnTo>
                      <a:pt x="561" y="1019"/>
                    </a:lnTo>
                    <a:close/>
                    <a:moveTo>
                      <a:pt x="593" y="1022"/>
                    </a:moveTo>
                    <a:lnTo>
                      <a:pt x="593" y="1022"/>
                    </a:lnTo>
                    <a:lnTo>
                      <a:pt x="579" y="1021"/>
                    </a:lnTo>
                    <a:lnTo>
                      <a:pt x="579" y="1021"/>
                    </a:lnTo>
                    <a:lnTo>
                      <a:pt x="596" y="1011"/>
                    </a:lnTo>
                    <a:lnTo>
                      <a:pt x="596" y="1011"/>
                    </a:lnTo>
                    <a:lnTo>
                      <a:pt x="593" y="1016"/>
                    </a:lnTo>
                    <a:lnTo>
                      <a:pt x="593" y="1022"/>
                    </a:lnTo>
                    <a:lnTo>
                      <a:pt x="593" y="1022"/>
                    </a:lnTo>
                    <a:close/>
                    <a:moveTo>
                      <a:pt x="584" y="1007"/>
                    </a:moveTo>
                    <a:lnTo>
                      <a:pt x="584" y="1007"/>
                    </a:lnTo>
                    <a:lnTo>
                      <a:pt x="593" y="998"/>
                    </a:lnTo>
                    <a:lnTo>
                      <a:pt x="604" y="988"/>
                    </a:lnTo>
                    <a:lnTo>
                      <a:pt x="604" y="988"/>
                    </a:lnTo>
                    <a:lnTo>
                      <a:pt x="615" y="981"/>
                    </a:lnTo>
                    <a:lnTo>
                      <a:pt x="615" y="981"/>
                    </a:lnTo>
                    <a:lnTo>
                      <a:pt x="620" y="982"/>
                    </a:lnTo>
                    <a:lnTo>
                      <a:pt x="620" y="982"/>
                    </a:lnTo>
                    <a:lnTo>
                      <a:pt x="602" y="995"/>
                    </a:lnTo>
                    <a:lnTo>
                      <a:pt x="584" y="1007"/>
                    </a:lnTo>
                    <a:lnTo>
                      <a:pt x="584" y="1007"/>
                    </a:lnTo>
                    <a:close/>
                    <a:moveTo>
                      <a:pt x="609" y="1022"/>
                    </a:moveTo>
                    <a:lnTo>
                      <a:pt x="609" y="1022"/>
                    </a:lnTo>
                    <a:lnTo>
                      <a:pt x="613" y="1019"/>
                    </a:lnTo>
                    <a:lnTo>
                      <a:pt x="613" y="1019"/>
                    </a:lnTo>
                    <a:lnTo>
                      <a:pt x="613" y="1022"/>
                    </a:lnTo>
                    <a:lnTo>
                      <a:pt x="613" y="1022"/>
                    </a:lnTo>
                    <a:lnTo>
                      <a:pt x="609" y="1022"/>
                    </a:lnTo>
                    <a:lnTo>
                      <a:pt x="609" y="1022"/>
                    </a:lnTo>
                    <a:close/>
                    <a:moveTo>
                      <a:pt x="607" y="1012"/>
                    </a:moveTo>
                    <a:lnTo>
                      <a:pt x="607" y="1012"/>
                    </a:lnTo>
                    <a:lnTo>
                      <a:pt x="612" y="1006"/>
                    </a:lnTo>
                    <a:lnTo>
                      <a:pt x="616" y="1000"/>
                    </a:lnTo>
                    <a:lnTo>
                      <a:pt x="628" y="988"/>
                    </a:lnTo>
                    <a:lnTo>
                      <a:pt x="628" y="988"/>
                    </a:lnTo>
                    <a:lnTo>
                      <a:pt x="633" y="984"/>
                    </a:lnTo>
                    <a:lnTo>
                      <a:pt x="633" y="984"/>
                    </a:lnTo>
                    <a:lnTo>
                      <a:pt x="646" y="986"/>
                    </a:lnTo>
                    <a:lnTo>
                      <a:pt x="646" y="986"/>
                    </a:lnTo>
                    <a:lnTo>
                      <a:pt x="633" y="995"/>
                    </a:lnTo>
                    <a:lnTo>
                      <a:pt x="633" y="995"/>
                    </a:lnTo>
                    <a:lnTo>
                      <a:pt x="620" y="1005"/>
                    </a:lnTo>
                    <a:lnTo>
                      <a:pt x="613" y="1009"/>
                    </a:lnTo>
                    <a:lnTo>
                      <a:pt x="607" y="1012"/>
                    </a:lnTo>
                    <a:lnTo>
                      <a:pt x="607" y="1012"/>
                    </a:lnTo>
                    <a:close/>
                    <a:moveTo>
                      <a:pt x="638" y="1019"/>
                    </a:moveTo>
                    <a:lnTo>
                      <a:pt x="638" y="1019"/>
                    </a:lnTo>
                    <a:lnTo>
                      <a:pt x="631" y="1021"/>
                    </a:lnTo>
                    <a:lnTo>
                      <a:pt x="631" y="1021"/>
                    </a:lnTo>
                    <a:lnTo>
                      <a:pt x="639" y="1016"/>
                    </a:lnTo>
                    <a:lnTo>
                      <a:pt x="639" y="1016"/>
                    </a:lnTo>
                    <a:lnTo>
                      <a:pt x="638" y="1019"/>
                    </a:lnTo>
                    <a:lnTo>
                      <a:pt x="638" y="1019"/>
                    </a:lnTo>
                    <a:close/>
                    <a:moveTo>
                      <a:pt x="634" y="1007"/>
                    </a:moveTo>
                    <a:lnTo>
                      <a:pt x="634" y="1007"/>
                    </a:lnTo>
                    <a:lnTo>
                      <a:pt x="639" y="1004"/>
                    </a:lnTo>
                    <a:lnTo>
                      <a:pt x="639" y="1004"/>
                    </a:lnTo>
                    <a:lnTo>
                      <a:pt x="652" y="993"/>
                    </a:lnTo>
                    <a:lnTo>
                      <a:pt x="652" y="993"/>
                    </a:lnTo>
                    <a:lnTo>
                      <a:pt x="648" y="999"/>
                    </a:lnTo>
                    <a:lnTo>
                      <a:pt x="648" y="999"/>
                    </a:lnTo>
                    <a:lnTo>
                      <a:pt x="634" y="1007"/>
                    </a:lnTo>
                    <a:lnTo>
                      <a:pt x="634" y="1007"/>
                    </a:lnTo>
                    <a:close/>
                    <a:moveTo>
                      <a:pt x="666" y="1017"/>
                    </a:moveTo>
                    <a:lnTo>
                      <a:pt x="666" y="1017"/>
                    </a:lnTo>
                    <a:lnTo>
                      <a:pt x="671" y="1013"/>
                    </a:lnTo>
                    <a:lnTo>
                      <a:pt x="671" y="1013"/>
                    </a:lnTo>
                    <a:lnTo>
                      <a:pt x="672" y="1016"/>
                    </a:lnTo>
                    <a:lnTo>
                      <a:pt x="672" y="1016"/>
                    </a:lnTo>
                    <a:lnTo>
                      <a:pt x="666" y="1017"/>
                    </a:lnTo>
                    <a:lnTo>
                      <a:pt x="666" y="1017"/>
                    </a:lnTo>
                    <a:close/>
                    <a:moveTo>
                      <a:pt x="650" y="1012"/>
                    </a:moveTo>
                    <a:lnTo>
                      <a:pt x="650" y="1012"/>
                    </a:lnTo>
                    <a:lnTo>
                      <a:pt x="654" y="1006"/>
                    </a:lnTo>
                    <a:lnTo>
                      <a:pt x="654" y="1006"/>
                    </a:lnTo>
                    <a:lnTo>
                      <a:pt x="666" y="996"/>
                    </a:lnTo>
                    <a:lnTo>
                      <a:pt x="678" y="987"/>
                    </a:lnTo>
                    <a:lnTo>
                      <a:pt x="678" y="987"/>
                    </a:lnTo>
                    <a:lnTo>
                      <a:pt x="693" y="987"/>
                    </a:lnTo>
                    <a:lnTo>
                      <a:pt x="693" y="987"/>
                    </a:lnTo>
                    <a:lnTo>
                      <a:pt x="686" y="993"/>
                    </a:lnTo>
                    <a:lnTo>
                      <a:pt x="686" y="993"/>
                    </a:lnTo>
                    <a:lnTo>
                      <a:pt x="669" y="1004"/>
                    </a:lnTo>
                    <a:lnTo>
                      <a:pt x="660" y="1009"/>
                    </a:lnTo>
                    <a:lnTo>
                      <a:pt x="650" y="1012"/>
                    </a:lnTo>
                    <a:lnTo>
                      <a:pt x="650" y="1012"/>
                    </a:lnTo>
                    <a:close/>
                    <a:moveTo>
                      <a:pt x="693" y="1000"/>
                    </a:moveTo>
                    <a:lnTo>
                      <a:pt x="693" y="1000"/>
                    </a:lnTo>
                    <a:lnTo>
                      <a:pt x="709" y="987"/>
                    </a:lnTo>
                    <a:lnTo>
                      <a:pt x="709" y="987"/>
                    </a:lnTo>
                    <a:lnTo>
                      <a:pt x="727" y="986"/>
                    </a:lnTo>
                    <a:lnTo>
                      <a:pt x="727" y="986"/>
                    </a:lnTo>
                    <a:lnTo>
                      <a:pt x="708" y="996"/>
                    </a:lnTo>
                    <a:lnTo>
                      <a:pt x="687" y="1005"/>
                    </a:lnTo>
                    <a:lnTo>
                      <a:pt x="687" y="1005"/>
                    </a:lnTo>
                    <a:lnTo>
                      <a:pt x="693" y="1000"/>
                    </a:lnTo>
                    <a:lnTo>
                      <a:pt x="693" y="1000"/>
                    </a:lnTo>
                    <a:close/>
                    <a:moveTo>
                      <a:pt x="701" y="1013"/>
                    </a:moveTo>
                    <a:lnTo>
                      <a:pt x="701" y="1013"/>
                    </a:lnTo>
                    <a:lnTo>
                      <a:pt x="690" y="1015"/>
                    </a:lnTo>
                    <a:lnTo>
                      <a:pt x="690" y="1015"/>
                    </a:lnTo>
                    <a:lnTo>
                      <a:pt x="703" y="1010"/>
                    </a:lnTo>
                    <a:lnTo>
                      <a:pt x="703" y="1010"/>
                    </a:lnTo>
                    <a:lnTo>
                      <a:pt x="701" y="1013"/>
                    </a:lnTo>
                    <a:lnTo>
                      <a:pt x="701" y="1013"/>
                    </a:lnTo>
                    <a:close/>
                    <a:moveTo>
                      <a:pt x="737" y="992"/>
                    </a:moveTo>
                    <a:lnTo>
                      <a:pt x="737" y="992"/>
                    </a:lnTo>
                    <a:lnTo>
                      <a:pt x="746" y="986"/>
                    </a:lnTo>
                    <a:lnTo>
                      <a:pt x="746" y="986"/>
                    </a:lnTo>
                    <a:lnTo>
                      <a:pt x="767" y="984"/>
                    </a:lnTo>
                    <a:lnTo>
                      <a:pt x="767" y="984"/>
                    </a:lnTo>
                    <a:lnTo>
                      <a:pt x="764" y="987"/>
                    </a:lnTo>
                    <a:lnTo>
                      <a:pt x="764" y="987"/>
                    </a:lnTo>
                    <a:lnTo>
                      <a:pt x="751" y="994"/>
                    </a:lnTo>
                    <a:lnTo>
                      <a:pt x="739" y="1000"/>
                    </a:lnTo>
                    <a:lnTo>
                      <a:pt x="727" y="1005"/>
                    </a:lnTo>
                    <a:lnTo>
                      <a:pt x="715" y="1010"/>
                    </a:lnTo>
                    <a:lnTo>
                      <a:pt x="715" y="1010"/>
                    </a:lnTo>
                    <a:lnTo>
                      <a:pt x="726" y="1000"/>
                    </a:lnTo>
                    <a:lnTo>
                      <a:pt x="737" y="992"/>
                    </a:lnTo>
                    <a:lnTo>
                      <a:pt x="737" y="992"/>
                    </a:lnTo>
                    <a:close/>
                    <a:moveTo>
                      <a:pt x="752" y="1009"/>
                    </a:moveTo>
                    <a:lnTo>
                      <a:pt x="752" y="1009"/>
                    </a:lnTo>
                    <a:lnTo>
                      <a:pt x="761" y="1001"/>
                    </a:lnTo>
                    <a:lnTo>
                      <a:pt x="769" y="994"/>
                    </a:lnTo>
                    <a:lnTo>
                      <a:pt x="769" y="994"/>
                    </a:lnTo>
                    <a:lnTo>
                      <a:pt x="785" y="983"/>
                    </a:lnTo>
                    <a:lnTo>
                      <a:pt x="785" y="983"/>
                    </a:lnTo>
                    <a:lnTo>
                      <a:pt x="795" y="983"/>
                    </a:lnTo>
                    <a:lnTo>
                      <a:pt x="795" y="983"/>
                    </a:lnTo>
                    <a:lnTo>
                      <a:pt x="786" y="990"/>
                    </a:lnTo>
                    <a:lnTo>
                      <a:pt x="778" y="999"/>
                    </a:lnTo>
                    <a:lnTo>
                      <a:pt x="778" y="999"/>
                    </a:lnTo>
                    <a:lnTo>
                      <a:pt x="766" y="1005"/>
                    </a:lnTo>
                    <a:lnTo>
                      <a:pt x="752" y="1009"/>
                    </a:lnTo>
                    <a:lnTo>
                      <a:pt x="752" y="1009"/>
                    </a:lnTo>
                    <a:close/>
                    <a:moveTo>
                      <a:pt x="793" y="1012"/>
                    </a:moveTo>
                    <a:lnTo>
                      <a:pt x="793" y="1012"/>
                    </a:lnTo>
                    <a:lnTo>
                      <a:pt x="784" y="1012"/>
                    </a:lnTo>
                    <a:lnTo>
                      <a:pt x="784" y="1012"/>
                    </a:lnTo>
                    <a:lnTo>
                      <a:pt x="798" y="1006"/>
                    </a:lnTo>
                    <a:lnTo>
                      <a:pt x="798" y="1006"/>
                    </a:lnTo>
                    <a:lnTo>
                      <a:pt x="793" y="1012"/>
                    </a:lnTo>
                    <a:lnTo>
                      <a:pt x="793" y="1012"/>
                    </a:lnTo>
                    <a:close/>
                    <a:moveTo>
                      <a:pt x="807" y="1011"/>
                    </a:moveTo>
                    <a:lnTo>
                      <a:pt x="807" y="1011"/>
                    </a:lnTo>
                    <a:lnTo>
                      <a:pt x="813" y="1005"/>
                    </a:lnTo>
                    <a:lnTo>
                      <a:pt x="819" y="999"/>
                    </a:lnTo>
                    <a:lnTo>
                      <a:pt x="833" y="988"/>
                    </a:lnTo>
                    <a:lnTo>
                      <a:pt x="833" y="988"/>
                    </a:lnTo>
                    <a:lnTo>
                      <a:pt x="837" y="984"/>
                    </a:lnTo>
                    <a:lnTo>
                      <a:pt x="837" y="984"/>
                    </a:lnTo>
                    <a:lnTo>
                      <a:pt x="857" y="987"/>
                    </a:lnTo>
                    <a:lnTo>
                      <a:pt x="857" y="987"/>
                    </a:lnTo>
                    <a:lnTo>
                      <a:pt x="841" y="996"/>
                    </a:lnTo>
                    <a:lnTo>
                      <a:pt x="841" y="996"/>
                    </a:lnTo>
                    <a:lnTo>
                      <a:pt x="825" y="1005"/>
                    </a:lnTo>
                    <a:lnTo>
                      <a:pt x="816" y="1009"/>
                    </a:lnTo>
                    <a:lnTo>
                      <a:pt x="807" y="1011"/>
                    </a:lnTo>
                    <a:lnTo>
                      <a:pt x="807" y="1011"/>
                    </a:lnTo>
                    <a:close/>
                    <a:moveTo>
                      <a:pt x="803" y="993"/>
                    </a:moveTo>
                    <a:lnTo>
                      <a:pt x="803" y="993"/>
                    </a:lnTo>
                    <a:lnTo>
                      <a:pt x="813" y="983"/>
                    </a:lnTo>
                    <a:lnTo>
                      <a:pt x="813" y="983"/>
                    </a:lnTo>
                    <a:lnTo>
                      <a:pt x="819" y="984"/>
                    </a:lnTo>
                    <a:lnTo>
                      <a:pt x="819" y="984"/>
                    </a:lnTo>
                    <a:lnTo>
                      <a:pt x="803" y="993"/>
                    </a:lnTo>
                    <a:lnTo>
                      <a:pt x="803" y="993"/>
                    </a:lnTo>
                    <a:close/>
                    <a:moveTo>
                      <a:pt x="846" y="1005"/>
                    </a:moveTo>
                    <a:lnTo>
                      <a:pt x="846" y="1005"/>
                    </a:lnTo>
                    <a:lnTo>
                      <a:pt x="861" y="998"/>
                    </a:lnTo>
                    <a:lnTo>
                      <a:pt x="868" y="993"/>
                    </a:lnTo>
                    <a:lnTo>
                      <a:pt x="873" y="987"/>
                    </a:lnTo>
                    <a:lnTo>
                      <a:pt x="873" y="987"/>
                    </a:lnTo>
                    <a:lnTo>
                      <a:pt x="886" y="988"/>
                    </a:lnTo>
                    <a:lnTo>
                      <a:pt x="886" y="988"/>
                    </a:lnTo>
                    <a:lnTo>
                      <a:pt x="885" y="988"/>
                    </a:lnTo>
                    <a:lnTo>
                      <a:pt x="885" y="988"/>
                    </a:lnTo>
                    <a:lnTo>
                      <a:pt x="875" y="995"/>
                    </a:lnTo>
                    <a:lnTo>
                      <a:pt x="863" y="1001"/>
                    </a:lnTo>
                    <a:lnTo>
                      <a:pt x="851" y="1007"/>
                    </a:lnTo>
                    <a:lnTo>
                      <a:pt x="839" y="1011"/>
                    </a:lnTo>
                    <a:lnTo>
                      <a:pt x="839" y="1011"/>
                    </a:lnTo>
                    <a:lnTo>
                      <a:pt x="846" y="1005"/>
                    </a:lnTo>
                    <a:lnTo>
                      <a:pt x="846" y="1005"/>
                    </a:lnTo>
                    <a:close/>
                    <a:moveTo>
                      <a:pt x="862" y="1017"/>
                    </a:moveTo>
                    <a:lnTo>
                      <a:pt x="862" y="1017"/>
                    </a:lnTo>
                    <a:lnTo>
                      <a:pt x="853" y="1017"/>
                    </a:lnTo>
                    <a:lnTo>
                      <a:pt x="853" y="1017"/>
                    </a:lnTo>
                    <a:lnTo>
                      <a:pt x="863" y="1012"/>
                    </a:lnTo>
                    <a:lnTo>
                      <a:pt x="863" y="1012"/>
                    </a:lnTo>
                    <a:lnTo>
                      <a:pt x="862" y="1017"/>
                    </a:lnTo>
                    <a:lnTo>
                      <a:pt x="862" y="1017"/>
                    </a:lnTo>
                    <a:close/>
                    <a:moveTo>
                      <a:pt x="874" y="1013"/>
                    </a:moveTo>
                    <a:lnTo>
                      <a:pt x="874" y="1013"/>
                    </a:lnTo>
                    <a:lnTo>
                      <a:pt x="878" y="1010"/>
                    </a:lnTo>
                    <a:lnTo>
                      <a:pt x="881" y="1005"/>
                    </a:lnTo>
                    <a:lnTo>
                      <a:pt x="891" y="996"/>
                    </a:lnTo>
                    <a:lnTo>
                      <a:pt x="891" y="996"/>
                    </a:lnTo>
                    <a:lnTo>
                      <a:pt x="896" y="993"/>
                    </a:lnTo>
                    <a:lnTo>
                      <a:pt x="900" y="989"/>
                    </a:lnTo>
                    <a:lnTo>
                      <a:pt x="900" y="989"/>
                    </a:lnTo>
                    <a:lnTo>
                      <a:pt x="917" y="990"/>
                    </a:lnTo>
                    <a:lnTo>
                      <a:pt x="917" y="990"/>
                    </a:lnTo>
                    <a:lnTo>
                      <a:pt x="896" y="1002"/>
                    </a:lnTo>
                    <a:lnTo>
                      <a:pt x="874" y="1013"/>
                    </a:lnTo>
                    <a:lnTo>
                      <a:pt x="874" y="1013"/>
                    </a:lnTo>
                    <a:close/>
                    <a:moveTo>
                      <a:pt x="912" y="1007"/>
                    </a:moveTo>
                    <a:lnTo>
                      <a:pt x="912" y="1007"/>
                    </a:lnTo>
                    <a:lnTo>
                      <a:pt x="922" y="1000"/>
                    </a:lnTo>
                    <a:lnTo>
                      <a:pt x="927" y="996"/>
                    </a:lnTo>
                    <a:lnTo>
                      <a:pt x="928" y="994"/>
                    </a:lnTo>
                    <a:lnTo>
                      <a:pt x="928" y="992"/>
                    </a:lnTo>
                    <a:lnTo>
                      <a:pt x="928" y="992"/>
                    </a:lnTo>
                    <a:lnTo>
                      <a:pt x="944" y="993"/>
                    </a:lnTo>
                    <a:lnTo>
                      <a:pt x="944" y="993"/>
                    </a:lnTo>
                    <a:lnTo>
                      <a:pt x="903" y="1013"/>
                    </a:lnTo>
                    <a:lnTo>
                      <a:pt x="903" y="1013"/>
                    </a:lnTo>
                    <a:lnTo>
                      <a:pt x="912" y="1007"/>
                    </a:lnTo>
                    <a:lnTo>
                      <a:pt x="912" y="1007"/>
                    </a:lnTo>
                    <a:close/>
                    <a:moveTo>
                      <a:pt x="963" y="994"/>
                    </a:moveTo>
                    <a:lnTo>
                      <a:pt x="963" y="994"/>
                    </a:lnTo>
                    <a:lnTo>
                      <a:pt x="971" y="995"/>
                    </a:lnTo>
                    <a:lnTo>
                      <a:pt x="971" y="995"/>
                    </a:lnTo>
                    <a:lnTo>
                      <a:pt x="967" y="999"/>
                    </a:lnTo>
                    <a:lnTo>
                      <a:pt x="967" y="999"/>
                    </a:lnTo>
                    <a:lnTo>
                      <a:pt x="950" y="1006"/>
                    </a:lnTo>
                    <a:lnTo>
                      <a:pt x="933" y="1012"/>
                    </a:lnTo>
                    <a:lnTo>
                      <a:pt x="933" y="1012"/>
                    </a:lnTo>
                    <a:lnTo>
                      <a:pt x="940" y="1007"/>
                    </a:lnTo>
                    <a:lnTo>
                      <a:pt x="947" y="1004"/>
                    </a:lnTo>
                    <a:lnTo>
                      <a:pt x="956" y="999"/>
                    </a:lnTo>
                    <a:lnTo>
                      <a:pt x="963" y="994"/>
                    </a:lnTo>
                    <a:lnTo>
                      <a:pt x="963" y="994"/>
                    </a:lnTo>
                    <a:close/>
                    <a:moveTo>
                      <a:pt x="908" y="1022"/>
                    </a:moveTo>
                    <a:lnTo>
                      <a:pt x="908" y="1022"/>
                    </a:lnTo>
                    <a:lnTo>
                      <a:pt x="911" y="1019"/>
                    </a:lnTo>
                    <a:lnTo>
                      <a:pt x="911" y="1019"/>
                    </a:lnTo>
                    <a:lnTo>
                      <a:pt x="912" y="1022"/>
                    </a:lnTo>
                    <a:lnTo>
                      <a:pt x="912" y="1022"/>
                    </a:lnTo>
                    <a:lnTo>
                      <a:pt x="908" y="1022"/>
                    </a:lnTo>
                    <a:lnTo>
                      <a:pt x="908" y="1022"/>
                    </a:lnTo>
                    <a:close/>
                    <a:moveTo>
                      <a:pt x="939" y="1025"/>
                    </a:moveTo>
                    <a:lnTo>
                      <a:pt x="939" y="1025"/>
                    </a:lnTo>
                    <a:lnTo>
                      <a:pt x="926" y="1024"/>
                    </a:lnTo>
                    <a:lnTo>
                      <a:pt x="926" y="1024"/>
                    </a:lnTo>
                    <a:lnTo>
                      <a:pt x="935" y="1022"/>
                    </a:lnTo>
                    <a:lnTo>
                      <a:pt x="945" y="1018"/>
                    </a:lnTo>
                    <a:lnTo>
                      <a:pt x="945" y="1018"/>
                    </a:lnTo>
                    <a:lnTo>
                      <a:pt x="939" y="1025"/>
                    </a:lnTo>
                    <a:lnTo>
                      <a:pt x="939" y="1025"/>
                    </a:lnTo>
                    <a:close/>
                    <a:moveTo>
                      <a:pt x="967" y="1028"/>
                    </a:moveTo>
                    <a:lnTo>
                      <a:pt x="967" y="1028"/>
                    </a:lnTo>
                    <a:lnTo>
                      <a:pt x="963" y="1028"/>
                    </a:lnTo>
                    <a:lnTo>
                      <a:pt x="963" y="1028"/>
                    </a:lnTo>
                    <a:lnTo>
                      <a:pt x="969" y="1025"/>
                    </a:lnTo>
                    <a:lnTo>
                      <a:pt x="969" y="1025"/>
                    </a:lnTo>
                    <a:lnTo>
                      <a:pt x="967" y="1028"/>
                    </a:lnTo>
                    <a:lnTo>
                      <a:pt x="967" y="1028"/>
                    </a:lnTo>
                    <a:close/>
                    <a:moveTo>
                      <a:pt x="958" y="1019"/>
                    </a:moveTo>
                    <a:lnTo>
                      <a:pt x="958" y="1019"/>
                    </a:lnTo>
                    <a:lnTo>
                      <a:pt x="973" y="1006"/>
                    </a:lnTo>
                    <a:lnTo>
                      <a:pt x="973" y="1006"/>
                    </a:lnTo>
                    <a:lnTo>
                      <a:pt x="980" y="1002"/>
                    </a:lnTo>
                    <a:lnTo>
                      <a:pt x="986" y="996"/>
                    </a:lnTo>
                    <a:lnTo>
                      <a:pt x="986" y="996"/>
                    </a:lnTo>
                    <a:lnTo>
                      <a:pt x="999" y="998"/>
                    </a:lnTo>
                    <a:lnTo>
                      <a:pt x="999" y="998"/>
                    </a:lnTo>
                    <a:lnTo>
                      <a:pt x="979" y="1010"/>
                    </a:lnTo>
                    <a:lnTo>
                      <a:pt x="958" y="1019"/>
                    </a:lnTo>
                    <a:lnTo>
                      <a:pt x="958" y="1019"/>
                    </a:lnTo>
                    <a:close/>
                    <a:moveTo>
                      <a:pt x="988" y="1030"/>
                    </a:moveTo>
                    <a:lnTo>
                      <a:pt x="988" y="1030"/>
                    </a:lnTo>
                    <a:lnTo>
                      <a:pt x="985" y="1030"/>
                    </a:lnTo>
                    <a:lnTo>
                      <a:pt x="985" y="1030"/>
                    </a:lnTo>
                    <a:lnTo>
                      <a:pt x="991" y="1028"/>
                    </a:lnTo>
                    <a:lnTo>
                      <a:pt x="991" y="1028"/>
                    </a:lnTo>
                    <a:lnTo>
                      <a:pt x="988" y="1030"/>
                    </a:lnTo>
                    <a:lnTo>
                      <a:pt x="988" y="1030"/>
                    </a:lnTo>
                    <a:close/>
                    <a:moveTo>
                      <a:pt x="991" y="1017"/>
                    </a:moveTo>
                    <a:lnTo>
                      <a:pt x="991" y="1017"/>
                    </a:lnTo>
                    <a:lnTo>
                      <a:pt x="999" y="1011"/>
                    </a:lnTo>
                    <a:lnTo>
                      <a:pt x="1008" y="1005"/>
                    </a:lnTo>
                    <a:lnTo>
                      <a:pt x="1008" y="1005"/>
                    </a:lnTo>
                    <a:lnTo>
                      <a:pt x="1012" y="1001"/>
                    </a:lnTo>
                    <a:lnTo>
                      <a:pt x="1012" y="1001"/>
                    </a:lnTo>
                    <a:lnTo>
                      <a:pt x="1015" y="1000"/>
                    </a:lnTo>
                    <a:lnTo>
                      <a:pt x="1015" y="1000"/>
                    </a:lnTo>
                    <a:lnTo>
                      <a:pt x="1022" y="1000"/>
                    </a:lnTo>
                    <a:lnTo>
                      <a:pt x="1022" y="1000"/>
                    </a:lnTo>
                    <a:lnTo>
                      <a:pt x="1014" y="1006"/>
                    </a:lnTo>
                    <a:lnTo>
                      <a:pt x="1014" y="1006"/>
                    </a:lnTo>
                    <a:lnTo>
                      <a:pt x="1003" y="1012"/>
                    </a:lnTo>
                    <a:lnTo>
                      <a:pt x="991" y="1017"/>
                    </a:lnTo>
                    <a:lnTo>
                      <a:pt x="991" y="1017"/>
                    </a:lnTo>
                    <a:close/>
                    <a:moveTo>
                      <a:pt x="1020" y="1015"/>
                    </a:moveTo>
                    <a:lnTo>
                      <a:pt x="1020" y="1015"/>
                    </a:lnTo>
                    <a:lnTo>
                      <a:pt x="1028" y="1009"/>
                    </a:lnTo>
                    <a:lnTo>
                      <a:pt x="1038" y="1002"/>
                    </a:lnTo>
                    <a:lnTo>
                      <a:pt x="1038" y="1002"/>
                    </a:lnTo>
                    <a:lnTo>
                      <a:pt x="1050" y="1004"/>
                    </a:lnTo>
                    <a:lnTo>
                      <a:pt x="1050" y="1004"/>
                    </a:lnTo>
                    <a:lnTo>
                      <a:pt x="1028" y="1015"/>
                    </a:lnTo>
                    <a:lnTo>
                      <a:pt x="1008" y="1024"/>
                    </a:lnTo>
                    <a:lnTo>
                      <a:pt x="1008" y="1024"/>
                    </a:lnTo>
                    <a:lnTo>
                      <a:pt x="1020" y="1015"/>
                    </a:lnTo>
                    <a:lnTo>
                      <a:pt x="1020" y="1015"/>
                    </a:lnTo>
                    <a:close/>
                    <a:moveTo>
                      <a:pt x="1016" y="1034"/>
                    </a:moveTo>
                    <a:lnTo>
                      <a:pt x="1016" y="1034"/>
                    </a:lnTo>
                    <a:lnTo>
                      <a:pt x="1012" y="1033"/>
                    </a:lnTo>
                    <a:lnTo>
                      <a:pt x="1012" y="1033"/>
                    </a:lnTo>
                    <a:lnTo>
                      <a:pt x="1018" y="1030"/>
                    </a:lnTo>
                    <a:lnTo>
                      <a:pt x="1018" y="1030"/>
                    </a:lnTo>
                    <a:lnTo>
                      <a:pt x="1016" y="1034"/>
                    </a:lnTo>
                    <a:lnTo>
                      <a:pt x="1016" y="1034"/>
                    </a:lnTo>
                    <a:close/>
                    <a:moveTo>
                      <a:pt x="1065" y="1007"/>
                    </a:moveTo>
                    <a:lnTo>
                      <a:pt x="1065" y="1007"/>
                    </a:lnTo>
                    <a:lnTo>
                      <a:pt x="1067" y="1006"/>
                    </a:lnTo>
                    <a:lnTo>
                      <a:pt x="1067" y="1006"/>
                    </a:lnTo>
                    <a:lnTo>
                      <a:pt x="1080" y="1007"/>
                    </a:lnTo>
                    <a:lnTo>
                      <a:pt x="1080" y="1007"/>
                    </a:lnTo>
                    <a:lnTo>
                      <a:pt x="1057" y="1019"/>
                    </a:lnTo>
                    <a:lnTo>
                      <a:pt x="1045" y="1025"/>
                    </a:lnTo>
                    <a:lnTo>
                      <a:pt x="1032" y="1030"/>
                    </a:lnTo>
                    <a:lnTo>
                      <a:pt x="1032" y="1030"/>
                    </a:lnTo>
                    <a:lnTo>
                      <a:pt x="1040" y="1024"/>
                    </a:lnTo>
                    <a:lnTo>
                      <a:pt x="1047" y="1018"/>
                    </a:lnTo>
                    <a:lnTo>
                      <a:pt x="1065" y="1007"/>
                    </a:lnTo>
                    <a:lnTo>
                      <a:pt x="1065" y="1007"/>
                    </a:lnTo>
                    <a:close/>
                    <a:moveTo>
                      <a:pt x="1086" y="1009"/>
                    </a:moveTo>
                    <a:lnTo>
                      <a:pt x="1086" y="1009"/>
                    </a:lnTo>
                    <a:lnTo>
                      <a:pt x="1086" y="1009"/>
                    </a:lnTo>
                    <a:lnTo>
                      <a:pt x="1086" y="1009"/>
                    </a:lnTo>
                    <a:lnTo>
                      <a:pt x="1112" y="1012"/>
                    </a:lnTo>
                    <a:lnTo>
                      <a:pt x="1112" y="1012"/>
                    </a:lnTo>
                    <a:lnTo>
                      <a:pt x="1071" y="1028"/>
                    </a:lnTo>
                    <a:lnTo>
                      <a:pt x="1071" y="1028"/>
                    </a:lnTo>
                    <a:lnTo>
                      <a:pt x="1075" y="1024"/>
                    </a:lnTo>
                    <a:lnTo>
                      <a:pt x="1082" y="1019"/>
                    </a:lnTo>
                    <a:lnTo>
                      <a:pt x="1085" y="1017"/>
                    </a:lnTo>
                    <a:lnTo>
                      <a:pt x="1087" y="1015"/>
                    </a:lnTo>
                    <a:lnTo>
                      <a:pt x="1087" y="1011"/>
                    </a:lnTo>
                    <a:lnTo>
                      <a:pt x="1086" y="1009"/>
                    </a:lnTo>
                    <a:lnTo>
                      <a:pt x="1086" y="1009"/>
                    </a:lnTo>
                    <a:close/>
                    <a:moveTo>
                      <a:pt x="1046" y="1036"/>
                    </a:moveTo>
                    <a:lnTo>
                      <a:pt x="1046" y="1036"/>
                    </a:lnTo>
                    <a:lnTo>
                      <a:pt x="1044" y="1036"/>
                    </a:lnTo>
                    <a:lnTo>
                      <a:pt x="1044" y="1036"/>
                    </a:lnTo>
                    <a:lnTo>
                      <a:pt x="1047" y="1035"/>
                    </a:lnTo>
                    <a:lnTo>
                      <a:pt x="1047" y="1035"/>
                    </a:lnTo>
                    <a:lnTo>
                      <a:pt x="1046" y="1036"/>
                    </a:lnTo>
                    <a:lnTo>
                      <a:pt x="1046" y="1036"/>
                    </a:lnTo>
                    <a:close/>
                    <a:moveTo>
                      <a:pt x="1082" y="1040"/>
                    </a:moveTo>
                    <a:lnTo>
                      <a:pt x="1082" y="1040"/>
                    </a:lnTo>
                    <a:lnTo>
                      <a:pt x="1068" y="1039"/>
                    </a:lnTo>
                    <a:lnTo>
                      <a:pt x="1068" y="1039"/>
                    </a:lnTo>
                    <a:lnTo>
                      <a:pt x="1070" y="1039"/>
                    </a:lnTo>
                    <a:lnTo>
                      <a:pt x="1070" y="1039"/>
                    </a:lnTo>
                    <a:lnTo>
                      <a:pt x="1095" y="1028"/>
                    </a:lnTo>
                    <a:lnTo>
                      <a:pt x="1095" y="1028"/>
                    </a:lnTo>
                    <a:lnTo>
                      <a:pt x="1088" y="1034"/>
                    </a:lnTo>
                    <a:lnTo>
                      <a:pt x="1085" y="1037"/>
                    </a:lnTo>
                    <a:lnTo>
                      <a:pt x="1082" y="1040"/>
                    </a:lnTo>
                    <a:lnTo>
                      <a:pt x="1082" y="1040"/>
                    </a:lnTo>
                    <a:close/>
                    <a:moveTo>
                      <a:pt x="1111" y="1043"/>
                    </a:moveTo>
                    <a:lnTo>
                      <a:pt x="1111" y="1043"/>
                    </a:lnTo>
                    <a:lnTo>
                      <a:pt x="1099" y="1042"/>
                    </a:lnTo>
                    <a:lnTo>
                      <a:pt x="1099" y="1042"/>
                    </a:lnTo>
                    <a:lnTo>
                      <a:pt x="1127" y="1029"/>
                    </a:lnTo>
                    <a:lnTo>
                      <a:pt x="1127" y="1029"/>
                    </a:lnTo>
                    <a:lnTo>
                      <a:pt x="1111" y="1043"/>
                    </a:lnTo>
                    <a:lnTo>
                      <a:pt x="1111" y="1043"/>
                    </a:lnTo>
                    <a:close/>
                    <a:moveTo>
                      <a:pt x="1124" y="1013"/>
                    </a:moveTo>
                    <a:lnTo>
                      <a:pt x="1124" y="1013"/>
                    </a:lnTo>
                    <a:lnTo>
                      <a:pt x="1138" y="1016"/>
                    </a:lnTo>
                    <a:lnTo>
                      <a:pt x="1138" y="1016"/>
                    </a:lnTo>
                    <a:lnTo>
                      <a:pt x="1126" y="1019"/>
                    </a:lnTo>
                    <a:lnTo>
                      <a:pt x="1115" y="1025"/>
                    </a:lnTo>
                    <a:lnTo>
                      <a:pt x="1115" y="1025"/>
                    </a:lnTo>
                    <a:lnTo>
                      <a:pt x="1123" y="1018"/>
                    </a:lnTo>
                    <a:lnTo>
                      <a:pt x="1123" y="1018"/>
                    </a:lnTo>
                    <a:lnTo>
                      <a:pt x="1124" y="1016"/>
                    </a:lnTo>
                    <a:lnTo>
                      <a:pt x="1124" y="1013"/>
                    </a:lnTo>
                    <a:lnTo>
                      <a:pt x="1124" y="1013"/>
                    </a:lnTo>
                    <a:close/>
                    <a:moveTo>
                      <a:pt x="1156" y="1046"/>
                    </a:moveTo>
                    <a:lnTo>
                      <a:pt x="1156" y="1046"/>
                    </a:lnTo>
                    <a:lnTo>
                      <a:pt x="1144" y="1046"/>
                    </a:lnTo>
                    <a:lnTo>
                      <a:pt x="1144" y="1046"/>
                    </a:lnTo>
                    <a:lnTo>
                      <a:pt x="1156" y="1040"/>
                    </a:lnTo>
                    <a:lnTo>
                      <a:pt x="1156" y="1040"/>
                    </a:lnTo>
                    <a:lnTo>
                      <a:pt x="1169" y="1035"/>
                    </a:lnTo>
                    <a:lnTo>
                      <a:pt x="1169" y="1035"/>
                    </a:lnTo>
                    <a:lnTo>
                      <a:pt x="1156" y="1046"/>
                    </a:lnTo>
                    <a:lnTo>
                      <a:pt x="1156" y="1046"/>
                    </a:lnTo>
                    <a:close/>
                    <a:moveTo>
                      <a:pt x="1128" y="1042"/>
                    </a:moveTo>
                    <a:lnTo>
                      <a:pt x="1128" y="1042"/>
                    </a:lnTo>
                    <a:lnTo>
                      <a:pt x="1140" y="1031"/>
                    </a:lnTo>
                    <a:lnTo>
                      <a:pt x="1150" y="1021"/>
                    </a:lnTo>
                    <a:lnTo>
                      <a:pt x="1150" y="1021"/>
                    </a:lnTo>
                    <a:lnTo>
                      <a:pt x="1151" y="1018"/>
                    </a:lnTo>
                    <a:lnTo>
                      <a:pt x="1151" y="1017"/>
                    </a:lnTo>
                    <a:lnTo>
                      <a:pt x="1151" y="1017"/>
                    </a:lnTo>
                    <a:lnTo>
                      <a:pt x="1182" y="1019"/>
                    </a:lnTo>
                    <a:lnTo>
                      <a:pt x="1182" y="1019"/>
                    </a:lnTo>
                    <a:lnTo>
                      <a:pt x="1169" y="1024"/>
                    </a:lnTo>
                    <a:lnTo>
                      <a:pt x="1154" y="1030"/>
                    </a:lnTo>
                    <a:lnTo>
                      <a:pt x="1141" y="1036"/>
                    </a:lnTo>
                    <a:lnTo>
                      <a:pt x="1128" y="1042"/>
                    </a:lnTo>
                    <a:lnTo>
                      <a:pt x="1128" y="1042"/>
                    </a:lnTo>
                    <a:close/>
                    <a:moveTo>
                      <a:pt x="1191" y="1022"/>
                    </a:moveTo>
                    <a:lnTo>
                      <a:pt x="1191" y="1022"/>
                    </a:lnTo>
                    <a:lnTo>
                      <a:pt x="1191" y="1021"/>
                    </a:lnTo>
                    <a:lnTo>
                      <a:pt x="1191" y="1021"/>
                    </a:lnTo>
                    <a:lnTo>
                      <a:pt x="1205" y="1021"/>
                    </a:lnTo>
                    <a:lnTo>
                      <a:pt x="1205" y="1021"/>
                    </a:lnTo>
                    <a:lnTo>
                      <a:pt x="1186" y="1033"/>
                    </a:lnTo>
                    <a:lnTo>
                      <a:pt x="1186" y="1033"/>
                    </a:lnTo>
                    <a:lnTo>
                      <a:pt x="1188" y="1030"/>
                    </a:lnTo>
                    <a:lnTo>
                      <a:pt x="1191" y="1028"/>
                    </a:lnTo>
                    <a:lnTo>
                      <a:pt x="1191" y="1024"/>
                    </a:lnTo>
                    <a:lnTo>
                      <a:pt x="1191" y="1022"/>
                    </a:lnTo>
                    <a:lnTo>
                      <a:pt x="1191" y="1022"/>
                    </a:lnTo>
                    <a:close/>
                    <a:moveTo>
                      <a:pt x="1188" y="1043"/>
                    </a:moveTo>
                    <a:lnTo>
                      <a:pt x="1188" y="1043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2" y="1041"/>
                    </a:lnTo>
                    <a:lnTo>
                      <a:pt x="1193" y="1042"/>
                    </a:lnTo>
                    <a:lnTo>
                      <a:pt x="1193" y="1042"/>
                    </a:lnTo>
                    <a:lnTo>
                      <a:pt x="1188" y="1043"/>
                    </a:lnTo>
                    <a:lnTo>
                      <a:pt x="1188" y="1043"/>
                    </a:lnTo>
                    <a:close/>
                    <a:moveTo>
                      <a:pt x="1205" y="1039"/>
                    </a:moveTo>
                    <a:lnTo>
                      <a:pt x="1205" y="1039"/>
                    </a:lnTo>
                    <a:lnTo>
                      <a:pt x="1223" y="1030"/>
                    </a:lnTo>
                    <a:lnTo>
                      <a:pt x="1233" y="1024"/>
                    </a:lnTo>
                    <a:lnTo>
                      <a:pt x="1236" y="1021"/>
                    </a:lnTo>
                    <a:lnTo>
                      <a:pt x="1237" y="1017"/>
                    </a:lnTo>
                    <a:lnTo>
                      <a:pt x="1237" y="1017"/>
                    </a:lnTo>
                    <a:lnTo>
                      <a:pt x="1248" y="1015"/>
                    </a:lnTo>
                    <a:lnTo>
                      <a:pt x="1259" y="1012"/>
                    </a:lnTo>
                    <a:lnTo>
                      <a:pt x="1259" y="1012"/>
                    </a:lnTo>
                    <a:lnTo>
                      <a:pt x="1245" y="1021"/>
                    </a:lnTo>
                    <a:lnTo>
                      <a:pt x="1231" y="1028"/>
                    </a:lnTo>
                    <a:lnTo>
                      <a:pt x="1218" y="1034"/>
                    </a:lnTo>
                    <a:lnTo>
                      <a:pt x="1205" y="1039"/>
                    </a:lnTo>
                    <a:lnTo>
                      <a:pt x="1205" y="1039"/>
                    </a:lnTo>
                    <a:close/>
                    <a:moveTo>
                      <a:pt x="1377" y="597"/>
                    </a:moveTo>
                    <a:lnTo>
                      <a:pt x="1377" y="597"/>
                    </a:lnTo>
                    <a:lnTo>
                      <a:pt x="1370" y="627"/>
                    </a:lnTo>
                    <a:lnTo>
                      <a:pt x="1364" y="656"/>
                    </a:lnTo>
                    <a:lnTo>
                      <a:pt x="1358" y="686"/>
                    </a:lnTo>
                    <a:lnTo>
                      <a:pt x="1353" y="716"/>
                    </a:lnTo>
                    <a:lnTo>
                      <a:pt x="1345" y="777"/>
                    </a:lnTo>
                    <a:lnTo>
                      <a:pt x="1339" y="839"/>
                    </a:lnTo>
                    <a:lnTo>
                      <a:pt x="1339" y="839"/>
                    </a:lnTo>
                    <a:lnTo>
                      <a:pt x="1336" y="866"/>
                    </a:lnTo>
                    <a:lnTo>
                      <a:pt x="1331" y="894"/>
                    </a:lnTo>
                    <a:lnTo>
                      <a:pt x="1328" y="907"/>
                    </a:lnTo>
                    <a:lnTo>
                      <a:pt x="1324" y="919"/>
                    </a:lnTo>
                    <a:lnTo>
                      <a:pt x="1321" y="933"/>
                    </a:lnTo>
                    <a:lnTo>
                      <a:pt x="1315" y="943"/>
                    </a:lnTo>
                    <a:lnTo>
                      <a:pt x="1309" y="956"/>
                    </a:lnTo>
                    <a:lnTo>
                      <a:pt x="1301" y="965"/>
                    </a:lnTo>
                    <a:lnTo>
                      <a:pt x="1293" y="975"/>
                    </a:lnTo>
                    <a:lnTo>
                      <a:pt x="1283" y="983"/>
                    </a:lnTo>
                    <a:lnTo>
                      <a:pt x="1272" y="990"/>
                    </a:lnTo>
                    <a:lnTo>
                      <a:pt x="1260" y="996"/>
                    </a:lnTo>
                    <a:lnTo>
                      <a:pt x="1247" y="1001"/>
                    </a:lnTo>
                    <a:lnTo>
                      <a:pt x="1231" y="1004"/>
                    </a:lnTo>
                    <a:lnTo>
                      <a:pt x="1231" y="1004"/>
                    </a:lnTo>
                    <a:lnTo>
                      <a:pt x="1229" y="1004"/>
                    </a:lnTo>
                    <a:lnTo>
                      <a:pt x="1227" y="1005"/>
                    </a:lnTo>
                    <a:lnTo>
                      <a:pt x="1227" y="1005"/>
                    </a:lnTo>
                    <a:lnTo>
                      <a:pt x="1201" y="1006"/>
                    </a:lnTo>
                    <a:lnTo>
                      <a:pt x="1175" y="1006"/>
                    </a:lnTo>
                    <a:lnTo>
                      <a:pt x="1150" y="1004"/>
                    </a:lnTo>
                    <a:lnTo>
                      <a:pt x="1123" y="1001"/>
                    </a:lnTo>
                    <a:lnTo>
                      <a:pt x="1071" y="993"/>
                    </a:lnTo>
                    <a:lnTo>
                      <a:pt x="1046" y="989"/>
                    </a:lnTo>
                    <a:lnTo>
                      <a:pt x="1021" y="986"/>
                    </a:lnTo>
                    <a:lnTo>
                      <a:pt x="1021" y="986"/>
                    </a:lnTo>
                    <a:lnTo>
                      <a:pt x="969" y="981"/>
                    </a:lnTo>
                    <a:lnTo>
                      <a:pt x="916" y="976"/>
                    </a:lnTo>
                    <a:lnTo>
                      <a:pt x="811" y="969"/>
                    </a:lnTo>
                    <a:lnTo>
                      <a:pt x="811" y="969"/>
                    </a:lnTo>
                    <a:lnTo>
                      <a:pt x="790" y="969"/>
                    </a:lnTo>
                    <a:lnTo>
                      <a:pt x="769" y="969"/>
                    </a:lnTo>
                    <a:lnTo>
                      <a:pt x="726" y="971"/>
                    </a:lnTo>
                    <a:lnTo>
                      <a:pt x="684" y="972"/>
                    </a:lnTo>
                    <a:lnTo>
                      <a:pt x="663" y="972"/>
                    </a:lnTo>
                    <a:lnTo>
                      <a:pt x="642" y="971"/>
                    </a:lnTo>
                    <a:lnTo>
                      <a:pt x="642" y="971"/>
                    </a:lnTo>
                    <a:lnTo>
                      <a:pt x="630" y="969"/>
                    </a:lnTo>
                    <a:lnTo>
                      <a:pt x="618" y="966"/>
                    </a:lnTo>
                    <a:lnTo>
                      <a:pt x="608" y="963"/>
                    </a:lnTo>
                    <a:lnTo>
                      <a:pt x="598" y="959"/>
                    </a:lnTo>
                    <a:lnTo>
                      <a:pt x="589" y="954"/>
                    </a:lnTo>
                    <a:lnTo>
                      <a:pt x="580" y="949"/>
                    </a:lnTo>
                    <a:lnTo>
                      <a:pt x="573" y="943"/>
                    </a:lnTo>
                    <a:lnTo>
                      <a:pt x="566" y="937"/>
                    </a:lnTo>
                    <a:lnTo>
                      <a:pt x="559" y="930"/>
                    </a:lnTo>
                    <a:lnTo>
                      <a:pt x="553" y="923"/>
                    </a:lnTo>
                    <a:lnTo>
                      <a:pt x="542" y="905"/>
                    </a:lnTo>
                    <a:lnTo>
                      <a:pt x="531" y="886"/>
                    </a:lnTo>
                    <a:lnTo>
                      <a:pt x="522" y="865"/>
                    </a:lnTo>
                    <a:lnTo>
                      <a:pt x="522" y="865"/>
                    </a:lnTo>
                    <a:lnTo>
                      <a:pt x="522" y="862"/>
                    </a:lnTo>
                    <a:lnTo>
                      <a:pt x="522" y="858"/>
                    </a:lnTo>
                    <a:lnTo>
                      <a:pt x="521" y="856"/>
                    </a:lnTo>
                    <a:lnTo>
                      <a:pt x="520" y="854"/>
                    </a:lnTo>
                    <a:lnTo>
                      <a:pt x="518" y="856"/>
                    </a:lnTo>
                    <a:lnTo>
                      <a:pt x="518" y="856"/>
                    </a:lnTo>
                    <a:lnTo>
                      <a:pt x="509" y="836"/>
                    </a:lnTo>
                    <a:lnTo>
                      <a:pt x="503" y="822"/>
                    </a:lnTo>
                    <a:lnTo>
                      <a:pt x="495" y="806"/>
                    </a:lnTo>
                    <a:lnTo>
                      <a:pt x="486" y="792"/>
                    </a:lnTo>
                    <a:lnTo>
                      <a:pt x="478" y="781"/>
                    </a:lnTo>
                    <a:lnTo>
                      <a:pt x="474" y="776"/>
                    </a:lnTo>
                    <a:lnTo>
                      <a:pt x="469" y="774"/>
                    </a:lnTo>
                    <a:lnTo>
                      <a:pt x="466" y="772"/>
                    </a:lnTo>
                    <a:lnTo>
                      <a:pt x="462" y="772"/>
                    </a:lnTo>
                    <a:lnTo>
                      <a:pt x="462" y="772"/>
                    </a:lnTo>
                    <a:lnTo>
                      <a:pt x="353" y="823"/>
                    </a:lnTo>
                    <a:lnTo>
                      <a:pt x="299" y="848"/>
                    </a:lnTo>
                    <a:lnTo>
                      <a:pt x="246" y="876"/>
                    </a:lnTo>
                    <a:lnTo>
                      <a:pt x="246" y="876"/>
                    </a:lnTo>
                    <a:lnTo>
                      <a:pt x="231" y="884"/>
                    </a:lnTo>
                    <a:lnTo>
                      <a:pt x="217" y="894"/>
                    </a:lnTo>
                    <a:lnTo>
                      <a:pt x="202" y="903"/>
                    </a:lnTo>
                    <a:lnTo>
                      <a:pt x="189" y="913"/>
                    </a:lnTo>
                    <a:lnTo>
                      <a:pt x="164" y="935"/>
                    </a:lnTo>
                    <a:lnTo>
                      <a:pt x="140" y="959"/>
                    </a:lnTo>
                    <a:lnTo>
                      <a:pt x="140" y="959"/>
                    </a:lnTo>
                    <a:lnTo>
                      <a:pt x="118" y="983"/>
                    </a:lnTo>
                    <a:lnTo>
                      <a:pt x="95" y="1006"/>
                    </a:lnTo>
                    <a:lnTo>
                      <a:pt x="83" y="1017"/>
                    </a:lnTo>
                    <a:lnTo>
                      <a:pt x="71" y="1028"/>
                    </a:lnTo>
                    <a:lnTo>
                      <a:pt x="58" y="1037"/>
                    </a:lnTo>
                    <a:lnTo>
                      <a:pt x="43" y="1045"/>
                    </a:lnTo>
                    <a:lnTo>
                      <a:pt x="43" y="1045"/>
                    </a:lnTo>
                    <a:lnTo>
                      <a:pt x="42" y="1037"/>
                    </a:lnTo>
                    <a:lnTo>
                      <a:pt x="42" y="1037"/>
                    </a:lnTo>
                    <a:lnTo>
                      <a:pt x="41" y="1029"/>
                    </a:lnTo>
                    <a:lnTo>
                      <a:pt x="41" y="1029"/>
                    </a:lnTo>
                    <a:lnTo>
                      <a:pt x="42" y="1015"/>
                    </a:lnTo>
                    <a:lnTo>
                      <a:pt x="46" y="1000"/>
                    </a:lnTo>
                    <a:lnTo>
                      <a:pt x="51" y="987"/>
                    </a:lnTo>
                    <a:lnTo>
                      <a:pt x="57" y="974"/>
                    </a:lnTo>
                    <a:lnTo>
                      <a:pt x="64" y="960"/>
                    </a:lnTo>
                    <a:lnTo>
                      <a:pt x="72" y="947"/>
                    </a:lnTo>
                    <a:lnTo>
                      <a:pt x="82" y="935"/>
                    </a:lnTo>
                    <a:lnTo>
                      <a:pt x="93" y="922"/>
                    </a:lnTo>
                    <a:lnTo>
                      <a:pt x="114" y="899"/>
                    </a:lnTo>
                    <a:lnTo>
                      <a:pt x="138" y="877"/>
                    </a:lnTo>
                    <a:lnTo>
                      <a:pt x="161" y="858"/>
                    </a:lnTo>
                    <a:lnTo>
                      <a:pt x="183" y="841"/>
                    </a:lnTo>
                    <a:lnTo>
                      <a:pt x="183" y="841"/>
                    </a:lnTo>
                    <a:lnTo>
                      <a:pt x="216" y="818"/>
                    </a:lnTo>
                    <a:lnTo>
                      <a:pt x="248" y="798"/>
                    </a:lnTo>
                    <a:lnTo>
                      <a:pt x="283" y="780"/>
                    </a:lnTo>
                    <a:lnTo>
                      <a:pt x="300" y="771"/>
                    </a:lnTo>
                    <a:lnTo>
                      <a:pt x="318" y="764"/>
                    </a:lnTo>
                    <a:lnTo>
                      <a:pt x="318" y="764"/>
                    </a:lnTo>
                    <a:lnTo>
                      <a:pt x="355" y="750"/>
                    </a:lnTo>
                    <a:lnTo>
                      <a:pt x="373" y="741"/>
                    </a:lnTo>
                    <a:lnTo>
                      <a:pt x="390" y="733"/>
                    </a:lnTo>
                    <a:lnTo>
                      <a:pt x="390" y="733"/>
                    </a:lnTo>
                    <a:lnTo>
                      <a:pt x="401" y="724"/>
                    </a:lnTo>
                    <a:lnTo>
                      <a:pt x="414" y="711"/>
                    </a:lnTo>
                    <a:lnTo>
                      <a:pt x="420" y="703"/>
                    </a:lnTo>
                    <a:lnTo>
                      <a:pt x="424" y="695"/>
                    </a:lnTo>
                    <a:lnTo>
                      <a:pt x="426" y="689"/>
                    </a:lnTo>
                    <a:lnTo>
                      <a:pt x="426" y="686"/>
                    </a:lnTo>
                    <a:lnTo>
                      <a:pt x="425" y="683"/>
                    </a:lnTo>
                    <a:lnTo>
                      <a:pt x="425" y="683"/>
                    </a:lnTo>
                    <a:lnTo>
                      <a:pt x="427" y="671"/>
                    </a:lnTo>
                    <a:lnTo>
                      <a:pt x="427" y="659"/>
                    </a:lnTo>
                    <a:lnTo>
                      <a:pt x="427" y="659"/>
                    </a:lnTo>
                    <a:lnTo>
                      <a:pt x="427" y="647"/>
                    </a:lnTo>
                    <a:lnTo>
                      <a:pt x="426" y="635"/>
                    </a:lnTo>
                    <a:lnTo>
                      <a:pt x="424" y="623"/>
                    </a:lnTo>
                    <a:lnTo>
                      <a:pt x="421" y="611"/>
                    </a:lnTo>
                    <a:lnTo>
                      <a:pt x="413" y="588"/>
                    </a:lnTo>
                    <a:lnTo>
                      <a:pt x="403" y="567"/>
                    </a:lnTo>
                    <a:lnTo>
                      <a:pt x="392" y="544"/>
                    </a:lnTo>
                    <a:lnTo>
                      <a:pt x="382" y="522"/>
                    </a:lnTo>
                    <a:lnTo>
                      <a:pt x="371" y="500"/>
                    </a:lnTo>
                    <a:lnTo>
                      <a:pt x="360" y="479"/>
                    </a:lnTo>
                    <a:lnTo>
                      <a:pt x="360" y="479"/>
                    </a:lnTo>
                    <a:lnTo>
                      <a:pt x="343" y="438"/>
                    </a:lnTo>
                    <a:lnTo>
                      <a:pt x="332" y="412"/>
                    </a:lnTo>
                    <a:lnTo>
                      <a:pt x="323" y="385"/>
                    </a:lnTo>
                    <a:lnTo>
                      <a:pt x="313" y="357"/>
                    </a:lnTo>
                    <a:lnTo>
                      <a:pt x="305" y="329"/>
                    </a:lnTo>
                    <a:lnTo>
                      <a:pt x="300" y="303"/>
                    </a:lnTo>
                    <a:lnTo>
                      <a:pt x="297" y="290"/>
                    </a:lnTo>
                    <a:lnTo>
                      <a:pt x="297" y="279"/>
                    </a:lnTo>
                    <a:lnTo>
                      <a:pt x="297" y="279"/>
                    </a:lnTo>
                    <a:lnTo>
                      <a:pt x="297" y="268"/>
                    </a:lnTo>
                    <a:lnTo>
                      <a:pt x="300" y="258"/>
                    </a:lnTo>
                    <a:lnTo>
                      <a:pt x="305" y="249"/>
                    </a:lnTo>
                    <a:lnTo>
                      <a:pt x="307" y="244"/>
                    </a:lnTo>
                    <a:lnTo>
                      <a:pt x="311" y="240"/>
                    </a:lnTo>
                    <a:lnTo>
                      <a:pt x="311" y="240"/>
                    </a:lnTo>
                    <a:lnTo>
                      <a:pt x="313" y="243"/>
                    </a:lnTo>
                    <a:lnTo>
                      <a:pt x="317" y="243"/>
                    </a:lnTo>
                    <a:lnTo>
                      <a:pt x="321" y="243"/>
                    </a:lnTo>
                    <a:lnTo>
                      <a:pt x="327" y="241"/>
                    </a:lnTo>
                    <a:lnTo>
                      <a:pt x="344" y="235"/>
                    </a:lnTo>
                    <a:lnTo>
                      <a:pt x="366" y="227"/>
                    </a:lnTo>
                    <a:lnTo>
                      <a:pt x="391" y="215"/>
                    </a:lnTo>
                    <a:lnTo>
                      <a:pt x="418" y="202"/>
                    </a:lnTo>
                    <a:lnTo>
                      <a:pt x="478" y="169"/>
                    </a:lnTo>
                    <a:lnTo>
                      <a:pt x="538" y="134"/>
                    </a:lnTo>
                    <a:lnTo>
                      <a:pt x="593" y="103"/>
                    </a:lnTo>
                    <a:lnTo>
                      <a:pt x="658" y="63"/>
                    </a:lnTo>
                    <a:lnTo>
                      <a:pt x="658" y="63"/>
                    </a:lnTo>
                    <a:lnTo>
                      <a:pt x="678" y="52"/>
                    </a:lnTo>
                    <a:lnTo>
                      <a:pt x="698" y="41"/>
                    </a:lnTo>
                    <a:lnTo>
                      <a:pt x="719" y="32"/>
                    </a:lnTo>
                    <a:lnTo>
                      <a:pt x="740" y="23"/>
                    </a:lnTo>
                    <a:lnTo>
                      <a:pt x="761" y="17"/>
                    </a:lnTo>
                    <a:lnTo>
                      <a:pt x="784" y="14"/>
                    </a:lnTo>
                    <a:lnTo>
                      <a:pt x="807" y="11"/>
                    </a:lnTo>
                    <a:lnTo>
                      <a:pt x="817" y="13"/>
                    </a:lnTo>
                    <a:lnTo>
                      <a:pt x="829" y="14"/>
                    </a:lnTo>
                    <a:lnTo>
                      <a:pt x="829" y="14"/>
                    </a:lnTo>
                    <a:lnTo>
                      <a:pt x="850" y="17"/>
                    </a:lnTo>
                    <a:lnTo>
                      <a:pt x="870" y="22"/>
                    </a:lnTo>
                    <a:lnTo>
                      <a:pt x="890" y="29"/>
                    </a:lnTo>
                    <a:lnTo>
                      <a:pt x="909" y="38"/>
                    </a:lnTo>
                    <a:lnTo>
                      <a:pt x="928" y="46"/>
                    </a:lnTo>
                    <a:lnTo>
                      <a:pt x="946" y="57"/>
                    </a:lnTo>
                    <a:lnTo>
                      <a:pt x="982" y="78"/>
                    </a:lnTo>
                    <a:lnTo>
                      <a:pt x="982" y="78"/>
                    </a:lnTo>
                    <a:lnTo>
                      <a:pt x="1023" y="102"/>
                    </a:lnTo>
                    <a:lnTo>
                      <a:pt x="1064" y="126"/>
                    </a:lnTo>
                    <a:lnTo>
                      <a:pt x="1147" y="171"/>
                    </a:lnTo>
                    <a:lnTo>
                      <a:pt x="1188" y="196"/>
                    </a:lnTo>
                    <a:lnTo>
                      <a:pt x="1229" y="221"/>
                    </a:lnTo>
                    <a:lnTo>
                      <a:pt x="1268" y="247"/>
                    </a:lnTo>
                    <a:lnTo>
                      <a:pt x="1305" y="276"/>
                    </a:lnTo>
                    <a:lnTo>
                      <a:pt x="1305" y="276"/>
                    </a:lnTo>
                    <a:lnTo>
                      <a:pt x="1322" y="290"/>
                    </a:lnTo>
                    <a:lnTo>
                      <a:pt x="1339" y="304"/>
                    </a:lnTo>
                    <a:lnTo>
                      <a:pt x="1355" y="318"/>
                    </a:lnTo>
                    <a:lnTo>
                      <a:pt x="1370" y="334"/>
                    </a:lnTo>
                    <a:lnTo>
                      <a:pt x="1383" y="352"/>
                    </a:lnTo>
                    <a:lnTo>
                      <a:pt x="1388" y="361"/>
                    </a:lnTo>
                    <a:lnTo>
                      <a:pt x="1393" y="370"/>
                    </a:lnTo>
                    <a:lnTo>
                      <a:pt x="1398" y="380"/>
                    </a:lnTo>
                    <a:lnTo>
                      <a:pt x="1401" y="391"/>
                    </a:lnTo>
                    <a:lnTo>
                      <a:pt x="1404" y="400"/>
                    </a:lnTo>
                    <a:lnTo>
                      <a:pt x="1406" y="411"/>
                    </a:lnTo>
                    <a:lnTo>
                      <a:pt x="1406" y="411"/>
                    </a:lnTo>
                    <a:lnTo>
                      <a:pt x="1407" y="435"/>
                    </a:lnTo>
                    <a:lnTo>
                      <a:pt x="1407" y="458"/>
                    </a:lnTo>
                    <a:lnTo>
                      <a:pt x="1405" y="482"/>
                    </a:lnTo>
                    <a:lnTo>
                      <a:pt x="1401" y="505"/>
                    </a:lnTo>
                    <a:lnTo>
                      <a:pt x="1395" y="528"/>
                    </a:lnTo>
                    <a:lnTo>
                      <a:pt x="1390" y="551"/>
                    </a:lnTo>
                    <a:lnTo>
                      <a:pt x="1377" y="597"/>
                    </a:lnTo>
                    <a:lnTo>
                      <a:pt x="1377" y="597"/>
                    </a:ln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29" name="矩形 28"/>
            <p:cNvSpPr>
              <a:spLocks noChangeArrowheads="1"/>
            </p:cNvSpPr>
            <p:nvPr/>
          </p:nvSpPr>
          <p:spPr bwMode="auto">
            <a:xfrm>
              <a:off x="9507957" y="4103074"/>
              <a:ext cx="2684043" cy="461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1" tIns="45716" rIns="91431" bIns="45716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algn="ctr">
                <a:buNone/>
              </a:pPr>
              <a:r>
                <a:rPr lang="zh-TW" altLang="en-US" sz="2400" dirty="0" smtClean="0">
                  <a:solidFill>
                    <a:srgbClr val="392F2F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</a:rPr>
                <a:t>不遲到</a:t>
              </a:r>
              <a:endParaRPr lang="en-US" altLang="zh-CN" sz="2400" dirty="0" smtClean="0">
                <a:solidFill>
                  <a:srgbClr val="392F2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endParaRPr>
            </a:p>
          </p:txBody>
        </p:sp>
        <p:grpSp>
          <p:nvGrpSpPr>
            <p:cNvPr id="3" name="群組 2"/>
            <p:cNvGrpSpPr/>
            <p:nvPr/>
          </p:nvGrpSpPr>
          <p:grpSpPr>
            <a:xfrm>
              <a:off x="9553942" y="4499303"/>
              <a:ext cx="2557129" cy="2257584"/>
              <a:chOff x="5318043" y="3130616"/>
              <a:chExt cx="3997836" cy="3523189"/>
            </a:xfrm>
          </p:grpSpPr>
          <p:pic>
            <p:nvPicPr>
              <p:cNvPr id="30" name="圖片 29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0" b="100000" l="0" r="7866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464" r="42265" b="3156"/>
              <a:stretch/>
            </p:blipFill>
            <p:spPr>
              <a:xfrm>
                <a:off x="5318043" y="3130616"/>
                <a:ext cx="1720069" cy="2769431"/>
              </a:xfrm>
              <a:prstGeom prst="rect">
                <a:avLst/>
              </a:prstGeom>
            </p:spPr>
          </p:pic>
          <p:grpSp>
            <p:nvGrpSpPr>
              <p:cNvPr id="31" name="群組 30"/>
              <p:cNvGrpSpPr/>
              <p:nvPr/>
            </p:nvGrpSpPr>
            <p:grpSpPr>
              <a:xfrm>
                <a:off x="6434536" y="3674379"/>
                <a:ext cx="2768317" cy="1532992"/>
                <a:chOff x="7068955" y="4332855"/>
                <a:chExt cx="2768317" cy="1532992"/>
              </a:xfrm>
            </p:grpSpPr>
            <p:cxnSp>
              <p:nvCxnSpPr>
                <p:cNvPr id="32" name="直線接點 31"/>
                <p:cNvCxnSpPr/>
                <p:nvPr/>
              </p:nvCxnSpPr>
              <p:spPr>
                <a:xfrm flipH="1">
                  <a:off x="7068955" y="5529665"/>
                  <a:ext cx="225632" cy="13158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3" name="圖片 32"/>
                <p:cNvPicPr>
                  <a:picLocks noChangeAspect="1"/>
                </p:cNvPicPr>
                <p:nvPr/>
              </p:nvPicPr>
              <p:blipFill rotWithShape="1">
                <a:blip r:embed="rId9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8456" b="76105" l="53690" r="94854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8545" b="15439"/>
                <a:stretch/>
              </p:blipFill>
              <p:spPr>
                <a:xfrm rot="16363446">
                  <a:off x="7760723" y="3789297"/>
                  <a:ext cx="1532992" cy="2620107"/>
                </a:xfrm>
                <a:prstGeom prst="rect">
                  <a:avLst/>
                </a:prstGeom>
              </p:spPr>
            </p:pic>
          </p:grpSp>
          <p:sp>
            <p:nvSpPr>
              <p:cNvPr id="34" name="矩形 33"/>
              <p:cNvSpPr/>
              <p:nvPr/>
            </p:nvSpPr>
            <p:spPr>
              <a:xfrm>
                <a:off x="5594612" y="5937224"/>
                <a:ext cx="3721267" cy="71658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 smtClean="0">
                    <a:solidFill>
                      <a:srgbClr val="FF0000"/>
                    </a:solidFill>
                    <a:latin typeface="文鼎特明" panose="02020909000000000000" pitchFamily="49" charset="-120"/>
                    <a:ea typeface="文鼎特明" panose="02020909000000000000" pitchFamily="49" charset="-120"/>
                  </a:rPr>
                  <a:t>遲到</a:t>
                </a:r>
                <a:r>
                  <a:rPr lang="zh-TW" altLang="en-US" sz="2400" b="1" dirty="0">
                    <a:solidFill>
                      <a:srgbClr val="FF0000"/>
                    </a:solidFill>
                    <a:latin typeface="文鼎特明" panose="02020909000000000000" pitchFamily="49" charset="-120"/>
                    <a:ea typeface="文鼎特明" panose="02020909000000000000" pitchFamily="49" charset="-120"/>
                  </a:rPr>
                  <a:t>的自己</a:t>
                </a:r>
                <a:r>
                  <a:rPr lang="zh-TW" altLang="en-US" sz="2400" b="1" dirty="0" smtClean="0">
                    <a:solidFill>
                      <a:srgbClr val="FF0000"/>
                    </a:solidFill>
                    <a:latin typeface="文鼎特明" panose="02020909000000000000" pitchFamily="49" charset="-120"/>
                    <a:ea typeface="文鼎特明" panose="02020909000000000000" pitchFamily="49" charset="-120"/>
                  </a:rPr>
                  <a:t>來</a:t>
                </a:r>
                <a:r>
                  <a:rPr lang="en-US" altLang="zh-TW" sz="2400" b="1" dirty="0" smtClean="0">
                    <a:solidFill>
                      <a:srgbClr val="FF0000"/>
                    </a:solidFill>
                    <a:latin typeface="文鼎特明" panose="02020909000000000000" pitchFamily="49" charset="-120"/>
                    <a:ea typeface="文鼎特明" panose="02020909000000000000" pitchFamily="49" charset="-120"/>
                  </a:rPr>
                  <a:t>...</a:t>
                </a:r>
                <a:endParaRPr lang="zh-TW" altLang="zh-TW" sz="2400" b="1" dirty="0">
                  <a:solidFill>
                    <a:srgbClr val="FF0000"/>
                  </a:solidFill>
                  <a:latin typeface="文鼎特明" panose="02020909000000000000" pitchFamily="49" charset="-120"/>
                  <a:ea typeface="文鼎特明" panose="02020909000000000000" pitchFamily="49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64810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3" y="309866"/>
            <a:ext cx="8827139" cy="1153113"/>
          </a:xfrm>
          <a:prstGeom prst="rect">
            <a:avLst/>
          </a:prstGeom>
        </p:spPr>
      </p:pic>
      <p:sp>
        <p:nvSpPr>
          <p:cNvPr id="3" name="文本框 3"/>
          <p:cNvSpPr txBox="1"/>
          <p:nvPr/>
        </p:nvSpPr>
        <p:spPr>
          <a:xfrm flipH="1">
            <a:off x="3350788" y="447223"/>
            <a:ext cx="5464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注射當天導師事前準備</a:t>
            </a:r>
            <a:endParaRPr lang="zh-CN" altLang="en-US" sz="7200" b="1" dirty="0">
              <a:solidFill>
                <a:schemeClr val="tx1">
                  <a:lumMod val="85000"/>
                  <a:lumOff val="1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1296216" y="1704936"/>
            <a:ext cx="8561016" cy="7594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b="1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將聯絡簿取消施打的學童用</a:t>
            </a:r>
            <a:r>
              <a:rPr lang="zh-TW" altLang="en-US" sz="3600" b="1" dirty="0" smtClean="0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紅筆標註</a:t>
            </a:r>
            <a:r>
              <a:rPr lang="zh-TW" altLang="en-US" b="1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在接種名冊</a:t>
            </a:r>
            <a:r>
              <a:rPr lang="zh-TW" altLang="zh-TW" b="1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。</a:t>
            </a:r>
            <a:endParaRPr lang="en-US" altLang="zh-TW" b="1" dirty="0"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1594453" y="2295144"/>
            <a:ext cx="7964541" cy="4334256"/>
            <a:chOff x="1173916" y="2560320"/>
            <a:chExt cx="7752113" cy="4099944"/>
          </a:xfrm>
        </p:grpSpPr>
        <p:grpSp>
          <p:nvGrpSpPr>
            <p:cNvPr id="10" name="群組 9"/>
            <p:cNvGrpSpPr/>
            <p:nvPr/>
          </p:nvGrpSpPr>
          <p:grpSpPr>
            <a:xfrm>
              <a:off x="1173916" y="2560320"/>
              <a:ext cx="7653472" cy="4099944"/>
              <a:chOff x="539552" y="2204864"/>
              <a:chExt cx="8120644" cy="4437112"/>
            </a:xfrm>
          </p:grpSpPr>
          <p:grpSp>
            <p:nvGrpSpPr>
              <p:cNvPr id="5" name="群組 4"/>
              <p:cNvGrpSpPr/>
              <p:nvPr/>
            </p:nvGrpSpPr>
            <p:grpSpPr>
              <a:xfrm>
                <a:off x="539552" y="2204864"/>
                <a:ext cx="8120644" cy="4437112"/>
                <a:chOff x="1988232" y="2420888"/>
                <a:chExt cx="6926632" cy="4077072"/>
              </a:xfrm>
            </p:grpSpPr>
            <p:pic>
              <p:nvPicPr>
                <p:cNvPr id="6" name="圖片 5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58400"/>
                <a:stretch/>
              </p:blipFill>
              <p:spPr>
                <a:xfrm>
                  <a:off x="1988232" y="2420888"/>
                  <a:ext cx="6926632" cy="4077072"/>
                </a:xfrm>
                <a:prstGeom prst="rect">
                  <a:avLst/>
                </a:prstGeom>
              </p:spPr>
            </p:pic>
            <p:sp>
              <p:nvSpPr>
                <p:cNvPr id="7" name="矩形 6"/>
                <p:cNvSpPr/>
                <p:nvPr/>
              </p:nvSpPr>
              <p:spPr>
                <a:xfrm>
                  <a:off x="2791991" y="3885431"/>
                  <a:ext cx="396000" cy="25202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8" name="矩形 7"/>
              <p:cNvSpPr/>
              <p:nvPr/>
            </p:nvSpPr>
            <p:spPr>
              <a:xfrm>
                <a:off x="4920368" y="4509120"/>
                <a:ext cx="432048" cy="423639"/>
              </a:xfrm>
              <a:prstGeom prst="rect">
                <a:avLst/>
              </a:prstGeom>
              <a:solidFill>
                <a:srgbClr val="FFFF00">
                  <a:alpha val="4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800" dirty="0" smtClean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</a:t>
                </a:r>
                <a:endParaRPr lang="zh-TW" altLang="en-US" sz="28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5724128" y="4423420"/>
                <a:ext cx="1809897" cy="423639"/>
              </a:xfrm>
              <a:prstGeom prst="rect">
                <a:avLst/>
              </a:prstGeom>
              <a:solidFill>
                <a:srgbClr val="FFFF00">
                  <a:alpha val="3411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800" dirty="0" smtClean="0">
                    <a:solidFill>
                      <a:srgbClr val="FF0000"/>
                    </a:solidFill>
                    <a:latin typeface="文鼎中鋼筆行楷" panose="03000600000000000000" pitchFamily="66" charset="-120"/>
                    <a:ea typeface="文鼎中鋼筆行楷" panose="03000600000000000000" pitchFamily="66" charset="-120"/>
                    <a:sym typeface="Wingdings" panose="05000000000000000000" pitchFamily="2" charset="2"/>
                  </a:rPr>
                  <a:t>感冒發</a:t>
                </a:r>
                <a:r>
                  <a:rPr lang="zh-TW" altLang="en-US" sz="2800" dirty="0">
                    <a:solidFill>
                      <a:srgbClr val="FF0000"/>
                    </a:solidFill>
                    <a:latin typeface="文鼎中鋼筆行楷" panose="03000600000000000000" pitchFamily="66" charset="-120"/>
                    <a:ea typeface="文鼎中鋼筆行楷" panose="03000600000000000000" pitchFamily="66" charset="-120"/>
                    <a:sym typeface="Wingdings" panose="05000000000000000000" pitchFamily="2" charset="2"/>
                  </a:rPr>
                  <a:t>燒</a:t>
                </a:r>
                <a:endParaRPr lang="zh-TW" altLang="en-US" sz="2800" dirty="0">
                  <a:solidFill>
                    <a:srgbClr val="FF0000"/>
                  </a:solidFill>
                  <a:latin typeface="文鼎中鋼筆行楷" panose="03000600000000000000" pitchFamily="66" charset="-120"/>
                  <a:ea typeface="文鼎中鋼筆行楷" panose="03000600000000000000" pitchFamily="66" charset="-120"/>
                </a:endParaRPr>
              </a:p>
            </p:txBody>
          </p:sp>
        </p:grpSp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8077" l="0" r="944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431" t="6513" r="25609" b="46513"/>
            <a:stretch/>
          </p:blipFill>
          <p:spPr>
            <a:xfrm rot="991187">
              <a:off x="7856180" y="3027537"/>
              <a:ext cx="1069849" cy="2093976"/>
            </a:xfrm>
            <a:prstGeom prst="rect">
              <a:avLst/>
            </a:prstGeom>
          </p:spPr>
        </p:pic>
      </p:grpSp>
      <p:sp>
        <p:nvSpPr>
          <p:cNvPr id="13" name="矩形 12"/>
          <p:cNvSpPr/>
          <p:nvPr/>
        </p:nvSpPr>
        <p:spPr>
          <a:xfrm>
            <a:off x="2871216" y="2482651"/>
            <a:ext cx="607588" cy="30787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endParaRPr lang="zh-TW" altLang="en-US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769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3" y="309866"/>
            <a:ext cx="8827139" cy="115311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 flipH="1">
            <a:off x="3652983" y="434385"/>
            <a:ext cx="4818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注射當天重要提醒</a:t>
            </a:r>
            <a:endParaRPr lang="zh-CN" altLang="en-US" sz="7200" b="1" dirty="0">
              <a:solidFill>
                <a:schemeClr val="tx1">
                  <a:lumMod val="85000"/>
                  <a:lumOff val="1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183341" y="2312894"/>
            <a:ext cx="685800" cy="111610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內容版面配置區 2"/>
          <p:cNvSpPr txBox="1">
            <a:spLocks/>
          </p:cNvSpPr>
          <p:nvPr/>
        </p:nvSpPr>
        <p:spPr>
          <a:xfrm>
            <a:off x="1273915" y="2419240"/>
            <a:ext cx="8003232" cy="1059106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36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當天二樓大辦公室前走廊為</a:t>
            </a:r>
            <a:r>
              <a:rPr lang="zh-TW" altLang="en-US" sz="5400" b="1" dirty="0" smtClean="0">
                <a:solidFill>
                  <a:srgbClr val="036FE4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單行道</a:t>
            </a:r>
            <a:endParaRPr lang="en-US" altLang="zh-TW" sz="3600" b="1" dirty="0"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zh-TW" altLang="en-US" sz="3600" dirty="0" smtClean="0">
                <a:latin typeface="文鼎粗明" panose="02020809000000000000" pitchFamily="49" charset="-120"/>
                <a:ea typeface="文鼎粗明" panose="02020809000000000000" pitchFamily="49" charset="-120"/>
              </a:rPr>
              <a:t>      </a:t>
            </a:r>
            <a:endParaRPr lang="zh-TW" altLang="en-US" sz="3600" dirty="0">
              <a:latin typeface="文鼎粗明" panose="02020809000000000000" pitchFamily="49" charset="-120"/>
              <a:ea typeface="文鼎粗明" panose="02020809000000000000" pitchFamily="49" charset="-120"/>
            </a:endParaRPr>
          </a:p>
        </p:txBody>
      </p:sp>
      <p:pic>
        <p:nvPicPr>
          <p:cNvPr id="41" name="圖片 4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2" r="9171" b="7716"/>
          <a:stretch/>
        </p:blipFill>
        <p:spPr>
          <a:xfrm>
            <a:off x="8126019" y="1811435"/>
            <a:ext cx="1344533" cy="1344533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22" y="3534550"/>
            <a:ext cx="9881229" cy="2987548"/>
          </a:xfrm>
          <a:prstGeom prst="rect">
            <a:avLst/>
          </a:prstGeom>
        </p:spPr>
      </p:pic>
      <p:grpSp>
        <p:nvGrpSpPr>
          <p:cNvPr id="46" name="群組 45"/>
          <p:cNvGrpSpPr/>
          <p:nvPr/>
        </p:nvGrpSpPr>
        <p:grpSpPr>
          <a:xfrm>
            <a:off x="9587092" y="2318004"/>
            <a:ext cx="2365629" cy="2221992"/>
            <a:chOff x="9633745" y="1504441"/>
            <a:chExt cx="2365629" cy="2221992"/>
          </a:xfrm>
        </p:grpSpPr>
        <p:pic>
          <p:nvPicPr>
            <p:cNvPr id="42" name="圖片 4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2360" b="82865" l="0" r="5533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74" r="44809" b="19797"/>
            <a:stretch/>
          </p:blipFill>
          <p:spPr>
            <a:xfrm rot="340331">
              <a:off x="9633745" y="1504441"/>
              <a:ext cx="2365629" cy="2221992"/>
            </a:xfrm>
            <a:prstGeom prst="rect">
              <a:avLst/>
            </a:prstGeom>
          </p:spPr>
        </p:pic>
        <p:pic>
          <p:nvPicPr>
            <p:cNvPr id="45" name="圖片 44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8" t="41694" r="59121" b="45761"/>
            <a:stretch/>
          </p:blipFill>
          <p:spPr>
            <a:xfrm rot="340331">
              <a:off x="9963773" y="2402744"/>
              <a:ext cx="1431659" cy="4253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4030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群組 27"/>
          <p:cNvGrpSpPr/>
          <p:nvPr/>
        </p:nvGrpSpPr>
        <p:grpSpPr>
          <a:xfrm>
            <a:off x="9262766" y="3093384"/>
            <a:ext cx="1198061" cy="1405418"/>
            <a:chOff x="10706235" y="3058960"/>
            <a:chExt cx="1198061" cy="1405418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0085" b="88456" l="38346" r="564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85" t="56539" r="41307" b="7997"/>
            <a:stretch/>
          </p:blipFill>
          <p:spPr>
            <a:xfrm>
              <a:off x="10706235" y="3058960"/>
              <a:ext cx="1198061" cy="1405418"/>
            </a:xfrm>
            <a:prstGeom prst="rect">
              <a:avLst/>
            </a:prstGeom>
          </p:spPr>
        </p:pic>
        <p:pic>
          <p:nvPicPr>
            <p:cNvPr id="27" name="圖片 2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12" t="83784" r="51548" b="8681"/>
            <a:stretch/>
          </p:blipFill>
          <p:spPr>
            <a:xfrm>
              <a:off x="10783814" y="4147099"/>
              <a:ext cx="569168" cy="298580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3" y="309866"/>
            <a:ext cx="8827139" cy="115311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 flipH="1">
            <a:off x="3735279" y="443529"/>
            <a:ext cx="481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注射流程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183341" y="2312894"/>
            <a:ext cx="685800" cy="111610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Shape 29"/>
          <p:cNvSpPr/>
          <p:nvPr/>
        </p:nvSpPr>
        <p:spPr>
          <a:xfrm rot="6300000">
            <a:off x="4777805" y="909329"/>
            <a:ext cx="1635898" cy="6102898"/>
          </a:xfrm>
          <a:custGeom>
            <a:avLst/>
            <a:gdLst>
              <a:gd name="connsiteX0" fmla="*/ 15178 w 19871"/>
              <a:gd name="connsiteY0" fmla="*/ 0 h 21600"/>
              <a:gd name="connsiteX1" fmla="*/ 0 w 19871"/>
              <a:gd name="connsiteY1" fmla="*/ 2538 h 21600"/>
              <a:gd name="connsiteX2" fmla="*/ 4463 w 19871"/>
              <a:gd name="connsiteY2" fmla="*/ 21600 h 21600"/>
              <a:gd name="connsiteX3" fmla="*/ 19871 w 19871"/>
              <a:gd name="connsiteY3" fmla="*/ 18777 h 21600"/>
              <a:gd name="connsiteX4" fmla="*/ 17450 w 19871"/>
              <a:gd name="connsiteY4" fmla="*/ 8748 h 21600"/>
              <a:gd name="connsiteX5" fmla="*/ 15178 w 19871"/>
              <a:gd name="connsiteY5" fmla="*/ 0 h 21600"/>
              <a:gd name="connsiteX0-1" fmla="*/ 14798 w 19871"/>
              <a:gd name="connsiteY0-2" fmla="*/ 0 h 22890"/>
              <a:gd name="connsiteX1-3" fmla="*/ 0 w 19871"/>
              <a:gd name="connsiteY1-4" fmla="*/ 3828 h 22890"/>
              <a:gd name="connsiteX2-5" fmla="*/ 4463 w 19871"/>
              <a:gd name="connsiteY2-6" fmla="*/ 22890 h 22890"/>
              <a:gd name="connsiteX3-7" fmla="*/ 19871 w 19871"/>
              <a:gd name="connsiteY3-8" fmla="*/ 20067 h 22890"/>
              <a:gd name="connsiteX4-9" fmla="*/ 17450 w 19871"/>
              <a:gd name="connsiteY4-10" fmla="*/ 10038 h 22890"/>
              <a:gd name="connsiteX5-11" fmla="*/ 14798 w 19871"/>
              <a:gd name="connsiteY5-12" fmla="*/ 0 h 22890"/>
              <a:gd name="connsiteX0-13" fmla="*/ 14798 w 19871"/>
              <a:gd name="connsiteY0-14" fmla="*/ 0 h 22785"/>
              <a:gd name="connsiteX1-15" fmla="*/ 0 w 19871"/>
              <a:gd name="connsiteY1-16" fmla="*/ 3828 h 22785"/>
              <a:gd name="connsiteX2-17" fmla="*/ 5300 w 19871"/>
              <a:gd name="connsiteY2-18" fmla="*/ 22785 h 22785"/>
              <a:gd name="connsiteX3-19" fmla="*/ 19871 w 19871"/>
              <a:gd name="connsiteY3-20" fmla="*/ 20067 h 22785"/>
              <a:gd name="connsiteX4-21" fmla="*/ 17450 w 19871"/>
              <a:gd name="connsiteY4-22" fmla="*/ 10038 h 22785"/>
              <a:gd name="connsiteX5-23" fmla="*/ 14798 w 19871"/>
              <a:gd name="connsiteY5-24" fmla="*/ 0 h 22785"/>
              <a:gd name="connsiteX0-25" fmla="*/ 14798 w 19871"/>
              <a:gd name="connsiteY0-26" fmla="*/ 0 h 23019"/>
              <a:gd name="connsiteX1-27" fmla="*/ 0 w 19871"/>
              <a:gd name="connsiteY1-28" fmla="*/ 3828 h 23019"/>
              <a:gd name="connsiteX2-29" fmla="*/ 5152 w 19871"/>
              <a:gd name="connsiteY2-30" fmla="*/ 23019 h 23019"/>
              <a:gd name="connsiteX3-31" fmla="*/ 19871 w 19871"/>
              <a:gd name="connsiteY3-32" fmla="*/ 20067 h 23019"/>
              <a:gd name="connsiteX4-33" fmla="*/ 17450 w 19871"/>
              <a:gd name="connsiteY4-34" fmla="*/ 10038 h 23019"/>
              <a:gd name="connsiteX5-35" fmla="*/ 14798 w 19871"/>
              <a:gd name="connsiteY5-36" fmla="*/ 0 h 23019"/>
              <a:gd name="connsiteX0-37" fmla="*/ 14798 w 20350"/>
              <a:gd name="connsiteY0-38" fmla="*/ 0 h 23019"/>
              <a:gd name="connsiteX1-39" fmla="*/ 0 w 20350"/>
              <a:gd name="connsiteY1-40" fmla="*/ 3828 h 23019"/>
              <a:gd name="connsiteX2-41" fmla="*/ 5152 w 20350"/>
              <a:gd name="connsiteY2-42" fmla="*/ 23019 h 23019"/>
              <a:gd name="connsiteX3-43" fmla="*/ 20350 w 20350"/>
              <a:gd name="connsiteY3-44" fmla="*/ 19851 h 23019"/>
              <a:gd name="connsiteX4-45" fmla="*/ 17450 w 20350"/>
              <a:gd name="connsiteY4-46" fmla="*/ 10038 h 23019"/>
              <a:gd name="connsiteX5-47" fmla="*/ 14798 w 20350"/>
              <a:gd name="connsiteY5-48" fmla="*/ 0 h 23019"/>
              <a:gd name="connsiteX0-49" fmla="*/ 14798 w 20350"/>
              <a:gd name="connsiteY0-50" fmla="*/ 0 h 23019"/>
              <a:gd name="connsiteX1-51" fmla="*/ 0 w 20350"/>
              <a:gd name="connsiteY1-52" fmla="*/ 3828 h 23019"/>
              <a:gd name="connsiteX2-53" fmla="*/ 5152 w 20350"/>
              <a:gd name="connsiteY2-54" fmla="*/ 23019 h 23019"/>
              <a:gd name="connsiteX3-55" fmla="*/ 20350 w 20350"/>
              <a:gd name="connsiteY3-56" fmla="*/ 19851 h 23019"/>
              <a:gd name="connsiteX4-57" fmla="*/ 17450 w 20350"/>
              <a:gd name="connsiteY4-58" fmla="*/ 10038 h 23019"/>
              <a:gd name="connsiteX5-59" fmla="*/ 14798 w 20350"/>
              <a:gd name="connsiteY5-60" fmla="*/ 0 h 23019"/>
              <a:gd name="connsiteX0-61" fmla="*/ 14798 w 20370"/>
              <a:gd name="connsiteY0-62" fmla="*/ 0 h 23019"/>
              <a:gd name="connsiteX1-63" fmla="*/ 0 w 20370"/>
              <a:gd name="connsiteY1-64" fmla="*/ 3828 h 23019"/>
              <a:gd name="connsiteX2-65" fmla="*/ 5152 w 20370"/>
              <a:gd name="connsiteY2-66" fmla="*/ 23019 h 23019"/>
              <a:gd name="connsiteX3-67" fmla="*/ 20370 w 20370"/>
              <a:gd name="connsiteY3-68" fmla="*/ 19550 h 23019"/>
              <a:gd name="connsiteX4-69" fmla="*/ 17450 w 20370"/>
              <a:gd name="connsiteY4-70" fmla="*/ 10038 h 23019"/>
              <a:gd name="connsiteX5-71" fmla="*/ 14798 w 20370"/>
              <a:gd name="connsiteY5-72" fmla="*/ 0 h 23019"/>
              <a:gd name="connsiteX0-73" fmla="*/ 14798 w 20370"/>
              <a:gd name="connsiteY0-74" fmla="*/ 0 h 23019"/>
              <a:gd name="connsiteX1-75" fmla="*/ 0 w 20370"/>
              <a:gd name="connsiteY1-76" fmla="*/ 3828 h 23019"/>
              <a:gd name="connsiteX2-77" fmla="*/ 5152 w 20370"/>
              <a:gd name="connsiteY2-78" fmla="*/ 23019 h 23019"/>
              <a:gd name="connsiteX3-79" fmla="*/ 20370 w 20370"/>
              <a:gd name="connsiteY3-80" fmla="*/ 19550 h 23019"/>
              <a:gd name="connsiteX4-81" fmla="*/ 17754 w 20370"/>
              <a:gd name="connsiteY4-82" fmla="*/ 9964 h 23019"/>
              <a:gd name="connsiteX5-83" fmla="*/ 14798 w 20370"/>
              <a:gd name="connsiteY5-84" fmla="*/ 0 h 23019"/>
              <a:gd name="connsiteX0-85" fmla="*/ 14907 w 20370"/>
              <a:gd name="connsiteY0-86" fmla="*/ 0 h 22650"/>
              <a:gd name="connsiteX1-87" fmla="*/ 0 w 20370"/>
              <a:gd name="connsiteY1-88" fmla="*/ 3459 h 22650"/>
              <a:gd name="connsiteX2-89" fmla="*/ 5152 w 20370"/>
              <a:gd name="connsiteY2-90" fmla="*/ 22650 h 22650"/>
              <a:gd name="connsiteX3-91" fmla="*/ 20370 w 20370"/>
              <a:gd name="connsiteY3-92" fmla="*/ 19181 h 22650"/>
              <a:gd name="connsiteX4-93" fmla="*/ 17754 w 20370"/>
              <a:gd name="connsiteY4-94" fmla="*/ 9595 h 22650"/>
              <a:gd name="connsiteX5-95" fmla="*/ 14907 w 20370"/>
              <a:gd name="connsiteY5-96" fmla="*/ 0 h 22650"/>
              <a:gd name="connsiteX0-97" fmla="*/ 14407 w 19870"/>
              <a:gd name="connsiteY0-98" fmla="*/ 0 h 22650"/>
              <a:gd name="connsiteX1-99" fmla="*/ 0 w 19870"/>
              <a:gd name="connsiteY1-100" fmla="*/ 4384 h 22650"/>
              <a:gd name="connsiteX2-101" fmla="*/ 4652 w 19870"/>
              <a:gd name="connsiteY2-102" fmla="*/ 22650 h 22650"/>
              <a:gd name="connsiteX3-103" fmla="*/ 19870 w 19870"/>
              <a:gd name="connsiteY3-104" fmla="*/ 19181 h 22650"/>
              <a:gd name="connsiteX4-105" fmla="*/ 17254 w 19870"/>
              <a:gd name="connsiteY4-106" fmla="*/ 9595 h 22650"/>
              <a:gd name="connsiteX5-107" fmla="*/ 14407 w 19870"/>
              <a:gd name="connsiteY5-108" fmla="*/ 0 h 22650"/>
              <a:gd name="connsiteX0-109" fmla="*/ 14407 w 19870"/>
              <a:gd name="connsiteY0-110" fmla="*/ 0 h 23857"/>
              <a:gd name="connsiteX1-111" fmla="*/ 0 w 19870"/>
              <a:gd name="connsiteY1-112" fmla="*/ 4384 h 23857"/>
              <a:gd name="connsiteX2-113" fmla="*/ 4935 w 19870"/>
              <a:gd name="connsiteY2-114" fmla="*/ 23857 h 23857"/>
              <a:gd name="connsiteX3-115" fmla="*/ 19870 w 19870"/>
              <a:gd name="connsiteY3-116" fmla="*/ 19181 h 23857"/>
              <a:gd name="connsiteX4-117" fmla="*/ 17254 w 19870"/>
              <a:gd name="connsiteY4-118" fmla="*/ 9595 h 23857"/>
              <a:gd name="connsiteX5-119" fmla="*/ 14407 w 19870"/>
              <a:gd name="connsiteY5-120" fmla="*/ 0 h 23857"/>
              <a:gd name="connsiteX0-121" fmla="*/ 14407 w 19870"/>
              <a:gd name="connsiteY0-122" fmla="*/ 0 h 23857"/>
              <a:gd name="connsiteX1-123" fmla="*/ 0 w 19870"/>
              <a:gd name="connsiteY1-124" fmla="*/ 4384 h 23857"/>
              <a:gd name="connsiteX2-125" fmla="*/ 4935 w 19870"/>
              <a:gd name="connsiteY2-126" fmla="*/ 23857 h 23857"/>
              <a:gd name="connsiteX3-127" fmla="*/ 19870 w 19870"/>
              <a:gd name="connsiteY3-128" fmla="*/ 19181 h 23857"/>
              <a:gd name="connsiteX4-129" fmla="*/ 17254 w 19870"/>
              <a:gd name="connsiteY4-130" fmla="*/ 9595 h 23857"/>
              <a:gd name="connsiteX5-131" fmla="*/ 14407 w 19870"/>
              <a:gd name="connsiteY5-132" fmla="*/ 0 h 23857"/>
              <a:gd name="connsiteX0-133" fmla="*/ 14407 w 19870"/>
              <a:gd name="connsiteY0-134" fmla="*/ 0 h 23663"/>
              <a:gd name="connsiteX1-135" fmla="*/ 0 w 19870"/>
              <a:gd name="connsiteY1-136" fmla="*/ 4384 h 23663"/>
              <a:gd name="connsiteX2-137" fmla="*/ 4512 w 19870"/>
              <a:gd name="connsiteY2-138" fmla="*/ 23663 h 23663"/>
              <a:gd name="connsiteX3-139" fmla="*/ 19870 w 19870"/>
              <a:gd name="connsiteY3-140" fmla="*/ 19181 h 23663"/>
              <a:gd name="connsiteX4-141" fmla="*/ 17254 w 19870"/>
              <a:gd name="connsiteY4-142" fmla="*/ 9595 h 23663"/>
              <a:gd name="connsiteX5-143" fmla="*/ 14407 w 19870"/>
              <a:gd name="connsiteY5-144" fmla="*/ 0 h 23663"/>
              <a:gd name="connsiteX0-145" fmla="*/ 14407 w 19078"/>
              <a:gd name="connsiteY0-146" fmla="*/ 0 h 23663"/>
              <a:gd name="connsiteX1-147" fmla="*/ 0 w 19078"/>
              <a:gd name="connsiteY1-148" fmla="*/ 4384 h 23663"/>
              <a:gd name="connsiteX2-149" fmla="*/ 4512 w 19078"/>
              <a:gd name="connsiteY2-150" fmla="*/ 23663 h 23663"/>
              <a:gd name="connsiteX3-151" fmla="*/ 19078 w 19078"/>
              <a:gd name="connsiteY3-152" fmla="*/ 19424 h 23663"/>
              <a:gd name="connsiteX4-153" fmla="*/ 17254 w 19078"/>
              <a:gd name="connsiteY4-154" fmla="*/ 9595 h 23663"/>
              <a:gd name="connsiteX5-155" fmla="*/ 14407 w 19078"/>
              <a:gd name="connsiteY5-156" fmla="*/ 0 h 23663"/>
              <a:gd name="connsiteX0-157" fmla="*/ 14407 w 19078"/>
              <a:gd name="connsiteY0-158" fmla="*/ 0 h 23663"/>
              <a:gd name="connsiteX1-159" fmla="*/ 0 w 19078"/>
              <a:gd name="connsiteY1-160" fmla="*/ 4384 h 23663"/>
              <a:gd name="connsiteX2-161" fmla="*/ 4512 w 19078"/>
              <a:gd name="connsiteY2-162" fmla="*/ 23663 h 23663"/>
              <a:gd name="connsiteX3-163" fmla="*/ 19078 w 19078"/>
              <a:gd name="connsiteY3-164" fmla="*/ 19424 h 23663"/>
              <a:gd name="connsiteX4-165" fmla="*/ 16878 w 19078"/>
              <a:gd name="connsiteY4-166" fmla="*/ 9602 h 23663"/>
              <a:gd name="connsiteX5-167" fmla="*/ 14407 w 19078"/>
              <a:gd name="connsiteY5-168" fmla="*/ 0 h 23663"/>
              <a:gd name="connsiteX0-169" fmla="*/ 0 w 19078"/>
              <a:gd name="connsiteY0-170" fmla="*/ 4384 h 23663"/>
              <a:gd name="connsiteX1-171" fmla="*/ 4512 w 19078"/>
              <a:gd name="connsiteY1-172" fmla="*/ 23663 h 23663"/>
              <a:gd name="connsiteX2-173" fmla="*/ 19078 w 19078"/>
              <a:gd name="connsiteY2-174" fmla="*/ 19424 h 23663"/>
              <a:gd name="connsiteX3-175" fmla="*/ 16878 w 19078"/>
              <a:gd name="connsiteY3-176" fmla="*/ 9602 h 23663"/>
              <a:gd name="connsiteX4-177" fmla="*/ 14407 w 19078"/>
              <a:gd name="connsiteY4-178" fmla="*/ 0 h 23663"/>
              <a:gd name="connsiteX5-179" fmla="*/ 587 w 19078"/>
              <a:gd name="connsiteY5-180" fmla="*/ 5055 h 23663"/>
              <a:gd name="connsiteX0-181" fmla="*/ 3925 w 18491"/>
              <a:gd name="connsiteY0-182" fmla="*/ 23663 h 23663"/>
              <a:gd name="connsiteX1-183" fmla="*/ 18491 w 18491"/>
              <a:gd name="connsiteY1-184" fmla="*/ 19424 h 23663"/>
              <a:gd name="connsiteX2-185" fmla="*/ 16291 w 18491"/>
              <a:gd name="connsiteY2-186" fmla="*/ 9602 h 23663"/>
              <a:gd name="connsiteX3-187" fmla="*/ 13820 w 18491"/>
              <a:gd name="connsiteY3-188" fmla="*/ 0 h 23663"/>
              <a:gd name="connsiteX4-189" fmla="*/ 0 w 18491"/>
              <a:gd name="connsiteY4-190" fmla="*/ 5055 h 23663"/>
              <a:gd name="connsiteX0-191" fmla="*/ 0 w 14566"/>
              <a:gd name="connsiteY0-192" fmla="*/ 23663 h 23663"/>
              <a:gd name="connsiteX1-193" fmla="*/ 14566 w 14566"/>
              <a:gd name="connsiteY1-194" fmla="*/ 19424 h 23663"/>
              <a:gd name="connsiteX2-195" fmla="*/ 12366 w 14566"/>
              <a:gd name="connsiteY2-196" fmla="*/ 9602 h 23663"/>
              <a:gd name="connsiteX3-197" fmla="*/ 9895 w 14566"/>
              <a:gd name="connsiteY3-198" fmla="*/ 0 h 23663"/>
              <a:gd name="connsiteX0-199" fmla="*/ 4671 w 4671"/>
              <a:gd name="connsiteY0-200" fmla="*/ 19424 h 19424"/>
              <a:gd name="connsiteX1-201" fmla="*/ 2471 w 4671"/>
              <a:gd name="connsiteY1-202" fmla="*/ 9602 h 19424"/>
              <a:gd name="connsiteX2-203" fmla="*/ 0 w 4671"/>
              <a:gd name="connsiteY2-204" fmla="*/ 0 h 19424"/>
              <a:gd name="connsiteX0-205" fmla="*/ 7486 w 7486"/>
              <a:gd name="connsiteY0-206" fmla="*/ 7669 h 7669"/>
              <a:gd name="connsiteX1-207" fmla="*/ 2776 w 7486"/>
              <a:gd name="connsiteY1-208" fmla="*/ 2612 h 7669"/>
              <a:gd name="connsiteX2-209" fmla="*/ 0 w 7486"/>
              <a:gd name="connsiteY2-210" fmla="*/ 0 h 7669"/>
              <a:gd name="connsiteX0-211" fmla="*/ 8267 w 8267"/>
              <a:gd name="connsiteY0-212" fmla="*/ 7620 h 7620"/>
              <a:gd name="connsiteX1-213" fmla="*/ 3708 w 8267"/>
              <a:gd name="connsiteY1-214" fmla="*/ 3406 h 7620"/>
              <a:gd name="connsiteX2-215" fmla="*/ 0 w 8267"/>
              <a:gd name="connsiteY2-216" fmla="*/ 0 h 7620"/>
              <a:gd name="connsiteX0-217" fmla="*/ 36336 w 36336"/>
              <a:gd name="connsiteY0-218" fmla="*/ 39449 h 39449"/>
              <a:gd name="connsiteX1-219" fmla="*/ 30821 w 36336"/>
              <a:gd name="connsiteY1-220" fmla="*/ 33919 h 39449"/>
              <a:gd name="connsiteX2-221" fmla="*/ 0 w 36336"/>
              <a:gd name="connsiteY2-222" fmla="*/ 0 h 394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36336" h="39449" extrusionOk="0">
                <a:moveTo>
                  <a:pt x="36336" y="39449"/>
                </a:moveTo>
                <a:cubicBezTo>
                  <a:pt x="32770" y="36694"/>
                  <a:pt x="34872" y="36713"/>
                  <a:pt x="30821" y="33919"/>
                </a:cubicBezTo>
                <a:cubicBezTo>
                  <a:pt x="27179" y="31407"/>
                  <a:pt x="2908" y="2543"/>
                  <a:pt x="0" y="0"/>
                </a:cubicBezTo>
              </a:path>
            </a:pathLst>
          </a:custGeom>
          <a:noFill/>
          <a:ln w="38100" cap="flat">
            <a:solidFill>
              <a:schemeClr val="bg1">
                <a:lumMod val="75000"/>
              </a:schemeClr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8" name="Group 55"/>
          <p:cNvGrpSpPr/>
          <p:nvPr/>
        </p:nvGrpSpPr>
        <p:grpSpPr>
          <a:xfrm rot="2086424">
            <a:off x="9186948" y="3218320"/>
            <a:ext cx="1183508" cy="1165937"/>
            <a:chOff x="0" y="0"/>
            <a:chExt cx="1149595" cy="1132530"/>
          </a:xfrm>
        </p:grpSpPr>
        <p:sp>
          <p:nvSpPr>
            <p:cNvPr id="12" name="Shape 50"/>
            <p:cNvSpPr/>
            <p:nvPr/>
          </p:nvSpPr>
          <p:spPr>
            <a:xfrm>
              <a:off x="495300" y="419100"/>
              <a:ext cx="288999" cy="3417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7" h="20953" extrusionOk="0">
                  <a:moveTo>
                    <a:pt x="310" y="19339"/>
                  </a:moveTo>
                  <a:cubicBezTo>
                    <a:pt x="1970" y="21600"/>
                    <a:pt x="8627" y="20962"/>
                    <a:pt x="10626" y="20516"/>
                  </a:cubicBezTo>
                  <a:cubicBezTo>
                    <a:pt x="14392" y="19676"/>
                    <a:pt x="17603" y="17645"/>
                    <a:pt x="19255" y="14542"/>
                  </a:cubicBezTo>
                  <a:cubicBezTo>
                    <a:pt x="21291" y="10718"/>
                    <a:pt x="21600" y="1795"/>
                    <a:pt x="15756" y="0"/>
                  </a:cubicBezTo>
                  <a:cubicBezTo>
                    <a:pt x="14569" y="3871"/>
                    <a:pt x="15031" y="8421"/>
                    <a:pt x="12815" y="11999"/>
                  </a:cubicBezTo>
                  <a:cubicBezTo>
                    <a:pt x="10327" y="16013"/>
                    <a:pt x="4821" y="17658"/>
                    <a:pt x="0" y="18694"/>
                  </a:cubicBezTo>
                  <a:cubicBezTo>
                    <a:pt x="63" y="18932"/>
                    <a:pt x="168" y="19146"/>
                    <a:pt x="310" y="19339"/>
                  </a:cubicBezTo>
                  <a:close/>
                </a:path>
              </a:pathLst>
            </a:custGeom>
            <a:solidFill>
              <a:srgbClr val="262626"/>
            </a:solidFill>
            <a:ln w="12700" cap="flat">
              <a:solidFill>
                <a:srgbClr val="262626"/>
              </a:solidFill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grpSp>
          <p:nvGrpSpPr>
            <p:cNvPr id="13" name="Group 54"/>
            <p:cNvGrpSpPr/>
            <p:nvPr/>
          </p:nvGrpSpPr>
          <p:grpSpPr>
            <a:xfrm>
              <a:off x="-1" y="0"/>
              <a:ext cx="1149597" cy="1132531"/>
              <a:chOff x="0" y="0"/>
              <a:chExt cx="1149595" cy="1132530"/>
            </a:xfrm>
          </p:grpSpPr>
          <p:sp>
            <p:nvSpPr>
              <p:cNvPr id="14" name="Shape 51"/>
              <p:cNvSpPr/>
              <p:nvPr/>
            </p:nvSpPr>
            <p:spPr>
              <a:xfrm>
                <a:off x="0" y="0"/>
                <a:ext cx="1149596" cy="11325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835" h="18188" extrusionOk="0">
                    <a:moveTo>
                      <a:pt x="5118" y="17138"/>
                    </a:moveTo>
                    <a:cubicBezTo>
                      <a:pt x="9702" y="19314"/>
                      <a:pt x="15760" y="18135"/>
                      <a:pt x="17999" y="13346"/>
                    </a:cubicBezTo>
                    <a:cubicBezTo>
                      <a:pt x="21410" y="6050"/>
                      <a:pt x="13777" y="-2286"/>
                      <a:pt x="5944" y="578"/>
                    </a:cubicBezTo>
                    <a:cubicBezTo>
                      <a:pt x="2990" y="1657"/>
                      <a:pt x="197" y="6129"/>
                      <a:pt x="12" y="9065"/>
                    </a:cubicBezTo>
                    <a:cubicBezTo>
                      <a:pt x="-190" y="12266"/>
                      <a:pt x="2170" y="15739"/>
                      <a:pt x="5118" y="17138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 cap="flat">
                <a:solidFill>
                  <a:srgbClr val="262626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5" name="Shape 52"/>
              <p:cNvSpPr/>
              <p:nvPr/>
            </p:nvSpPr>
            <p:spPr>
              <a:xfrm>
                <a:off x="190500" y="177800"/>
                <a:ext cx="789686" cy="7779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835" h="18188" extrusionOk="0">
                    <a:moveTo>
                      <a:pt x="5118" y="17138"/>
                    </a:moveTo>
                    <a:cubicBezTo>
                      <a:pt x="9703" y="19314"/>
                      <a:pt x="15760" y="18135"/>
                      <a:pt x="18000" y="13346"/>
                    </a:cubicBezTo>
                    <a:cubicBezTo>
                      <a:pt x="21411" y="6050"/>
                      <a:pt x="13778" y="-2286"/>
                      <a:pt x="5945" y="577"/>
                    </a:cubicBezTo>
                    <a:cubicBezTo>
                      <a:pt x="2991" y="1657"/>
                      <a:pt x="198" y="6129"/>
                      <a:pt x="12" y="9065"/>
                    </a:cubicBezTo>
                    <a:cubicBezTo>
                      <a:pt x="-189" y="12266"/>
                      <a:pt x="2171" y="15739"/>
                      <a:pt x="5118" y="17138"/>
                    </a:cubicBezTo>
                    <a:close/>
                  </a:path>
                </a:pathLst>
              </a:custGeom>
              <a:noFill/>
              <a:ln w="38100" cap="flat">
                <a:solidFill>
                  <a:srgbClr val="262626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6" name="Shape 53"/>
              <p:cNvSpPr/>
              <p:nvPr/>
            </p:nvSpPr>
            <p:spPr>
              <a:xfrm>
                <a:off x="381000" y="368300"/>
                <a:ext cx="396756" cy="3908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835" h="18188" extrusionOk="0">
                    <a:moveTo>
                      <a:pt x="5118" y="17138"/>
                    </a:moveTo>
                    <a:cubicBezTo>
                      <a:pt x="9702" y="19314"/>
                      <a:pt x="15760" y="18135"/>
                      <a:pt x="17999" y="13346"/>
                    </a:cubicBezTo>
                    <a:cubicBezTo>
                      <a:pt x="21410" y="6050"/>
                      <a:pt x="13777" y="-2286"/>
                      <a:pt x="5944" y="578"/>
                    </a:cubicBezTo>
                    <a:cubicBezTo>
                      <a:pt x="2991" y="1657"/>
                      <a:pt x="197" y="6129"/>
                      <a:pt x="12" y="9065"/>
                    </a:cubicBezTo>
                    <a:cubicBezTo>
                      <a:pt x="-190" y="12266"/>
                      <a:pt x="2170" y="15739"/>
                      <a:pt x="5118" y="17138"/>
                    </a:cubicBezTo>
                    <a:close/>
                  </a:path>
                </a:pathLst>
              </a:custGeom>
              <a:solidFill>
                <a:srgbClr val="FF0000"/>
              </a:solidFill>
              <a:ln w="38100" cap="flat">
                <a:solidFill>
                  <a:srgbClr val="262626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>
                  <a:solidFill>
                    <a:srgbClr val="FF4343"/>
                  </a:solidFill>
                </a:endParaRPr>
              </a:p>
            </p:txBody>
          </p:sp>
        </p:grpSp>
      </p:grpSp>
      <p:grpSp>
        <p:nvGrpSpPr>
          <p:cNvPr id="9" name="Group 58"/>
          <p:cNvGrpSpPr/>
          <p:nvPr/>
        </p:nvGrpSpPr>
        <p:grpSpPr>
          <a:xfrm rot="2086424">
            <a:off x="8785939" y="3482657"/>
            <a:ext cx="826831" cy="855384"/>
            <a:chOff x="0" y="0"/>
            <a:chExt cx="803139" cy="830875"/>
          </a:xfrm>
        </p:grpSpPr>
        <p:sp>
          <p:nvSpPr>
            <p:cNvPr id="10" name="Shape 56"/>
            <p:cNvSpPr/>
            <p:nvPr/>
          </p:nvSpPr>
          <p:spPr>
            <a:xfrm>
              <a:off x="0" y="431800"/>
              <a:ext cx="377118" cy="39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127" y="12126"/>
                  </a:moveTo>
                  <a:lnTo>
                    <a:pt x="0" y="9668"/>
                  </a:lnTo>
                  <a:lnTo>
                    <a:pt x="12334" y="0"/>
                  </a:lnTo>
                  <a:lnTo>
                    <a:pt x="19930" y="2881"/>
                  </a:lnTo>
                  <a:lnTo>
                    <a:pt x="21600" y="12126"/>
                  </a:lnTo>
                  <a:lnTo>
                    <a:pt x="10800" y="21600"/>
                  </a:lnTo>
                  <a:cubicBezTo>
                    <a:pt x="10800" y="21600"/>
                    <a:pt x="9127" y="12126"/>
                    <a:pt x="9127" y="12126"/>
                  </a:cubicBezTo>
                  <a:close/>
                </a:path>
              </a:pathLst>
            </a:custGeom>
            <a:noFill/>
            <a:ln w="38100" cap="flat">
              <a:solidFill>
                <a:srgbClr val="262626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1" name="Shape 57"/>
            <p:cNvSpPr/>
            <p:nvPr/>
          </p:nvSpPr>
          <p:spPr>
            <a:xfrm>
              <a:off x="165100" y="0"/>
              <a:ext cx="638040" cy="6619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21600" y="0"/>
                    <a:pt x="4432" y="18069"/>
                    <a:pt x="0" y="21600"/>
                  </a:cubicBezTo>
                </a:path>
              </a:pathLst>
            </a:custGeom>
            <a:noFill/>
            <a:ln w="38100" cap="flat">
              <a:solidFill>
                <a:srgbClr val="262626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17" name="Shape 232"/>
          <p:cNvSpPr/>
          <p:nvPr/>
        </p:nvSpPr>
        <p:spPr>
          <a:xfrm>
            <a:off x="1711811" y="3500355"/>
            <a:ext cx="667580" cy="786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919"/>
                </a:moveTo>
                <a:cubicBezTo>
                  <a:pt x="5348" y="11844"/>
                  <a:pt x="8764" y="3907"/>
                  <a:pt x="11380" y="0"/>
                </a:cubicBezTo>
                <a:cubicBezTo>
                  <a:pt x="11376" y="5932"/>
                  <a:pt x="16649" y="9489"/>
                  <a:pt x="21600" y="13177"/>
                </a:cubicBezTo>
                <a:cubicBezTo>
                  <a:pt x="16544" y="13853"/>
                  <a:pt x="13668" y="17355"/>
                  <a:pt x="11962" y="21600"/>
                </a:cubicBezTo>
                <a:cubicBezTo>
                  <a:pt x="10717" y="16355"/>
                  <a:pt x="5962" y="13260"/>
                  <a:pt x="0" y="12019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262626"/>
            </a:solidFill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6600"/>
          </a:p>
        </p:txBody>
      </p:sp>
      <p:sp>
        <p:nvSpPr>
          <p:cNvPr id="18" name="Shape 232"/>
          <p:cNvSpPr/>
          <p:nvPr/>
        </p:nvSpPr>
        <p:spPr>
          <a:xfrm>
            <a:off x="4099411" y="3500355"/>
            <a:ext cx="667580" cy="786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919"/>
                </a:moveTo>
                <a:cubicBezTo>
                  <a:pt x="5348" y="11844"/>
                  <a:pt x="8764" y="3907"/>
                  <a:pt x="11380" y="0"/>
                </a:cubicBezTo>
                <a:cubicBezTo>
                  <a:pt x="11376" y="5932"/>
                  <a:pt x="16649" y="9489"/>
                  <a:pt x="21600" y="13177"/>
                </a:cubicBezTo>
                <a:cubicBezTo>
                  <a:pt x="16544" y="13853"/>
                  <a:pt x="13668" y="17355"/>
                  <a:pt x="11962" y="21600"/>
                </a:cubicBezTo>
                <a:cubicBezTo>
                  <a:pt x="10717" y="16355"/>
                  <a:pt x="5962" y="13260"/>
                  <a:pt x="0" y="12019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262626"/>
            </a:solidFill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6600"/>
          </a:p>
        </p:txBody>
      </p:sp>
      <p:sp>
        <p:nvSpPr>
          <p:cNvPr id="19" name="Shape 232"/>
          <p:cNvSpPr/>
          <p:nvPr/>
        </p:nvSpPr>
        <p:spPr>
          <a:xfrm>
            <a:off x="6487011" y="3500355"/>
            <a:ext cx="667580" cy="786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919"/>
                </a:moveTo>
                <a:cubicBezTo>
                  <a:pt x="5348" y="11844"/>
                  <a:pt x="8764" y="3907"/>
                  <a:pt x="11380" y="0"/>
                </a:cubicBezTo>
                <a:cubicBezTo>
                  <a:pt x="11376" y="5932"/>
                  <a:pt x="16649" y="9489"/>
                  <a:pt x="21600" y="13177"/>
                </a:cubicBezTo>
                <a:cubicBezTo>
                  <a:pt x="16544" y="13853"/>
                  <a:pt x="13668" y="17355"/>
                  <a:pt x="11962" y="21600"/>
                </a:cubicBezTo>
                <a:cubicBezTo>
                  <a:pt x="10717" y="16355"/>
                  <a:pt x="5962" y="13260"/>
                  <a:pt x="0" y="12019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262626"/>
            </a:solidFill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6600"/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065964" y="2445628"/>
            <a:ext cx="2684043" cy="9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buNone/>
            </a:pPr>
            <a:r>
              <a:rPr lang="zh-TW" altLang="en-US" sz="2800" b="1" dirty="0" smtClean="0">
                <a:solidFill>
                  <a:srgbClr val="392F2F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測量體溫</a:t>
            </a:r>
            <a:endParaRPr lang="en-US" altLang="zh-TW" sz="2800" b="1" dirty="0">
              <a:solidFill>
                <a:srgbClr val="392F2F"/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  <a:p>
            <a:pPr>
              <a:buNone/>
            </a:pP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rPr>
              <a:t>在活動角集合，由雙和醫院人員測量。</a:t>
            </a:r>
            <a:endParaRPr lang="en-US" altLang="zh-TW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Unicode MS" panose="020B0604020202020204" pitchFamily="34" charset="-122"/>
              <a:ea typeface="Arial Unicode MS" panose="020B0604020202020204" pitchFamily="34" charset="-122"/>
            </a:endParaRP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3460336" y="4416685"/>
            <a:ext cx="2684043" cy="78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buNone/>
            </a:pPr>
            <a:r>
              <a:rPr lang="zh-TW" altLang="en-US" sz="2800" b="1" dirty="0" smtClean="0">
                <a:solidFill>
                  <a:srgbClr val="392F2F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醫師看診</a:t>
            </a:r>
            <a:endParaRPr lang="en-US" altLang="zh-TW" sz="2800" b="1" dirty="0" smtClean="0">
              <a:solidFill>
                <a:srgbClr val="392F2F"/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  <a:p>
            <a:pPr>
              <a:buNone/>
            </a:pPr>
            <a:r>
              <a:rPr lang="zh-TW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rPr>
              <a:t>現場有兩位醫師協助看</a:t>
            </a: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rPr>
              <a:t>診。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  <a:latin typeface="Arial Unicode MS" panose="020B0604020202020204" pitchFamily="34" charset="-122"/>
              <a:ea typeface="Arial Unicode MS" panose="020B0604020202020204" pitchFamily="34" charset="-122"/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5595754" y="2480075"/>
            <a:ext cx="2684043" cy="78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buNone/>
            </a:pPr>
            <a:r>
              <a:rPr lang="zh-TW" altLang="en-US" sz="2800" b="1" dirty="0">
                <a:solidFill>
                  <a:srgbClr val="392F2F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登記體溫</a:t>
            </a:r>
            <a:endParaRPr lang="en-US" altLang="zh-TW" sz="2800" b="1" dirty="0">
              <a:solidFill>
                <a:srgbClr val="392F2F"/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  <a:p>
            <a:pPr>
              <a:buNone/>
            </a:pP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rPr>
              <a:t>由護理人員將體溫登記在名冊中。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  <a:latin typeface="Arial Unicode MS" panose="020B0604020202020204" pitchFamily="34" charset="-122"/>
              <a:ea typeface="Arial Unicode MS" panose="020B0604020202020204" pitchFamily="34" charset="-122"/>
            </a:endParaRPr>
          </a:p>
        </p:txBody>
      </p:sp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8553480" y="4538407"/>
            <a:ext cx="2684043" cy="9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buNone/>
            </a:pPr>
            <a:r>
              <a:rPr lang="zh-TW" altLang="en-US" sz="2800" b="1" dirty="0">
                <a:solidFill>
                  <a:srgbClr val="392F2F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注射</a:t>
            </a:r>
            <a:endParaRPr lang="en-US" altLang="zh-TW" sz="2800" b="1" dirty="0">
              <a:solidFill>
                <a:srgbClr val="392F2F"/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  <a:p>
            <a:pPr>
              <a:buNone/>
            </a:pP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rPr>
              <a:t>會有志工媽媽陪伴，給予心理支持。</a:t>
            </a:r>
            <a:endParaRPr lang="en-US" altLang="zh-TW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Unicode MS" panose="020B0604020202020204" pitchFamily="34" charset="-122"/>
              <a:ea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1193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4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4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3" y="309866"/>
            <a:ext cx="8827139" cy="115311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 flipH="1">
            <a:off x="3735279" y="443529"/>
            <a:ext cx="4818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注射</a:t>
            </a: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後注意事項</a:t>
            </a:r>
            <a:endParaRPr lang="zh-CN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183341" y="2312894"/>
            <a:ext cx="685800" cy="111610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47"/>
          <p:cNvSpPr>
            <a:spLocks noChangeArrowheads="1"/>
          </p:cNvSpPr>
          <p:nvPr/>
        </p:nvSpPr>
        <p:spPr bwMode="auto">
          <a:xfrm>
            <a:off x="8276333" y="1894947"/>
            <a:ext cx="3524096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buNone/>
            </a:pPr>
            <a:r>
              <a:rPr lang="zh-TW" altLang="zh-TW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至少</a:t>
            </a:r>
            <a:r>
              <a:rPr lang="en-US" altLang="zh-TW" sz="1800" b="1" dirty="0">
                <a:latin typeface="文鼎特明" panose="02020909000000000000" pitchFamily="49" charset="-120"/>
                <a:ea typeface="文鼎特明" panose="02020909000000000000" pitchFamily="49" charset="-120"/>
              </a:rPr>
              <a:t> </a:t>
            </a:r>
            <a:r>
              <a:rPr lang="en-US" altLang="zh-TW" sz="3600" b="1" dirty="0">
                <a:solidFill>
                  <a:srgbClr val="FF000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2</a:t>
            </a:r>
            <a:r>
              <a:rPr lang="en-US" altLang="zh-TW" sz="1800" b="1" dirty="0">
                <a:latin typeface="文鼎特明" panose="02020909000000000000" pitchFamily="49" charset="-120"/>
                <a:ea typeface="文鼎特明" panose="02020909000000000000" pitchFamily="49" charset="-120"/>
              </a:rPr>
              <a:t> </a:t>
            </a:r>
            <a:r>
              <a:rPr lang="zh-TW" altLang="zh-TW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分鐘，並觀察是否仍有出血或血腫情形。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Arial Unicode MS" panose="020B0604020202020204" pitchFamily="34" charset="-122"/>
              <a:ea typeface="Arial Unicode MS" panose="020B0604020202020204" pitchFamily="34" charset="-122"/>
            </a:endParaRPr>
          </a:p>
        </p:txBody>
      </p:sp>
      <p:sp>
        <p:nvSpPr>
          <p:cNvPr id="7" name="矩形 47"/>
          <p:cNvSpPr>
            <a:spLocks noChangeArrowheads="1"/>
          </p:cNvSpPr>
          <p:nvPr/>
        </p:nvSpPr>
        <p:spPr bwMode="auto">
          <a:xfrm>
            <a:off x="8241774" y="3833612"/>
            <a:ext cx="3524096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buNone/>
            </a:pPr>
            <a:r>
              <a:rPr lang="zh-TW" altLang="en-US" sz="3600" b="1" dirty="0">
                <a:solidFill>
                  <a:srgbClr val="FF000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一</a:t>
            </a:r>
            <a:r>
              <a:rPr lang="zh-TW" altLang="zh-TW" sz="3600" b="1" dirty="0">
                <a:solidFill>
                  <a:srgbClr val="FF000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小時</a:t>
            </a:r>
            <a:r>
              <a:rPr lang="zh-TW" altLang="zh-TW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內</a:t>
            </a:r>
            <a:r>
              <a:rPr lang="zh-TW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。</a:t>
            </a:r>
            <a:endParaRPr lang="en-US" altLang="zh-CN" sz="1800" b="1" dirty="0">
              <a:solidFill>
                <a:schemeClr val="tx1">
                  <a:lumMod val="75000"/>
                  <a:lumOff val="2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8" name="矩形 47"/>
          <p:cNvSpPr>
            <a:spLocks noChangeArrowheads="1"/>
          </p:cNvSpPr>
          <p:nvPr/>
        </p:nvSpPr>
        <p:spPr bwMode="auto">
          <a:xfrm>
            <a:off x="8241774" y="5626745"/>
            <a:ext cx="3524096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buNone/>
            </a:pPr>
            <a:r>
              <a:rPr lang="zh-TW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增加新陳代謝，調節體溫，多</a:t>
            </a:r>
            <a:r>
              <a:rPr lang="zh-TW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休息，幾天後身體自然對流感產生抵抗力，保護</a:t>
            </a:r>
            <a:r>
              <a:rPr lang="zh-TW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自己。</a:t>
            </a:r>
            <a:endParaRPr lang="en-US" altLang="zh-CN" sz="1800" b="1" dirty="0">
              <a:solidFill>
                <a:schemeClr val="tx1">
                  <a:lumMod val="75000"/>
                  <a:lumOff val="2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918086" y="2249024"/>
            <a:ext cx="2014928" cy="3847881"/>
            <a:chOff x="2918086" y="2249024"/>
            <a:chExt cx="2014928" cy="3847881"/>
          </a:xfrm>
        </p:grpSpPr>
        <p:grpSp>
          <p:nvGrpSpPr>
            <p:cNvPr id="10" name="组合 9"/>
            <p:cNvGrpSpPr/>
            <p:nvPr/>
          </p:nvGrpSpPr>
          <p:grpSpPr>
            <a:xfrm>
              <a:off x="3556454" y="2249024"/>
              <a:ext cx="1352299" cy="306840"/>
              <a:chOff x="769454" y="1679275"/>
              <a:chExt cx="1352299" cy="306840"/>
            </a:xfrm>
            <a:solidFill>
              <a:srgbClr val="A6A6A6"/>
            </a:solidFill>
          </p:grpSpPr>
          <p:sp>
            <p:nvSpPr>
              <p:cNvPr id="18" name="Freeform 871"/>
              <p:cNvSpPr>
                <a:spLocks/>
              </p:cNvSpPr>
              <p:nvPr/>
            </p:nvSpPr>
            <p:spPr bwMode="auto">
              <a:xfrm rot="844219">
                <a:off x="769454" y="1679275"/>
                <a:ext cx="1204482" cy="306840"/>
              </a:xfrm>
              <a:custGeom>
                <a:avLst/>
                <a:gdLst>
                  <a:gd name="T0" fmla="*/ 74 w 75"/>
                  <a:gd name="T1" fmla="*/ 0 h 19"/>
                  <a:gd name="T2" fmla="*/ 37 w 75"/>
                  <a:gd name="T3" fmla="*/ 8 h 19"/>
                  <a:gd name="T4" fmla="*/ 19 w 75"/>
                  <a:gd name="T5" fmla="*/ 13 h 19"/>
                  <a:gd name="T6" fmla="*/ 10 w 75"/>
                  <a:gd name="T7" fmla="*/ 15 h 19"/>
                  <a:gd name="T8" fmla="*/ 6 w 75"/>
                  <a:gd name="T9" fmla="*/ 16 h 19"/>
                  <a:gd name="T10" fmla="*/ 2 w 75"/>
                  <a:gd name="T11" fmla="*/ 17 h 19"/>
                  <a:gd name="T12" fmla="*/ 1 w 75"/>
                  <a:gd name="T13" fmla="*/ 17 h 19"/>
                  <a:gd name="T14" fmla="*/ 1 w 75"/>
                  <a:gd name="T15" fmla="*/ 19 h 19"/>
                  <a:gd name="T16" fmla="*/ 10 w 75"/>
                  <a:gd name="T17" fmla="*/ 17 h 19"/>
                  <a:gd name="T18" fmla="*/ 19 w 75"/>
                  <a:gd name="T19" fmla="*/ 14 h 19"/>
                  <a:gd name="T20" fmla="*/ 38 w 75"/>
                  <a:gd name="T21" fmla="*/ 9 h 19"/>
                  <a:gd name="T22" fmla="*/ 74 w 75"/>
                  <a:gd name="T23" fmla="*/ 1 h 19"/>
                  <a:gd name="T24" fmla="*/ 74 w 75"/>
                  <a:gd name="T25" fmla="*/ 0 h 19"/>
                  <a:gd name="T26" fmla="*/ 74 w 75"/>
                  <a:gd name="T2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5" h="19">
                    <a:moveTo>
                      <a:pt x="74" y="0"/>
                    </a:moveTo>
                    <a:cubicBezTo>
                      <a:pt x="61" y="2"/>
                      <a:pt x="49" y="5"/>
                      <a:pt x="37" y="8"/>
                    </a:cubicBezTo>
                    <a:cubicBezTo>
                      <a:pt x="31" y="10"/>
                      <a:pt x="25" y="11"/>
                      <a:pt x="19" y="13"/>
                    </a:cubicBezTo>
                    <a:cubicBezTo>
                      <a:pt x="16" y="13"/>
                      <a:pt x="13" y="14"/>
                      <a:pt x="10" y="15"/>
                    </a:cubicBezTo>
                    <a:cubicBezTo>
                      <a:pt x="9" y="15"/>
                      <a:pt x="8" y="15"/>
                      <a:pt x="6" y="16"/>
                    </a:cubicBezTo>
                    <a:cubicBezTo>
                      <a:pt x="5" y="16"/>
                      <a:pt x="4" y="17"/>
                      <a:pt x="2" y="17"/>
                    </a:cubicBezTo>
                    <a:cubicBezTo>
                      <a:pt x="2" y="17"/>
                      <a:pt x="1" y="17"/>
                      <a:pt x="1" y="17"/>
                    </a:cubicBezTo>
                    <a:cubicBezTo>
                      <a:pt x="0" y="17"/>
                      <a:pt x="0" y="19"/>
                      <a:pt x="1" y="19"/>
                    </a:cubicBezTo>
                    <a:cubicBezTo>
                      <a:pt x="4" y="18"/>
                      <a:pt x="7" y="17"/>
                      <a:pt x="10" y="17"/>
                    </a:cubicBezTo>
                    <a:cubicBezTo>
                      <a:pt x="13" y="16"/>
                      <a:pt x="16" y="15"/>
                      <a:pt x="19" y="14"/>
                    </a:cubicBezTo>
                    <a:cubicBezTo>
                      <a:pt x="25" y="12"/>
                      <a:pt x="32" y="11"/>
                      <a:pt x="38" y="9"/>
                    </a:cubicBezTo>
                    <a:cubicBezTo>
                      <a:pt x="50" y="7"/>
                      <a:pt x="62" y="3"/>
                      <a:pt x="74" y="1"/>
                    </a:cubicBezTo>
                    <a:cubicBezTo>
                      <a:pt x="75" y="1"/>
                      <a:pt x="75" y="0"/>
                      <a:pt x="74" y="0"/>
                    </a:cubicBezTo>
                    <a:cubicBezTo>
                      <a:pt x="74" y="0"/>
                      <a:pt x="74" y="0"/>
                      <a:pt x="7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" name="Freeform 872"/>
              <p:cNvSpPr>
                <a:spLocks/>
              </p:cNvSpPr>
              <p:nvPr/>
            </p:nvSpPr>
            <p:spPr bwMode="auto">
              <a:xfrm rot="844219">
                <a:off x="1849590" y="1767970"/>
                <a:ext cx="272163" cy="192115"/>
              </a:xfrm>
              <a:custGeom>
                <a:avLst/>
                <a:gdLst>
                  <a:gd name="T0" fmla="*/ 1 w 10"/>
                  <a:gd name="T1" fmla="*/ 2 h 7"/>
                  <a:gd name="T2" fmla="*/ 6 w 10"/>
                  <a:gd name="T3" fmla="*/ 2 h 7"/>
                  <a:gd name="T4" fmla="*/ 6 w 10"/>
                  <a:gd name="T5" fmla="*/ 2 h 7"/>
                  <a:gd name="T6" fmla="*/ 5 w 10"/>
                  <a:gd name="T7" fmla="*/ 3 h 7"/>
                  <a:gd name="T8" fmla="*/ 2 w 10"/>
                  <a:gd name="T9" fmla="*/ 5 h 7"/>
                  <a:gd name="T10" fmla="*/ 2 w 10"/>
                  <a:gd name="T11" fmla="*/ 5 h 7"/>
                  <a:gd name="T12" fmla="*/ 2 w 10"/>
                  <a:gd name="T13" fmla="*/ 6 h 7"/>
                  <a:gd name="T14" fmla="*/ 9 w 10"/>
                  <a:gd name="T15" fmla="*/ 2 h 7"/>
                  <a:gd name="T16" fmla="*/ 9 w 10"/>
                  <a:gd name="T17" fmla="*/ 0 h 7"/>
                  <a:gd name="T18" fmla="*/ 6 w 10"/>
                  <a:gd name="T19" fmla="*/ 0 h 7"/>
                  <a:gd name="T20" fmla="*/ 1 w 10"/>
                  <a:gd name="T21" fmla="*/ 0 h 7"/>
                  <a:gd name="T22" fmla="*/ 1 w 10"/>
                  <a:gd name="T23" fmla="*/ 0 h 7"/>
                  <a:gd name="T24" fmla="*/ 1 w 10"/>
                  <a:gd name="T2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7">
                    <a:moveTo>
                      <a:pt x="1" y="2"/>
                    </a:moveTo>
                    <a:cubicBezTo>
                      <a:pt x="3" y="2"/>
                      <a:pt x="4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5" y="3"/>
                      <a:pt x="5" y="3"/>
                    </a:cubicBezTo>
                    <a:cubicBezTo>
                      <a:pt x="4" y="4"/>
                      <a:pt x="3" y="4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1" y="7"/>
                      <a:pt x="2" y="6"/>
                    </a:cubicBezTo>
                    <a:cubicBezTo>
                      <a:pt x="5" y="6"/>
                      <a:pt x="7" y="3"/>
                      <a:pt x="9" y="2"/>
                    </a:cubicBezTo>
                    <a:cubicBezTo>
                      <a:pt x="10" y="1"/>
                      <a:pt x="9" y="0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4" y="0"/>
                      <a:pt x="3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2"/>
                      <a:pt x="1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2918086" y="3949912"/>
              <a:ext cx="2014928" cy="472991"/>
              <a:chOff x="1831028" y="3903418"/>
              <a:chExt cx="2014928" cy="472991"/>
            </a:xfrm>
            <a:solidFill>
              <a:srgbClr val="A6A6A6"/>
            </a:solidFill>
          </p:grpSpPr>
          <p:sp>
            <p:nvSpPr>
              <p:cNvPr id="16" name="Freeform 871"/>
              <p:cNvSpPr>
                <a:spLocks/>
              </p:cNvSpPr>
              <p:nvPr/>
            </p:nvSpPr>
            <p:spPr bwMode="auto">
              <a:xfrm rot="844219">
                <a:off x="1831028" y="3903418"/>
                <a:ext cx="1856698" cy="472991"/>
              </a:xfrm>
              <a:custGeom>
                <a:avLst/>
                <a:gdLst>
                  <a:gd name="T0" fmla="*/ 74 w 75"/>
                  <a:gd name="T1" fmla="*/ 0 h 19"/>
                  <a:gd name="T2" fmla="*/ 37 w 75"/>
                  <a:gd name="T3" fmla="*/ 8 h 19"/>
                  <a:gd name="T4" fmla="*/ 19 w 75"/>
                  <a:gd name="T5" fmla="*/ 13 h 19"/>
                  <a:gd name="T6" fmla="*/ 10 w 75"/>
                  <a:gd name="T7" fmla="*/ 15 h 19"/>
                  <a:gd name="T8" fmla="*/ 6 w 75"/>
                  <a:gd name="T9" fmla="*/ 16 h 19"/>
                  <a:gd name="T10" fmla="*/ 2 w 75"/>
                  <a:gd name="T11" fmla="*/ 17 h 19"/>
                  <a:gd name="T12" fmla="*/ 1 w 75"/>
                  <a:gd name="T13" fmla="*/ 17 h 19"/>
                  <a:gd name="T14" fmla="*/ 1 w 75"/>
                  <a:gd name="T15" fmla="*/ 19 h 19"/>
                  <a:gd name="T16" fmla="*/ 10 w 75"/>
                  <a:gd name="T17" fmla="*/ 17 h 19"/>
                  <a:gd name="T18" fmla="*/ 19 w 75"/>
                  <a:gd name="T19" fmla="*/ 14 h 19"/>
                  <a:gd name="T20" fmla="*/ 38 w 75"/>
                  <a:gd name="T21" fmla="*/ 9 h 19"/>
                  <a:gd name="T22" fmla="*/ 74 w 75"/>
                  <a:gd name="T23" fmla="*/ 1 h 19"/>
                  <a:gd name="T24" fmla="*/ 74 w 75"/>
                  <a:gd name="T25" fmla="*/ 0 h 19"/>
                  <a:gd name="T26" fmla="*/ 74 w 75"/>
                  <a:gd name="T2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5" h="19">
                    <a:moveTo>
                      <a:pt x="74" y="0"/>
                    </a:moveTo>
                    <a:cubicBezTo>
                      <a:pt x="61" y="2"/>
                      <a:pt x="49" y="5"/>
                      <a:pt x="37" y="8"/>
                    </a:cubicBezTo>
                    <a:cubicBezTo>
                      <a:pt x="31" y="10"/>
                      <a:pt x="25" y="11"/>
                      <a:pt x="19" y="13"/>
                    </a:cubicBezTo>
                    <a:cubicBezTo>
                      <a:pt x="16" y="13"/>
                      <a:pt x="13" y="14"/>
                      <a:pt x="10" y="15"/>
                    </a:cubicBezTo>
                    <a:cubicBezTo>
                      <a:pt x="9" y="15"/>
                      <a:pt x="8" y="15"/>
                      <a:pt x="6" y="16"/>
                    </a:cubicBezTo>
                    <a:cubicBezTo>
                      <a:pt x="5" y="16"/>
                      <a:pt x="4" y="17"/>
                      <a:pt x="2" y="17"/>
                    </a:cubicBezTo>
                    <a:cubicBezTo>
                      <a:pt x="2" y="17"/>
                      <a:pt x="1" y="17"/>
                      <a:pt x="1" y="17"/>
                    </a:cubicBezTo>
                    <a:cubicBezTo>
                      <a:pt x="0" y="17"/>
                      <a:pt x="0" y="19"/>
                      <a:pt x="1" y="19"/>
                    </a:cubicBezTo>
                    <a:cubicBezTo>
                      <a:pt x="4" y="18"/>
                      <a:pt x="7" y="17"/>
                      <a:pt x="10" y="17"/>
                    </a:cubicBezTo>
                    <a:cubicBezTo>
                      <a:pt x="13" y="16"/>
                      <a:pt x="16" y="15"/>
                      <a:pt x="19" y="14"/>
                    </a:cubicBezTo>
                    <a:cubicBezTo>
                      <a:pt x="25" y="12"/>
                      <a:pt x="32" y="11"/>
                      <a:pt x="38" y="9"/>
                    </a:cubicBezTo>
                    <a:cubicBezTo>
                      <a:pt x="50" y="7"/>
                      <a:pt x="62" y="3"/>
                      <a:pt x="74" y="1"/>
                    </a:cubicBezTo>
                    <a:cubicBezTo>
                      <a:pt x="75" y="1"/>
                      <a:pt x="75" y="0"/>
                      <a:pt x="74" y="0"/>
                    </a:cubicBezTo>
                    <a:cubicBezTo>
                      <a:pt x="74" y="0"/>
                      <a:pt x="74" y="0"/>
                      <a:pt x="7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Freeform 872"/>
              <p:cNvSpPr>
                <a:spLocks/>
              </p:cNvSpPr>
              <p:nvPr/>
            </p:nvSpPr>
            <p:spPr bwMode="auto">
              <a:xfrm rot="844219">
                <a:off x="3573793" y="4073887"/>
                <a:ext cx="272163" cy="192115"/>
              </a:xfrm>
              <a:custGeom>
                <a:avLst/>
                <a:gdLst>
                  <a:gd name="T0" fmla="*/ 1 w 10"/>
                  <a:gd name="T1" fmla="*/ 2 h 7"/>
                  <a:gd name="T2" fmla="*/ 6 w 10"/>
                  <a:gd name="T3" fmla="*/ 2 h 7"/>
                  <a:gd name="T4" fmla="*/ 6 w 10"/>
                  <a:gd name="T5" fmla="*/ 2 h 7"/>
                  <a:gd name="T6" fmla="*/ 5 w 10"/>
                  <a:gd name="T7" fmla="*/ 3 h 7"/>
                  <a:gd name="T8" fmla="*/ 2 w 10"/>
                  <a:gd name="T9" fmla="*/ 5 h 7"/>
                  <a:gd name="T10" fmla="*/ 2 w 10"/>
                  <a:gd name="T11" fmla="*/ 5 h 7"/>
                  <a:gd name="T12" fmla="*/ 2 w 10"/>
                  <a:gd name="T13" fmla="*/ 6 h 7"/>
                  <a:gd name="T14" fmla="*/ 9 w 10"/>
                  <a:gd name="T15" fmla="*/ 2 h 7"/>
                  <a:gd name="T16" fmla="*/ 9 w 10"/>
                  <a:gd name="T17" fmla="*/ 0 h 7"/>
                  <a:gd name="T18" fmla="*/ 6 w 10"/>
                  <a:gd name="T19" fmla="*/ 0 h 7"/>
                  <a:gd name="T20" fmla="*/ 1 w 10"/>
                  <a:gd name="T21" fmla="*/ 0 h 7"/>
                  <a:gd name="T22" fmla="*/ 1 w 10"/>
                  <a:gd name="T23" fmla="*/ 0 h 7"/>
                  <a:gd name="T24" fmla="*/ 1 w 10"/>
                  <a:gd name="T2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7">
                    <a:moveTo>
                      <a:pt x="1" y="2"/>
                    </a:moveTo>
                    <a:cubicBezTo>
                      <a:pt x="3" y="2"/>
                      <a:pt x="4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5" y="3"/>
                      <a:pt x="5" y="3"/>
                    </a:cubicBezTo>
                    <a:cubicBezTo>
                      <a:pt x="4" y="4"/>
                      <a:pt x="3" y="4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1" y="7"/>
                      <a:pt x="2" y="6"/>
                    </a:cubicBezTo>
                    <a:cubicBezTo>
                      <a:pt x="5" y="6"/>
                      <a:pt x="7" y="3"/>
                      <a:pt x="9" y="2"/>
                    </a:cubicBezTo>
                    <a:cubicBezTo>
                      <a:pt x="10" y="1"/>
                      <a:pt x="9" y="0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4" y="0"/>
                      <a:pt x="3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2"/>
                      <a:pt x="1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3575725" y="5790065"/>
              <a:ext cx="1352299" cy="306840"/>
              <a:chOff x="769454" y="1679275"/>
              <a:chExt cx="1352299" cy="306840"/>
            </a:xfrm>
            <a:solidFill>
              <a:srgbClr val="A6A6A6"/>
            </a:solidFill>
          </p:grpSpPr>
          <p:sp>
            <p:nvSpPr>
              <p:cNvPr id="14" name="Freeform 871"/>
              <p:cNvSpPr>
                <a:spLocks/>
              </p:cNvSpPr>
              <p:nvPr/>
            </p:nvSpPr>
            <p:spPr bwMode="auto">
              <a:xfrm rot="844219">
                <a:off x="769454" y="1679275"/>
                <a:ext cx="1204482" cy="306840"/>
              </a:xfrm>
              <a:custGeom>
                <a:avLst/>
                <a:gdLst>
                  <a:gd name="T0" fmla="*/ 74 w 75"/>
                  <a:gd name="T1" fmla="*/ 0 h 19"/>
                  <a:gd name="T2" fmla="*/ 37 w 75"/>
                  <a:gd name="T3" fmla="*/ 8 h 19"/>
                  <a:gd name="T4" fmla="*/ 19 w 75"/>
                  <a:gd name="T5" fmla="*/ 13 h 19"/>
                  <a:gd name="T6" fmla="*/ 10 w 75"/>
                  <a:gd name="T7" fmla="*/ 15 h 19"/>
                  <a:gd name="T8" fmla="*/ 6 w 75"/>
                  <a:gd name="T9" fmla="*/ 16 h 19"/>
                  <a:gd name="T10" fmla="*/ 2 w 75"/>
                  <a:gd name="T11" fmla="*/ 17 h 19"/>
                  <a:gd name="T12" fmla="*/ 1 w 75"/>
                  <a:gd name="T13" fmla="*/ 17 h 19"/>
                  <a:gd name="T14" fmla="*/ 1 w 75"/>
                  <a:gd name="T15" fmla="*/ 19 h 19"/>
                  <a:gd name="T16" fmla="*/ 10 w 75"/>
                  <a:gd name="T17" fmla="*/ 17 h 19"/>
                  <a:gd name="T18" fmla="*/ 19 w 75"/>
                  <a:gd name="T19" fmla="*/ 14 h 19"/>
                  <a:gd name="T20" fmla="*/ 38 w 75"/>
                  <a:gd name="T21" fmla="*/ 9 h 19"/>
                  <a:gd name="T22" fmla="*/ 74 w 75"/>
                  <a:gd name="T23" fmla="*/ 1 h 19"/>
                  <a:gd name="T24" fmla="*/ 74 w 75"/>
                  <a:gd name="T25" fmla="*/ 0 h 19"/>
                  <a:gd name="T26" fmla="*/ 74 w 75"/>
                  <a:gd name="T2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5" h="19">
                    <a:moveTo>
                      <a:pt x="74" y="0"/>
                    </a:moveTo>
                    <a:cubicBezTo>
                      <a:pt x="61" y="2"/>
                      <a:pt x="49" y="5"/>
                      <a:pt x="37" y="8"/>
                    </a:cubicBezTo>
                    <a:cubicBezTo>
                      <a:pt x="31" y="10"/>
                      <a:pt x="25" y="11"/>
                      <a:pt x="19" y="13"/>
                    </a:cubicBezTo>
                    <a:cubicBezTo>
                      <a:pt x="16" y="13"/>
                      <a:pt x="13" y="14"/>
                      <a:pt x="10" y="15"/>
                    </a:cubicBezTo>
                    <a:cubicBezTo>
                      <a:pt x="9" y="15"/>
                      <a:pt x="8" y="15"/>
                      <a:pt x="6" y="16"/>
                    </a:cubicBezTo>
                    <a:cubicBezTo>
                      <a:pt x="5" y="16"/>
                      <a:pt x="4" y="17"/>
                      <a:pt x="2" y="17"/>
                    </a:cubicBezTo>
                    <a:cubicBezTo>
                      <a:pt x="2" y="17"/>
                      <a:pt x="1" y="17"/>
                      <a:pt x="1" y="17"/>
                    </a:cubicBezTo>
                    <a:cubicBezTo>
                      <a:pt x="0" y="17"/>
                      <a:pt x="0" y="19"/>
                      <a:pt x="1" y="19"/>
                    </a:cubicBezTo>
                    <a:cubicBezTo>
                      <a:pt x="4" y="18"/>
                      <a:pt x="7" y="17"/>
                      <a:pt x="10" y="17"/>
                    </a:cubicBezTo>
                    <a:cubicBezTo>
                      <a:pt x="13" y="16"/>
                      <a:pt x="16" y="15"/>
                      <a:pt x="19" y="14"/>
                    </a:cubicBezTo>
                    <a:cubicBezTo>
                      <a:pt x="25" y="12"/>
                      <a:pt x="32" y="11"/>
                      <a:pt x="38" y="9"/>
                    </a:cubicBezTo>
                    <a:cubicBezTo>
                      <a:pt x="50" y="7"/>
                      <a:pt x="62" y="3"/>
                      <a:pt x="74" y="1"/>
                    </a:cubicBezTo>
                    <a:cubicBezTo>
                      <a:pt x="75" y="1"/>
                      <a:pt x="75" y="0"/>
                      <a:pt x="74" y="0"/>
                    </a:cubicBezTo>
                    <a:cubicBezTo>
                      <a:pt x="74" y="0"/>
                      <a:pt x="74" y="0"/>
                      <a:pt x="7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Freeform 872"/>
              <p:cNvSpPr>
                <a:spLocks/>
              </p:cNvSpPr>
              <p:nvPr/>
            </p:nvSpPr>
            <p:spPr bwMode="auto">
              <a:xfrm rot="844219">
                <a:off x="1849590" y="1767970"/>
                <a:ext cx="272163" cy="192115"/>
              </a:xfrm>
              <a:custGeom>
                <a:avLst/>
                <a:gdLst>
                  <a:gd name="T0" fmla="*/ 1 w 10"/>
                  <a:gd name="T1" fmla="*/ 2 h 7"/>
                  <a:gd name="T2" fmla="*/ 6 w 10"/>
                  <a:gd name="T3" fmla="*/ 2 h 7"/>
                  <a:gd name="T4" fmla="*/ 6 w 10"/>
                  <a:gd name="T5" fmla="*/ 2 h 7"/>
                  <a:gd name="T6" fmla="*/ 5 w 10"/>
                  <a:gd name="T7" fmla="*/ 3 h 7"/>
                  <a:gd name="T8" fmla="*/ 2 w 10"/>
                  <a:gd name="T9" fmla="*/ 5 h 7"/>
                  <a:gd name="T10" fmla="*/ 2 w 10"/>
                  <a:gd name="T11" fmla="*/ 5 h 7"/>
                  <a:gd name="T12" fmla="*/ 2 w 10"/>
                  <a:gd name="T13" fmla="*/ 6 h 7"/>
                  <a:gd name="T14" fmla="*/ 9 w 10"/>
                  <a:gd name="T15" fmla="*/ 2 h 7"/>
                  <a:gd name="T16" fmla="*/ 9 w 10"/>
                  <a:gd name="T17" fmla="*/ 0 h 7"/>
                  <a:gd name="T18" fmla="*/ 6 w 10"/>
                  <a:gd name="T19" fmla="*/ 0 h 7"/>
                  <a:gd name="T20" fmla="*/ 1 w 10"/>
                  <a:gd name="T21" fmla="*/ 0 h 7"/>
                  <a:gd name="T22" fmla="*/ 1 w 10"/>
                  <a:gd name="T23" fmla="*/ 0 h 7"/>
                  <a:gd name="T24" fmla="*/ 1 w 10"/>
                  <a:gd name="T2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7">
                    <a:moveTo>
                      <a:pt x="1" y="2"/>
                    </a:moveTo>
                    <a:cubicBezTo>
                      <a:pt x="3" y="2"/>
                      <a:pt x="4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5" y="3"/>
                      <a:pt x="5" y="3"/>
                    </a:cubicBezTo>
                    <a:cubicBezTo>
                      <a:pt x="4" y="4"/>
                      <a:pt x="3" y="4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1" y="7"/>
                      <a:pt x="2" y="6"/>
                    </a:cubicBezTo>
                    <a:cubicBezTo>
                      <a:pt x="5" y="6"/>
                      <a:pt x="7" y="3"/>
                      <a:pt x="9" y="2"/>
                    </a:cubicBezTo>
                    <a:cubicBezTo>
                      <a:pt x="10" y="1"/>
                      <a:pt x="9" y="0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4" y="0"/>
                      <a:pt x="3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2"/>
                      <a:pt x="1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3" name="Freeform 871"/>
            <p:cNvSpPr>
              <a:spLocks/>
            </p:cNvSpPr>
            <p:nvPr/>
          </p:nvSpPr>
          <p:spPr bwMode="auto">
            <a:xfrm rot="6244219">
              <a:off x="1768287" y="3756175"/>
              <a:ext cx="3503338" cy="892470"/>
            </a:xfrm>
            <a:custGeom>
              <a:avLst/>
              <a:gdLst>
                <a:gd name="T0" fmla="*/ 74 w 75"/>
                <a:gd name="T1" fmla="*/ 0 h 19"/>
                <a:gd name="T2" fmla="*/ 37 w 75"/>
                <a:gd name="T3" fmla="*/ 8 h 19"/>
                <a:gd name="T4" fmla="*/ 19 w 75"/>
                <a:gd name="T5" fmla="*/ 13 h 19"/>
                <a:gd name="T6" fmla="*/ 10 w 75"/>
                <a:gd name="T7" fmla="*/ 15 h 19"/>
                <a:gd name="T8" fmla="*/ 6 w 75"/>
                <a:gd name="T9" fmla="*/ 16 h 19"/>
                <a:gd name="T10" fmla="*/ 2 w 75"/>
                <a:gd name="T11" fmla="*/ 17 h 19"/>
                <a:gd name="T12" fmla="*/ 1 w 75"/>
                <a:gd name="T13" fmla="*/ 17 h 19"/>
                <a:gd name="T14" fmla="*/ 1 w 75"/>
                <a:gd name="T15" fmla="*/ 19 h 19"/>
                <a:gd name="T16" fmla="*/ 10 w 75"/>
                <a:gd name="T17" fmla="*/ 17 h 19"/>
                <a:gd name="T18" fmla="*/ 19 w 75"/>
                <a:gd name="T19" fmla="*/ 14 h 19"/>
                <a:gd name="T20" fmla="*/ 38 w 75"/>
                <a:gd name="T21" fmla="*/ 9 h 19"/>
                <a:gd name="T22" fmla="*/ 74 w 75"/>
                <a:gd name="T23" fmla="*/ 1 h 19"/>
                <a:gd name="T24" fmla="*/ 74 w 75"/>
                <a:gd name="T25" fmla="*/ 0 h 19"/>
                <a:gd name="T26" fmla="*/ 74 w 75"/>
                <a:gd name="T2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5" h="19">
                  <a:moveTo>
                    <a:pt x="74" y="0"/>
                  </a:moveTo>
                  <a:cubicBezTo>
                    <a:pt x="61" y="2"/>
                    <a:pt x="49" y="5"/>
                    <a:pt x="37" y="8"/>
                  </a:cubicBezTo>
                  <a:cubicBezTo>
                    <a:pt x="31" y="10"/>
                    <a:pt x="25" y="11"/>
                    <a:pt x="19" y="13"/>
                  </a:cubicBezTo>
                  <a:cubicBezTo>
                    <a:pt x="16" y="13"/>
                    <a:pt x="13" y="14"/>
                    <a:pt x="10" y="15"/>
                  </a:cubicBezTo>
                  <a:cubicBezTo>
                    <a:pt x="9" y="15"/>
                    <a:pt x="8" y="15"/>
                    <a:pt x="6" y="16"/>
                  </a:cubicBezTo>
                  <a:cubicBezTo>
                    <a:pt x="5" y="16"/>
                    <a:pt x="4" y="17"/>
                    <a:pt x="2" y="17"/>
                  </a:cubicBezTo>
                  <a:cubicBezTo>
                    <a:pt x="2" y="17"/>
                    <a:pt x="1" y="17"/>
                    <a:pt x="1" y="17"/>
                  </a:cubicBezTo>
                  <a:cubicBezTo>
                    <a:pt x="0" y="17"/>
                    <a:pt x="0" y="19"/>
                    <a:pt x="1" y="19"/>
                  </a:cubicBezTo>
                  <a:cubicBezTo>
                    <a:pt x="4" y="18"/>
                    <a:pt x="7" y="17"/>
                    <a:pt x="10" y="17"/>
                  </a:cubicBezTo>
                  <a:cubicBezTo>
                    <a:pt x="13" y="16"/>
                    <a:pt x="16" y="15"/>
                    <a:pt x="19" y="14"/>
                  </a:cubicBezTo>
                  <a:cubicBezTo>
                    <a:pt x="25" y="12"/>
                    <a:pt x="32" y="11"/>
                    <a:pt x="38" y="9"/>
                  </a:cubicBezTo>
                  <a:cubicBezTo>
                    <a:pt x="50" y="7"/>
                    <a:pt x="62" y="3"/>
                    <a:pt x="74" y="1"/>
                  </a:cubicBezTo>
                  <a:cubicBezTo>
                    <a:pt x="75" y="1"/>
                    <a:pt x="75" y="0"/>
                    <a:pt x="74" y="0"/>
                  </a:cubicBezTo>
                  <a:cubicBezTo>
                    <a:pt x="74" y="0"/>
                    <a:pt x="74" y="0"/>
                    <a:pt x="74" y="0"/>
                  </a:cubicBezTo>
                </a:path>
              </a:pathLst>
            </a:custGeom>
            <a:solidFill>
              <a:srgbClr val="A6A6A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012946" y="1899107"/>
            <a:ext cx="2882901" cy="1058862"/>
            <a:chOff x="5012946" y="1899107"/>
            <a:chExt cx="2882901" cy="1058862"/>
          </a:xfrm>
        </p:grpSpPr>
        <p:grpSp>
          <p:nvGrpSpPr>
            <p:cNvPr id="21" name="组合 20"/>
            <p:cNvGrpSpPr/>
            <p:nvPr/>
          </p:nvGrpSpPr>
          <p:grpSpPr>
            <a:xfrm>
              <a:off x="5012946" y="1899107"/>
              <a:ext cx="2882901" cy="1058862"/>
              <a:chOff x="3925888" y="1852613"/>
              <a:chExt cx="2882901" cy="1058862"/>
            </a:xfrm>
          </p:grpSpPr>
          <p:grpSp>
            <p:nvGrpSpPr>
              <p:cNvPr id="23" name="Group 205"/>
              <p:cNvGrpSpPr>
                <a:grpSpLocks/>
              </p:cNvGrpSpPr>
              <p:nvPr/>
            </p:nvGrpSpPr>
            <p:grpSpPr bwMode="auto">
              <a:xfrm>
                <a:off x="3930651" y="1852613"/>
                <a:ext cx="2878138" cy="1058862"/>
                <a:chOff x="2476" y="1167"/>
                <a:chExt cx="1813" cy="667"/>
              </a:xfrm>
            </p:grpSpPr>
            <p:sp>
              <p:nvSpPr>
                <p:cNvPr id="174" name="Freeform 5"/>
                <p:cNvSpPr>
                  <a:spLocks/>
                </p:cNvSpPr>
                <p:nvPr/>
              </p:nvSpPr>
              <p:spPr bwMode="auto">
                <a:xfrm>
                  <a:off x="2476" y="1167"/>
                  <a:ext cx="1813" cy="667"/>
                </a:xfrm>
                <a:custGeom>
                  <a:avLst/>
                  <a:gdLst>
                    <a:gd name="T0" fmla="*/ 31 w 8180"/>
                    <a:gd name="T1" fmla="*/ 66 h 2895"/>
                    <a:gd name="T2" fmla="*/ 1264 w 8180"/>
                    <a:gd name="T3" fmla="*/ 1 h 2895"/>
                    <a:gd name="T4" fmla="*/ 1388 w 8180"/>
                    <a:gd name="T5" fmla="*/ 0 h 2895"/>
                    <a:gd name="T6" fmla="*/ 1482 w 8180"/>
                    <a:gd name="T7" fmla="*/ 23 h 2895"/>
                    <a:gd name="T8" fmla="*/ 1987 w 8180"/>
                    <a:gd name="T9" fmla="*/ 42 h 2895"/>
                    <a:gd name="T10" fmla="*/ 2722 w 8180"/>
                    <a:gd name="T11" fmla="*/ 89 h 2895"/>
                    <a:gd name="T12" fmla="*/ 3770 w 8180"/>
                    <a:gd name="T13" fmla="*/ 248 h 2895"/>
                    <a:gd name="T14" fmla="*/ 4647 w 8180"/>
                    <a:gd name="T15" fmla="*/ 98 h 2895"/>
                    <a:gd name="T16" fmla="*/ 6340 w 8180"/>
                    <a:gd name="T17" fmla="*/ 77 h 2895"/>
                    <a:gd name="T18" fmla="*/ 7133 w 8180"/>
                    <a:gd name="T19" fmla="*/ 165 h 2895"/>
                    <a:gd name="T20" fmla="*/ 8012 w 8180"/>
                    <a:gd name="T21" fmla="*/ 247 h 2895"/>
                    <a:gd name="T22" fmla="*/ 8180 w 8180"/>
                    <a:gd name="T23" fmla="*/ 1715 h 2895"/>
                    <a:gd name="T24" fmla="*/ 7964 w 8180"/>
                    <a:gd name="T25" fmla="*/ 2895 h 2895"/>
                    <a:gd name="T26" fmla="*/ 6803 w 8180"/>
                    <a:gd name="T27" fmla="*/ 2747 h 2895"/>
                    <a:gd name="T28" fmla="*/ 2494 w 8180"/>
                    <a:gd name="T29" fmla="*/ 2782 h 2895"/>
                    <a:gd name="T30" fmla="*/ 208 w 8180"/>
                    <a:gd name="T31" fmla="*/ 2771 h 2895"/>
                    <a:gd name="T32" fmla="*/ 19 w 8180"/>
                    <a:gd name="T33" fmla="*/ 2084 h 2895"/>
                    <a:gd name="T34" fmla="*/ 133 w 8180"/>
                    <a:gd name="T35" fmla="*/ 769 h 2895"/>
                    <a:gd name="T36" fmla="*/ 0 w 8180"/>
                    <a:gd name="T37" fmla="*/ 528 h 2895"/>
                    <a:gd name="T38" fmla="*/ 31 w 8180"/>
                    <a:gd name="T39" fmla="*/ 66 h 28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8180" h="2895">
                      <a:moveTo>
                        <a:pt x="31" y="66"/>
                      </a:moveTo>
                      <a:cubicBezTo>
                        <a:pt x="1264" y="1"/>
                        <a:pt x="1264" y="1"/>
                        <a:pt x="1264" y="1"/>
                      </a:cubicBezTo>
                      <a:cubicBezTo>
                        <a:pt x="1388" y="0"/>
                        <a:pt x="1388" y="0"/>
                        <a:pt x="1388" y="0"/>
                      </a:cubicBezTo>
                      <a:cubicBezTo>
                        <a:pt x="1482" y="23"/>
                        <a:pt x="1482" y="23"/>
                        <a:pt x="1482" y="23"/>
                      </a:cubicBezTo>
                      <a:cubicBezTo>
                        <a:pt x="1987" y="42"/>
                        <a:pt x="1987" y="42"/>
                        <a:pt x="1987" y="42"/>
                      </a:cubicBezTo>
                      <a:cubicBezTo>
                        <a:pt x="2722" y="89"/>
                        <a:pt x="2722" y="89"/>
                        <a:pt x="2722" y="89"/>
                      </a:cubicBezTo>
                      <a:cubicBezTo>
                        <a:pt x="3770" y="248"/>
                        <a:pt x="3770" y="248"/>
                        <a:pt x="3770" y="248"/>
                      </a:cubicBezTo>
                      <a:cubicBezTo>
                        <a:pt x="4647" y="98"/>
                        <a:pt x="4647" y="98"/>
                        <a:pt x="4647" y="98"/>
                      </a:cubicBezTo>
                      <a:cubicBezTo>
                        <a:pt x="6340" y="77"/>
                        <a:pt x="6340" y="77"/>
                        <a:pt x="6340" y="77"/>
                      </a:cubicBezTo>
                      <a:cubicBezTo>
                        <a:pt x="7133" y="165"/>
                        <a:pt x="7133" y="165"/>
                        <a:pt x="7133" y="165"/>
                      </a:cubicBezTo>
                      <a:cubicBezTo>
                        <a:pt x="7133" y="165"/>
                        <a:pt x="7924" y="230"/>
                        <a:pt x="8012" y="247"/>
                      </a:cubicBezTo>
                      <a:cubicBezTo>
                        <a:pt x="8180" y="1715"/>
                        <a:pt x="8180" y="1715"/>
                        <a:pt x="8180" y="1715"/>
                      </a:cubicBezTo>
                      <a:cubicBezTo>
                        <a:pt x="8180" y="1715"/>
                        <a:pt x="7944" y="2777"/>
                        <a:pt x="7964" y="2895"/>
                      </a:cubicBezTo>
                      <a:cubicBezTo>
                        <a:pt x="6803" y="2747"/>
                        <a:pt x="6803" y="2747"/>
                        <a:pt x="6803" y="2747"/>
                      </a:cubicBezTo>
                      <a:cubicBezTo>
                        <a:pt x="2494" y="2782"/>
                        <a:pt x="2494" y="2782"/>
                        <a:pt x="2494" y="2782"/>
                      </a:cubicBezTo>
                      <a:cubicBezTo>
                        <a:pt x="208" y="2771"/>
                        <a:pt x="208" y="2771"/>
                        <a:pt x="208" y="2771"/>
                      </a:cubicBezTo>
                      <a:cubicBezTo>
                        <a:pt x="19" y="2084"/>
                        <a:pt x="19" y="2084"/>
                        <a:pt x="19" y="2084"/>
                      </a:cubicBezTo>
                      <a:cubicBezTo>
                        <a:pt x="133" y="769"/>
                        <a:pt x="133" y="769"/>
                        <a:pt x="133" y="769"/>
                      </a:cubicBezTo>
                      <a:cubicBezTo>
                        <a:pt x="0" y="528"/>
                        <a:pt x="0" y="528"/>
                        <a:pt x="0" y="528"/>
                      </a:cubicBezTo>
                      <a:lnTo>
                        <a:pt x="31" y="6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75" name="Freeform 6"/>
                <p:cNvSpPr>
                  <a:spLocks/>
                </p:cNvSpPr>
                <p:nvPr/>
              </p:nvSpPr>
              <p:spPr bwMode="auto">
                <a:xfrm>
                  <a:off x="2504" y="1218"/>
                  <a:ext cx="1760" cy="565"/>
                </a:xfrm>
                <a:custGeom>
                  <a:avLst/>
                  <a:gdLst>
                    <a:gd name="T0" fmla="*/ 91 w 7941"/>
                    <a:gd name="T1" fmla="*/ 0 h 2455"/>
                    <a:gd name="T2" fmla="*/ 2495 w 7941"/>
                    <a:gd name="T3" fmla="*/ 7 h 2455"/>
                    <a:gd name="T4" fmla="*/ 2988 w 7941"/>
                    <a:gd name="T5" fmla="*/ 107 h 2455"/>
                    <a:gd name="T6" fmla="*/ 3269 w 7941"/>
                    <a:gd name="T7" fmla="*/ 159 h 2455"/>
                    <a:gd name="T8" fmla="*/ 3756 w 7941"/>
                    <a:gd name="T9" fmla="*/ 259 h 2455"/>
                    <a:gd name="T10" fmla="*/ 4346 w 7941"/>
                    <a:gd name="T11" fmla="*/ 99 h 2455"/>
                    <a:gd name="T12" fmla="*/ 6077 w 7941"/>
                    <a:gd name="T13" fmla="*/ 37 h 2455"/>
                    <a:gd name="T14" fmla="*/ 6902 w 7941"/>
                    <a:gd name="T15" fmla="*/ 257 h 2455"/>
                    <a:gd name="T16" fmla="*/ 7749 w 7941"/>
                    <a:gd name="T17" fmla="*/ 247 h 2455"/>
                    <a:gd name="T18" fmla="*/ 7752 w 7941"/>
                    <a:gd name="T19" fmla="*/ 539 h 2455"/>
                    <a:gd name="T20" fmla="*/ 7854 w 7941"/>
                    <a:gd name="T21" fmla="*/ 1180 h 2455"/>
                    <a:gd name="T22" fmla="*/ 7860 w 7941"/>
                    <a:gd name="T23" fmla="*/ 1616 h 2455"/>
                    <a:gd name="T24" fmla="*/ 7664 w 7941"/>
                    <a:gd name="T25" fmla="*/ 2450 h 2455"/>
                    <a:gd name="T26" fmla="*/ 7265 w 7941"/>
                    <a:gd name="T27" fmla="*/ 2455 h 2455"/>
                    <a:gd name="T28" fmla="*/ 6791 w 7941"/>
                    <a:gd name="T29" fmla="*/ 2345 h 2455"/>
                    <a:gd name="T30" fmla="*/ 6236 w 7941"/>
                    <a:gd name="T31" fmla="*/ 2321 h 2455"/>
                    <a:gd name="T32" fmla="*/ 4767 w 7941"/>
                    <a:gd name="T33" fmla="*/ 2370 h 2455"/>
                    <a:gd name="T34" fmla="*/ 4654 w 7941"/>
                    <a:gd name="T35" fmla="*/ 2341 h 2455"/>
                    <a:gd name="T36" fmla="*/ 457 w 7941"/>
                    <a:gd name="T37" fmla="*/ 2368 h 2455"/>
                    <a:gd name="T38" fmla="*/ 220 w 7941"/>
                    <a:gd name="T39" fmla="*/ 2377 h 2455"/>
                    <a:gd name="T40" fmla="*/ 115 w 7941"/>
                    <a:gd name="T41" fmla="*/ 1949 h 2455"/>
                    <a:gd name="T42" fmla="*/ 110 w 7941"/>
                    <a:gd name="T43" fmla="*/ 1519 h 2455"/>
                    <a:gd name="T44" fmla="*/ 134 w 7941"/>
                    <a:gd name="T45" fmla="*/ 454 h 2455"/>
                    <a:gd name="T46" fmla="*/ 44 w 7941"/>
                    <a:gd name="T47" fmla="*/ 249 h 2455"/>
                    <a:gd name="T48" fmla="*/ 91 w 7941"/>
                    <a:gd name="T49" fmla="*/ 0 h 24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7941" h="2455">
                      <a:moveTo>
                        <a:pt x="91" y="0"/>
                      </a:moveTo>
                      <a:cubicBezTo>
                        <a:pt x="2495" y="7"/>
                        <a:pt x="2495" y="7"/>
                        <a:pt x="2495" y="7"/>
                      </a:cubicBezTo>
                      <a:cubicBezTo>
                        <a:pt x="2988" y="107"/>
                        <a:pt x="2988" y="107"/>
                        <a:pt x="2988" y="107"/>
                      </a:cubicBezTo>
                      <a:cubicBezTo>
                        <a:pt x="3269" y="159"/>
                        <a:pt x="3269" y="159"/>
                        <a:pt x="3269" y="159"/>
                      </a:cubicBezTo>
                      <a:cubicBezTo>
                        <a:pt x="3756" y="259"/>
                        <a:pt x="3756" y="259"/>
                        <a:pt x="3756" y="259"/>
                      </a:cubicBezTo>
                      <a:cubicBezTo>
                        <a:pt x="4346" y="99"/>
                        <a:pt x="4346" y="99"/>
                        <a:pt x="4346" y="99"/>
                      </a:cubicBezTo>
                      <a:cubicBezTo>
                        <a:pt x="6077" y="37"/>
                        <a:pt x="6077" y="37"/>
                        <a:pt x="6077" y="37"/>
                      </a:cubicBezTo>
                      <a:cubicBezTo>
                        <a:pt x="6902" y="257"/>
                        <a:pt x="6902" y="257"/>
                        <a:pt x="6902" y="257"/>
                      </a:cubicBezTo>
                      <a:cubicBezTo>
                        <a:pt x="7749" y="247"/>
                        <a:pt x="7749" y="247"/>
                        <a:pt x="7749" y="247"/>
                      </a:cubicBezTo>
                      <a:cubicBezTo>
                        <a:pt x="7752" y="539"/>
                        <a:pt x="7752" y="539"/>
                        <a:pt x="7752" y="539"/>
                      </a:cubicBezTo>
                      <a:cubicBezTo>
                        <a:pt x="7752" y="539"/>
                        <a:pt x="7865" y="1130"/>
                        <a:pt x="7854" y="1180"/>
                      </a:cubicBezTo>
                      <a:cubicBezTo>
                        <a:pt x="7854" y="1180"/>
                        <a:pt x="7941" y="1502"/>
                        <a:pt x="7860" y="1616"/>
                      </a:cubicBezTo>
                      <a:cubicBezTo>
                        <a:pt x="7860" y="1616"/>
                        <a:pt x="7655" y="2253"/>
                        <a:pt x="7664" y="2450"/>
                      </a:cubicBezTo>
                      <a:cubicBezTo>
                        <a:pt x="7265" y="2455"/>
                        <a:pt x="7265" y="2455"/>
                        <a:pt x="7265" y="2455"/>
                      </a:cubicBezTo>
                      <a:cubicBezTo>
                        <a:pt x="7265" y="2455"/>
                        <a:pt x="7065" y="2335"/>
                        <a:pt x="6791" y="2345"/>
                      </a:cubicBezTo>
                      <a:cubicBezTo>
                        <a:pt x="6791" y="2345"/>
                        <a:pt x="6318" y="2363"/>
                        <a:pt x="6236" y="2321"/>
                      </a:cubicBezTo>
                      <a:cubicBezTo>
                        <a:pt x="4767" y="2370"/>
                        <a:pt x="4767" y="2370"/>
                        <a:pt x="4767" y="2370"/>
                      </a:cubicBezTo>
                      <a:cubicBezTo>
                        <a:pt x="4654" y="2341"/>
                        <a:pt x="4654" y="2341"/>
                        <a:pt x="4654" y="2341"/>
                      </a:cubicBezTo>
                      <a:cubicBezTo>
                        <a:pt x="457" y="2368"/>
                        <a:pt x="457" y="2368"/>
                        <a:pt x="457" y="2368"/>
                      </a:cubicBezTo>
                      <a:cubicBezTo>
                        <a:pt x="220" y="2377"/>
                        <a:pt x="220" y="2377"/>
                        <a:pt x="220" y="2377"/>
                      </a:cubicBezTo>
                      <a:cubicBezTo>
                        <a:pt x="115" y="1949"/>
                        <a:pt x="115" y="1949"/>
                        <a:pt x="115" y="1949"/>
                      </a:cubicBezTo>
                      <a:cubicBezTo>
                        <a:pt x="115" y="1949"/>
                        <a:pt x="0" y="1682"/>
                        <a:pt x="110" y="1519"/>
                      </a:cubicBezTo>
                      <a:cubicBezTo>
                        <a:pt x="134" y="454"/>
                        <a:pt x="134" y="454"/>
                        <a:pt x="134" y="454"/>
                      </a:cubicBezTo>
                      <a:cubicBezTo>
                        <a:pt x="44" y="249"/>
                        <a:pt x="44" y="249"/>
                        <a:pt x="44" y="249"/>
                      </a:cubicBezTo>
                      <a:lnTo>
                        <a:pt x="91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76" name="Freeform 7"/>
                <p:cNvSpPr>
                  <a:spLocks/>
                </p:cNvSpPr>
                <p:nvPr/>
              </p:nvSpPr>
              <p:spPr bwMode="auto">
                <a:xfrm>
                  <a:off x="2580" y="1233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0"/>
                        <a:pt x="0" y="0"/>
                        <a:pt x="1" y="0"/>
                      </a:cubicBezTo>
                      <a:cubicBezTo>
                        <a:pt x="2" y="1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77" name="Freeform 8"/>
                <p:cNvSpPr>
                  <a:spLocks/>
                </p:cNvSpPr>
                <p:nvPr/>
              </p:nvSpPr>
              <p:spPr bwMode="auto">
                <a:xfrm>
                  <a:off x="2557" y="1232"/>
                  <a:ext cx="23" cy="37"/>
                </a:xfrm>
                <a:custGeom>
                  <a:avLst/>
                  <a:gdLst>
                    <a:gd name="T0" fmla="*/ 13 w 105"/>
                    <a:gd name="T1" fmla="*/ 136 h 159"/>
                    <a:gd name="T2" fmla="*/ 15 w 105"/>
                    <a:gd name="T3" fmla="*/ 130 h 159"/>
                    <a:gd name="T4" fmla="*/ 14 w 105"/>
                    <a:gd name="T5" fmla="*/ 118 h 159"/>
                    <a:gd name="T6" fmla="*/ 16 w 105"/>
                    <a:gd name="T7" fmla="*/ 114 h 159"/>
                    <a:gd name="T8" fmla="*/ 23 w 105"/>
                    <a:gd name="T9" fmla="*/ 105 h 159"/>
                    <a:gd name="T10" fmla="*/ 25 w 105"/>
                    <a:gd name="T11" fmla="*/ 102 h 159"/>
                    <a:gd name="T12" fmla="*/ 26 w 105"/>
                    <a:gd name="T13" fmla="*/ 94 h 159"/>
                    <a:gd name="T14" fmla="*/ 30 w 105"/>
                    <a:gd name="T15" fmla="*/ 90 h 159"/>
                    <a:gd name="T16" fmla="*/ 33 w 105"/>
                    <a:gd name="T17" fmla="*/ 88 h 159"/>
                    <a:gd name="T18" fmla="*/ 31 w 105"/>
                    <a:gd name="T19" fmla="*/ 84 h 159"/>
                    <a:gd name="T20" fmla="*/ 32 w 105"/>
                    <a:gd name="T21" fmla="*/ 77 h 159"/>
                    <a:gd name="T22" fmla="*/ 34 w 105"/>
                    <a:gd name="T23" fmla="*/ 74 h 159"/>
                    <a:gd name="T24" fmla="*/ 34 w 105"/>
                    <a:gd name="T25" fmla="*/ 69 h 159"/>
                    <a:gd name="T26" fmla="*/ 38 w 105"/>
                    <a:gd name="T27" fmla="*/ 66 h 159"/>
                    <a:gd name="T28" fmla="*/ 40 w 105"/>
                    <a:gd name="T29" fmla="*/ 61 h 159"/>
                    <a:gd name="T30" fmla="*/ 46 w 105"/>
                    <a:gd name="T31" fmla="*/ 57 h 159"/>
                    <a:gd name="T32" fmla="*/ 46 w 105"/>
                    <a:gd name="T33" fmla="*/ 53 h 159"/>
                    <a:gd name="T34" fmla="*/ 50 w 105"/>
                    <a:gd name="T35" fmla="*/ 52 h 159"/>
                    <a:gd name="T36" fmla="*/ 49 w 105"/>
                    <a:gd name="T37" fmla="*/ 49 h 159"/>
                    <a:gd name="T38" fmla="*/ 49 w 105"/>
                    <a:gd name="T39" fmla="*/ 48 h 159"/>
                    <a:gd name="T40" fmla="*/ 50 w 105"/>
                    <a:gd name="T41" fmla="*/ 45 h 159"/>
                    <a:gd name="T42" fmla="*/ 56 w 105"/>
                    <a:gd name="T43" fmla="*/ 37 h 159"/>
                    <a:gd name="T44" fmla="*/ 58 w 105"/>
                    <a:gd name="T45" fmla="*/ 34 h 159"/>
                    <a:gd name="T46" fmla="*/ 60 w 105"/>
                    <a:gd name="T47" fmla="*/ 31 h 159"/>
                    <a:gd name="T48" fmla="*/ 65 w 105"/>
                    <a:gd name="T49" fmla="*/ 25 h 159"/>
                    <a:gd name="T50" fmla="*/ 72 w 105"/>
                    <a:gd name="T51" fmla="*/ 28 h 159"/>
                    <a:gd name="T52" fmla="*/ 68 w 105"/>
                    <a:gd name="T53" fmla="*/ 22 h 159"/>
                    <a:gd name="T54" fmla="*/ 65 w 105"/>
                    <a:gd name="T55" fmla="*/ 15 h 159"/>
                    <a:gd name="T56" fmla="*/ 69 w 105"/>
                    <a:gd name="T57" fmla="*/ 14 h 159"/>
                    <a:gd name="T58" fmla="*/ 67 w 105"/>
                    <a:gd name="T59" fmla="*/ 11 h 159"/>
                    <a:gd name="T60" fmla="*/ 70 w 105"/>
                    <a:gd name="T61" fmla="*/ 12 h 159"/>
                    <a:gd name="T62" fmla="*/ 77 w 105"/>
                    <a:gd name="T63" fmla="*/ 14 h 159"/>
                    <a:gd name="T64" fmla="*/ 75 w 105"/>
                    <a:gd name="T65" fmla="*/ 7 h 159"/>
                    <a:gd name="T66" fmla="*/ 78 w 105"/>
                    <a:gd name="T67" fmla="*/ 8 h 159"/>
                    <a:gd name="T68" fmla="*/ 77 w 105"/>
                    <a:gd name="T69" fmla="*/ 4 h 159"/>
                    <a:gd name="T70" fmla="*/ 79 w 105"/>
                    <a:gd name="T71" fmla="*/ 2 h 159"/>
                    <a:gd name="T72" fmla="*/ 84 w 105"/>
                    <a:gd name="T73" fmla="*/ 9 h 159"/>
                    <a:gd name="T74" fmla="*/ 84 w 105"/>
                    <a:gd name="T75" fmla="*/ 1 h 159"/>
                    <a:gd name="T76" fmla="*/ 97 w 105"/>
                    <a:gd name="T77" fmla="*/ 5 h 159"/>
                    <a:gd name="T78" fmla="*/ 100 w 105"/>
                    <a:gd name="T79" fmla="*/ 5 h 159"/>
                    <a:gd name="T80" fmla="*/ 103 w 105"/>
                    <a:gd name="T81" fmla="*/ 2 h 159"/>
                    <a:gd name="T82" fmla="*/ 104 w 105"/>
                    <a:gd name="T83" fmla="*/ 7 h 159"/>
                    <a:gd name="T84" fmla="*/ 99 w 105"/>
                    <a:gd name="T85" fmla="*/ 6 h 159"/>
                    <a:gd name="T86" fmla="*/ 98 w 105"/>
                    <a:gd name="T87" fmla="*/ 17 h 159"/>
                    <a:gd name="T88" fmla="*/ 91 w 105"/>
                    <a:gd name="T89" fmla="*/ 28 h 159"/>
                    <a:gd name="T90" fmla="*/ 84 w 105"/>
                    <a:gd name="T91" fmla="*/ 40 h 159"/>
                    <a:gd name="T92" fmla="*/ 79 w 105"/>
                    <a:gd name="T93" fmla="*/ 50 h 159"/>
                    <a:gd name="T94" fmla="*/ 75 w 105"/>
                    <a:gd name="T95" fmla="*/ 57 h 159"/>
                    <a:gd name="T96" fmla="*/ 64 w 105"/>
                    <a:gd name="T97" fmla="*/ 70 h 159"/>
                    <a:gd name="T98" fmla="*/ 57 w 105"/>
                    <a:gd name="T99" fmla="*/ 76 h 159"/>
                    <a:gd name="T100" fmla="*/ 48 w 105"/>
                    <a:gd name="T101" fmla="*/ 85 h 159"/>
                    <a:gd name="T102" fmla="*/ 37 w 105"/>
                    <a:gd name="T103" fmla="*/ 123 h 159"/>
                    <a:gd name="T104" fmla="*/ 32 w 105"/>
                    <a:gd name="T105" fmla="*/ 132 h 159"/>
                    <a:gd name="T106" fmla="*/ 5 w 105"/>
                    <a:gd name="T107" fmla="*/ 15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05" h="159">
                      <a:moveTo>
                        <a:pt x="5" y="152"/>
                      </a:moveTo>
                      <a:cubicBezTo>
                        <a:pt x="0" y="147"/>
                        <a:pt x="7" y="148"/>
                        <a:pt x="4" y="144"/>
                      </a:cubicBezTo>
                      <a:cubicBezTo>
                        <a:pt x="4" y="143"/>
                        <a:pt x="8" y="145"/>
                        <a:pt x="7" y="144"/>
                      </a:cubicBezTo>
                      <a:cubicBezTo>
                        <a:pt x="3" y="140"/>
                        <a:pt x="8" y="138"/>
                        <a:pt x="13" y="137"/>
                      </a:cubicBezTo>
                      <a:cubicBezTo>
                        <a:pt x="14" y="138"/>
                        <a:pt x="14" y="138"/>
                        <a:pt x="14" y="138"/>
                      </a:cubicBezTo>
                      <a:cubicBezTo>
                        <a:pt x="15" y="138"/>
                        <a:pt x="12" y="136"/>
                        <a:pt x="13" y="136"/>
                      </a:cubicBezTo>
                      <a:cubicBezTo>
                        <a:pt x="13" y="136"/>
                        <a:pt x="13" y="136"/>
                        <a:pt x="14" y="136"/>
                      </a:cubicBezTo>
                      <a:cubicBezTo>
                        <a:pt x="13" y="135"/>
                        <a:pt x="14" y="135"/>
                        <a:pt x="13" y="134"/>
                      </a:cubicBezTo>
                      <a:cubicBezTo>
                        <a:pt x="13" y="134"/>
                        <a:pt x="15" y="135"/>
                        <a:pt x="16" y="135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9" y="130"/>
                        <a:pt x="15" y="132"/>
                        <a:pt x="13" y="130"/>
                      </a:cubicBezTo>
                      <a:cubicBezTo>
                        <a:pt x="14" y="130"/>
                        <a:pt x="14" y="130"/>
                        <a:pt x="15" y="130"/>
                      </a:cubicBezTo>
                      <a:cubicBezTo>
                        <a:pt x="12" y="127"/>
                        <a:pt x="14" y="125"/>
                        <a:pt x="14" y="123"/>
                      </a:cubicBezTo>
                      <a:cubicBezTo>
                        <a:pt x="15" y="123"/>
                        <a:pt x="16" y="124"/>
                        <a:pt x="17" y="124"/>
                      </a:cubicBezTo>
                      <a:cubicBezTo>
                        <a:pt x="15" y="123"/>
                        <a:pt x="14" y="122"/>
                        <a:pt x="14" y="121"/>
                      </a:cubicBezTo>
                      <a:cubicBezTo>
                        <a:pt x="17" y="122"/>
                        <a:pt x="12" y="119"/>
                        <a:pt x="14" y="119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2" y="118"/>
                        <a:pt x="16" y="120"/>
                        <a:pt x="14" y="118"/>
                      </a:cubicBezTo>
                      <a:cubicBezTo>
                        <a:pt x="16" y="118"/>
                        <a:pt x="16" y="118"/>
                        <a:pt x="16" y="118"/>
                      </a:cubicBezTo>
                      <a:cubicBezTo>
                        <a:pt x="12" y="116"/>
                        <a:pt x="18" y="119"/>
                        <a:pt x="16" y="117"/>
                      </a:cubicBezTo>
                      <a:cubicBezTo>
                        <a:pt x="15" y="117"/>
                        <a:pt x="15" y="117"/>
                        <a:pt x="15" y="117"/>
                      </a:cubicBezTo>
                      <a:cubicBezTo>
                        <a:pt x="15" y="116"/>
                        <a:pt x="17" y="117"/>
                        <a:pt x="16" y="116"/>
                      </a:cubicBezTo>
                      <a:cubicBezTo>
                        <a:pt x="17" y="116"/>
                        <a:pt x="17" y="116"/>
                        <a:pt x="17" y="116"/>
                      </a:cubicBezTo>
                      <a:cubicBezTo>
                        <a:pt x="16" y="115"/>
                        <a:pt x="18" y="116"/>
                        <a:pt x="16" y="114"/>
                      </a:cubicBezTo>
                      <a:cubicBezTo>
                        <a:pt x="18" y="115"/>
                        <a:pt x="16" y="116"/>
                        <a:pt x="19" y="117"/>
                      </a:cubicBezTo>
                      <a:cubicBezTo>
                        <a:pt x="18" y="113"/>
                        <a:pt x="20" y="110"/>
                        <a:pt x="21" y="108"/>
                      </a:cubicBezTo>
                      <a:cubicBezTo>
                        <a:pt x="23" y="108"/>
                        <a:pt x="23" y="108"/>
                        <a:pt x="24" y="109"/>
                      </a:cubicBezTo>
                      <a:cubicBezTo>
                        <a:pt x="24" y="108"/>
                        <a:pt x="24" y="107"/>
                        <a:pt x="23" y="106"/>
                      </a:cubicBezTo>
                      <a:cubicBezTo>
                        <a:pt x="23" y="107"/>
                        <a:pt x="24" y="107"/>
                        <a:pt x="24" y="107"/>
                      </a:cubicBezTo>
                      <a:cubicBezTo>
                        <a:pt x="26" y="107"/>
                        <a:pt x="22" y="105"/>
                        <a:pt x="23" y="105"/>
                      </a:cubicBezTo>
                      <a:cubicBezTo>
                        <a:pt x="24" y="106"/>
                        <a:pt x="25" y="106"/>
                        <a:pt x="26" y="107"/>
                      </a:cubicBezTo>
                      <a:cubicBezTo>
                        <a:pt x="24" y="105"/>
                        <a:pt x="25" y="105"/>
                        <a:pt x="24" y="104"/>
                      </a:cubicBezTo>
                      <a:cubicBezTo>
                        <a:pt x="25" y="104"/>
                        <a:pt x="25" y="104"/>
                        <a:pt x="26" y="105"/>
                      </a:cubicBezTo>
                      <a:cubicBezTo>
                        <a:pt x="24" y="103"/>
                        <a:pt x="27" y="104"/>
                        <a:pt x="25" y="103"/>
                      </a:cubicBezTo>
                      <a:cubicBezTo>
                        <a:pt x="27" y="104"/>
                        <a:pt x="27" y="104"/>
                        <a:pt x="27" y="104"/>
                      </a:cubicBezTo>
                      <a:cubicBezTo>
                        <a:pt x="29" y="104"/>
                        <a:pt x="24" y="102"/>
                        <a:pt x="25" y="102"/>
                      </a:cubicBezTo>
                      <a:cubicBezTo>
                        <a:pt x="26" y="102"/>
                        <a:pt x="26" y="102"/>
                        <a:pt x="27" y="103"/>
                      </a:cubicBezTo>
                      <a:cubicBezTo>
                        <a:pt x="25" y="101"/>
                        <a:pt x="26" y="100"/>
                        <a:pt x="25" y="99"/>
                      </a:cubicBezTo>
                      <a:cubicBezTo>
                        <a:pt x="26" y="99"/>
                        <a:pt x="26" y="99"/>
                        <a:pt x="26" y="99"/>
                      </a:cubicBezTo>
                      <a:cubicBezTo>
                        <a:pt x="26" y="98"/>
                        <a:pt x="27" y="98"/>
                        <a:pt x="27" y="97"/>
                      </a:cubicBezTo>
                      <a:cubicBezTo>
                        <a:pt x="27" y="97"/>
                        <a:pt x="30" y="99"/>
                        <a:pt x="30" y="98"/>
                      </a:cubicBezTo>
                      <a:cubicBezTo>
                        <a:pt x="27" y="96"/>
                        <a:pt x="30" y="96"/>
                        <a:pt x="26" y="94"/>
                      </a:cubicBezTo>
                      <a:cubicBezTo>
                        <a:pt x="27" y="94"/>
                        <a:pt x="28" y="94"/>
                        <a:pt x="28" y="93"/>
                      </a:cubicBezTo>
                      <a:cubicBezTo>
                        <a:pt x="29" y="94"/>
                        <a:pt x="31" y="95"/>
                        <a:pt x="31" y="95"/>
                      </a:cubicBezTo>
                      <a:cubicBezTo>
                        <a:pt x="33" y="96"/>
                        <a:pt x="33" y="96"/>
                        <a:pt x="33" y="96"/>
                      </a:cubicBezTo>
                      <a:cubicBezTo>
                        <a:pt x="35" y="97"/>
                        <a:pt x="33" y="96"/>
                        <a:pt x="34" y="97"/>
                      </a:cubicBezTo>
                      <a:cubicBezTo>
                        <a:pt x="34" y="97"/>
                        <a:pt x="34" y="95"/>
                        <a:pt x="34" y="95"/>
                      </a:cubicBezTo>
                      <a:cubicBezTo>
                        <a:pt x="33" y="94"/>
                        <a:pt x="30" y="91"/>
                        <a:pt x="30" y="90"/>
                      </a:cubicBezTo>
                      <a:cubicBezTo>
                        <a:pt x="31" y="91"/>
                        <a:pt x="33" y="92"/>
                        <a:pt x="33" y="92"/>
                      </a:cubicBezTo>
                      <a:cubicBezTo>
                        <a:pt x="28" y="88"/>
                        <a:pt x="28" y="88"/>
                        <a:pt x="28" y="88"/>
                      </a:cubicBezTo>
                      <a:cubicBezTo>
                        <a:pt x="28" y="88"/>
                        <a:pt x="31" y="89"/>
                        <a:pt x="30" y="89"/>
                      </a:cubicBezTo>
                      <a:cubicBezTo>
                        <a:pt x="29" y="88"/>
                        <a:pt x="29" y="88"/>
                        <a:pt x="28" y="87"/>
                      </a:cubicBezTo>
                      <a:cubicBezTo>
                        <a:pt x="29" y="87"/>
                        <a:pt x="28" y="86"/>
                        <a:pt x="31" y="87"/>
                      </a:cubicBezTo>
                      <a:cubicBezTo>
                        <a:pt x="32" y="88"/>
                        <a:pt x="32" y="88"/>
                        <a:pt x="33" y="88"/>
                      </a:cubicBezTo>
                      <a:cubicBezTo>
                        <a:pt x="33" y="88"/>
                        <a:pt x="32" y="87"/>
                        <a:pt x="32" y="87"/>
                      </a:cubicBezTo>
                      <a:cubicBezTo>
                        <a:pt x="33" y="87"/>
                        <a:pt x="33" y="87"/>
                        <a:pt x="33" y="87"/>
                      </a:cubicBezTo>
                      <a:cubicBezTo>
                        <a:pt x="33" y="87"/>
                        <a:pt x="32" y="85"/>
                        <a:pt x="30" y="85"/>
                      </a:cubicBezTo>
                      <a:cubicBezTo>
                        <a:pt x="30" y="85"/>
                        <a:pt x="32" y="86"/>
                        <a:pt x="31" y="85"/>
                      </a:cubicBezTo>
                      <a:cubicBezTo>
                        <a:pt x="29" y="84"/>
                        <a:pt x="29" y="83"/>
                        <a:pt x="30" y="83"/>
                      </a:cubicBezTo>
                      <a:cubicBezTo>
                        <a:pt x="30" y="83"/>
                        <a:pt x="31" y="84"/>
                        <a:pt x="31" y="84"/>
                      </a:cubicBezTo>
                      <a:cubicBezTo>
                        <a:pt x="30" y="82"/>
                        <a:pt x="29" y="81"/>
                        <a:pt x="29" y="80"/>
                      </a:cubicBezTo>
                      <a:cubicBezTo>
                        <a:pt x="27" y="79"/>
                        <a:pt x="31" y="82"/>
                        <a:pt x="30" y="81"/>
                      </a:cubicBezTo>
                      <a:cubicBezTo>
                        <a:pt x="33" y="82"/>
                        <a:pt x="29" y="78"/>
                        <a:pt x="32" y="79"/>
                      </a:cubicBezTo>
                      <a:cubicBezTo>
                        <a:pt x="32" y="79"/>
                        <a:pt x="30" y="78"/>
                        <a:pt x="30" y="78"/>
                      </a:cubicBezTo>
                      <a:cubicBezTo>
                        <a:pt x="31" y="78"/>
                        <a:pt x="33" y="79"/>
                        <a:pt x="32" y="78"/>
                      </a:cubicBezTo>
                      <a:cubicBezTo>
                        <a:pt x="33" y="79"/>
                        <a:pt x="32" y="77"/>
                        <a:pt x="32" y="77"/>
                      </a:cubicBezTo>
                      <a:cubicBezTo>
                        <a:pt x="31" y="76"/>
                        <a:pt x="32" y="77"/>
                        <a:pt x="32" y="78"/>
                      </a:cubicBezTo>
                      <a:cubicBezTo>
                        <a:pt x="32" y="77"/>
                        <a:pt x="31" y="74"/>
                        <a:pt x="33" y="74"/>
                      </a:cubicBezTo>
                      <a:cubicBezTo>
                        <a:pt x="32" y="73"/>
                        <a:pt x="31" y="72"/>
                        <a:pt x="31" y="71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4" y="73"/>
                        <a:pt x="33" y="72"/>
                        <a:pt x="35" y="73"/>
                      </a:cubicBezTo>
                      <a:cubicBezTo>
                        <a:pt x="33" y="71"/>
                        <a:pt x="35" y="76"/>
                        <a:pt x="34" y="74"/>
                      </a:cubicBezTo>
                      <a:cubicBezTo>
                        <a:pt x="36" y="75"/>
                        <a:pt x="32" y="71"/>
                        <a:pt x="34" y="73"/>
                      </a:cubicBezTo>
                      <a:cubicBezTo>
                        <a:pt x="34" y="72"/>
                        <a:pt x="32" y="71"/>
                        <a:pt x="34" y="71"/>
                      </a:cubicBezTo>
                      <a:cubicBezTo>
                        <a:pt x="34" y="71"/>
                        <a:pt x="37" y="73"/>
                        <a:pt x="37" y="73"/>
                      </a:cubicBezTo>
                      <a:cubicBezTo>
                        <a:pt x="37" y="72"/>
                        <a:pt x="36" y="72"/>
                        <a:pt x="36" y="71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3" y="69"/>
                        <a:pt x="36" y="70"/>
                        <a:pt x="34" y="69"/>
                      </a:cubicBezTo>
                      <a:cubicBezTo>
                        <a:pt x="35" y="70"/>
                        <a:pt x="33" y="68"/>
                        <a:pt x="36" y="70"/>
                      </a:cubicBezTo>
                      <a:cubicBezTo>
                        <a:pt x="38" y="71"/>
                        <a:pt x="38" y="71"/>
                        <a:pt x="38" y="71"/>
                      </a:cubicBezTo>
                      <a:cubicBezTo>
                        <a:pt x="38" y="71"/>
                        <a:pt x="36" y="69"/>
                        <a:pt x="35" y="68"/>
                      </a:cubicBezTo>
                      <a:cubicBezTo>
                        <a:pt x="36" y="68"/>
                        <a:pt x="36" y="69"/>
                        <a:pt x="37" y="69"/>
                      </a:cubicBezTo>
                      <a:cubicBezTo>
                        <a:pt x="33" y="67"/>
                        <a:pt x="37" y="68"/>
                        <a:pt x="35" y="66"/>
                      </a:cubicBezTo>
                      <a:cubicBezTo>
                        <a:pt x="36" y="67"/>
                        <a:pt x="36" y="65"/>
                        <a:pt x="38" y="66"/>
                      </a:cubicBezTo>
                      <a:cubicBezTo>
                        <a:pt x="37" y="65"/>
                        <a:pt x="36" y="64"/>
                        <a:pt x="37" y="64"/>
                      </a:cubicBezTo>
                      <a:cubicBezTo>
                        <a:pt x="38" y="64"/>
                        <a:pt x="38" y="64"/>
                        <a:pt x="38" y="65"/>
                      </a:cubicBezTo>
                      <a:cubicBezTo>
                        <a:pt x="40" y="65"/>
                        <a:pt x="39" y="65"/>
                        <a:pt x="38" y="64"/>
                      </a:cubicBezTo>
                      <a:cubicBezTo>
                        <a:pt x="39" y="64"/>
                        <a:pt x="41" y="65"/>
                        <a:pt x="42" y="65"/>
                      </a:cubicBezTo>
                      <a:cubicBezTo>
                        <a:pt x="41" y="64"/>
                        <a:pt x="39" y="63"/>
                        <a:pt x="38" y="62"/>
                      </a:cubicBezTo>
                      <a:cubicBezTo>
                        <a:pt x="42" y="64"/>
                        <a:pt x="37" y="59"/>
                        <a:pt x="40" y="61"/>
                      </a:cubicBezTo>
                      <a:cubicBezTo>
                        <a:pt x="41" y="61"/>
                        <a:pt x="42" y="63"/>
                        <a:pt x="43" y="63"/>
                      </a:cubicBezTo>
                      <a:cubicBezTo>
                        <a:pt x="46" y="65"/>
                        <a:pt x="41" y="60"/>
                        <a:pt x="43" y="61"/>
                      </a:cubicBezTo>
                      <a:cubicBezTo>
                        <a:pt x="40" y="59"/>
                        <a:pt x="40" y="59"/>
                        <a:pt x="40" y="59"/>
                      </a:cubicBezTo>
                      <a:cubicBezTo>
                        <a:pt x="42" y="60"/>
                        <a:pt x="39" y="57"/>
                        <a:pt x="42" y="59"/>
                      </a:cubicBezTo>
                      <a:cubicBezTo>
                        <a:pt x="41" y="58"/>
                        <a:pt x="43" y="59"/>
                        <a:pt x="40" y="57"/>
                      </a:cubicBezTo>
                      <a:cubicBezTo>
                        <a:pt x="43" y="58"/>
                        <a:pt x="41" y="54"/>
                        <a:pt x="46" y="57"/>
                      </a:cubicBezTo>
                      <a:cubicBezTo>
                        <a:pt x="46" y="56"/>
                        <a:pt x="46" y="56"/>
                        <a:pt x="45" y="55"/>
                      </a:cubicBezTo>
                      <a:cubicBezTo>
                        <a:pt x="43" y="54"/>
                        <a:pt x="46" y="56"/>
                        <a:pt x="45" y="56"/>
                      </a:cubicBezTo>
                      <a:cubicBezTo>
                        <a:pt x="45" y="55"/>
                        <a:pt x="44" y="55"/>
                        <a:pt x="43" y="55"/>
                      </a:cubicBezTo>
                      <a:cubicBezTo>
                        <a:pt x="44" y="55"/>
                        <a:pt x="45" y="55"/>
                        <a:pt x="47" y="56"/>
                      </a:cubicBezTo>
                      <a:cubicBezTo>
                        <a:pt x="49" y="57"/>
                        <a:pt x="43" y="53"/>
                        <a:pt x="44" y="52"/>
                      </a:cubicBezTo>
                      <a:cubicBezTo>
                        <a:pt x="45" y="53"/>
                        <a:pt x="46" y="53"/>
                        <a:pt x="46" y="53"/>
                      </a:cubicBezTo>
                      <a:cubicBezTo>
                        <a:pt x="44" y="51"/>
                        <a:pt x="44" y="51"/>
                        <a:pt x="44" y="51"/>
                      </a:cubicBezTo>
                      <a:cubicBezTo>
                        <a:pt x="45" y="51"/>
                        <a:pt x="47" y="53"/>
                        <a:pt x="49" y="54"/>
                      </a:cubicBezTo>
                      <a:cubicBezTo>
                        <a:pt x="49" y="53"/>
                        <a:pt x="49" y="53"/>
                        <a:pt x="48" y="52"/>
                      </a:cubicBezTo>
                      <a:cubicBezTo>
                        <a:pt x="51" y="53"/>
                        <a:pt x="51" y="53"/>
                        <a:pt x="51" y="53"/>
                      </a:cubicBezTo>
                      <a:cubicBezTo>
                        <a:pt x="49" y="52"/>
                        <a:pt x="50" y="52"/>
                        <a:pt x="49" y="52"/>
                      </a:cubicBezTo>
                      <a:cubicBezTo>
                        <a:pt x="50" y="52"/>
                        <a:pt x="50" y="52"/>
                        <a:pt x="50" y="52"/>
                      </a:cubicBezTo>
                      <a:cubicBezTo>
                        <a:pt x="50" y="53"/>
                        <a:pt x="50" y="52"/>
                        <a:pt x="50" y="52"/>
                      </a:cubicBezTo>
                      <a:cubicBezTo>
                        <a:pt x="49" y="51"/>
                        <a:pt x="48" y="51"/>
                        <a:pt x="48" y="51"/>
                      </a:cubicBezTo>
                      <a:cubicBezTo>
                        <a:pt x="47" y="50"/>
                        <a:pt x="47" y="50"/>
                        <a:pt x="46" y="49"/>
                      </a:cubicBezTo>
                      <a:cubicBezTo>
                        <a:pt x="48" y="51"/>
                        <a:pt x="48" y="50"/>
                        <a:pt x="48" y="49"/>
                      </a:cubicBezTo>
                      <a:cubicBezTo>
                        <a:pt x="49" y="49"/>
                        <a:pt x="47" y="48"/>
                        <a:pt x="47" y="48"/>
                      </a:cubicBezTo>
                      <a:cubicBezTo>
                        <a:pt x="48" y="49"/>
                        <a:pt x="48" y="48"/>
                        <a:pt x="49" y="49"/>
                      </a:cubicBezTo>
                      <a:cubicBezTo>
                        <a:pt x="49" y="49"/>
                        <a:pt x="48" y="48"/>
                        <a:pt x="48" y="49"/>
                      </a:cubicBezTo>
                      <a:cubicBezTo>
                        <a:pt x="49" y="49"/>
                        <a:pt x="51" y="51"/>
                        <a:pt x="50" y="49"/>
                      </a:cubicBezTo>
                      <a:cubicBezTo>
                        <a:pt x="49" y="48"/>
                        <a:pt x="46" y="47"/>
                        <a:pt x="48" y="47"/>
                      </a:cubicBezTo>
                      <a:cubicBezTo>
                        <a:pt x="48" y="48"/>
                        <a:pt x="49" y="48"/>
                        <a:pt x="50" y="49"/>
                      </a:cubicBezTo>
                      <a:cubicBezTo>
                        <a:pt x="51" y="49"/>
                        <a:pt x="51" y="49"/>
                        <a:pt x="51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50" y="48"/>
                        <a:pt x="50" y="48"/>
                        <a:pt x="50" y="48"/>
                      </a:cubicBezTo>
                      <a:cubicBezTo>
                        <a:pt x="48" y="47"/>
                        <a:pt x="50" y="47"/>
                        <a:pt x="48" y="46"/>
                      </a:cubicBezTo>
                      <a:cubicBezTo>
                        <a:pt x="48" y="45"/>
                        <a:pt x="50" y="46"/>
                        <a:pt x="50" y="46"/>
                      </a:cubicBezTo>
                      <a:cubicBezTo>
                        <a:pt x="50" y="46"/>
                        <a:pt x="50" y="46"/>
                        <a:pt x="50" y="46"/>
                      </a:cubicBezTo>
                      <a:cubicBezTo>
                        <a:pt x="51" y="46"/>
                        <a:pt x="51" y="45"/>
                        <a:pt x="50" y="44"/>
                      </a:cubicBezTo>
                      <a:cubicBezTo>
                        <a:pt x="50" y="45"/>
                        <a:pt x="50" y="45"/>
                        <a:pt x="50" y="45"/>
                      </a:cubicBezTo>
                      <a:cubicBezTo>
                        <a:pt x="51" y="45"/>
                        <a:pt x="51" y="44"/>
                        <a:pt x="50" y="43"/>
                      </a:cubicBezTo>
                      <a:cubicBezTo>
                        <a:pt x="51" y="44"/>
                        <a:pt x="56" y="47"/>
                        <a:pt x="54" y="45"/>
                      </a:cubicBezTo>
                      <a:cubicBezTo>
                        <a:pt x="55" y="45"/>
                        <a:pt x="52" y="43"/>
                        <a:pt x="51" y="42"/>
                      </a:cubicBezTo>
                      <a:cubicBezTo>
                        <a:pt x="52" y="42"/>
                        <a:pt x="50" y="39"/>
                        <a:pt x="53" y="40"/>
                      </a:cubicBezTo>
                      <a:cubicBezTo>
                        <a:pt x="53" y="40"/>
                        <a:pt x="52" y="40"/>
                        <a:pt x="52" y="39"/>
                      </a:cubicBezTo>
                      <a:cubicBezTo>
                        <a:pt x="54" y="38"/>
                        <a:pt x="52" y="35"/>
                        <a:pt x="56" y="37"/>
                      </a:cubicBezTo>
                      <a:cubicBezTo>
                        <a:pt x="56" y="38"/>
                        <a:pt x="57" y="38"/>
                        <a:pt x="58" y="39"/>
                      </a:cubicBezTo>
                      <a:cubicBezTo>
                        <a:pt x="57" y="37"/>
                        <a:pt x="60" y="40"/>
                        <a:pt x="58" y="38"/>
                      </a:cubicBezTo>
                      <a:cubicBezTo>
                        <a:pt x="56" y="37"/>
                        <a:pt x="55" y="36"/>
                        <a:pt x="55" y="36"/>
                      </a:cubicBezTo>
                      <a:cubicBezTo>
                        <a:pt x="54" y="35"/>
                        <a:pt x="55" y="34"/>
                        <a:pt x="57" y="34"/>
                      </a:cubicBezTo>
                      <a:cubicBezTo>
                        <a:pt x="56" y="34"/>
                        <a:pt x="56" y="33"/>
                        <a:pt x="55" y="33"/>
                      </a:cubicBezTo>
                      <a:cubicBezTo>
                        <a:pt x="58" y="35"/>
                        <a:pt x="58" y="35"/>
                        <a:pt x="58" y="34"/>
                      </a:cubicBezTo>
                      <a:cubicBezTo>
                        <a:pt x="56" y="32"/>
                        <a:pt x="56" y="32"/>
                        <a:pt x="56" y="32"/>
                      </a:cubicBezTo>
                      <a:cubicBezTo>
                        <a:pt x="58" y="33"/>
                        <a:pt x="58" y="33"/>
                        <a:pt x="58" y="33"/>
                      </a:cubicBezTo>
                      <a:cubicBezTo>
                        <a:pt x="58" y="33"/>
                        <a:pt x="55" y="31"/>
                        <a:pt x="57" y="32"/>
                      </a:cubicBezTo>
                      <a:cubicBezTo>
                        <a:pt x="57" y="32"/>
                        <a:pt x="58" y="32"/>
                        <a:pt x="58" y="33"/>
                      </a:cubicBezTo>
                      <a:cubicBezTo>
                        <a:pt x="57" y="31"/>
                        <a:pt x="56" y="29"/>
                        <a:pt x="57" y="30"/>
                      </a:cubicBezTo>
                      <a:cubicBezTo>
                        <a:pt x="60" y="31"/>
                        <a:pt x="60" y="31"/>
                        <a:pt x="60" y="31"/>
                      </a:cubicBezTo>
                      <a:cubicBezTo>
                        <a:pt x="60" y="31"/>
                        <a:pt x="59" y="29"/>
                        <a:pt x="58" y="29"/>
                      </a:cubicBezTo>
                      <a:cubicBezTo>
                        <a:pt x="60" y="30"/>
                        <a:pt x="60" y="29"/>
                        <a:pt x="62" y="31"/>
                      </a:cubicBezTo>
                      <a:cubicBezTo>
                        <a:pt x="59" y="26"/>
                        <a:pt x="60" y="24"/>
                        <a:pt x="61" y="23"/>
                      </a:cubicBezTo>
                      <a:cubicBezTo>
                        <a:pt x="62" y="24"/>
                        <a:pt x="62" y="24"/>
                        <a:pt x="62" y="24"/>
                      </a:cubicBezTo>
                      <a:cubicBezTo>
                        <a:pt x="64" y="24"/>
                        <a:pt x="61" y="22"/>
                        <a:pt x="62" y="22"/>
                      </a:cubicBezTo>
                      <a:cubicBezTo>
                        <a:pt x="63" y="23"/>
                        <a:pt x="64" y="24"/>
                        <a:pt x="65" y="25"/>
                      </a:cubicBezTo>
                      <a:cubicBezTo>
                        <a:pt x="67" y="26"/>
                        <a:pt x="64" y="23"/>
                        <a:pt x="64" y="22"/>
                      </a:cubicBezTo>
                      <a:cubicBezTo>
                        <a:pt x="62" y="21"/>
                        <a:pt x="64" y="23"/>
                        <a:pt x="63" y="22"/>
                      </a:cubicBezTo>
                      <a:cubicBezTo>
                        <a:pt x="62" y="21"/>
                        <a:pt x="64" y="22"/>
                        <a:pt x="62" y="20"/>
                      </a:cubicBezTo>
                      <a:cubicBezTo>
                        <a:pt x="63" y="21"/>
                        <a:pt x="65" y="22"/>
                        <a:pt x="65" y="23"/>
                      </a:cubicBezTo>
                      <a:cubicBezTo>
                        <a:pt x="65" y="22"/>
                        <a:pt x="65" y="22"/>
                        <a:pt x="65" y="22"/>
                      </a:cubicBezTo>
                      <a:cubicBezTo>
                        <a:pt x="67" y="23"/>
                        <a:pt x="68" y="26"/>
                        <a:pt x="72" y="28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4" y="29"/>
                        <a:pt x="73" y="31"/>
                        <a:pt x="75" y="31"/>
                      </a:cubicBezTo>
                      <a:cubicBezTo>
                        <a:pt x="74" y="29"/>
                        <a:pt x="71" y="27"/>
                        <a:pt x="70" y="26"/>
                      </a:cubicBezTo>
                      <a:cubicBezTo>
                        <a:pt x="70" y="25"/>
                        <a:pt x="65" y="21"/>
                        <a:pt x="66" y="21"/>
                      </a:cubicBezTo>
                      <a:cubicBezTo>
                        <a:pt x="68" y="22"/>
                        <a:pt x="66" y="22"/>
                        <a:pt x="68" y="23"/>
                      </a:cubicBezTo>
                      <a:cubicBezTo>
                        <a:pt x="70" y="24"/>
                        <a:pt x="67" y="22"/>
                        <a:pt x="68" y="22"/>
                      </a:cubicBezTo>
                      <a:cubicBezTo>
                        <a:pt x="67" y="21"/>
                        <a:pt x="65" y="19"/>
                        <a:pt x="65" y="19"/>
                      </a:cubicBezTo>
                      <a:cubicBezTo>
                        <a:pt x="66" y="19"/>
                        <a:pt x="67" y="21"/>
                        <a:pt x="68" y="20"/>
                      </a:cubicBezTo>
                      <a:cubicBezTo>
                        <a:pt x="66" y="19"/>
                        <a:pt x="66" y="18"/>
                        <a:pt x="65" y="18"/>
                      </a:cubicBezTo>
                      <a:cubicBezTo>
                        <a:pt x="62" y="15"/>
                        <a:pt x="66" y="18"/>
                        <a:pt x="64" y="16"/>
                      </a:cubicBezTo>
                      <a:cubicBezTo>
                        <a:pt x="66" y="17"/>
                        <a:pt x="68" y="20"/>
                        <a:pt x="70" y="20"/>
                      </a:cubicBezTo>
                      <a:cubicBezTo>
                        <a:pt x="68" y="19"/>
                        <a:pt x="68" y="18"/>
                        <a:pt x="65" y="15"/>
                      </a:cubicBezTo>
                      <a:cubicBezTo>
                        <a:pt x="65" y="16"/>
                        <a:pt x="67" y="17"/>
                        <a:pt x="68" y="18"/>
                      </a:cubicBezTo>
                      <a:cubicBezTo>
                        <a:pt x="69" y="19"/>
                        <a:pt x="65" y="14"/>
                        <a:pt x="69" y="17"/>
                      </a:cubicBezTo>
                      <a:cubicBezTo>
                        <a:pt x="67" y="16"/>
                        <a:pt x="67" y="16"/>
                        <a:pt x="67" y="16"/>
                      </a:cubicBezTo>
                      <a:cubicBezTo>
                        <a:pt x="68" y="16"/>
                        <a:pt x="68" y="16"/>
                        <a:pt x="70" y="17"/>
                      </a:cubicBezTo>
                      <a:cubicBezTo>
                        <a:pt x="70" y="17"/>
                        <a:pt x="68" y="14"/>
                        <a:pt x="71" y="17"/>
                      </a:cubicBezTo>
                      <a:cubicBezTo>
                        <a:pt x="70" y="16"/>
                        <a:pt x="71" y="16"/>
                        <a:pt x="69" y="14"/>
                      </a:cubicBezTo>
                      <a:cubicBezTo>
                        <a:pt x="67" y="14"/>
                        <a:pt x="70" y="16"/>
                        <a:pt x="67" y="14"/>
                      </a:cubicBezTo>
                      <a:cubicBezTo>
                        <a:pt x="70" y="15"/>
                        <a:pt x="67" y="13"/>
                        <a:pt x="67" y="12"/>
                      </a:cubicBezTo>
                      <a:cubicBezTo>
                        <a:pt x="68" y="13"/>
                        <a:pt x="68" y="13"/>
                        <a:pt x="68" y="13"/>
                      </a:cubicBezTo>
                      <a:cubicBezTo>
                        <a:pt x="68" y="12"/>
                        <a:pt x="68" y="12"/>
                        <a:pt x="67" y="11"/>
                      </a:cubicBezTo>
                      <a:cubicBezTo>
                        <a:pt x="68" y="12"/>
                        <a:pt x="68" y="13"/>
                        <a:pt x="69" y="13"/>
                      </a:cubicBezTo>
                      <a:cubicBezTo>
                        <a:pt x="67" y="11"/>
                        <a:pt x="67" y="11"/>
                        <a:pt x="67" y="11"/>
                      </a:cubicBezTo>
                      <a:cubicBezTo>
                        <a:pt x="67" y="10"/>
                        <a:pt x="70" y="13"/>
                        <a:pt x="70" y="13"/>
                      </a:cubicBezTo>
                      <a:cubicBezTo>
                        <a:pt x="71" y="14"/>
                        <a:pt x="71" y="14"/>
                        <a:pt x="71" y="14"/>
                      </a:cubicBezTo>
                      <a:cubicBezTo>
                        <a:pt x="71" y="14"/>
                        <a:pt x="73" y="15"/>
                        <a:pt x="72" y="14"/>
                      </a:cubicBezTo>
                      <a:cubicBezTo>
                        <a:pt x="71" y="13"/>
                        <a:pt x="69" y="11"/>
                        <a:pt x="68" y="10"/>
                      </a:cubicBezTo>
                      <a:cubicBezTo>
                        <a:pt x="68" y="9"/>
                        <a:pt x="70" y="11"/>
                        <a:pt x="69" y="10"/>
                      </a:cubicBezTo>
                      <a:cubicBezTo>
                        <a:pt x="70" y="12"/>
                        <a:pt x="70" y="12"/>
                        <a:pt x="70" y="12"/>
                      </a:cubicBezTo>
                      <a:cubicBezTo>
                        <a:pt x="71" y="12"/>
                        <a:pt x="73" y="14"/>
                        <a:pt x="73" y="13"/>
                      </a:cubicBezTo>
                      <a:cubicBezTo>
                        <a:pt x="73" y="12"/>
                        <a:pt x="71" y="10"/>
                        <a:pt x="70" y="10"/>
                      </a:cubicBezTo>
                      <a:cubicBezTo>
                        <a:pt x="70" y="9"/>
                        <a:pt x="72" y="10"/>
                        <a:pt x="72" y="11"/>
                      </a:cubicBezTo>
                      <a:cubicBezTo>
                        <a:pt x="72" y="10"/>
                        <a:pt x="71" y="10"/>
                        <a:pt x="70" y="9"/>
                      </a:cubicBezTo>
                      <a:cubicBezTo>
                        <a:pt x="71" y="9"/>
                        <a:pt x="73" y="10"/>
                        <a:pt x="75" y="11"/>
                      </a:cubicBezTo>
                      <a:cubicBezTo>
                        <a:pt x="77" y="14"/>
                        <a:pt x="77" y="14"/>
                        <a:pt x="77" y="14"/>
                      </a:cubicBezTo>
                      <a:cubicBezTo>
                        <a:pt x="77" y="14"/>
                        <a:pt x="77" y="14"/>
                        <a:pt x="77" y="14"/>
                      </a:cubicBezTo>
                      <a:cubicBezTo>
                        <a:pt x="79" y="16"/>
                        <a:pt x="79" y="15"/>
                        <a:pt x="81" y="17"/>
                      </a:cubicBezTo>
                      <a:cubicBezTo>
                        <a:pt x="81" y="17"/>
                        <a:pt x="81" y="16"/>
                        <a:pt x="80" y="16"/>
                      </a:cubicBezTo>
                      <a:cubicBezTo>
                        <a:pt x="77" y="13"/>
                        <a:pt x="76" y="11"/>
                        <a:pt x="73" y="8"/>
                      </a:cubicBezTo>
                      <a:cubicBezTo>
                        <a:pt x="73" y="6"/>
                        <a:pt x="81" y="15"/>
                        <a:pt x="77" y="9"/>
                      </a:cubicBezTo>
                      <a:cubicBezTo>
                        <a:pt x="76" y="9"/>
                        <a:pt x="74" y="6"/>
                        <a:pt x="75" y="7"/>
                      </a:cubicBezTo>
                      <a:cubicBezTo>
                        <a:pt x="76" y="7"/>
                        <a:pt x="72" y="4"/>
                        <a:pt x="74" y="5"/>
                      </a:cubicBezTo>
                      <a:cubicBezTo>
                        <a:pt x="75" y="6"/>
                        <a:pt x="77" y="7"/>
                        <a:pt x="78" y="10"/>
                      </a:cubicBezTo>
                      <a:cubicBezTo>
                        <a:pt x="77" y="9"/>
                        <a:pt x="77" y="9"/>
                        <a:pt x="78" y="10"/>
                      </a:cubicBezTo>
                      <a:cubicBezTo>
                        <a:pt x="79" y="11"/>
                        <a:pt x="80" y="13"/>
                        <a:pt x="81" y="12"/>
                      </a:cubicBezTo>
                      <a:cubicBezTo>
                        <a:pt x="81" y="12"/>
                        <a:pt x="81" y="11"/>
                        <a:pt x="80" y="10"/>
                      </a:cubicBezTo>
                      <a:cubicBezTo>
                        <a:pt x="78" y="8"/>
                        <a:pt x="79" y="10"/>
                        <a:pt x="78" y="8"/>
                      </a:cubicBezTo>
                      <a:cubicBezTo>
                        <a:pt x="78" y="7"/>
                        <a:pt x="80" y="10"/>
                        <a:pt x="78" y="7"/>
                      </a:cubicBezTo>
                      <a:cubicBezTo>
                        <a:pt x="78" y="7"/>
                        <a:pt x="76" y="5"/>
                        <a:pt x="75" y="4"/>
                      </a:cubicBezTo>
                      <a:cubicBezTo>
                        <a:pt x="74" y="3"/>
                        <a:pt x="74" y="3"/>
                        <a:pt x="74" y="3"/>
                      </a:cubicBezTo>
                      <a:cubicBezTo>
                        <a:pt x="75" y="4"/>
                        <a:pt x="75" y="4"/>
                        <a:pt x="75" y="4"/>
                      </a:cubicBezTo>
                      <a:cubicBezTo>
                        <a:pt x="77" y="5"/>
                        <a:pt x="74" y="2"/>
                        <a:pt x="75" y="2"/>
                      </a:cubicBezTo>
                      <a:cubicBezTo>
                        <a:pt x="77" y="4"/>
                        <a:pt x="77" y="4"/>
                        <a:pt x="77" y="4"/>
                      </a:cubicBezTo>
                      <a:cubicBezTo>
                        <a:pt x="79" y="6"/>
                        <a:pt x="75" y="4"/>
                        <a:pt x="78" y="7"/>
                      </a:cubicBezTo>
                      <a:cubicBezTo>
                        <a:pt x="79" y="7"/>
                        <a:pt x="78" y="5"/>
                        <a:pt x="79" y="5"/>
                      </a:cubicBezTo>
                      <a:cubicBezTo>
                        <a:pt x="79" y="6"/>
                        <a:pt x="79" y="6"/>
                        <a:pt x="79" y="6"/>
                      </a:cubicBezTo>
                      <a:cubicBezTo>
                        <a:pt x="79" y="6"/>
                        <a:pt x="83" y="10"/>
                        <a:pt x="82" y="7"/>
                      </a:cubicBezTo>
                      <a:cubicBezTo>
                        <a:pt x="81" y="6"/>
                        <a:pt x="81" y="6"/>
                        <a:pt x="80" y="5"/>
                      </a:cubicBezTo>
                      <a:cubicBezTo>
                        <a:pt x="80" y="4"/>
                        <a:pt x="79" y="2"/>
                        <a:pt x="79" y="2"/>
                      </a:cubicBezTo>
                      <a:cubicBezTo>
                        <a:pt x="81" y="4"/>
                        <a:pt x="80" y="1"/>
                        <a:pt x="82" y="4"/>
                      </a:cubicBezTo>
                      <a:cubicBezTo>
                        <a:pt x="81" y="3"/>
                        <a:pt x="80" y="4"/>
                        <a:pt x="82" y="6"/>
                      </a:cubicBezTo>
                      <a:cubicBezTo>
                        <a:pt x="84" y="9"/>
                        <a:pt x="81" y="6"/>
                        <a:pt x="83" y="9"/>
                      </a:cubicBezTo>
                      <a:cubicBezTo>
                        <a:pt x="84" y="9"/>
                        <a:pt x="86" y="12"/>
                        <a:pt x="88" y="13"/>
                      </a:cubicBezTo>
                      <a:cubicBezTo>
                        <a:pt x="88" y="13"/>
                        <a:pt x="88" y="12"/>
                        <a:pt x="88" y="12"/>
                      </a:cubicBezTo>
                      <a:cubicBezTo>
                        <a:pt x="86" y="10"/>
                        <a:pt x="86" y="11"/>
                        <a:pt x="84" y="9"/>
                      </a:cubicBezTo>
                      <a:cubicBezTo>
                        <a:pt x="85" y="9"/>
                        <a:pt x="85" y="7"/>
                        <a:pt x="84" y="5"/>
                      </a:cubicBezTo>
                      <a:cubicBezTo>
                        <a:pt x="85" y="6"/>
                        <a:pt x="86" y="8"/>
                        <a:pt x="86" y="8"/>
                      </a:cubicBezTo>
                      <a:cubicBezTo>
                        <a:pt x="86" y="7"/>
                        <a:pt x="87" y="6"/>
                        <a:pt x="89" y="6"/>
                      </a:cubicBezTo>
                      <a:cubicBezTo>
                        <a:pt x="86" y="4"/>
                        <a:pt x="89" y="5"/>
                        <a:pt x="86" y="3"/>
                      </a:cubicBezTo>
                      <a:cubicBezTo>
                        <a:pt x="85" y="3"/>
                        <a:pt x="83" y="1"/>
                        <a:pt x="82" y="0"/>
                      </a:cubicBezTo>
                      <a:cubicBezTo>
                        <a:pt x="83" y="0"/>
                        <a:pt x="83" y="1"/>
                        <a:pt x="84" y="1"/>
                      </a:cubicBezTo>
                      <a:cubicBezTo>
                        <a:pt x="83" y="0"/>
                        <a:pt x="87" y="3"/>
                        <a:pt x="85" y="1"/>
                      </a:cubicBezTo>
                      <a:cubicBezTo>
                        <a:pt x="85" y="2"/>
                        <a:pt x="88" y="4"/>
                        <a:pt x="90" y="6"/>
                      </a:cubicBezTo>
                      <a:cubicBezTo>
                        <a:pt x="89" y="5"/>
                        <a:pt x="91" y="8"/>
                        <a:pt x="91" y="8"/>
                      </a:cubicBezTo>
                      <a:cubicBezTo>
                        <a:pt x="91" y="6"/>
                        <a:pt x="91" y="4"/>
                        <a:pt x="91" y="4"/>
                      </a:cubicBezTo>
                      <a:cubicBezTo>
                        <a:pt x="93" y="5"/>
                        <a:pt x="92" y="2"/>
                        <a:pt x="93" y="1"/>
                      </a:cubicBezTo>
                      <a:cubicBezTo>
                        <a:pt x="94" y="2"/>
                        <a:pt x="96" y="5"/>
                        <a:pt x="97" y="5"/>
                      </a:cubicBezTo>
                      <a:cubicBezTo>
                        <a:pt x="97" y="5"/>
                        <a:pt x="94" y="3"/>
                        <a:pt x="96" y="3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96" y="3"/>
                        <a:pt x="99" y="5"/>
                        <a:pt x="96" y="1"/>
                      </a:cubicBezTo>
                      <a:cubicBezTo>
                        <a:pt x="98" y="4"/>
                        <a:pt x="98" y="4"/>
                        <a:pt x="98" y="4"/>
                      </a:cubicBezTo>
                      <a:cubicBezTo>
                        <a:pt x="98" y="4"/>
                        <a:pt x="98" y="3"/>
                        <a:pt x="98" y="3"/>
                      </a:cubicBezTo>
                      <a:cubicBezTo>
                        <a:pt x="99" y="4"/>
                        <a:pt x="99" y="5"/>
                        <a:pt x="100" y="5"/>
                      </a:cubicBezTo>
                      <a:cubicBezTo>
                        <a:pt x="102" y="7"/>
                        <a:pt x="100" y="4"/>
                        <a:pt x="100" y="4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99" y="1"/>
                        <a:pt x="100" y="2"/>
                        <a:pt x="101" y="1"/>
                      </a:cubicBezTo>
                      <a:cubicBezTo>
                        <a:pt x="102" y="3"/>
                        <a:pt x="102" y="3"/>
                        <a:pt x="102" y="3"/>
                      </a:cubicBezTo>
                      <a:cubicBezTo>
                        <a:pt x="101" y="1"/>
                        <a:pt x="101" y="1"/>
                        <a:pt x="101" y="1"/>
                      </a:cubicBezTo>
                      <a:cubicBezTo>
                        <a:pt x="103" y="3"/>
                        <a:pt x="104" y="4"/>
                        <a:pt x="103" y="2"/>
                      </a:cubicBezTo>
                      <a:cubicBezTo>
                        <a:pt x="105" y="7"/>
                        <a:pt x="105" y="7"/>
                        <a:pt x="105" y="7"/>
                      </a:cubicBezTo>
                      <a:cubicBezTo>
                        <a:pt x="104" y="6"/>
                        <a:pt x="104" y="5"/>
                        <a:pt x="102" y="3"/>
                      </a:cubicBezTo>
                      <a:cubicBezTo>
                        <a:pt x="101" y="2"/>
                        <a:pt x="101" y="3"/>
                        <a:pt x="102" y="5"/>
                      </a:cubicBezTo>
                      <a:cubicBezTo>
                        <a:pt x="102" y="5"/>
                        <a:pt x="102" y="4"/>
                        <a:pt x="102" y="3"/>
                      </a:cubicBezTo>
                      <a:cubicBezTo>
                        <a:pt x="104" y="6"/>
                        <a:pt x="103" y="6"/>
                        <a:pt x="104" y="8"/>
                      </a:cubicBezTo>
                      <a:cubicBezTo>
                        <a:pt x="104" y="7"/>
                        <a:pt x="105" y="8"/>
                        <a:pt x="104" y="7"/>
                      </a:cubicBezTo>
                      <a:cubicBezTo>
                        <a:pt x="105" y="8"/>
                        <a:pt x="105" y="9"/>
                        <a:pt x="105" y="9"/>
                      </a:cubicBezTo>
                      <a:cubicBezTo>
                        <a:pt x="104" y="8"/>
                        <a:pt x="103" y="8"/>
                        <a:pt x="103" y="7"/>
                      </a:cubicBezTo>
                      <a:cubicBezTo>
                        <a:pt x="104" y="9"/>
                        <a:pt x="105" y="10"/>
                        <a:pt x="104" y="10"/>
                      </a:cubicBezTo>
                      <a:cubicBezTo>
                        <a:pt x="102" y="8"/>
                        <a:pt x="104" y="12"/>
                        <a:pt x="103" y="12"/>
                      </a:cubicBezTo>
                      <a:cubicBezTo>
                        <a:pt x="102" y="10"/>
                        <a:pt x="101" y="8"/>
                        <a:pt x="100" y="7"/>
                      </a:cubicBezTo>
                      <a:cubicBezTo>
                        <a:pt x="99" y="6"/>
                        <a:pt x="100" y="7"/>
                        <a:pt x="99" y="6"/>
                      </a:cubicBezTo>
                      <a:cubicBezTo>
                        <a:pt x="100" y="8"/>
                        <a:pt x="101" y="10"/>
                        <a:pt x="102" y="12"/>
                      </a:cubicBezTo>
                      <a:cubicBezTo>
                        <a:pt x="101" y="10"/>
                        <a:pt x="101" y="10"/>
                        <a:pt x="101" y="10"/>
                      </a:cubicBezTo>
                      <a:cubicBezTo>
                        <a:pt x="101" y="11"/>
                        <a:pt x="103" y="13"/>
                        <a:pt x="102" y="13"/>
                      </a:cubicBezTo>
                      <a:cubicBezTo>
                        <a:pt x="100" y="14"/>
                        <a:pt x="99" y="14"/>
                        <a:pt x="99" y="15"/>
                      </a:cubicBezTo>
                      <a:cubicBezTo>
                        <a:pt x="97" y="13"/>
                        <a:pt x="97" y="13"/>
                        <a:pt x="97" y="13"/>
                      </a:cubicBezTo>
                      <a:cubicBezTo>
                        <a:pt x="100" y="17"/>
                        <a:pt x="97" y="16"/>
                        <a:pt x="98" y="17"/>
                      </a:cubicBezTo>
                      <a:cubicBezTo>
                        <a:pt x="96" y="17"/>
                        <a:pt x="97" y="20"/>
                        <a:pt x="95" y="18"/>
                      </a:cubicBezTo>
                      <a:cubicBezTo>
                        <a:pt x="94" y="21"/>
                        <a:pt x="94" y="23"/>
                        <a:pt x="92" y="24"/>
                      </a:cubicBezTo>
                      <a:cubicBezTo>
                        <a:pt x="90" y="22"/>
                        <a:pt x="90" y="22"/>
                        <a:pt x="90" y="22"/>
                      </a:cubicBezTo>
                      <a:cubicBezTo>
                        <a:pt x="92" y="23"/>
                        <a:pt x="89" y="21"/>
                        <a:pt x="89" y="21"/>
                      </a:cubicBezTo>
                      <a:cubicBezTo>
                        <a:pt x="91" y="22"/>
                        <a:pt x="91" y="24"/>
                        <a:pt x="92" y="25"/>
                      </a:cubicBezTo>
                      <a:cubicBezTo>
                        <a:pt x="90" y="24"/>
                        <a:pt x="91" y="26"/>
                        <a:pt x="91" y="28"/>
                      </a:cubicBezTo>
                      <a:cubicBezTo>
                        <a:pt x="90" y="27"/>
                        <a:pt x="90" y="27"/>
                        <a:pt x="90" y="27"/>
                      </a:cubicBezTo>
                      <a:cubicBezTo>
                        <a:pt x="92" y="30"/>
                        <a:pt x="89" y="29"/>
                        <a:pt x="88" y="29"/>
                      </a:cubicBezTo>
                      <a:cubicBezTo>
                        <a:pt x="87" y="28"/>
                        <a:pt x="86" y="27"/>
                        <a:pt x="86" y="28"/>
                      </a:cubicBezTo>
                      <a:cubicBezTo>
                        <a:pt x="88" y="30"/>
                        <a:pt x="87" y="30"/>
                        <a:pt x="88" y="32"/>
                      </a:cubicBezTo>
                      <a:cubicBezTo>
                        <a:pt x="88" y="33"/>
                        <a:pt x="87" y="33"/>
                        <a:pt x="85" y="32"/>
                      </a:cubicBezTo>
                      <a:cubicBezTo>
                        <a:pt x="87" y="37"/>
                        <a:pt x="84" y="37"/>
                        <a:pt x="84" y="40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5" y="44"/>
                        <a:pt x="80" y="43"/>
                        <a:pt x="80" y="46"/>
                      </a:cubicBezTo>
                      <a:cubicBezTo>
                        <a:pt x="78" y="43"/>
                        <a:pt x="78" y="43"/>
                        <a:pt x="78" y="43"/>
                      </a:cubicBezTo>
                      <a:cubicBezTo>
                        <a:pt x="76" y="43"/>
                        <a:pt x="77" y="45"/>
                        <a:pt x="80" y="47"/>
                      </a:cubicBezTo>
                      <a:cubicBezTo>
                        <a:pt x="78" y="46"/>
                        <a:pt x="80" y="49"/>
                        <a:pt x="78" y="47"/>
                      </a:cubicBezTo>
                      <a:cubicBezTo>
                        <a:pt x="77" y="47"/>
                        <a:pt x="78" y="49"/>
                        <a:pt x="79" y="50"/>
                      </a:cubicBezTo>
                      <a:cubicBezTo>
                        <a:pt x="77" y="50"/>
                        <a:pt x="77" y="50"/>
                        <a:pt x="77" y="52"/>
                      </a:cubicBezTo>
                      <a:cubicBezTo>
                        <a:pt x="77" y="51"/>
                        <a:pt x="77" y="51"/>
                        <a:pt x="77" y="51"/>
                      </a:cubicBezTo>
                      <a:cubicBezTo>
                        <a:pt x="76" y="51"/>
                        <a:pt x="75" y="50"/>
                        <a:pt x="75" y="50"/>
                      </a:cubicBezTo>
                      <a:cubicBezTo>
                        <a:pt x="75" y="51"/>
                        <a:pt x="73" y="51"/>
                        <a:pt x="77" y="53"/>
                      </a:cubicBezTo>
                      <a:cubicBezTo>
                        <a:pt x="74" y="52"/>
                        <a:pt x="77" y="57"/>
                        <a:pt x="73" y="55"/>
                      </a:cubicBezTo>
                      <a:cubicBezTo>
                        <a:pt x="74" y="56"/>
                        <a:pt x="74" y="56"/>
                        <a:pt x="75" y="57"/>
                      </a:cubicBezTo>
                      <a:cubicBezTo>
                        <a:pt x="74" y="58"/>
                        <a:pt x="72" y="57"/>
                        <a:pt x="73" y="59"/>
                      </a:cubicBezTo>
                      <a:cubicBezTo>
                        <a:pt x="72" y="59"/>
                        <a:pt x="71" y="58"/>
                        <a:pt x="71" y="58"/>
                      </a:cubicBezTo>
                      <a:cubicBezTo>
                        <a:pt x="71" y="58"/>
                        <a:pt x="72" y="59"/>
                        <a:pt x="73" y="60"/>
                      </a:cubicBezTo>
                      <a:cubicBezTo>
                        <a:pt x="73" y="62"/>
                        <a:pt x="69" y="61"/>
                        <a:pt x="68" y="63"/>
                      </a:cubicBezTo>
                      <a:cubicBezTo>
                        <a:pt x="69" y="66"/>
                        <a:pt x="66" y="68"/>
                        <a:pt x="65" y="71"/>
                      </a:cubicBezTo>
                      <a:cubicBezTo>
                        <a:pt x="64" y="70"/>
                        <a:pt x="64" y="70"/>
                        <a:pt x="64" y="70"/>
                      </a:cubicBezTo>
                      <a:cubicBezTo>
                        <a:pt x="66" y="73"/>
                        <a:pt x="60" y="70"/>
                        <a:pt x="64" y="73"/>
                      </a:cubicBezTo>
                      <a:cubicBezTo>
                        <a:pt x="63" y="73"/>
                        <a:pt x="63" y="74"/>
                        <a:pt x="62" y="73"/>
                      </a:cubicBezTo>
                      <a:cubicBezTo>
                        <a:pt x="63" y="75"/>
                        <a:pt x="59" y="73"/>
                        <a:pt x="61" y="76"/>
                      </a:cubicBezTo>
                      <a:cubicBezTo>
                        <a:pt x="61" y="76"/>
                        <a:pt x="61" y="75"/>
                        <a:pt x="60" y="75"/>
                      </a:cubicBezTo>
                      <a:cubicBezTo>
                        <a:pt x="58" y="75"/>
                        <a:pt x="60" y="77"/>
                        <a:pt x="58" y="77"/>
                      </a:cubicBezTo>
                      <a:cubicBezTo>
                        <a:pt x="58" y="77"/>
                        <a:pt x="57" y="77"/>
                        <a:pt x="57" y="76"/>
                      </a:cubicBezTo>
                      <a:cubicBezTo>
                        <a:pt x="55" y="75"/>
                        <a:pt x="59" y="79"/>
                        <a:pt x="56" y="77"/>
                      </a:cubicBezTo>
                      <a:cubicBezTo>
                        <a:pt x="55" y="77"/>
                        <a:pt x="57" y="78"/>
                        <a:pt x="57" y="78"/>
                      </a:cubicBezTo>
                      <a:cubicBezTo>
                        <a:pt x="55" y="79"/>
                        <a:pt x="56" y="83"/>
                        <a:pt x="55" y="85"/>
                      </a:cubicBezTo>
                      <a:cubicBezTo>
                        <a:pt x="52" y="86"/>
                        <a:pt x="49" y="82"/>
                        <a:pt x="51" y="85"/>
                      </a:cubicBezTo>
                      <a:cubicBezTo>
                        <a:pt x="50" y="84"/>
                        <a:pt x="52" y="86"/>
                        <a:pt x="51" y="85"/>
                      </a:cubicBezTo>
                      <a:cubicBezTo>
                        <a:pt x="52" y="86"/>
                        <a:pt x="47" y="83"/>
                        <a:pt x="48" y="85"/>
                      </a:cubicBezTo>
                      <a:cubicBezTo>
                        <a:pt x="51" y="86"/>
                        <a:pt x="50" y="86"/>
                        <a:pt x="51" y="87"/>
                      </a:cubicBezTo>
                      <a:cubicBezTo>
                        <a:pt x="49" y="87"/>
                        <a:pt x="47" y="86"/>
                        <a:pt x="48" y="87"/>
                      </a:cubicBezTo>
                      <a:cubicBezTo>
                        <a:pt x="47" y="87"/>
                        <a:pt x="47" y="87"/>
                        <a:pt x="47" y="87"/>
                      </a:cubicBezTo>
                      <a:cubicBezTo>
                        <a:pt x="50" y="90"/>
                        <a:pt x="47" y="90"/>
                        <a:pt x="51" y="93"/>
                      </a:cubicBezTo>
                      <a:cubicBezTo>
                        <a:pt x="49" y="98"/>
                        <a:pt x="48" y="104"/>
                        <a:pt x="46" y="109"/>
                      </a:cubicBezTo>
                      <a:cubicBezTo>
                        <a:pt x="42" y="113"/>
                        <a:pt x="42" y="119"/>
                        <a:pt x="37" y="123"/>
                      </a:cubicBezTo>
                      <a:cubicBezTo>
                        <a:pt x="33" y="122"/>
                        <a:pt x="33" y="122"/>
                        <a:pt x="34" y="124"/>
                      </a:cubicBezTo>
                      <a:cubicBezTo>
                        <a:pt x="33" y="124"/>
                        <a:pt x="33" y="124"/>
                        <a:pt x="33" y="124"/>
                      </a:cubicBezTo>
                      <a:cubicBezTo>
                        <a:pt x="35" y="125"/>
                        <a:pt x="32" y="125"/>
                        <a:pt x="35" y="126"/>
                      </a:cubicBezTo>
                      <a:cubicBezTo>
                        <a:pt x="33" y="128"/>
                        <a:pt x="33" y="130"/>
                        <a:pt x="32" y="132"/>
                      </a:cubicBezTo>
                      <a:cubicBezTo>
                        <a:pt x="32" y="131"/>
                        <a:pt x="30" y="130"/>
                        <a:pt x="30" y="130"/>
                      </a:cubicBezTo>
                      <a:cubicBezTo>
                        <a:pt x="32" y="132"/>
                        <a:pt x="32" y="132"/>
                        <a:pt x="32" y="132"/>
                      </a:cubicBezTo>
                      <a:cubicBezTo>
                        <a:pt x="31" y="131"/>
                        <a:pt x="31" y="131"/>
                        <a:pt x="31" y="131"/>
                      </a:cubicBezTo>
                      <a:cubicBezTo>
                        <a:pt x="31" y="132"/>
                        <a:pt x="32" y="133"/>
                        <a:pt x="33" y="133"/>
                      </a:cubicBezTo>
                      <a:cubicBezTo>
                        <a:pt x="33" y="139"/>
                        <a:pt x="25" y="141"/>
                        <a:pt x="24" y="146"/>
                      </a:cubicBezTo>
                      <a:cubicBezTo>
                        <a:pt x="22" y="146"/>
                        <a:pt x="22" y="148"/>
                        <a:pt x="22" y="150"/>
                      </a:cubicBezTo>
                      <a:cubicBezTo>
                        <a:pt x="17" y="152"/>
                        <a:pt x="12" y="154"/>
                        <a:pt x="13" y="159"/>
                      </a:cubicBezTo>
                      <a:cubicBezTo>
                        <a:pt x="13" y="159"/>
                        <a:pt x="6" y="155"/>
                        <a:pt x="5" y="1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78" name="Freeform 9"/>
                <p:cNvSpPr>
                  <a:spLocks/>
                </p:cNvSpPr>
                <p:nvPr/>
              </p:nvSpPr>
              <p:spPr bwMode="auto">
                <a:xfrm>
                  <a:off x="2580" y="1233"/>
                  <a:ext cx="0" cy="1"/>
                </a:xfrm>
                <a:custGeom>
                  <a:avLst/>
                  <a:gdLst>
                    <a:gd name="T0" fmla="*/ 3 w 3"/>
                    <a:gd name="T1" fmla="*/ 3 h 3"/>
                    <a:gd name="T2" fmla="*/ 0 w 3"/>
                    <a:gd name="T3" fmla="*/ 0 h 3"/>
                    <a:gd name="T4" fmla="*/ 3 w 3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cubicBezTo>
                        <a:pt x="2" y="2"/>
                        <a:pt x="1" y="2"/>
                        <a:pt x="0" y="0"/>
                      </a:cubicBezTo>
                      <a:cubicBezTo>
                        <a:pt x="1" y="1"/>
                        <a:pt x="2" y="2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79" name="Freeform 10"/>
                <p:cNvSpPr>
                  <a:spLocks/>
                </p:cNvSpPr>
                <p:nvPr/>
              </p:nvSpPr>
              <p:spPr bwMode="auto">
                <a:xfrm>
                  <a:off x="2576" y="1232"/>
                  <a:ext cx="0" cy="1"/>
                </a:xfrm>
                <a:custGeom>
                  <a:avLst/>
                  <a:gdLst>
                    <a:gd name="T0" fmla="*/ 1 w 2"/>
                    <a:gd name="T1" fmla="*/ 2 h 2"/>
                    <a:gd name="T2" fmla="*/ 1 w 2"/>
                    <a:gd name="T3" fmla="*/ 2 h 2"/>
                    <a:gd name="T4" fmla="*/ 1 w 2"/>
                    <a:gd name="T5" fmla="*/ 1 h 2"/>
                    <a:gd name="T6" fmla="*/ 1 w 2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1" y="2"/>
                      </a:moveTo>
                      <a:cubicBezTo>
                        <a:pt x="2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0" y="1"/>
                        <a:pt x="1" y="2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80" name="Freeform 11"/>
                <p:cNvSpPr>
                  <a:spLocks/>
                </p:cNvSpPr>
                <p:nvPr/>
              </p:nvSpPr>
              <p:spPr bwMode="auto">
                <a:xfrm>
                  <a:off x="2575" y="1233"/>
                  <a:ext cx="0" cy="0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0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81" name="Freeform 12"/>
                <p:cNvSpPr>
                  <a:spLocks/>
                </p:cNvSpPr>
                <p:nvPr/>
              </p:nvSpPr>
              <p:spPr bwMode="auto">
                <a:xfrm>
                  <a:off x="2574" y="1232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0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82" name="Freeform 13"/>
                <p:cNvSpPr>
                  <a:spLocks/>
                </p:cNvSpPr>
                <p:nvPr/>
              </p:nvSpPr>
              <p:spPr bwMode="auto">
                <a:xfrm>
                  <a:off x="2574" y="1233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2" y="1"/>
                        <a:pt x="1" y="1"/>
                        <a:pt x="0" y="0"/>
                      </a:cubicBezTo>
                      <a:cubicBezTo>
                        <a:pt x="1" y="1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83" name="Freeform 14"/>
                <p:cNvSpPr>
                  <a:spLocks/>
                </p:cNvSpPr>
                <p:nvPr/>
              </p:nvSpPr>
              <p:spPr bwMode="auto">
                <a:xfrm>
                  <a:off x="2572" y="1234"/>
                  <a:ext cx="1" cy="0"/>
                </a:xfrm>
                <a:custGeom>
                  <a:avLst/>
                  <a:gdLst>
                    <a:gd name="T0" fmla="*/ 1 w 2"/>
                    <a:gd name="T1" fmla="*/ 1 h 3"/>
                    <a:gd name="T2" fmla="*/ 0 w 2"/>
                    <a:gd name="T3" fmla="*/ 2 h 3"/>
                    <a:gd name="T4" fmla="*/ 1 w 2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1" y="1"/>
                      </a:moveTo>
                      <a:cubicBezTo>
                        <a:pt x="1" y="2"/>
                        <a:pt x="2" y="3"/>
                        <a:pt x="0" y="2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84" name="Freeform 15"/>
                <p:cNvSpPr>
                  <a:spLocks/>
                </p:cNvSpPr>
                <p:nvPr/>
              </p:nvSpPr>
              <p:spPr bwMode="auto">
                <a:xfrm>
                  <a:off x="2572" y="1235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85" name="Freeform 16"/>
                <p:cNvSpPr>
                  <a:spLocks/>
                </p:cNvSpPr>
                <p:nvPr/>
              </p:nvSpPr>
              <p:spPr bwMode="auto">
                <a:xfrm>
                  <a:off x="2565" y="1246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86" name="Freeform 17"/>
                <p:cNvSpPr>
                  <a:spLocks/>
                </p:cNvSpPr>
                <p:nvPr/>
              </p:nvSpPr>
              <p:spPr bwMode="auto">
                <a:xfrm>
                  <a:off x="2562" y="1251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87" name="Freeform 18"/>
                <p:cNvSpPr>
                  <a:spLocks/>
                </p:cNvSpPr>
                <p:nvPr/>
              </p:nvSpPr>
              <p:spPr bwMode="auto">
                <a:xfrm>
                  <a:off x="2563" y="1254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88" name="Freeform 19"/>
                <p:cNvSpPr>
                  <a:spLocks/>
                </p:cNvSpPr>
                <p:nvPr/>
              </p:nvSpPr>
              <p:spPr bwMode="auto">
                <a:xfrm>
                  <a:off x="2948" y="1181"/>
                  <a:ext cx="0" cy="1"/>
                </a:xfrm>
                <a:custGeom>
                  <a:avLst/>
                  <a:gdLst>
                    <a:gd name="T0" fmla="*/ 2 w 2"/>
                    <a:gd name="T1" fmla="*/ 2 h 3"/>
                    <a:gd name="T2" fmla="*/ 1 w 2"/>
                    <a:gd name="T3" fmla="*/ 1 h 3"/>
                    <a:gd name="T4" fmla="*/ 2 w 2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2" y="2"/>
                        <a:pt x="2" y="3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89" name="Freeform 20"/>
                <p:cNvSpPr>
                  <a:spLocks/>
                </p:cNvSpPr>
                <p:nvPr/>
              </p:nvSpPr>
              <p:spPr bwMode="auto">
                <a:xfrm>
                  <a:off x="2926" y="1179"/>
                  <a:ext cx="22" cy="23"/>
                </a:xfrm>
                <a:custGeom>
                  <a:avLst/>
                  <a:gdLst>
                    <a:gd name="T0" fmla="*/ 13 w 99"/>
                    <a:gd name="T1" fmla="*/ 84 h 101"/>
                    <a:gd name="T2" fmla="*/ 16 w 99"/>
                    <a:gd name="T3" fmla="*/ 81 h 101"/>
                    <a:gd name="T4" fmla="*/ 18 w 99"/>
                    <a:gd name="T5" fmla="*/ 71 h 101"/>
                    <a:gd name="T6" fmla="*/ 20 w 99"/>
                    <a:gd name="T7" fmla="*/ 70 h 101"/>
                    <a:gd name="T8" fmla="*/ 28 w 99"/>
                    <a:gd name="T9" fmla="*/ 67 h 101"/>
                    <a:gd name="T10" fmla="*/ 30 w 99"/>
                    <a:gd name="T11" fmla="*/ 65 h 101"/>
                    <a:gd name="T12" fmla="*/ 32 w 99"/>
                    <a:gd name="T13" fmla="*/ 60 h 101"/>
                    <a:gd name="T14" fmla="*/ 35 w 99"/>
                    <a:gd name="T15" fmla="*/ 58 h 101"/>
                    <a:gd name="T16" fmla="*/ 38 w 99"/>
                    <a:gd name="T17" fmla="*/ 58 h 101"/>
                    <a:gd name="T18" fmla="*/ 37 w 99"/>
                    <a:gd name="T19" fmla="*/ 54 h 101"/>
                    <a:gd name="T20" fmla="*/ 38 w 99"/>
                    <a:gd name="T21" fmla="*/ 49 h 101"/>
                    <a:gd name="T22" fmla="*/ 40 w 99"/>
                    <a:gd name="T23" fmla="*/ 47 h 101"/>
                    <a:gd name="T24" fmla="*/ 40 w 99"/>
                    <a:gd name="T25" fmla="*/ 43 h 101"/>
                    <a:gd name="T26" fmla="*/ 44 w 99"/>
                    <a:gd name="T27" fmla="*/ 42 h 101"/>
                    <a:gd name="T28" fmla="*/ 46 w 99"/>
                    <a:gd name="T29" fmla="*/ 39 h 101"/>
                    <a:gd name="T30" fmla="*/ 51 w 99"/>
                    <a:gd name="T31" fmla="*/ 37 h 101"/>
                    <a:gd name="T32" fmla="*/ 51 w 99"/>
                    <a:gd name="T33" fmla="*/ 35 h 101"/>
                    <a:gd name="T34" fmla="*/ 54 w 99"/>
                    <a:gd name="T35" fmla="*/ 35 h 101"/>
                    <a:gd name="T36" fmla="*/ 53 w 99"/>
                    <a:gd name="T37" fmla="*/ 32 h 101"/>
                    <a:gd name="T38" fmla="*/ 54 w 99"/>
                    <a:gd name="T39" fmla="*/ 31 h 101"/>
                    <a:gd name="T40" fmla="*/ 55 w 99"/>
                    <a:gd name="T41" fmla="*/ 29 h 101"/>
                    <a:gd name="T42" fmla="*/ 59 w 99"/>
                    <a:gd name="T43" fmla="*/ 25 h 101"/>
                    <a:gd name="T44" fmla="*/ 61 w 99"/>
                    <a:gd name="T45" fmla="*/ 22 h 101"/>
                    <a:gd name="T46" fmla="*/ 63 w 99"/>
                    <a:gd name="T47" fmla="*/ 21 h 101"/>
                    <a:gd name="T48" fmla="*/ 67 w 99"/>
                    <a:gd name="T49" fmla="*/ 18 h 101"/>
                    <a:gd name="T50" fmla="*/ 73 w 99"/>
                    <a:gd name="T51" fmla="*/ 22 h 101"/>
                    <a:gd name="T52" fmla="*/ 69 w 99"/>
                    <a:gd name="T53" fmla="*/ 16 h 101"/>
                    <a:gd name="T54" fmla="*/ 66 w 99"/>
                    <a:gd name="T55" fmla="*/ 9 h 101"/>
                    <a:gd name="T56" fmla="*/ 70 w 99"/>
                    <a:gd name="T57" fmla="*/ 9 h 101"/>
                    <a:gd name="T58" fmla="*/ 68 w 99"/>
                    <a:gd name="T59" fmla="*/ 6 h 101"/>
                    <a:gd name="T60" fmla="*/ 71 w 99"/>
                    <a:gd name="T61" fmla="*/ 8 h 101"/>
                    <a:gd name="T62" fmla="*/ 76 w 99"/>
                    <a:gd name="T63" fmla="*/ 11 h 101"/>
                    <a:gd name="T64" fmla="*/ 74 w 99"/>
                    <a:gd name="T65" fmla="*/ 5 h 101"/>
                    <a:gd name="T66" fmla="*/ 77 w 99"/>
                    <a:gd name="T67" fmla="*/ 7 h 101"/>
                    <a:gd name="T68" fmla="*/ 76 w 99"/>
                    <a:gd name="T69" fmla="*/ 3 h 101"/>
                    <a:gd name="T70" fmla="*/ 77 w 99"/>
                    <a:gd name="T71" fmla="*/ 1 h 101"/>
                    <a:gd name="T72" fmla="*/ 82 w 99"/>
                    <a:gd name="T73" fmla="*/ 9 h 101"/>
                    <a:gd name="T74" fmla="*/ 81 w 99"/>
                    <a:gd name="T75" fmla="*/ 2 h 101"/>
                    <a:gd name="T76" fmla="*/ 92 w 99"/>
                    <a:gd name="T77" fmla="*/ 8 h 101"/>
                    <a:gd name="T78" fmla="*/ 94 w 99"/>
                    <a:gd name="T79" fmla="*/ 9 h 101"/>
                    <a:gd name="T80" fmla="*/ 96 w 99"/>
                    <a:gd name="T81" fmla="*/ 7 h 101"/>
                    <a:gd name="T82" fmla="*/ 98 w 99"/>
                    <a:gd name="T83" fmla="*/ 11 h 101"/>
                    <a:gd name="T84" fmla="*/ 94 w 99"/>
                    <a:gd name="T85" fmla="*/ 10 h 101"/>
                    <a:gd name="T86" fmla="*/ 94 w 99"/>
                    <a:gd name="T87" fmla="*/ 19 h 101"/>
                    <a:gd name="T88" fmla="*/ 89 w 99"/>
                    <a:gd name="T89" fmla="*/ 27 h 101"/>
                    <a:gd name="T90" fmla="*/ 84 w 99"/>
                    <a:gd name="T91" fmla="*/ 35 h 101"/>
                    <a:gd name="T92" fmla="*/ 79 w 99"/>
                    <a:gd name="T93" fmla="*/ 42 h 101"/>
                    <a:gd name="T94" fmla="*/ 76 w 99"/>
                    <a:gd name="T95" fmla="*/ 47 h 101"/>
                    <a:gd name="T96" fmla="*/ 66 w 99"/>
                    <a:gd name="T97" fmla="*/ 54 h 101"/>
                    <a:gd name="T98" fmla="*/ 60 w 99"/>
                    <a:gd name="T99" fmla="*/ 57 h 101"/>
                    <a:gd name="T100" fmla="*/ 52 w 99"/>
                    <a:gd name="T101" fmla="*/ 61 h 101"/>
                    <a:gd name="T102" fmla="*/ 36 w 99"/>
                    <a:gd name="T103" fmla="*/ 87 h 101"/>
                    <a:gd name="T104" fmla="*/ 29 w 99"/>
                    <a:gd name="T105" fmla="*/ 91 h 101"/>
                    <a:gd name="T106" fmla="*/ 2 w 99"/>
                    <a:gd name="T107" fmla="*/ 91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9" h="101">
                      <a:moveTo>
                        <a:pt x="2" y="91"/>
                      </a:moveTo>
                      <a:cubicBezTo>
                        <a:pt x="0" y="84"/>
                        <a:pt x="6" y="89"/>
                        <a:pt x="5" y="85"/>
                      </a:cubicBezTo>
                      <a:cubicBezTo>
                        <a:pt x="5" y="84"/>
                        <a:pt x="7" y="88"/>
                        <a:pt x="7" y="87"/>
                      </a:cubicBezTo>
                      <a:cubicBezTo>
                        <a:pt x="5" y="81"/>
                        <a:pt x="9" y="83"/>
                        <a:pt x="13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4" y="87"/>
                        <a:pt x="13" y="84"/>
                        <a:pt x="13" y="84"/>
                      </a:cubicBezTo>
                      <a:cubicBezTo>
                        <a:pt x="14" y="85"/>
                        <a:pt x="14" y="85"/>
                        <a:pt x="14" y="86"/>
                      </a:cubicBezTo>
                      <a:cubicBezTo>
                        <a:pt x="13" y="84"/>
                        <a:pt x="15" y="84"/>
                        <a:pt x="14" y="83"/>
                      </a:cubicBezTo>
                      <a:cubicBezTo>
                        <a:pt x="14" y="84"/>
                        <a:pt x="15" y="85"/>
                        <a:pt x="16" y="86"/>
                      </a:cubicBezTo>
                      <a:cubicBezTo>
                        <a:pt x="15" y="84"/>
                        <a:pt x="15" y="84"/>
                        <a:pt x="15" y="84"/>
                      </a:cubicBezTo>
                      <a:cubicBezTo>
                        <a:pt x="12" y="78"/>
                        <a:pt x="16" y="83"/>
                        <a:pt x="15" y="80"/>
                      </a:cubicBezTo>
                      <a:cubicBezTo>
                        <a:pt x="16" y="80"/>
                        <a:pt x="16" y="81"/>
                        <a:pt x="16" y="81"/>
                      </a:cubicBezTo>
                      <a:cubicBezTo>
                        <a:pt x="15" y="77"/>
                        <a:pt x="17" y="77"/>
                        <a:pt x="17" y="75"/>
                      </a:cubicBezTo>
                      <a:cubicBezTo>
                        <a:pt x="18" y="76"/>
                        <a:pt x="19" y="77"/>
                        <a:pt x="19" y="78"/>
                      </a:cubicBezTo>
                      <a:cubicBezTo>
                        <a:pt x="18" y="76"/>
                        <a:pt x="18" y="75"/>
                        <a:pt x="18" y="74"/>
                      </a:cubicBezTo>
                      <a:cubicBezTo>
                        <a:pt x="20" y="76"/>
                        <a:pt x="17" y="72"/>
                        <a:pt x="18" y="73"/>
                      </a:cubicBezTo>
                      <a:cubicBezTo>
                        <a:pt x="19" y="73"/>
                        <a:pt x="19" y="73"/>
                        <a:pt x="19" y="73"/>
                      </a:cubicBezTo>
                      <a:cubicBezTo>
                        <a:pt x="17" y="71"/>
                        <a:pt x="20" y="74"/>
                        <a:pt x="18" y="71"/>
                      </a:cubicBezTo>
                      <a:cubicBezTo>
                        <a:pt x="20" y="73"/>
                        <a:pt x="20" y="73"/>
                        <a:pt x="20" y="73"/>
                      </a:cubicBezTo>
                      <a:cubicBezTo>
                        <a:pt x="17" y="70"/>
                        <a:pt x="21" y="74"/>
                        <a:pt x="20" y="72"/>
                      </a:cubicBezTo>
                      <a:cubicBezTo>
                        <a:pt x="20" y="72"/>
                        <a:pt x="20" y="72"/>
                        <a:pt x="20" y="72"/>
                      </a:cubicBezTo>
                      <a:cubicBezTo>
                        <a:pt x="19" y="71"/>
                        <a:pt x="21" y="72"/>
                        <a:pt x="21" y="72"/>
                      </a:cubicBezTo>
                      <a:cubicBezTo>
                        <a:pt x="21" y="72"/>
                        <a:pt x="21" y="72"/>
                        <a:pt x="21" y="72"/>
                      </a:cubicBezTo>
                      <a:cubicBezTo>
                        <a:pt x="21" y="71"/>
                        <a:pt x="22" y="72"/>
                        <a:pt x="20" y="70"/>
                      </a:cubicBezTo>
                      <a:cubicBezTo>
                        <a:pt x="22" y="72"/>
                        <a:pt x="21" y="71"/>
                        <a:pt x="23" y="74"/>
                      </a:cubicBezTo>
                      <a:cubicBezTo>
                        <a:pt x="23" y="70"/>
                        <a:pt x="25" y="69"/>
                        <a:pt x="26" y="68"/>
                      </a:cubicBezTo>
                      <a:cubicBezTo>
                        <a:pt x="27" y="69"/>
                        <a:pt x="27" y="69"/>
                        <a:pt x="28" y="70"/>
                      </a:cubicBezTo>
                      <a:cubicBezTo>
                        <a:pt x="28" y="69"/>
                        <a:pt x="28" y="69"/>
                        <a:pt x="28" y="67"/>
                      </a:cubicBezTo>
                      <a:cubicBezTo>
                        <a:pt x="28" y="68"/>
                        <a:pt x="29" y="69"/>
                        <a:pt x="29" y="69"/>
                      </a:cubicBezTo>
                      <a:cubicBezTo>
                        <a:pt x="30" y="69"/>
                        <a:pt x="27" y="66"/>
                        <a:pt x="28" y="67"/>
                      </a:cubicBezTo>
                      <a:cubicBezTo>
                        <a:pt x="29" y="67"/>
                        <a:pt x="29" y="68"/>
                        <a:pt x="30" y="69"/>
                      </a:cubicBezTo>
                      <a:cubicBezTo>
                        <a:pt x="29" y="67"/>
                        <a:pt x="29" y="67"/>
                        <a:pt x="29" y="66"/>
                      </a:cubicBezTo>
                      <a:cubicBezTo>
                        <a:pt x="29" y="66"/>
                        <a:pt x="30" y="67"/>
                        <a:pt x="30" y="67"/>
                      </a:cubicBezTo>
                      <a:cubicBezTo>
                        <a:pt x="29" y="65"/>
                        <a:pt x="31" y="67"/>
                        <a:pt x="30" y="66"/>
                      </a:cubicBezTo>
                      <a:cubicBezTo>
                        <a:pt x="31" y="67"/>
                        <a:pt x="31" y="67"/>
                        <a:pt x="31" y="67"/>
                      </a:cubicBezTo>
                      <a:cubicBezTo>
                        <a:pt x="33" y="68"/>
                        <a:pt x="29" y="64"/>
                        <a:pt x="30" y="65"/>
                      </a:cubicBezTo>
                      <a:cubicBezTo>
                        <a:pt x="31" y="65"/>
                        <a:pt x="31" y="66"/>
                        <a:pt x="32" y="66"/>
                      </a:cubicBezTo>
                      <a:cubicBezTo>
                        <a:pt x="30" y="64"/>
                        <a:pt x="31" y="64"/>
                        <a:pt x="31" y="63"/>
                      </a:cubicBezTo>
                      <a:cubicBezTo>
                        <a:pt x="31" y="63"/>
                        <a:pt x="31" y="63"/>
                        <a:pt x="31" y="63"/>
                      </a:cubicBezTo>
                      <a:cubicBezTo>
                        <a:pt x="31" y="63"/>
                        <a:pt x="32" y="63"/>
                        <a:pt x="32" y="62"/>
                      </a:cubicBezTo>
                      <a:cubicBezTo>
                        <a:pt x="33" y="62"/>
                        <a:pt x="35" y="65"/>
                        <a:pt x="35" y="64"/>
                      </a:cubicBezTo>
                      <a:cubicBezTo>
                        <a:pt x="32" y="61"/>
                        <a:pt x="35" y="62"/>
                        <a:pt x="32" y="60"/>
                      </a:cubicBezTo>
                      <a:cubicBezTo>
                        <a:pt x="32" y="60"/>
                        <a:pt x="34" y="60"/>
                        <a:pt x="33" y="59"/>
                      </a:cubicBezTo>
                      <a:cubicBezTo>
                        <a:pt x="34" y="60"/>
                        <a:pt x="36" y="62"/>
                        <a:pt x="36" y="63"/>
                      </a:cubicBezTo>
                      <a:cubicBezTo>
                        <a:pt x="38" y="64"/>
                        <a:pt x="38" y="64"/>
                        <a:pt x="38" y="64"/>
                      </a:cubicBezTo>
                      <a:cubicBezTo>
                        <a:pt x="39" y="65"/>
                        <a:pt x="37" y="64"/>
                        <a:pt x="39" y="65"/>
                      </a:cubicBezTo>
                      <a:cubicBezTo>
                        <a:pt x="39" y="65"/>
                        <a:pt x="38" y="63"/>
                        <a:pt x="39" y="64"/>
                      </a:cubicBezTo>
                      <a:cubicBezTo>
                        <a:pt x="38" y="62"/>
                        <a:pt x="35" y="59"/>
                        <a:pt x="35" y="58"/>
                      </a:cubicBezTo>
                      <a:cubicBezTo>
                        <a:pt x="36" y="59"/>
                        <a:pt x="38" y="61"/>
                        <a:pt x="38" y="61"/>
                      </a:cubicBezTo>
                      <a:cubicBezTo>
                        <a:pt x="34" y="56"/>
                        <a:pt x="34" y="56"/>
                        <a:pt x="34" y="56"/>
                      </a:cubicBezTo>
                      <a:cubicBezTo>
                        <a:pt x="34" y="55"/>
                        <a:pt x="36" y="58"/>
                        <a:pt x="36" y="57"/>
                      </a:cubicBezTo>
                      <a:cubicBezTo>
                        <a:pt x="35" y="56"/>
                        <a:pt x="35" y="56"/>
                        <a:pt x="35" y="55"/>
                      </a:cubicBezTo>
                      <a:cubicBezTo>
                        <a:pt x="35" y="55"/>
                        <a:pt x="35" y="54"/>
                        <a:pt x="37" y="56"/>
                      </a:cubicBezTo>
                      <a:cubicBezTo>
                        <a:pt x="38" y="57"/>
                        <a:pt x="37" y="57"/>
                        <a:pt x="38" y="58"/>
                      </a:cubicBezTo>
                      <a:cubicBezTo>
                        <a:pt x="38" y="58"/>
                        <a:pt x="38" y="57"/>
                        <a:pt x="38" y="56"/>
                      </a:cubicBezTo>
                      <a:cubicBezTo>
                        <a:pt x="38" y="57"/>
                        <a:pt x="38" y="57"/>
                        <a:pt x="38" y="57"/>
                      </a:cubicBezTo>
                      <a:cubicBezTo>
                        <a:pt x="39" y="57"/>
                        <a:pt x="38" y="55"/>
                        <a:pt x="36" y="54"/>
                      </a:cubicBezTo>
                      <a:cubicBezTo>
                        <a:pt x="36" y="54"/>
                        <a:pt x="38" y="55"/>
                        <a:pt x="37" y="55"/>
                      </a:cubicBezTo>
                      <a:cubicBezTo>
                        <a:pt x="36" y="53"/>
                        <a:pt x="36" y="53"/>
                        <a:pt x="36" y="52"/>
                      </a:cubicBezTo>
                      <a:cubicBezTo>
                        <a:pt x="36" y="53"/>
                        <a:pt x="37" y="53"/>
                        <a:pt x="37" y="54"/>
                      </a:cubicBezTo>
                      <a:cubicBezTo>
                        <a:pt x="36" y="52"/>
                        <a:pt x="36" y="51"/>
                        <a:pt x="35" y="50"/>
                      </a:cubicBezTo>
                      <a:cubicBezTo>
                        <a:pt x="34" y="48"/>
                        <a:pt x="37" y="52"/>
                        <a:pt x="37" y="51"/>
                      </a:cubicBezTo>
                      <a:cubicBezTo>
                        <a:pt x="39" y="53"/>
                        <a:pt x="35" y="48"/>
                        <a:pt x="38" y="50"/>
                      </a:cubicBezTo>
                      <a:cubicBezTo>
                        <a:pt x="38" y="50"/>
                        <a:pt x="37" y="48"/>
                        <a:pt x="37" y="49"/>
                      </a:cubicBezTo>
                      <a:cubicBezTo>
                        <a:pt x="37" y="49"/>
                        <a:pt x="39" y="50"/>
                        <a:pt x="38" y="50"/>
                      </a:cubicBezTo>
                      <a:cubicBezTo>
                        <a:pt x="39" y="51"/>
                        <a:pt x="38" y="49"/>
                        <a:pt x="38" y="49"/>
                      </a:cubicBezTo>
                      <a:cubicBezTo>
                        <a:pt x="38" y="48"/>
                        <a:pt x="39" y="49"/>
                        <a:pt x="39" y="49"/>
                      </a:cubicBezTo>
                      <a:cubicBezTo>
                        <a:pt x="38" y="48"/>
                        <a:pt x="38" y="46"/>
                        <a:pt x="39" y="47"/>
                      </a:cubicBezTo>
                      <a:cubicBezTo>
                        <a:pt x="39" y="46"/>
                        <a:pt x="38" y="44"/>
                        <a:pt x="38" y="44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40" y="46"/>
                        <a:pt x="39" y="45"/>
                        <a:pt x="41" y="46"/>
                      </a:cubicBezTo>
                      <a:cubicBezTo>
                        <a:pt x="39" y="44"/>
                        <a:pt x="41" y="49"/>
                        <a:pt x="40" y="47"/>
                      </a:cubicBezTo>
                      <a:cubicBezTo>
                        <a:pt x="42" y="48"/>
                        <a:pt x="38" y="44"/>
                        <a:pt x="40" y="46"/>
                      </a:cubicBezTo>
                      <a:cubicBezTo>
                        <a:pt x="40" y="46"/>
                        <a:pt x="39" y="44"/>
                        <a:pt x="41" y="45"/>
                      </a:cubicBezTo>
                      <a:cubicBezTo>
                        <a:pt x="40" y="45"/>
                        <a:pt x="43" y="48"/>
                        <a:pt x="43" y="47"/>
                      </a:cubicBezTo>
                      <a:cubicBezTo>
                        <a:pt x="43" y="47"/>
                        <a:pt x="42" y="46"/>
                        <a:pt x="42" y="46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40" y="43"/>
                        <a:pt x="42" y="45"/>
                        <a:pt x="40" y="43"/>
                      </a:cubicBezTo>
                      <a:cubicBezTo>
                        <a:pt x="41" y="44"/>
                        <a:pt x="40" y="42"/>
                        <a:pt x="42" y="44"/>
                      </a:cubicBezTo>
                      <a:cubicBezTo>
                        <a:pt x="44" y="46"/>
                        <a:pt x="44" y="46"/>
                        <a:pt x="44" y="46"/>
                      </a:cubicBezTo>
                      <a:cubicBezTo>
                        <a:pt x="44" y="46"/>
                        <a:pt x="42" y="44"/>
                        <a:pt x="42" y="43"/>
                      </a:cubicBezTo>
                      <a:cubicBezTo>
                        <a:pt x="42" y="43"/>
                        <a:pt x="42" y="44"/>
                        <a:pt x="43" y="44"/>
                      </a:cubicBezTo>
                      <a:cubicBezTo>
                        <a:pt x="40" y="41"/>
                        <a:pt x="43" y="44"/>
                        <a:pt x="41" y="41"/>
                      </a:cubicBezTo>
                      <a:cubicBezTo>
                        <a:pt x="42" y="42"/>
                        <a:pt x="42" y="41"/>
                        <a:pt x="44" y="42"/>
                      </a:cubicBezTo>
                      <a:cubicBezTo>
                        <a:pt x="43" y="41"/>
                        <a:pt x="43" y="40"/>
                        <a:pt x="43" y="40"/>
                      </a:cubicBezTo>
                      <a:cubicBezTo>
                        <a:pt x="44" y="41"/>
                        <a:pt x="44" y="41"/>
                        <a:pt x="44" y="41"/>
                      </a:cubicBezTo>
                      <a:cubicBezTo>
                        <a:pt x="45" y="42"/>
                        <a:pt x="45" y="41"/>
                        <a:pt x="44" y="41"/>
                      </a:cubicBezTo>
                      <a:cubicBezTo>
                        <a:pt x="45" y="41"/>
                        <a:pt x="46" y="42"/>
                        <a:pt x="48" y="43"/>
                      </a:cubicBezTo>
                      <a:cubicBezTo>
                        <a:pt x="47" y="42"/>
                        <a:pt x="45" y="40"/>
                        <a:pt x="44" y="39"/>
                      </a:cubicBezTo>
                      <a:cubicBezTo>
                        <a:pt x="47" y="42"/>
                        <a:pt x="43" y="37"/>
                        <a:pt x="46" y="39"/>
                      </a:cubicBezTo>
                      <a:cubicBezTo>
                        <a:pt x="46" y="40"/>
                        <a:pt x="47" y="41"/>
                        <a:pt x="48" y="41"/>
                      </a:cubicBezTo>
                      <a:cubicBezTo>
                        <a:pt x="51" y="44"/>
                        <a:pt x="46" y="39"/>
                        <a:pt x="48" y="40"/>
                      </a:cubicBezTo>
                      <a:cubicBezTo>
                        <a:pt x="46" y="38"/>
                        <a:pt x="46" y="38"/>
                        <a:pt x="46" y="38"/>
                      </a:cubicBezTo>
                      <a:cubicBezTo>
                        <a:pt x="47" y="39"/>
                        <a:pt x="45" y="36"/>
                        <a:pt x="47" y="38"/>
                      </a:cubicBezTo>
                      <a:cubicBezTo>
                        <a:pt x="47" y="37"/>
                        <a:pt x="48" y="38"/>
                        <a:pt x="46" y="36"/>
                      </a:cubicBezTo>
                      <a:cubicBezTo>
                        <a:pt x="49" y="38"/>
                        <a:pt x="46" y="34"/>
                        <a:pt x="51" y="37"/>
                      </a:cubicBezTo>
                      <a:cubicBezTo>
                        <a:pt x="51" y="37"/>
                        <a:pt x="51" y="37"/>
                        <a:pt x="50" y="36"/>
                      </a:cubicBezTo>
                      <a:cubicBezTo>
                        <a:pt x="49" y="35"/>
                        <a:pt x="51" y="37"/>
                        <a:pt x="50" y="36"/>
                      </a:cubicBezTo>
                      <a:cubicBezTo>
                        <a:pt x="50" y="36"/>
                        <a:pt x="49" y="35"/>
                        <a:pt x="49" y="35"/>
                      </a:cubicBezTo>
                      <a:cubicBezTo>
                        <a:pt x="50" y="35"/>
                        <a:pt x="50" y="35"/>
                        <a:pt x="52" y="38"/>
                      </a:cubicBezTo>
                      <a:cubicBezTo>
                        <a:pt x="53" y="39"/>
                        <a:pt x="48" y="33"/>
                        <a:pt x="50" y="34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0" y="33"/>
                        <a:pt x="50" y="33"/>
                        <a:pt x="50" y="33"/>
                      </a:cubicBezTo>
                      <a:cubicBezTo>
                        <a:pt x="50" y="33"/>
                        <a:pt x="52" y="35"/>
                        <a:pt x="54" y="36"/>
                      </a:cubicBezTo>
                      <a:cubicBezTo>
                        <a:pt x="53" y="36"/>
                        <a:pt x="54" y="36"/>
                        <a:pt x="53" y="34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3" y="35"/>
                        <a:pt x="54" y="35"/>
                        <a:pt x="54" y="35"/>
                      </a:cubicBezTo>
                      <a:cubicBezTo>
                        <a:pt x="54" y="35"/>
                        <a:pt x="54" y="35"/>
                        <a:pt x="54" y="35"/>
                      </a:cubicBezTo>
                      <a:cubicBezTo>
                        <a:pt x="55" y="36"/>
                        <a:pt x="55" y="35"/>
                        <a:pt x="54" y="35"/>
                      </a:cubicBezTo>
                      <a:cubicBezTo>
                        <a:pt x="53" y="34"/>
                        <a:pt x="53" y="34"/>
                        <a:pt x="52" y="33"/>
                      </a:cubicBezTo>
                      <a:cubicBezTo>
                        <a:pt x="52" y="33"/>
                        <a:pt x="52" y="33"/>
                        <a:pt x="51" y="32"/>
                      </a:cubicBezTo>
                      <a:cubicBezTo>
                        <a:pt x="53" y="33"/>
                        <a:pt x="53" y="33"/>
                        <a:pt x="53" y="33"/>
                      </a:cubicBezTo>
                      <a:cubicBezTo>
                        <a:pt x="54" y="33"/>
                        <a:pt x="52" y="31"/>
                        <a:pt x="52" y="31"/>
                      </a:cubicBezTo>
                      <a:cubicBezTo>
                        <a:pt x="53" y="32"/>
                        <a:pt x="52" y="31"/>
                        <a:pt x="53" y="32"/>
                      </a:cubicBezTo>
                      <a:cubicBezTo>
                        <a:pt x="54" y="32"/>
                        <a:pt x="53" y="31"/>
                        <a:pt x="53" y="32"/>
                      </a:cubicBezTo>
                      <a:cubicBezTo>
                        <a:pt x="54" y="33"/>
                        <a:pt x="55" y="34"/>
                        <a:pt x="54" y="33"/>
                      </a:cubicBezTo>
                      <a:cubicBezTo>
                        <a:pt x="54" y="32"/>
                        <a:pt x="51" y="30"/>
                        <a:pt x="53" y="31"/>
                      </a:cubicBezTo>
                      <a:cubicBezTo>
                        <a:pt x="53" y="31"/>
                        <a:pt x="54" y="32"/>
                        <a:pt x="54" y="32"/>
                      </a:cubicBezTo>
                      <a:cubicBezTo>
                        <a:pt x="55" y="33"/>
                        <a:pt x="55" y="33"/>
                        <a:pt x="55" y="33"/>
                      </a:cubicBezTo>
                      <a:cubicBezTo>
                        <a:pt x="54" y="31"/>
                        <a:pt x="54" y="31"/>
                        <a:pt x="54" y="31"/>
                      </a:cubicBezTo>
                      <a:cubicBezTo>
                        <a:pt x="54" y="32"/>
                        <a:pt x="54" y="32"/>
                        <a:pt x="54" y="32"/>
                      </a:cubicBezTo>
                      <a:cubicBezTo>
                        <a:pt x="53" y="30"/>
                        <a:pt x="54" y="31"/>
                        <a:pt x="53" y="29"/>
                      </a:cubicBezTo>
                      <a:cubicBezTo>
                        <a:pt x="53" y="29"/>
                        <a:pt x="54" y="30"/>
                        <a:pt x="55" y="30"/>
                      </a:cubicBezTo>
                      <a:cubicBezTo>
                        <a:pt x="55" y="30"/>
                        <a:pt x="55" y="30"/>
                        <a:pt x="55" y="30"/>
                      </a:cubicBezTo>
                      <a:cubicBezTo>
                        <a:pt x="56" y="31"/>
                        <a:pt x="55" y="30"/>
                        <a:pt x="55" y="29"/>
                      </a:cubicBezTo>
                      <a:cubicBezTo>
                        <a:pt x="55" y="29"/>
                        <a:pt x="55" y="29"/>
                        <a:pt x="55" y="29"/>
                      </a:cubicBezTo>
                      <a:cubicBezTo>
                        <a:pt x="55" y="29"/>
                        <a:pt x="55" y="29"/>
                        <a:pt x="54" y="28"/>
                      </a:cubicBezTo>
                      <a:cubicBezTo>
                        <a:pt x="56" y="29"/>
                        <a:pt x="60" y="33"/>
                        <a:pt x="58" y="31"/>
                      </a:cubicBezTo>
                      <a:cubicBezTo>
                        <a:pt x="59" y="31"/>
                        <a:pt x="56" y="28"/>
                        <a:pt x="55" y="27"/>
                      </a:cubicBezTo>
                      <a:cubicBezTo>
                        <a:pt x="57" y="28"/>
                        <a:pt x="55" y="25"/>
                        <a:pt x="57" y="27"/>
                      </a:cubicBezTo>
                      <a:cubicBezTo>
                        <a:pt x="57" y="26"/>
                        <a:pt x="56" y="26"/>
                        <a:pt x="56" y="25"/>
                      </a:cubicBezTo>
                      <a:cubicBezTo>
                        <a:pt x="57" y="25"/>
                        <a:pt x="56" y="22"/>
                        <a:pt x="59" y="25"/>
                      </a:cubicBezTo>
                      <a:cubicBezTo>
                        <a:pt x="60" y="25"/>
                        <a:pt x="61" y="26"/>
                        <a:pt x="62" y="27"/>
                      </a:cubicBezTo>
                      <a:cubicBezTo>
                        <a:pt x="60" y="25"/>
                        <a:pt x="63" y="28"/>
                        <a:pt x="61" y="26"/>
                      </a:cubicBezTo>
                      <a:cubicBezTo>
                        <a:pt x="60" y="24"/>
                        <a:pt x="59" y="24"/>
                        <a:pt x="58" y="23"/>
                      </a:cubicBezTo>
                      <a:cubicBezTo>
                        <a:pt x="58" y="22"/>
                        <a:pt x="59" y="22"/>
                        <a:pt x="60" y="23"/>
                      </a:cubicBezTo>
                      <a:cubicBezTo>
                        <a:pt x="59" y="22"/>
                        <a:pt x="59" y="22"/>
                        <a:pt x="59" y="21"/>
                      </a:cubicBezTo>
                      <a:cubicBezTo>
                        <a:pt x="61" y="23"/>
                        <a:pt x="61" y="23"/>
                        <a:pt x="61" y="22"/>
                      </a:cubicBezTo>
                      <a:cubicBezTo>
                        <a:pt x="60" y="21"/>
                        <a:pt x="60" y="21"/>
                        <a:pt x="60" y="21"/>
                      </a:cubicBezTo>
                      <a:cubicBezTo>
                        <a:pt x="61" y="22"/>
                        <a:pt x="61" y="22"/>
                        <a:pt x="61" y="22"/>
                      </a:cubicBezTo>
                      <a:cubicBezTo>
                        <a:pt x="61" y="22"/>
                        <a:pt x="59" y="19"/>
                        <a:pt x="60" y="21"/>
                      </a:cubicBezTo>
                      <a:cubicBezTo>
                        <a:pt x="61" y="21"/>
                        <a:pt x="61" y="22"/>
                        <a:pt x="61" y="22"/>
                      </a:cubicBezTo>
                      <a:cubicBezTo>
                        <a:pt x="61" y="21"/>
                        <a:pt x="59" y="18"/>
                        <a:pt x="61" y="19"/>
                      </a:cubicBezTo>
                      <a:cubicBezTo>
                        <a:pt x="63" y="21"/>
                        <a:pt x="63" y="21"/>
                        <a:pt x="63" y="21"/>
                      </a:cubicBezTo>
                      <a:cubicBezTo>
                        <a:pt x="63" y="21"/>
                        <a:pt x="62" y="19"/>
                        <a:pt x="61" y="19"/>
                      </a:cubicBezTo>
                      <a:cubicBezTo>
                        <a:pt x="62" y="20"/>
                        <a:pt x="63" y="20"/>
                        <a:pt x="65" y="21"/>
                      </a:cubicBezTo>
                      <a:cubicBezTo>
                        <a:pt x="61" y="16"/>
                        <a:pt x="63" y="15"/>
                        <a:pt x="64" y="15"/>
                      </a:cubicBezTo>
                      <a:cubicBezTo>
                        <a:pt x="65" y="16"/>
                        <a:pt x="65" y="16"/>
                        <a:pt x="65" y="16"/>
                      </a:cubicBezTo>
                      <a:cubicBezTo>
                        <a:pt x="66" y="16"/>
                        <a:pt x="63" y="14"/>
                        <a:pt x="64" y="14"/>
                      </a:cubicBezTo>
                      <a:cubicBezTo>
                        <a:pt x="65" y="15"/>
                        <a:pt x="66" y="16"/>
                        <a:pt x="67" y="18"/>
                      </a:cubicBezTo>
                      <a:cubicBezTo>
                        <a:pt x="68" y="18"/>
                        <a:pt x="66" y="15"/>
                        <a:pt x="66" y="15"/>
                      </a:cubicBezTo>
                      <a:cubicBezTo>
                        <a:pt x="64" y="13"/>
                        <a:pt x="66" y="16"/>
                        <a:pt x="65" y="14"/>
                      </a:cubicBezTo>
                      <a:cubicBezTo>
                        <a:pt x="64" y="14"/>
                        <a:pt x="66" y="15"/>
                        <a:pt x="64" y="13"/>
                      </a:cubicBezTo>
                      <a:cubicBezTo>
                        <a:pt x="65" y="13"/>
                        <a:pt x="66" y="15"/>
                        <a:pt x="67" y="16"/>
                      </a:cubicBezTo>
                      <a:cubicBezTo>
                        <a:pt x="67" y="15"/>
                        <a:pt x="67" y="15"/>
                        <a:pt x="67" y="15"/>
                      </a:cubicBezTo>
                      <a:cubicBezTo>
                        <a:pt x="69" y="17"/>
                        <a:pt x="70" y="19"/>
                        <a:pt x="73" y="22"/>
                      </a:cubicBezTo>
                      <a:cubicBezTo>
                        <a:pt x="72" y="22"/>
                        <a:pt x="72" y="22"/>
                        <a:pt x="72" y="22"/>
                      </a:cubicBezTo>
                      <a:cubicBezTo>
                        <a:pt x="75" y="23"/>
                        <a:pt x="74" y="24"/>
                        <a:pt x="75" y="25"/>
                      </a:cubicBezTo>
                      <a:cubicBezTo>
                        <a:pt x="75" y="23"/>
                        <a:pt x="72" y="20"/>
                        <a:pt x="71" y="20"/>
                      </a:cubicBezTo>
                      <a:cubicBezTo>
                        <a:pt x="71" y="19"/>
                        <a:pt x="67" y="15"/>
                        <a:pt x="68" y="14"/>
                      </a:cubicBezTo>
                      <a:cubicBezTo>
                        <a:pt x="69" y="15"/>
                        <a:pt x="68" y="15"/>
                        <a:pt x="69" y="17"/>
                      </a:cubicBezTo>
                      <a:cubicBezTo>
                        <a:pt x="71" y="18"/>
                        <a:pt x="69" y="15"/>
                        <a:pt x="69" y="16"/>
                      </a:cubicBezTo>
                      <a:cubicBezTo>
                        <a:pt x="69" y="15"/>
                        <a:pt x="67" y="13"/>
                        <a:pt x="67" y="12"/>
                      </a:cubicBezTo>
                      <a:cubicBezTo>
                        <a:pt x="68" y="13"/>
                        <a:pt x="68" y="14"/>
                        <a:pt x="69" y="14"/>
                      </a:cubicBezTo>
                      <a:cubicBezTo>
                        <a:pt x="68" y="13"/>
                        <a:pt x="67" y="12"/>
                        <a:pt x="66" y="11"/>
                      </a:cubicBezTo>
                      <a:cubicBezTo>
                        <a:pt x="64" y="9"/>
                        <a:pt x="67" y="12"/>
                        <a:pt x="66" y="10"/>
                      </a:cubicBezTo>
                      <a:cubicBezTo>
                        <a:pt x="68" y="11"/>
                        <a:pt x="69" y="14"/>
                        <a:pt x="70" y="15"/>
                      </a:cubicBezTo>
                      <a:cubicBezTo>
                        <a:pt x="69" y="13"/>
                        <a:pt x="69" y="12"/>
                        <a:pt x="66" y="9"/>
                      </a:cubicBezTo>
                      <a:cubicBezTo>
                        <a:pt x="67" y="10"/>
                        <a:pt x="68" y="11"/>
                        <a:pt x="69" y="12"/>
                      </a:cubicBezTo>
                      <a:cubicBezTo>
                        <a:pt x="70" y="13"/>
                        <a:pt x="67" y="9"/>
                        <a:pt x="70" y="12"/>
                      </a:cubicBezTo>
                      <a:cubicBezTo>
                        <a:pt x="68" y="10"/>
                        <a:pt x="68" y="10"/>
                        <a:pt x="68" y="10"/>
                      </a:cubicBezTo>
                      <a:cubicBezTo>
                        <a:pt x="69" y="11"/>
                        <a:pt x="69" y="11"/>
                        <a:pt x="70" y="12"/>
                      </a:cubicBezTo>
                      <a:cubicBezTo>
                        <a:pt x="71" y="12"/>
                        <a:pt x="69" y="9"/>
                        <a:pt x="71" y="12"/>
                      </a:cubicBezTo>
                      <a:cubicBezTo>
                        <a:pt x="71" y="11"/>
                        <a:pt x="72" y="11"/>
                        <a:pt x="70" y="9"/>
                      </a:cubicBezTo>
                      <a:cubicBezTo>
                        <a:pt x="68" y="8"/>
                        <a:pt x="71" y="11"/>
                        <a:pt x="68" y="9"/>
                      </a:cubicBezTo>
                      <a:cubicBezTo>
                        <a:pt x="70" y="11"/>
                        <a:pt x="68" y="8"/>
                        <a:pt x="68" y="7"/>
                      </a:cubicBezTo>
                      <a:cubicBezTo>
                        <a:pt x="69" y="8"/>
                        <a:pt x="69" y="8"/>
                        <a:pt x="69" y="8"/>
                      </a:cubicBezTo>
                      <a:cubicBezTo>
                        <a:pt x="69" y="8"/>
                        <a:pt x="69" y="8"/>
                        <a:pt x="68" y="7"/>
                      </a:cubicBezTo>
                      <a:cubicBezTo>
                        <a:pt x="69" y="7"/>
                        <a:pt x="69" y="8"/>
                        <a:pt x="70" y="8"/>
                      </a:cubicBezTo>
                      <a:cubicBezTo>
                        <a:pt x="68" y="6"/>
                        <a:pt x="68" y="6"/>
                        <a:pt x="68" y="6"/>
                      </a:cubicBezTo>
                      <a:cubicBezTo>
                        <a:pt x="68" y="5"/>
                        <a:pt x="71" y="9"/>
                        <a:pt x="71" y="8"/>
                      </a:cubicBezTo>
                      <a:cubicBezTo>
                        <a:pt x="72" y="10"/>
                        <a:pt x="72" y="10"/>
                        <a:pt x="72" y="10"/>
                      </a:cubicBezTo>
                      <a:cubicBezTo>
                        <a:pt x="71" y="10"/>
                        <a:pt x="73" y="11"/>
                        <a:pt x="73" y="10"/>
                      </a:cubicBezTo>
                      <a:cubicBezTo>
                        <a:pt x="71" y="9"/>
                        <a:pt x="70" y="7"/>
                        <a:pt x="69" y="6"/>
                      </a:cubicBezTo>
                      <a:cubicBezTo>
                        <a:pt x="69" y="5"/>
                        <a:pt x="71" y="7"/>
                        <a:pt x="69" y="6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8"/>
                        <a:pt x="73" y="10"/>
                        <a:pt x="73" y="10"/>
                      </a:cubicBezTo>
                      <a:cubicBezTo>
                        <a:pt x="73" y="9"/>
                        <a:pt x="71" y="7"/>
                        <a:pt x="70" y="6"/>
                      </a:cubicBezTo>
                      <a:cubicBezTo>
                        <a:pt x="71" y="6"/>
                        <a:pt x="72" y="7"/>
                        <a:pt x="72" y="8"/>
                      </a:cubicBezTo>
                      <a:cubicBezTo>
                        <a:pt x="72" y="7"/>
                        <a:pt x="71" y="6"/>
                        <a:pt x="70" y="5"/>
                      </a:cubicBezTo>
                      <a:cubicBezTo>
                        <a:pt x="71" y="6"/>
                        <a:pt x="73" y="7"/>
                        <a:pt x="74" y="8"/>
                      </a:cubicBezTo>
                      <a:cubicBezTo>
                        <a:pt x="76" y="11"/>
                        <a:pt x="76" y="11"/>
                        <a:pt x="76" y="11"/>
                      </a:cubicBezTo>
                      <a:cubicBezTo>
                        <a:pt x="76" y="11"/>
                        <a:pt x="76" y="11"/>
                        <a:pt x="76" y="11"/>
                      </a:cubicBezTo>
                      <a:cubicBezTo>
                        <a:pt x="78" y="13"/>
                        <a:pt x="78" y="12"/>
                        <a:pt x="80" y="15"/>
                      </a:cubicBezTo>
                      <a:cubicBezTo>
                        <a:pt x="80" y="15"/>
                        <a:pt x="80" y="14"/>
                        <a:pt x="79" y="13"/>
                      </a:cubicBezTo>
                      <a:cubicBezTo>
                        <a:pt x="76" y="10"/>
                        <a:pt x="76" y="8"/>
                        <a:pt x="73" y="5"/>
                      </a:cubicBezTo>
                      <a:cubicBezTo>
                        <a:pt x="73" y="4"/>
                        <a:pt x="80" y="13"/>
                        <a:pt x="76" y="7"/>
                      </a:cubicBezTo>
                      <a:cubicBezTo>
                        <a:pt x="75" y="6"/>
                        <a:pt x="74" y="4"/>
                        <a:pt x="74" y="5"/>
                      </a:cubicBezTo>
                      <a:cubicBezTo>
                        <a:pt x="75" y="5"/>
                        <a:pt x="72" y="2"/>
                        <a:pt x="73" y="3"/>
                      </a:cubicBezTo>
                      <a:cubicBezTo>
                        <a:pt x="74" y="4"/>
                        <a:pt x="76" y="6"/>
                        <a:pt x="77" y="8"/>
                      </a:cubicBezTo>
                      <a:cubicBezTo>
                        <a:pt x="76" y="7"/>
                        <a:pt x="76" y="7"/>
                        <a:pt x="76" y="8"/>
                      </a:cubicBezTo>
                      <a:cubicBezTo>
                        <a:pt x="78" y="9"/>
                        <a:pt x="79" y="11"/>
                        <a:pt x="79" y="11"/>
                      </a:cubicBezTo>
                      <a:cubicBezTo>
                        <a:pt x="79" y="10"/>
                        <a:pt x="80" y="10"/>
                        <a:pt x="78" y="8"/>
                      </a:cubicBezTo>
                      <a:cubicBezTo>
                        <a:pt x="77" y="6"/>
                        <a:pt x="78" y="9"/>
                        <a:pt x="77" y="7"/>
                      </a:cubicBezTo>
                      <a:cubicBezTo>
                        <a:pt x="77" y="6"/>
                        <a:pt x="79" y="8"/>
                        <a:pt x="76" y="5"/>
                      </a:cubicBezTo>
                      <a:cubicBezTo>
                        <a:pt x="76" y="6"/>
                        <a:pt x="75" y="4"/>
                        <a:pt x="74" y="2"/>
                      </a:cubicBezTo>
                      <a:cubicBezTo>
                        <a:pt x="73" y="1"/>
                        <a:pt x="73" y="1"/>
                        <a:pt x="73" y="1"/>
                      </a:cubicBezTo>
                      <a:cubicBezTo>
                        <a:pt x="74" y="3"/>
                        <a:pt x="74" y="3"/>
                        <a:pt x="74" y="3"/>
                      </a:cubicBezTo>
                      <a:cubicBezTo>
                        <a:pt x="76" y="3"/>
                        <a:pt x="73" y="0"/>
                        <a:pt x="74" y="0"/>
                      </a:cubicBezTo>
                      <a:cubicBezTo>
                        <a:pt x="76" y="3"/>
                        <a:pt x="76" y="3"/>
                        <a:pt x="76" y="3"/>
                      </a:cubicBezTo>
                      <a:cubicBezTo>
                        <a:pt x="77" y="5"/>
                        <a:pt x="74" y="2"/>
                        <a:pt x="77" y="5"/>
                      </a:cubicBezTo>
                      <a:cubicBezTo>
                        <a:pt x="77" y="5"/>
                        <a:pt x="76" y="4"/>
                        <a:pt x="77" y="4"/>
                      </a:cubicBezTo>
                      <a:cubicBezTo>
                        <a:pt x="77" y="5"/>
                        <a:pt x="77" y="5"/>
                        <a:pt x="78" y="5"/>
                      </a:cubicBezTo>
                      <a:cubicBezTo>
                        <a:pt x="78" y="5"/>
                        <a:pt x="81" y="9"/>
                        <a:pt x="80" y="7"/>
                      </a:cubicBezTo>
                      <a:cubicBezTo>
                        <a:pt x="79" y="5"/>
                        <a:pt x="79" y="5"/>
                        <a:pt x="78" y="4"/>
                      </a:cubicBezTo>
                      <a:cubicBezTo>
                        <a:pt x="78" y="3"/>
                        <a:pt x="77" y="2"/>
                        <a:pt x="77" y="1"/>
                      </a:cubicBezTo>
                      <a:cubicBezTo>
                        <a:pt x="79" y="4"/>
                        <a:pt x="78" y="1"/>
                        <a:pt x="80" y="4"/>
                      </a:cubicBezTo>
                      <a:cubicBezTo>
                        <a:pt x="79" y="3"/>
                        <a:pt x="78" y="3"/>
                        <a:pt x="80" y="6"/>
                      </a:cubicBezTo>
                      <a:cubicBezTo>
                        <a:pt x="82" y="9"/>
                        <a:pt x="79" y="6"/>
                        <a:pt x="81" y="9"/>
                      </a:cubicBezTo>
                      <a:cubicBezTo>
                        <a:pt x="82" y="9"/>
                        <a:pt x="84" y="11"/>
                        <a:pt x="85" y="13"/>
                      </a:cubicBezTo>
                      <a:cubicBezTo>
                        <a:pt x="86" y="13"/>
                        <a:pt x="85" y="12"/>
                        <a:pt x="85" y="12"/>
                      </a:cubicBezTo>
                      <a:cubicBezTo>
                        <a:pt x="84" y="10"/>
                        <a:pt x="83" y="10"/>
                        <a:pt x="82" y="9"/>
                      </a:cubicBezTo>
                      <a:cubicBezTo>
                        <a:pt x="83" y="9"/>
                        <a:pt x="82" y="7"/>
                        <a:pt x="81" y="5"/>
                      </a:cubicBezTo>
                      <a:cubicBezTo>
                        <a:pt x="82" y="6"/>
                        <a:pt x="84" y="8"/>
                        <a:pt x="83" y="8"/>
                      </a:cubicBezTo>
                      <a:cubicBezTo>
                        <a:pt x="84" y="7"/>
                        <a:pt x="84" y="7"/>
                        <a:pt x="85" y="7"/>
                      </a:cubicBezTo>
                      <a:cubicBezTo>
                        <a:pt x="83" y="5"/>
                        <a:pt x="85" y="6"/>
                        <a:pt x="83" y="4"/>
                      </a:cubicBezTo>
                      <a:cubicBezTo>
                        <a:pt x="82" y="4"/>
                        <a:pt x="81" y="2"/>
                        <a:pt x="80" y="0"/>
                      </a:cubicBezTo>
                      <a:cubicBezTo>
                        <a:pt x="80" y="0"/>
                        <a:pt x="81" y="1"/>
                        <a:pt x="81" y="2"/>
                      </a:cubicBezTo>
                      <a:cubicBezTo>
                        <a:pt x="80" y="0"/>
                        <a:pt x="84" y="4"/>
                        <a:pt x="82" y="2"/>
                      </a:cubicBezTo>
                      <a:cubicBezTo>
                        <a:pt x="82" y="3"/>
                        <a:pt x="85" y="5"/>
                        <a:pt x="86" y="8"/>
                      </a:cubicBezTo>
                      <a:cubicBezTo>
                        <a:pt x="86" y="6"/>
                        <a:pt x="87" y="9"/>
                        <a:pt x="88" y="9"/>
                      </a:cubicBezTo>
                      <a:cubicBezTo>
                        <a:pt x="87" y="8"/>
                        <a:pt x="87" y="6"/>
                        <a:pt x="87" y="5"/>
                      </a:cubicBezTo>
                      <a:cubicBezTo>
                        <a:pt x="89" y="7"/>
                        <a:pt x="88" y="5"/>
                        <a:pt x="89" y="4"/>
                      </a:cubicBezTo>
                      <a:cubicBezTo>
                        <a:pt x="90" y="5"/>
                        <a:pt x="91" y="8"/>
                        <a:pt x="92" y="8"/>
                      </a:cubicBezTo>
                      <a:cubicBezTo>
                        <a:pt x="92" y="8"/>
                        <a:pt x="90" y="6"/>
                        <a:pt x="91" y="6"/>
                      </a:cubicBezTo>
                      <a:cubicBezTo>
                        <a:pt x="91" y="7"/>
                        <a:pt x="91" y="7"/>
                        <a:pt x="91" y="7"/>
                      </a:cubicBezTo>
                      <a:cubicBezTo>
                        <a:pt x="91" y="6"/>
                        <a:pt x="93" y="8"/>
                        <a:pt x="91" y="4"/>
                      </a:cubicBezTo>
                      <a:cubicBezTo>
                        <a:pt x="93" y="7"/>
                        <a:pt x="93" y="7"/>
                        <a:pt x="93" y="7"/>
                      </a:cubicBezTo>
                      <a:cubicBezTo>
                        <a:pt x="93" y="7"/>
                        <a:pt x="93" y="7"/>
                        <a:pt x="92" y="6"/>
                      </a:cubicBezTo>
                      <a:cubicBezTo>
                        <a:pt x="93" y="7"/>
                        <a:pt x="94" y="8"/>
                        <a:pt x="94" y="9"/>
                      </a:cubicBezTo>
                      <a:cubicBezTo>
                        <a:pt x="96" y="11"/>
                        <a:pt x="94" y="8"/>
                        <a:pt x="95" y="8"/>
                      </a:cubicBezTo>
                      <a:cubicBezTo>
                        <a:pt x="93" y="6"/>
                        <a:pt x="93" y="6"/>
                        <a:pt x="93" y="6"/>
                      </a:cubicBezTo>
                      <a:cubicBezTo>
                        <a:pt x="93" y="5"/>
                        <a:pt x="94" y="6"/>
                        <a:pt x="94" y="5"/>
                      </a:cubicBezTo>
                      <a:cubicBezTo>
                        <a:pt x="96" y="7"/>
                        <a:pt x="96" y="7"/>
                        <a:pt x="96" y="7"/>
                      </a:cubicBezTo>
                      <a:cubicBezTo>
                        <a:pt x="95" y="6"/>
                        <a:pt x="95" y="6"/>
                        <a:pt x="95" y="6"/>
                      </a:cubicBezTo>
                      <a:cubicBezTo>
                        <a:pt x="96" y="7"/>
                        <a:pt x="97" y="8"/>
                        <a:pt x="96" y="7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8" y="10"/>
                        <a:pt x="97" y="9"/>
                        <a:pt x="96" y="7"/>
                      </a:cubicBezTo>
                      <a:cubicBezTo>
                        <a:pt x="95" y="6"/>
                        <a:pt x="95" y="7"/>
                        <a:pt x="96" y="9"/>
                      </a:cubicBezTo>
                      <a:cubicBezTo>
                        <a:pt x="96" y="9"/>
                        <a:pt x="96" y="8"/>
                        <a:pt x="96" y="8"/>
                      </a:cubicBezTo>
                      <a:cubicBezTo>
                        <a:pt x="97" y="10"/>
                        <a:pt x="97" y="10"/>
                        <a:pt x="98" y="12"/>
                      </a:cubicBezTo>
                      <a:cubicBezTo>
                        <a:pt x="98" y="11"/>
                        <a:pt x="99" y="12"/>
                        <a:pt x="98" y="11"/>
                      </a:cubicBezTo>
                      <a:cubicBezTo>
                        <a:pt x="99" y="13"/>
                        <a:pt x="99" y="13"/>
                        <a:pt x="99" y="13"/>
                      </a:cubicBezTo>
                      <a:cubicBezTo>
                        <a:pt x="98" y="12"/>
                        <a:pt x="97" y="12"/>
                        <a:pt x="97" y="11"/>
                      </a:cubicBezTo>
                      <a:cubicBezTo>
                        <a:pt x="98" y="13"/>
                        <a:pt x="99" y="14"/>
                        <a:pt x="98" y="14"/>
                      </a:cubicBezTo>
                      <a:cubicBezTo>
                        <a:pt x="96" y="11"/>
                        <a:pt x="98" y="16"/>
                        <a:pt x="98" y="15"/>
                      </a:cubicBezTo>
                      <a:cubicBezTo>
                        <a:pt x="96" y="13"/>
                        <a:pt x="95" y="11"/>
                        <a:pt x="95" y="10"/>
                      </a:cubicBezTo>
                      <a:cubicBezTo>
                        <a:pt x="94" y="9"/>
                        <a:pt x="95" y="11"/>
                        <a:pt x="94" y="10"/>
                      </a:cubicBezTo>
                      <a:cubicBezTo>
                        <a:pt x="95" y="11"/>
                        <a:pt x="96" y="14"/>
                        <a:pt x="97" y="15"/>
                      </a:cubicBezTo>
                      <a:cubicBezTo>
                        <a:pt x="95" y="13"/>
                        <a:pt x="95" y="13"/>
                        <a:pt x="95" y="13"/>
                      </a:cubicBezTo>
                      <a:cubicBezTo>
                        <a:pt x="96" y="14"/>
                        <a:pt x="97" y="17"/>
                        <a:pt x="97" y="17"/>
                      </a:cubicBezTo>
                      <a:cubicBezTo>
                        <a:pt x="95" y="16"/>
                        <a:pt x="95" y="17"/>
                        <a:pt x="94" y="17"/>
                      </a:cubicBezTo>
                      <a:cubicBezTo>
                        <a:pt x="93" y="15"/>
                        <a:pt x="93" y="15"/>
                        <a:pt x="93" y="15"/>
                      </a:cubicBezTo>
                      <a:cubicBezTo>
                        <a:pt x="95" y="19"/>
                        <a:pt x="93" y="17"/>
                        <a:pt x="94" y="19"/>
                      </a:cubicBezTo>
                      <a:cubicBezTo>
                        <a:pt x="92" y="18"/>
                        <a:pt x="94" y="21"/>
                        <a:pt x="91" y="19"/>
                      </a:cubicBezTo>
                      <a:cubicBezTo>
                        <a:pt x="91" y="21"/>
                        <a:pt x="91" y="23"/>
                        <a:pt x="89" y="23"/>
                      </a:cubicBezTo>
                      <a:cubicBezTo>
                        <a:pt x="88" y="21"/>
                        <a:pt x="88" y="21"/>
                        <a:pt x="88" y="21"/>
                      </a:cubicBezTo>
                      <a:cubicBezTo>
                        <a:pt x="89" y="23"/>
                        <a:pt x="87" y="20"/>
                        <a:pt x="87" y="20"/>
                      </a:cubicBezTo>
                      <a:cubicBezTo>
                        <a:pt x="88" y="22"/>
                        <a:pt x="88" y="23"/>
                        <a:pt x="89" y="24"/>
                      </a:cubicBezTo>
                      <a:cubicBezTo>
                        <a:pt x="87" y="23"/>
                        <a:pt x="88" y="25"/>
                        <a:pt x="89" y="27"/>
                      </a:cubicBezTo>
                      <a:cubicBezTo>
                        <a:pt x="88" y="26"/>
                        <a:pt x="88" y="26"/>
                        <a:pt x="88" y="26"/>
                      </a:cubicBezTo>
                      <a:cubicBezTo>
                        <a:pt x="90" y="29"/>
                        <a:pt x="87" y="27"/>
                        <a:pt x="86" y="27"/>
                      </a:cubicBezTo>
                      <a:cubicBezTo>
                        <a:pt x="86" y="26"/>
                        <a:pt x="85" y="25"/>
                        <a:pt x="85" y="25"/>
                      </a:cubicBezTo>
                      <a:cubicBezTo>
                        <a:pt x="86" y="28"/>
                        <a:pt x="86" y="28"/>
                        <a:pt x="87" y="30"/>
                      </a:cubicBezTo>
                      <a:cubicBezTo>
                        <a:pt x="86" y="30"/>
                        <a:pt x="85" y="30"/>
                        <a:pt x="84" y="29"/>
                      </a:cubicBezTo>
                      <a:cubicBezTo>
                        <a:pt x="86" y="33"/>
                        <a:pt x="83" y="32"/>
                        <a:pt x="84" y="35"/>
                      </a:cubicBezTo>
                      <a:cubicBezTo>
                        <a:pt x="82" y="34"/>
                        <a:pt x="82" y="34"/>
                        <a:pt x="82" y="34"/>
                      </a:cubicBezTo>
                      <a:cubicBezTo>
                        <a:pt x="84" y="38"/>
                        <a:pt x="80" y="36"/>
                        <a:pt x="80" y="39"/>
                      </a:cubicBezTo>
                      <a:cubicBezTo>
                        <a:pt x="78" y="36"/>
                        <a:pt x="78" y="36"/>
                        <a:pt x="78" y="36"/>
                      </a:cubicBezTo>
                      <a:cubicBezTo>
                        <a:pt x="77" y="36"/>
                        <a:pt x="78" y="37"/>
                        <a:pt x="80" y="39"/>
                      </a:cubicBezTo>
                      <a:cubicBezTo>
                        <a:pt x="79" y="39"/>
                        <a:pt x="80" y="41"/>
                        <a:pt x="78" y="39"/>
                      </a:cubicBezTo>
                      <a:cubicBezTo>
                        <a:pt x="77" y="39"/>
                        <a:pt x="79" y="41"/>
                        <a:pt x="79" y="42"/>
                      </a:cubicBezTo>
                      <a:cubicBezTo>
                        <a:pt x="77" y="41"/>
                        <a:pt x="77" y="42"/>
                        <a:pt x="77" y="43"/>
                      </a:cubicBezTo>
                      <a:cubicBezTo>
                        <a:pt x="78" y="43"/>
                        <a:pt x="78" y="43"/>
                        <a:pt x="78" y="43"/>
                      </a:cubicBezTo>
                      <a:cubicBezTo>
                        <a:pt x="77" y="42"/>
                        <a:pt x="76" y="41"/>
                        <a:pt x="76" y="41"/>
                      </a:cubicBezTo>
                      <a:cubicBezTo>
                        <a:pt x="76" y="42"/>
                        <a:pt x="74" y="41"/>
                        <a:pt x="77" y="44"/>
                      </a:cubicBezTo>
                      <a:cubicBezTo>
                        <a:pt x="75" y="43"/>
                        <a:pt x="77" y="47"/>
                        <a:pt x="74" y="45"/>
                      </a:cubicBezTo>
                      <a:cubicBezTo>
                        <a:pt x="75" y="46"/>
                        <a:pt x="75" y="46"/>
                        <a:pt x="76" y="47"/>
                      </a:cubicBezTo>
                      <a:cubicBezTo>
                        <a:pt x="75" y="47"/>
                        <a:pt x="73" y="46"/>
                        <a:pt x="74" y="48"/>
                      </a:cubicBezTo>
                      <a:cubicBezTo>
                        <a:pt x="74" y="48"/>
                        <a:pt x="73" y="46"/>
                        <a:pt x="72" y="46"/>
                      </a:cubicBezTo>
                      <a:cubicBezTo>
                        <a:pt x="73" y="47"/>
                        <a:pt x="74" y="48"/>
                        <a:pt x="74" y="48"/>
                      </a:cubicBezTo>
                      <a:cubicBezTo>
                        <a:pt x="75" y="51"/>
                        <a:pt x="70" y="48"/>
                        <a:pt x="70" y="49"/>
                      </a:cubicBezTo>
                      <a:cubicBezTo>
                        <a:pt x="70" y="53"/>
                        <a:pt x="68" y="53"/>
                        <a:pt x="67" y="55"/>
                      </a:cubicBezTo>
                      <a:cubicBezTo>
                        <a:pt x="66" y="54"/>
                        <a:pt x="66" y="54"/>
                        <a:pt x="66" y="54"/>
                      </a:cubicBezTo>
                      <a:cubicBezTo>
                        <a:pt x="68" y="57"/>
                        <a:pt x="63" y="53"/>
                        <a:pt x="66" y="57"/>
                      </a:cubicBezTo>
                      <a:cubicBezTo>
                        <a:pt x="65" y="56"/>
                        <a:pt x="65" y="57"/>
                        <a:pt x="64" y="56"/>
                      </a:cubicBezTo>
                      <a:cubicBezTo>
                        <a:pt x="65" y="58"/>
                        <a:pt x="61" y="55"/>
                        <a:pt x="63" y="58"/>
                      </a:cubicBezTo>
                      <a:cubicBezTo>
                        <a:pt x="63" y="58"/>
                        <a:pt x="63" y="57"/>
                        <a:pt x="63" y="57"/>
                      </a:cubicBezTo>
                      <a:cubicBezTo>
                        <a:pt x="61" y="56"/>
                        <a:pt x="62" y="59"/>
                        <a:pt x="60" y="58"/>
                      </a:cubicBezTo>
                      <a:cubicBezTo>
                        <a:pt x="60" y="58"/>
                        <a:pt x="60" y="57"/>
                        <a:pt x="60" y="57"/>
                      </a:cubicBezTo>
                      <a:cubicBezTo>
                        <a:pt x="58" y="56"/>
                        <a:pt x="62" y="60"/>
                        <a:pt x="59" y="57"/>
                      </a:cubicBezTo>
                      <a:cubicBezTo>
                        <a:pt x="58" y="57"/>
                        <a:pt x="60" y="58"/>
                        <a:pt x="60" y="58"/>
                      </a:cubicBezTo>
                      <a:cubicBezTo>
                        <a:pt x="58" y="58"/>
                        <a:pt x="58" y="62"/>
                        <a:pt x="57" y="64"/>
                      </a:cubicBezTo>
                      <a:cubicBezTo>
                        <a:pt x="55" y="63"/>
                        <a:pt x="52" y="58"/>
                        <a:pt x="54" y="61"/>
                      </a:cubicBezTo>
                      <a:cubicBezTo>
                        <a:pt x="53" y="61"/>
                        <a:pt x="55" y="63"/>
                        <a:pt x="54" y="62"/>
                      </a:cubicBezTo>
                      <a:cubicBezTo>
                        <a:pt x="55" y="63"/>
                        <a:pt x="50" y="59"/>
                        <a:pt x="52" y="61"/>
                      </a:cubicBezTo>
                      <a:cubicBezTo>
                        <a:pt x="54" y="63"/>
                        <a:pt x="53" y="62"/>
                        <a:pt x="54" y="63"/>
                      </a:cubicBezTo>
                      <a:cubicBezTo>
                        <a:pt x="52" y="63"/>
                        <a:pt x="50" y="61"/>
                        <a:pt x="51" y="63"/>
                      </a:cubicBezTo>
                      <a:cubicBezTo>
                        <a:pt x="50" y="62"/>
                        <a:pt x="50" y="62"/>
                        <a:pt x="50" y="62"/>
                      </a:cubicBezTo>
                      <a:cubicBezTo>
                        <a:pt x="52" y="65"/>
                        <a:pt x="50" y="64"/>
                        <a:pt x="53" y="68"/>
                      </a:cubicBezTo>
                      <a:cubicBezTo>
                        <a:pt x="51" y="71"/>
                        <a:pt x="50" y="76"/>
                        <a:pt x="47" y="79"/>
                      </a:cubicBezTo>
                      <a:cubicBezTo>
                        <a:pt x="43" y="81"/>
                        <a:pt x="41" y="86"/>
                        <a:pt x="36" y="87"/>
                      </a:cubicBezTo>
                      <a:cubicBezTo>
                        <a:pt x="33" y="84"/>
                        <a:pt x="33" y="84"/>
                        <a:pt x="33" y="86"/>
                      </a:cubicBezTo>
                      <a:cubicBezTo>
                        <a:pt x="33" y="86"/>
                        <a:pt x="33" y="86"/>
                        <a:pt x="32" y="85"/>
                      </a:cubicBezTo>
                      <a:cubicBezTo>
                        <a:pt x="34" y="88"/>
                        <a:pt x="32" y="86"/>
                        <a:pt x="34" y="88"/>
                      </a:cubicBezTo>
                      <a:cubicBezTo>
                        <a:pt x="32" y="89"/>
                        <a:pt x="31" y="90"/>
                        <a:pt x="30" y="91"/>
                      </a:cubicBezTo>
                      <a:cubicBezTo>
                        <a:pt x="30" y="91"/>
                        <a:pt x="29" y="89"/>
                        <a:pt x="28" y="89"/>
                      </a:cubicBezTo>
                      <a:cubicBezTo>
                        <a:pt x="29" y="91"/>
                        <a:pt x="29" y="91"/>
                        <a:pt x="29" y="91"/>
                      </a:cubicBezTo>
                      <a:cubicBezTo>
                        <a:pt x="29" y="90"/>
                        <a:pt x="29" y="90"/>
                        <a:pt x="29" y="90"/>
                      </a:cubicBezTo>
                      <a:cubicBezTo>
                        <a:pt x="29" y="91"/>
                        <a:pt x="30" y="92"/>
                        <a:pt x="30" y="93"/>
                      </a:cubicBezTo>
                      <a:cubicBezTo>
                        <a:pt x="29" y="98"/>
                        <a:pt x="22" y="95"/>
                        <a:pt x="18" y="98"/>
                      </a:cubicBezTo>
                      <a:cubicBezTo>
                        <a:pt x="17" y="97"/>
                        <a:pt x="16" y="99"/>
                        <a:pt x="16" y="100"/>
                      </a:cubicBezTo>
                      <a:cubicBezTo>
                        <a:pt x="11" y="98"/>
                        <a:pt x="7" y="97"/>
                        <a:pt x="6" y="101"/>
                      </a:cubicBezTo>
                      <a:cubicBezTo>
                        <a:pt x="6" y="101"/>
                        <a:pt x="2" y="93"/>
                        <a:pt x="2" y="9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90" name="Freeform 21"/>
                <p:cNvSpPr>
                  <a:spLocks/>
                </p:cNvSpPr>
                <p:nvPr/>
              </p:nvSpPr>
              <p:spPr bwMode="auto">
                <a:xfrm>
                  <a:off x="2948" y="1181"/>
                  <a:ext cx="0" cy="1"/>
                </a:xfrm>
                <a:custGeom>
                  <a:avLst/>
                  <a:gdLst>
                    <a:gd name="T0" fmla="*/ 2 w 2"/>
                    <a:gd name="T1" fmla="*/ 4 h 4"/>
                    <a:gd name="T2" fmla="*/ 0 w 2"/>
                    <a:gd name="T3" fmla="*/ 0 h 4"/>
                    <a:gd name="T4" fmla="*/ 2 w 2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4">
                      <a:moveTo>
                        <a:pt x="2" y="4"/>
                      </a:moveTo>
                      <a:cubicBezTo>
                        <a:pt x="2" y="3"/>
                        <a:pt x="1" y="2"/>
                        <a:pt x="0" y="0"/>
                      </a:cubicBezTo>
                      <a:cubicBezTo>
                        <a:pt x="1" y="1"/>
                        <a:pt x="2" y="3"/>
                        <a:pt x="2" y="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91" name="Freeform 22"/>
                <p:cNvSpPr>
                  <a:spLocks/>
                </p:cNvSpPr>
                <p:nvPr/>
              </p:nvSpPr>
              <p:spPr bwMode="auto">
                <a:xfrm>
                  <a:off x="2944" y="1179"/>
                  <a:ext cx="1" cy="1"/>
                </a:xfrm>
                <a:custGeom>
                  <a:avLst/>
                  <a:gdLst>
                    <a:gd name="T0" fmla="*/ 1 w 1"/>
                    <a:gd name="T1" fmla="*/ 2 h 3"/>
                    <a:gd name="T2" fmla="*/ 0 w 1"/>
                    <a:gd name="T3" fmla="*/ 2 h 3"/>
                    <a:gd name="T4" fmla="*/ 0 w 1"/>
                    <a:gd name="T5" fmla="*/ 1 h 3"/>
                    <a:gd name="T6" fmla="*/ 1 w 1"/>
                    <a:gd name="T7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3">
                      <a:moveTo>
                        <a:pt x="1" y="2"/>
                      </a:moveTo>
                      <a:cubicBezTo>
                        <a:pt x="1" y="3"/>
                        <a:pt x="1" y="2"/>
                        <a:pt x="0" y="2"/>
                      </a:cubicBezTo>
                      <a:cubicBezTo>
                        <a:pt x="0" y="2"/>
                        <a:pt x="0" y="0"/>
                        <a:pt x="0" y="1"/>
                      </a:cubicBezTo>
                      <a:cubicBezTo>
                        <a:pt x="0" y="1"/>
                        <a:pt x="1" y="2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92" name="Freeform 23"/>
                <p:cNvSpPr>
                  <a:spLocks/>
                </p:cNvSpPr>
                <p:nvPr/>
              </p:nvSpPr>
              <p:spPr bwMode="auto">
                <a:xfrm>
                  <a:off x="2944" y="1179"/>
                  <a:ext cx="0" cy="1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1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93" name="Freeform 24"/>
                <p:cNvSpPr>
                  <a:spLocks/>
                </p:cNvSpPr>
                <p:nvPr/>
              </p:nvSpPr>
              <p:spPr bwMode="auto">
                <a:xfrm>
                  <a:off x="2943" y="1179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94" name="Freeform 25"/>
                <p:cNvSpPr>
                  <a:spLocks/>
                </p:cNvSpPr>
                <p:nvPr/>
              </p:nvSpPr>
              <p:spPr bwMode="auto">
                <a:xfrm>
                  <a:off x="2943" y="1180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1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1"/>
                        <a:pt x="0" y="1"/>
                      </a:cubicBezTo>
                      <a:cubicBezTo>
                        <a:pt x="1" y="1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95" name="Freeform 26"/>
                <p:cNvSpPr>
                  <a:spLocks/>
                </p:cNvSpPr>
                <p:nvPr/>
              </p:nvSpPr>
              <p:spPr bwMode="auto">
                <a:xfrm>
                  <a:off x="2942" y="1180"/>
                  <a:ext cx="0" cy="0"/>
                </a:xfrm>
                <a:custGeom>
                  <a:avLst/>
                  <a:gdLst>
                    <a:gd name="T0" fmla="*/ 1 w 1"/>
                    <a:gd name="T1" fmla="*/ 1 h 3"/>
                    <a:gd name="T2" fmla="*/ 0 w 1"/>
                    <a:gd name="T3" fmla="*/ 2 h 3"/>
                    <a:gd name="T4" fmla="*/ 1 w 1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1"/>
                      </a:moveTo>
                      <a:cubicBezTo>
                        <a:pt x="1" y="2"/>
                        <a:pt x="1" y="3"/>
                        <a:pt x="0" y="2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96" name="Freeform 27"/>
                <p:cNvSpPr>
                  <a:spLocks/>
                </p:cNvSpPr>
                <p:nvPr/>
              </p:nvSpPr>
              <p:spPr bwMode="auto">
                <a:xfrm>
                  <a:off x="2942" y="1180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97" name="Freeform 28"/>
                <p:cNvSpPr>
                  <a:spLocks/>
                </p:cNvSpPr>
                <p:nvPr/>
              </p:nvSpPr>
              <p:spPr bwMode="auto">
                <a:xfrm>
                  <a:off x="2936" y="1188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98" name="Freeform 29"/>
                <p:cNvSpPr>
                  <a:spLocks/>
                </p:cNvSpPr>
                <p:nvPr/>
              </p:nvSpPr>
              <p:spPr bwMode="auto">
                <a:xfrm>
                  <a:off x="2933" y="1190"/>
                  <a:ext cx="1" cy="1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0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0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99" name="Freeform 30"/>
                <p:cNvSpPr>
                  <a:spLocks/>
                </p:cNvSpPr>
                <p:nvPr/>
              </p:nvSpPr>
              <p:spPr bwMode="auto">
                <a:xfrm>
                  <a:off x="2933" y="1193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00" name="Freeform 31"/>
                <p:cNvSpPr>
                  <a:spLocks/>
                </p:cNvSpPr>
                <p:nvPr/>
              </p:nvSpPr>
              <p:spPr bwMode="auto">
                <a:xfrm>
                  <a:off x="3026" y="1229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2 w 3"/>
                    <a:gd name="T3" fmla="*/ 1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0" y="0"/>
                        <a:pt x="2" y="1"/>
                      </a:cubicBezTo>
                      <a:cubicBezTo>
                        <a:pt x="3" y="1"/>
                        <a:pt x="3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01" name="Freeform 32"/>
                <p:cNvSpPr>
                  <a:spLocks/>
                </p:cNvSpPr>
                <p:nvPr/>
              </p:nvSpPr>
              <p:spPr bwMode="auto">
                <a:xfrm>
                  <a:off x="2999" y="1228"/>
                  <a:ext cx="27" cy="34"/>
                </a:xfrm>
                <a:custGeom>
                  <a:avLst/>
                  <a:gdLst>
                    <a:gd name="T0" fmla="*/ 16 w 124"/>
                    <a:gd name="T1" fmla="*/ 126 h 148"/>
                    <a:gd name="T2" fmla="*/ 19 w 124"/>
                    <a:gd name="T3" fmla="*/ 121 h 148"/>
                    <a:gd name="T4" fmla="*/ 22 w 124"/>
                    <a:gd name="T5" fmla="*/ 109 h 148"/>
                    <a:gd name="T6" fmla="*/ 25 w 124"/>
                    <a:gd name="T7" fmla="*/ 106 h 148"/>
                    <a:gd name="T8" fmla="*/ 35 w 124"/>
                    <a:gd name="T9" fmla="*/ 99 h 148"/>
                    <a:gd name="T10" fmla="*/ 38 w 124"/>
                    <a:gd name="T11" fmla="*/ 97 h 148"/>
                    <a:gd name="T12" fmla="*/ 40 w 124"/>
                    <a:gd name="T13" fmla="*/ 90 h 148"/>
                    <a:gd name="T14" fmla="*/ 45 w 124"/>
                    <a:gd name="T15" fmla="*/ 87 h 148"/>
                    <a:gd name="T16" fmla="*/ 48 w 124"/>
                    <a:gd name="T17" fmla="*/ 85 h 148"/>
                    <a:gd name="T18" fmla="*/ 48 w 124"/>
                    <a:gd name="T19" fmla="*/ 81 h 148"/>
                    <a:gd name="T20" fmla="*/ 49 w 124"/>
                    <a:gd name="T21" fmla="*/ 74 h 148"/>
                    <a:gd name="T22" fmla="*/ 52 w 124"/>
                    <a:gd name="T23" fmla="*/ 72 h 148"/>
                    <a:gd name="T24" fmla="*/ 53 w 124"/>
                    <a:gd name="T25" fmla="*/ 67 h 148"/>
                    <a:gd name="T26" fmla="*/ 57 w 124"/>
                    <a:gd name="T27" fmla="*/ 65 h 148"/>
                    <a:gd name="T28" fmla="*/ 60 w 124"/>
                    <a:gd name="T29" fmla="*/ 60 h 148"/>
                    <a:gd name="T30" fmla="*/ 66 w 124"/>
                    <a:gd name="T31" fmla="*/ 57 h 148"/>
                    <a:gd name="T32" fmla="*/ 67 w 124"/>
                    <a:gd name="T33" fmla="*/ 53 h 148"/>
                    <a:gd name="T34" fmla="*/ 70 w 124"/>
                    <a:gd name="T35" fmla="*/ 53 h 148"/>
                    <a:gd name="T36" fmla="*/ 70 w 124"/>
                    <a:gd name="T37" fmla="*/ 49 h 148"/>
                    <a:gd name="T38" fmla="*/ 70 w 124"/>
                    <a:gd name="T39" fmla="*/ 48 h 148"/>
                    <a:gd name="T40" fmla="*/ 72 w 124"/>
                    <a:gd name="T41" fmla="*/ 46 h 148"/>
                    <a:gd name="T42" fmla="*/ 78 w 124"/>
                    <a:gd name="T43" fmla="*/ 39 h 148"/>
                    <a:gd name="T44" fmla="*/ 80 w 124"/>
                    <a:gd name="T45" fmla="*/ 36 h 148"/>
                    <a:gd name="T46" fmla="*/ 82 w 124"/>
                    <a:gd name="T47" fmla="*/ 33 h 148"/>
                    <a:gd name="T48" fmla="*/ 87 w 124"/>
                    <a:gd name="T49" fmla="*/ 28 h 148"/>
                    <a:gd name="T50" fmla="*/ 93 w 124"/>
                    <a:gd name="T51" fmla="*/ 31 h 148"/>
                    <a:gd name="T52" fmla="*/ 90 w 124"/>
                    <a:gd name="T53" fmla="*/ 24 h 148"/>
                    <a:gd name="T54" fmla="*/ 86 w 124"/>
                    <a:gd name="T55" fmla="*/ 18 h 148"/>
                    <a:gd name="T56" fmla="*/ 90 w 124"/>
                    <a:gd name="T57" fmla="*/ 17 h 148"/>
                    <a:gd name="T58" fmla="*/ 88 w 124"/>
                    <a:gd name="T59" fmla="*/ 14 h 148"/>
                    <a:gd name="T60" fmla="*/ 91 w 124"/>
                    <a:gd name="T61" fmla="*/ 14 h 148"/>
                    <a:gd name="T62" fmla="*/ 97 w 124"/>
                    <a:gd name="T63" fmla="*/ 16 h 148"/>
                    <a:gd name="T64" fmla="*/ 94 w 124"/>
                    <a:gd name="T65" fmla="*/ 10 h 148"/>
                    <a:gd name="T66" fmla="*/ 98 w 124"/>
                    <a:gd name="T67" fmla="*/ 11 h 148"/>
                    <a:gd name="T68" fmla="*/ 96 w 124"/>
                    <a:gd name="T69" fmla="*/ 7 h 148"/>
                    <a:gd name="T70" fmla="*/ 98 w 124"/>
                    <a:gd name="T71" fmla="*/ 5 h 148"/>
                    <a:gd name="T72" fmla="*/ 104 w 124"/>
                    <a:gd name="T73" fmla="*/ 11 h 148"/>
                    <a:gd name="T74" fmla="*/ 102 w 124"/>
                    <a:gd name="T75" fmla="*/ 4 h 148"/>
                    <a:gd name="T76" fmla="*/ 115 w 124"/>
                    <a:gd name="T77" fmla="*/ 5 h 148"/>
                    <a:gd name="T78" fmla="*/ 118 w 124"/>
                    <a:gd name="T79" fmla="*/ 5 h 148"/>
                    <a:gd name="T80" fmla="*/ 120 w 124"/>
                    <a:gd name="T81" fmla="*/ 1 h 148"/>
                    <a:gd name="T82" fmla="*/ 123 w 124"/>
                    <a:gd name="T83" fmla="*/ 5 h 148"/>
                    <a:gd name="T84" fmla="*/ 117 w 124"/>
                    <a:gd name="T85" fmla="*/ 6 h 148"/>
                    <a:gd name="T86" fmla="*/ 119 w 124"/>
                    <a:gd name="T87" fmla="*/ 17 h 148"/>
                    <a:gd name="T88" fmla="*/ 113 w 124"/>
                    <a:gd name="T89" fmla="*/ 29 h 148"/>
                    <a:gd name="T90" fmla="*/ 106 w 124"/>
                    <a:gd name="T91" fmla="*/ 42 h 148"/>
                    <a:gd name="T92" fmla="*/ 100 w 124"/>
                    <a:gd name="T93" fmla="*/ 52 h 148"/>
                    <a:gd name="T94" fmla="*/ 95 w 124"/>
                    <a:gd name="T95" fmla="*/ 60 h 148"/>
                    <a:gd name="T96" fmla="*/ 83 w 124"/>
                    <a:gd name="T97" fmla="*/ 72 h 148"/>
                    <a:gd name="T98" fmla="*/ 74 w 124"/>
                    <a:gd name="T99" fmla="*/ 78 h 148"/>
                    <a:gd name="T100" fmla="*/ 64 w 124"/>
                    <a:gd name="T101" fmla="*/ 85 h 148"/>
                    <a:gd name="T102" fmla="*/ 43 w 124"/>
                    <a:gd name="T103" fmla="*/ 120 h 148"/>
                    <a:gd name="T104" fmla="*/ 35 w 124"/>
                    <a:gd name="T105" fmla="*/ 127 h 148"/>
                    <a:gd name="T106" fmla="*/ 4 w 124"/>
                    <a:gd name="T107" fmla="*/ 14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24" h="148">
                      <a:moveTo>
                        <a:pt x="4" y="140"/>
                      </a:moveTo>
                      <a:cubicBezTo>
                        <a:pt x="0" y="133"/>
                        <a:pt x="7" y="136"/>
                        <a:pt x="6" y="131"/>
                      </a:cubicBezTo>
                      <a:cubicBezTo>
                        <a:pt x="6" y="131"/>
                        <a:pt x="8" y="134"/>
                        <a:pt x="8" y="133"/>
                      </a:cubicBezTo>
                      <a:cubicBezTo>
                        <a:pt x="6" y="127"/>
                        <a:pt x="11" y="127"/>
                        <a:pt x="16" y="128"/>
                      </a:cubicBezTo>
                      <a:cubicBezTo>
                        <a:pt x="16" y="129"/>
                        <a:pt x="16" y="129"/>
                        <a:pt x="16" y="129"/>
                      </a:cubicBezTo>
                      <a:cubicBezTo>
                        <a:pt x="17" y="129"/>
                        <a:pt x="15" y="126"/>
                        <a:pt x="16" y="126"/>
                      </a:cubicBezTo>
                      <a:cubicBezTo>
                        <a:pt x="17" y="126"/>
                        <a:pt x="17" y="127"/>
                        <a:pt x="17" y="127"/>
                      </a:cubicBezTo>
                      <a:cubicBezTo>
                        <a:pt x="16" y="126"/>
                        <a:pt x="17" y="126"/>
                        <a:pt x="16" y="124"/>
                      </a:cubicBezTo>
                      <a:cubicBezTo>
                        <a:pt x="17" y="125"/>
                        <a:pt x="18" y="126"/>
                        <a:pt x="19" y="127"/>
                      </a:cubicBezTo>
                      <a:cubicBezTo>
                        <a:pt x="18" y="125"/>
                        <a:pt x="18" y="125"/>
                        <a:pt x="18" y="125"/>
                      </a:cubicBezTo>
                      <a:cubicBezTo>
                        <a:pt x="14" y="120"/>
                        <a:pt x="20" y="123"/>
                        <a:pt x="18" y="120"/>
                      </a:cubicBezTo>
                      <a:cubicBezTo>
                        <a:pt x="19" y="121"/>
                        <a:pt x="19" y="121"/>
                        <a:pt x="19" y="121"/>
                      </a:cubicBezTo>
                      <a:cubicBezTo>
                        <a:pt x="18" y="117"/>
                        <a:pt x="20" y="116"/>
                        <a:pt x="21" y="114"/>
                      </a:cubicBezTo>
                      <a:cubicBezTo>
                        <a:pt x="22" y="114"/>
                        <a:pt x="23" y="116"/>
                        <a:pt x="23" y="116"/>
                      </a:cubicBezTo>
                      <a:cubicBezTo>
                        <a:pt x="22" y="114"/>
                        <a:pt x="22" y="113"/>
                        <a:pt x="22" y="112"/>
                      </a:cubicBezTo>
                      <a:cubicBezTo>
                        <a:pt x="24" y="114"/>
                        <a:pt x="21" y="110"/>
                        <a:pt x="22" y="111"/>
                      </a:cubicBezTo>
                      <a:cubicBezTo>
                        <a:pt x="23" y="111"/>
                        <a:pt x="23" y="111"/>
                        <a:pt x="23" y="111"/>
                      </a:cubicBezTo>
                      <a:cubicBezTo>
                        <a:pt x="21" y="109"/>
                        <a:pt x="24" y="112"/>
                        <a:pt x="22" y="109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1" y="107"/>
                        <a:pt x="26" y="111"/>
                        <a:pt x="25" y="109"/>
                      </a:cubicBezTo>
                      <a:cubicBezTo>
                        <a:pt x="24" y="109"/>
                        <a:pt x="24" y="109"/>
                        <a:pt x="24" y="109"/>
                      </a:cubicBezTo>
                      <a:cubicBezTo>
                        <a:pt x="24" y="108"/>
                        <a:pt x="25" y="109"/>
                        <a:pt x="25" y="108"/>
                      </a:cubicBezTo>
                      <a:cubicBezTo>
                        <a:pt x="25" y="109"/>
                        <a:pt x="25" y="109"/>
                        <a:pt x="25" y="109"/>
                      </a:cubicBezTo>
                      <a:cubicBezTo>
                        <a:pt x="25" y="107"/>
                        <a:pt x="27" y="108"/>
                        <a:pt x="25" y="106"/>
                      </a:cubicBezTo>
                      <a:cubicBezTo>
                        <a:pt x="27" y="108"/>
                        <a:pt x="25" y="108"/>
                        <a:pt x="28" y="110"/>
                      </a:cubicBezTo>
                      <a:cubicBezTo>
                        <a:pt x="28" y="106"/>
                        <a:pt x="30" y="104"/>
                        <a:pt x="32" y="102"/>
                      </a:cubicBezTo>
                      <a:cubicBezTo>
                        <a:pt x="33" y="102"/>
                        <a:pt x="34" y="102"/>
                        <a:pt x="35" y="103"/>
                      </a:cubicBezTo>
                      <a:cubicBezTo>
                        <a:pt x="34" y="103"/>
                        <a:pt x="35" y="102"/>
                        <a:pt x="34" y="101"/>
                      </a:cubicBezTo>
                      <a:cubicBezTo>
                        <a:pt x="34" y="101"/>
                        <a:pt x="35" y="102"/>
                        <a:pt x="36" y="102"/>
                      </a:cubicBezTo>
                      <a:cubicBezTo>
                        <a:pt x="37" y="102"/>
                        <a:pt x="34" y="99"/>
                        <a:pt x="35" y="99"/>
                      </a:cubicBezTo>
                      <a:cubicBezTo>
                        <a:pt x="35" y="100"/>
                        <a:pt x="36" y="101"/>
                        <a:pt x="37" y="102"/>
                      </a:cubicBezTo>
                      <a:cubicBezTo>
                        <a:pt x="35" y="100"/>
                        <a:pt x="36" y="99"/>
                        <a:pt x="36" y="98"/>
                      </a:cubicBezTo>
                      <a:cubicBezTo>
                        <a:pt x="36" y="99"/>
                        <a:pt x="36" y="99"/>
                        <a:pt x="37" y="100"/>
                      </a:cubicBezTo>
                      <a:cubicBezTo>
                        <a:pt x="36" y="98"/>
                        <a:pt x="38" y="99"/>
                        <a:pt x="38" y="98"/>
                      </a:cubicBezTo>
                      <a:cubicBezTo>
                        <a:pt x="39" y="99"/>
                        <a:pt x="39" y="99"/>
                        <a:pt x="39" y="99"/>
                      </a:cubicBezTo>
                      <a:cubicBezTo>
                        <a:pt x="41" y="100"/>
                        <a:pt x="36" y="96"/>
                        <a:pt x="38" y="97"/>
                      </a:cubicBezTo>
                      <a:cubicBezTo>
                        <a:pt x="38" y="97"/>
                        <a:pt x="38" y="98"/>
                        <a:pt x="39" y="98"/>
                      </a:cubicBezTo>
                      <a:cubicBezTo>
                        <a:pt x="37" y="95"/>
                        <a:pt x="39" y="95"/>
                        <a:pt x="38" y="94"/>
                      </a:cubicBezTo>
                      <a:cubicBezTo>
                        <a:pt x="39" y="94"/>
                        <a:pt x="39" y="95"/>
                        <a:pt x="39" y="95"/>
                      </a:cubicBezTo>
                      <a:cubicBezTo>
                        <a:pt x="39" y="94"/>
                        <a:pt x="40" y="94"/>
                        <a:pt x="40" y="92"/>
                      </a:cubicBezTo>
                      <a:cubicBezTo>
                        <a:pt x="41" y="93"/>
                        <a:pt x="43" y="95"/>
                        <a:pt x="43" y="94"/>
                      </a:cubicBezTo>
                      <a:cubicBezTo>
                        <a:pt x="41" y="92"/>
                        <a:pt x="43" y="92"/>
                        <a:pt x="40" y="90"/>
                      </a:cubicBezTo>
                      <a:cubicBezTo>
                        <a:pt x="41" y="90"/>
                        <a:pt x="43" y="90"/>
                        <a:pt x="42" y="89"/>
                      </a:cubicBezTo>
                      <a:cubicBezTo>
                        <a:pt x="43" y="90"/>
                        <a:pt x="45" y="91"/>
                        <a:pt x="45" y="92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8" y="94"/>
                        <a:pt x="46" y="93"/>
                        <a:pt x="48" y="94"/>
                      </a:cubicBezTo>
                      <a:cubicBezTo>
                        <a:pt x="48" y="94"/>
                        <a:pt x="47" y="92"/>
                        <a:pt x="48" y="92"/>
                      </a:cubicBezTo>
                      <a:cubicBezTo>
                        <a:pt x="47" y="91"/>
                        <a:pt x="44" y="87"/>
                        <a:pt x="45" y="87"/>
                      </a:cubicBezTo>
                      <a:cubicBezTo>
                        <a:pt x="45" y="88"/>
                        <a:pt x="47" y="89"/>
                        <a:pt x="48" y="90"/>
                      </a:cubicBezTo>
                      <a:cubicBezTo>
                        <a:pt x="44" y="84"/>
                        <a:pt x="44" y="84"/>
                        <a:pt x="44" y="84"/>
                      </a:cubicBezTo>
                      <a:cubicBezTo>
                        <a:pt x="44" y="84"/>
                        <a:pt x="46" y="86"/>
                        <a:pt x="45" y="85"/>
                      </a:cubicBezTo>
                      <a:cubicBezTo>
                        <a:pt x="45" y="84"/>
                        <a:pt x="44" y="84"/>
                        <a:pt x="44" y="83"/>
                      </a:cubicBezTo>
                      <a:cubicBezTo>
                        <a:pt x="44" y="83"/>
                        <a:pt x="44" y="82"/>
                        <a:pt x="47" y="84"/>
                      </a:cubicBezTo>
                      <a:cubicBezTo>
                        <a:pt x="48" y="85"/>
                        <a:pt x="47" y="85"/>
                        <a:pt x="48" y="85"/>
                      </a:cubicBezTo>
                      <a:cubicBezTo>
                        <a:pt x="48" y="85"/>
                        <a:pt x="48" y="84"/>
                        <a:pt x="48" y="84"/>
                      </a:cubicBezTo>
                      <a:cubicBezTo>
                        <a:pt x="48" y="84"/>
                        <a:pt x="48" y="84"/>
                        <a:pt x="48" y="84"/>
                      </a:cubicBezTo>
                      <a:cubicBezTo>
                        <a:pt x="49" y="84"/>
                        <a:pt x="48" y="82"/>
                        <a:pt x="46" y="81"/>
                      </a:cubicBezTo>
                      <a:cubicBezTo>
                        <a:pt x="46" y="81"/>
                        <a:pt x="48" y="83"/>
                        <a:pt x="47" y="82"/>
                      </a:cubicBezTo>
                      <a:cubicBezTo>
                        <a:pt x="46" y="81"/>
                        <a:pt x="46" y="80"/>
                        <a:pt x="46" y="79"/>
                      </a:cubicBezTo>
                      <a:cubicBezTo>
                        <a:pt x="46" y="80"/>
                        <a:pt x="47" y="81"/>
                        <a:pt x="48" y="81"/>
                      </a:cubicBezTo>
                      <a:cubicBezTo>
                        <a:pt x="46" y="79"/>
                        <a:pt x="46" y="78"/>
                        <a:pt x="46" y="76"/>
                      </a:cubicBezTo>
                      <a:cubicBezTo>
                        <a:pt x="45" y="75"/>
                        <a:pt x="48" y="79"/>
                        <a:pt x="47" y="78"/>
                      </a:cubicBezTo>
                      <a:cubicBezTo>
                        <a:pt x="49" y="79"/>
                        <a:pt x="46" y="74"/>
                        <a:pt x="49" y="76"/>
                      </a:cubicBezTo>
                      <a:cubicBezTo>
                        <a:pt x="49" y="76"/>
                        <a:pt x="47" y="74"/>
                        <a:pt x="48" y="75"/>
                      </a:cubicBezTo>
                      <a:cubicBezTo>
                        <a:pt x="48" y="75"/>
                        <a:pt x="50" y="76"/>
                        <a:pt x="50" y="75"/>
                      </a:cubicBezTo>
                      <a:cubicBezTo>
                        <a:pt x="51" y="76"/>
                        <a:pt x="50" y="75"/>
                        <a:pt x="49" y="74"/>
                      </a:cubicBezTo>
                      <a:cubicBezTo>
                        <a:pt x="49" y="73"/>
                        <a:pt x="50" y="75"/>
                        <a:pt x="50" y="75"/>
                      </a:cubicBezTo>
                      <a:cubicBezTo>
                        <a:pt x="49" y="74"/>
                        <a:pt x="49" y="71"/>
                        <a:pt x="51" y="72"/>
                      </a:cubicBezTo>
                      <a:cubicBezTo>
                        <a:pt x="51" y="71"/>
                        <a:pt x="49" y="69"/>
                        <a:pt x="50" y="69"/>
                      </a:cubicBezTo>
                      <a:cubicBezTo>
                        <a:pt x="51" y="70"/>
                        <a:pt x="51" y="70"/>
                        <a:pt x="51" y="70"/>
                      </a:cubicBezTo>
                      <a:cubicBezTo>
                        <a:pt x="52" y="71"/>
                        <a:pt x="51" y="69"/>
                        <a:pt x="53" y="71"/>
                      </a:cubicBezTo>
                      <a:cubicBezTo>
                        <a:pt x="51" y="68"/>
                        <a:pt x="53" y="74"/>
                        <a:pt x="52" y="72"/>
                      </a:cubicBezTo>
                      <a:cubicBezTo>
                        <a:pt x="54" y="73"/>
                        <a:pt x="50" y="69"/>
                        <a:pt x="52" y="71"/>
                      </a:cubicBezTo>
                      <a:cubicBezTo>
                        <a:pt x="53" y="70"/>
                        <a:pt x="51" y="68"/>
                        <a:pt x="53" y="69"/>
                      </a:cubicBezTo>
                      <a:cubicBezTo>
                        <a:pt x="53" y="69"/>
                        <a:pt x="55" y="72"/>
                        <a:pt x="55" y="71"/>
                      </a:cubicBezTo>
                      <a:cubicBezTo>
                        <a:pt x="55" y="70"/>
                        <a:pt x="54" y="70"/>
                        <a:pt x="54" y="70"/>
                      </a:cubicBezTo>
                      <a:cubicBezTo>
                        <a:pt x="54" y="69"/>
                        <a:pt x="54" y="69"/>
                        <a:pt x="54" y="69"/>
                      </a:cubicBezTo>
                      <a:cubicBezTo>
                        <a:pt x="52" y="67"/>
                        <a:pt x="55" y="68"/>
                        <a:pt x="53" y="67"/>
                      </a:cubicBezTo>
                      <a:cubicBezTo>
                        <a:pt x="54" y="68"/>
                        <a:pt x="53" y="66"/>
                        <a:pt x="55" y="68"/>
                      </a:cubicBezTo>
                      <a:cubicBezTo>
                        <a:pt x="57" y="70"/>
                        <a:pt x="57" y="70"/>
                        <a:pt x="57" y="70"/>
                      </a:cubicBezTo>
                      <a:cubicBezTo>
                        <a:pt x="57" y="69"/>
                        <a:pt x="55" y="68"/>
                        <a:pt x="55" y="67"/>
                      </a:cubicBezTo>
                      <a:cubicBezTo>
                        <a:pt x="55" y="67"/>
                        <a:pt x="55" y="67"/>
                        <a:pt x="56" y="67"/>
                      </a:cubicBezTo>
                      <a:cubicBezTo>
                        <a:pt x="52" y="64"/>
                        <a:pt x="56" y="67"/>
                        <a:pt x="54" y="65"/>
                      </a:cubicBezTo>
                      <a:cubicBezTo>
                        <a:pt x="56" y="65"/>
                        <a:pt x="55" y="63"/>
                        <a:pt x="57" y="65"/>
                      </a:cubicBezTo>
                      <a:cubicBezTo>
                        <a:pt x="57" y="64"/>
                        <a:pt x="56" y="62"/>
                        <a:pt x="57" y="63"/>
                      </a:cubicBezTo>
                      <a:cubicBezTo>
                        <a:pt x="57" y="63"/>
                        <a:pt x="57" y="63"/>
                        <a:pt x="58" y="64"/>
                      </a:cubicBezTo>
                      <a:cubicBezTo>
                        <a:pt x="59" y="64"/>
                        <a:pt x="58" y="63"/>
                        <a:pt x="58" y="63"/>
                      </a:cubicBezTo>
                      <a:cubicBezTo>
                        <a:pt x="58" y="63"/>
                        <a:pt x="60" y="64"/>
                        <a:pt x="62" y="65"/>
                      </a:cubicBezTo>
                      <a:cubicBezTo>
                        <a:pt x="61" y="63"/>
                        <a:pt x="59" y="62"/>
                        <a:pt x="58" y="61"/>
                      </a:cubicBezTo>
                      <a:cubicBezTo>
                        <a:pt x="62" y="63"/>
                        <a:pt x="57" y="58"/>
                        <a:pt x="60" y="60"/>
                      </a:cubicBezTo>
                      <a:cubicBezTo>
                        <a:pt x="61" y="61"/>
                        <a:pt x="61" y="62"/>
                        <a:pt x="62" y="63"/>
                      </a:cubicBezTo>
                      <a:cubicBezTo>
                        <a:pt x="66" y="65"/>
                        <a:pt x="61" y="60"/>
                        <a:pt x="63" y="61"/>
                      </a:cubicBezTo>
                      <a:cubicBezTo>
                        <a:pt x="60" y="58"/>
                        <a:pt x="60" y="58"/>
                        <a:pt x="60" y="58"/>
                      </a:cubicBezTo>
                      <a:cubicBezTo>
                        <a:pt x="62" y="60"/>
                        <a:pt x="59" y="56"/>
                        <a:pt x="62" y="59"/>
                      </a:cubicBezTo>
                      <a:cubicBezTo>
                        <a:pt x="61" y="58"/>
                        <a:pt x="63" y="59"/>
                        <a:pt x="61" y="57"/>
                      </a:cubicBezTo>
                      <a:cubicBezTo>
                        <a:pt x="64" y="58"/>
                        <a:pt x="61" y="53"/>
                        <a:pt x="66" y="57"/>
                      </a:cubicBezTo>
                      <a:cubicBezTo>
                        <a:pt x="66" y="56"/>
                        <a:pt x="67" y="56"/>
                        <a:pt x="65" y="55"/>
                      </a:cubicBezTo>
                      <a:cubicBezTo>
                        <a:pt x="64" y="54"/>
                        <a:pt x="66" y="56"/>
                        <a:pt x="65" y="56"/>
                      </a:cubicBezTo>
                      <a:cubicBezTo>
                        <a:pt x="65" y="55"/>
                        <a:pt x="64" y="55"/>
                        <a:pt x="64" y="54"/>
                      </a:cubicBezTo>
                      <a:cubicBezTo>
                        <a:pt x="65" y="55"/>
                        <a:pt x="65" y="55"/>
                        <a:pt x="67" y="57"/>
                      </a:cubicBezTo>
                      <a:cubicBezTo>
                        <a:pt x="69" y="57"/>
                        <a:pt x="63" y="52"/>
                        <a:pt x="65" y="52"/>
                      </a:cubicBezTo>
                      <a:cubicBezTo>
                        <a:pt x="66" y="53"/>
                        <a:pt x="67" y="54"/>
                        <a:pt x="67" y="53"/>
                      </a:cubicBezTo>
                      <a:cubicBezTo>
                        <a:pt x="65" y="51"/>
                        <a:pt x="65" y="51"/>
                        <a:pt x="65" y="51"/>
                      </a:cubicBezTo>
                      <a:cubicBezTo>
                        <a:pt x="66" y="51"/>
                        <a:pt x="68" y="53"/>
                        <a:pt x="70" y="55"/>
                      </a:cubicBezTo>
                      <a:cubicBezTo>
                        <a:pt x="70" y="54"/>
                        <a:pt x="70" y="54"/>
                        <a:pt x="69" y="53"/>
                      </a:cubicBezTo>
                      <a:cubicBezTo>
                        <a:pt x="71" y="54"/>
                        <a:pt x="71" y="54"/>
                        <a:pt x="71" y="54"/>
                      </a:cubicBezTo>
                      <a:cubicBezTo>
                        <a:pt x="69" y="53"/>
                        <a:pt x="70" y="53"/>
                        <a:pt x="70" y="52"/>
                      </a:cubicBezTo>
                      <a:cubicBezTo>
                        <a:pt x="70" y="53"/>
                        <a:pt x="70" y="53"/>
                        <a:pt x="70" y="53"/>
                      </a:cubicBezTo>
                      <a:cubicBezTo>
                        <a:pt x="71" y="54"/>
                        <a:pt x="71" y="53"/>
                        <a:pt x="71" y="52"/>
                      </a:cubicBezTo>
                      <a:cubicBezTo>
                        <a:pt x="70" y="52"/>
                        <a:pt x="69" y="52"/>
                        <a:pt x="69" y="51"/>
                      </a:cubicBezTo>
                      <a:cubicBezTo>
                        <a:pt x="68" y="51"/>
                        <a:pt x="68" y="51"/>
                        <a:pt x="68" y="50"/>
                      </a:cubicBezTo>
                      <a:cubicBezTo>
                        <a:pt x="69" y="51"/>
                        <a:pt x="69" y="50"/>
                        <a:pt x="70" y="50"/>
                      </a:cubicBezTo>
                      <a:cubicBezTo>
                        <a:pt x="70" y="50"/>
                        <a:pt x="68" y="48"/>
                        <a:pt x="68" y="48"/>
                      </a:cubicBezTo>
                      <a:cubicBezTo>
                        <a:pt x="69" y="49"/>
                        <a:pt x="69" y="48"/>
                        <a:pt x="70" y="49"/>
                      </a:cubicBezTo>
                      <a:cubicBezTo>
                        <a:pt x="70" y="50"/>
                        <a:pt x="69" y="49"/>
                        <a:pt x="70" y="50"/>
                      </a:cubicBezTo>
                      <a:cubicBezTo>
                        <a:pt x="70" y="50"/>
                        <a:pt x="72" y="52"/>
                        <a:pt x="71" y="50"/>
                      </a:cubicBezTo>
                      <a:cubicBezTo>
                        <a:pt x="70" y="49"/>
                        <a:pt x="68" y="47"/>
                        <a:pt x="69" y="48"/>
                      </a:cubicBezTo>
                      <a:cubicBezTo>
                        <a:pt x="69" y="48"/>
                        <a:pt x="70" y="49"/>
                        <a:pt x="71" y="50"/>
                      </a:cubicBezTo>
                      <a:cubicBezTo>
                        <a:pt x="72" y="50"/>
                        <a:pt x="72" y="50"/>
                        <a:pt x="72" y="50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1" y="49"/>
                        <a:pt x="71" y="49"/>
                        <a:pt x="71" y="49"/>
                      </a:cubicBezTo>
                      <a:cubicBezTo>
                        <a:pt x="70" y="47"/>
                        <a:pt x="71" y="48"/>
                        <a:pt x="70" y="46"/>
                      </a:cubicBezTo>
                      <a:cubicBezTo>
                        <a:pt x="70" y="46"/>
                        <a:pt x="71" y="47"/>
                        <a:pt x="71" y="47"/>
                      </a:cubicBezTo>
                      <a:cubicBezTo>
                        <a:pt x="71" y="47"/>
                        <a:pt x="71" y="47"/>
                        <a:pt x="71" y="47"/>
                      </a:cubicBezTo>
                      <a:cubicBezTo>
                        <a:pt x="73" y="47"/>
                        <a:pt x="72" y="46"/>
                        <a:pt x="71" y="45"/>
                      </a:cubicBezTo>
                      <a:cubicBezTo>
                        <a:pt x="72" y="46"/>
                        <a:pt x="72" y="46"/>
                        <a:pt x="72" y="46"/>
                      </a:cubicBezTo>
                      <a:cubicBezTo>
                        <a:pt x="72" y="46"/>
                        <a:pt x="72" y="45"/>
                        <a:pt x="71" y="44"/>
                      </a:cubicBezTo>
                      <a:cubicBezTo>
                        <a:pt x="73" y="45"/>
                        <a:pt x="77" y="49"/>
                        <a:pt x="76" y="47"/>
                      </a:cubicBezTo>
                      <a:cubicBezTo>
                        <a:pt x="76" y="46"/>
                        <a:pt x="73" y="44"/>
                        <a:pt x="72" y="43"/>
                      </a:cubicBezTo>
                      <a:cubicBezTo>
                        <a:pt x="74" y="43"/>
                        <a:pt x="72" y="40"/>
                        <a:pt x="75" y="42"/>
                      </a:cubicBezTo>
                      <a:cubicBezTo>
                        <a:pt x="74" y="41"/>
                        <a:pt x="74" y="41"/>
                        <a:pt x="74" y="40"/>
                      </a:cubicBezTo>
                      <a:cubicBezTo>
                        <a:pt x="75" y="40"/>
                        <a:pt x="74" y="37"/>
                        <a:pt x="78" y="39"/>
                      </a:cubicBezTo>
                      <a:cubicBezTo>
                        <a:pt x="78" y="39"/>
                        <a:pt x="79" y="40"/>
                        <a:pt x="80" y="41"/>
                      </a:cubicBezTo>
                      <a:cubicBezTo>
                        <a:pt x="79" y="39"/>
                        <a:pt x="82" y="42"/>
                        <a:pt x="79" y="39"/>
                      </a:cubicBezTo>
                      <a:cubicBezTo>
                        <a:pt x="78" y="38"/>
                        <a:pt x="77" y="38"/>
                        <a:pt x="76" y="37"/>
                      </a:cubicBezTo>
                      <a:cubicBezTo>
                        <a:pt x="76" y="36"/>
                        <a:pt x="77" y="35"/>
                        <a:pt x="79" y="36"/>
                      </a:cubicBezTo>
                      <a:cubicBezTo>
                        <a:pt x="78" y="36"/>
                        <a:pt x="78" y="35"/>
                        <a:pt x="77" y="35"/>
                      </a:cubicBezTo>
                      <a:cubicBezTo>
                        <a:pt x="79" y="37"/>
                        <a:pt x="80" y="37"/>
                        <a:pt x="80" y="36"/>
                      </a:cubicBezTo>
                      <a:cubicBezTo>
                        <a:pt x="78" y="34"/>
                        <a:pt x="78" y="34"/>
                        <a:pt x="78" y="34"/>
                      </a:cubicBezTo>
                      <a:cubicBezTo>
                        <a:pt x="80" y="35"/>
                        <a:pt x="80" y="35"/>
                        <a:pt x="80" y="35"/>
                      </a:cubicBezTo>
                      <a:cubicBezTo>
                        <a:pt x="80" y="35"/>
                        <a:pt x="77" y="33"/>
                        <a:pt x="79" y="33"/>
                      </a:cubicBezTo>
                      <a:cubicBezTo>
                        <a:pt x="79" y="34"/>
                        <a:pt x="80" y="34"/>
                        <a:pt x="80" y="35"/>
                      </a:cubicBezTo>
                      <a:cubicBezTo>
                        <a:pt x="79" y="33"/>
                        <a:pt x="78" y="31"/>
                        <a:pt x="79" y="32"/>
                      </a:cubicBezTo>
                      <a:cubicBezTo>
                        <a:pt x="82" y="33"/>
                        <a:pt x="82" y="33"/>
                        <a:pt x="82" y="33"/>
                      </a:cubicBezTo>
                      <a:cubicBezTo>
                        <a:pt x="82" y="33"/>
                        <a:pt x="81" y="32"/>
                        <a:pt x="80" y="31"/>
                      </a:cubicBezTo>
                      <a:cubicBezTo>
                        <a:pt x="82" y="32"/>
                        <a:pt x="82" y="32"/>
                        <a:pt x="84" y="33"/>
                      </a:cubicBezTo>
                      <a:cubicBezTo>
                        <a:pt x="81" y="28"/>
                        <a:pt x="82" y="26"/>
                        <a:pt x="83" y="25"/>
                      </a:cubicBezTo>
                      <a:cubicBezTo>
                        <a:pt x="84" y="26"/>
                        <a:pt x="84" y="26"/>
                        <a:pt x="84" y="26"/>
                      </a:cubicBezTo>
                      <a:cubicBezTo>
                        <a:pt x="86" y="27"/>
                        <a:pt x="83" y="25"/>
                        <a:pt x="83" y="25"/>
                      </a:cubicBezTo>
                      <a:cubicBezTo>
                        <a:pt x="84" y="26"/>
                        <a:pt x="86" y="26"/>
                        <a:pt x="87" y="28"/>
                      </a:cubicBezTo>
                      <a:cubicBezTo>
                        <a:pt x="88" y="28"/>
                        <a:pt x="86" y="26"/>
                        <a:pt x="85" y="25"/>
                      </a:cubicBezTo>
                      <a:cubicBezTo>
                        <a:pt x="84" y="24"/>
                        <a:pt x="86" y="26"/>
                        <a:pt x="84" y="24"/>
                      </a:cubicBezTo>
                      <a:cubicBezTo>
                        <a:pt x="84" y="24"/>
                        <a:pt x="86" y="24"/>
                        <a:pt x="84" y="23"/>
                      </a:cubicBezTo>
                      <a:cubicBezTo>
                        <a:pt x="85" y="23"/>
                        <a:pt x="86" y="25"/>
                        <a:pt x="87" y="25"/>
                      </a:cubicBezTo>
                      <a:cubicBezTo>
                        <a:pt x="86" y="24"/>
                        <a:pt x="86" y="24"/>
                        <a:pt x="86" y="24"/>
                      </a:cubicBezTo>
                      <a:cubicBezTo>
                        <a:pt x="89" y="26"/>
                        <a:pt x="90" y="29"/>
                        <a:pt x="93" y="31"/>
                      </a:cubicBezTo>
                      <a:cubicBezTo>
                        <a:pt x="93" y="30"/>
                        <a:pt x="93" y="30"/>
                        <a:pt x="93" y="30"/>
                      </a:cubicBezTo>
                      <a:cubicBezTo>
                        <a:pt x="96" y="32"/>
                        <a:pt x="95" y="33"/>
                        <a:pt x="96" y="33"/>
                      </a:cubicBezTo>
                      <a:cubicBezTo>
                        <a:pt x="96" y="32"/>
                        <a:pt x="93" y="29"/>
                        <a:pt x="92" y="28"/>
                      </a:cubicBezTo>
                      <a:cubicBezTo>
                        <a:pt x="92" y="27"/>
                        <a:pt x="87" y="24"/>
                        <a:pt x="88" y="24"/>
                      </a:cubicBezTo>
                      <a:cubicBezTo>
                        <a:pt x="89" y="24"/>
                        <a:pt x="88" y="24"/>
                        <a:pt x="89" y="26"/>
                      </a:cubicBezTo>
                      <a:cubicBezTo>
                        <a:pt x="91" y="27"/>
                        <a:pt x="89" y="24"/>
                        <a:pt x="90" y="24"/>
                      </a:cubicBezTo>
                      <a:cubicBezTo>
                        <a:pt x="89" y="24"/>
                        <a:pt x="87" y="22"/>
                        <a:pt x="87" y="22"/>
                      </a:cubicBezTo>
                      <a:cubicBezTo>
                        <a:pt x="88" y="22"/>
                        <a:pt x="88" y="23"/>
                        <a:pt x="89" y="23"/>
                      </a:cubicBezTo>
                      <a:cubicBezTo>
                        <a:pt x="88" y="22"/>
                        <a:pt x="87" y="21"/>
                        <a:pt x="86" y="20"/>
                      </a:cubicBezTo>
                      <a:cubicBezTo>
                        <a:pt x="83" y="18"/>
                        <a:pt x="87" y="21"/>
                        <a:pt x="85" y="19"/>
                      </a:cubicBezTo>
                      <a:cubicBezTo>
                        <a:pt x="87" y="20"/>
                        <a:pt x="89" y="23"/>
                        <a:pt x="91" y="23"/>
                      </a:cubicBezTo>
                      <a:cubicBezTo>
                        <a:pt x="89" y="22"/>
                        <a:pt x="89" y="20"/>
                        <a:pt x="86" y="18"/>
                      </a:cubicBezTo>
                      <a:cubicBezTo>
                        <a:pt x="87" y="18"/>
                        <a:pt x="88" y="20"/>
                        <a:pt x="89" y="21"/>
                      </a:cubicBezTo>
                      <a:cubicBezTo>
                        <a:pt x="90" y="21"/>
                        <a:pt x="86" y="17"/>
                        <a:pt x="90" y="20"/>
                      </a:cubicBezTo>
                      <a:cubicBezTo>
                        <a:pt x="88" y="18"/>
                        <a:pt x="88" y="18"/>
                        <a:pt x="88" y="18"/>
                      </a:cubicBezTo>
                      <a:cubicBezTo>
                        <a:pt x="89" y="19"/>
                        <a:pt x="89" y="19"/>
                        <a:pt x="91" y="20"/>
                      </a:cubicBezTo>
                      <a:cubicBezTo>
                        <a:pt x="91" y="20"/>
                        <a:pt x="89" y="17"/>
                        <a:pt x="92" y="19"/>
                      </a:cubicBezTo>
                      <a:cubicBezTo>
                        <a:pt x="91" y="19"/>
                        <a:pt x="92" y="18"/>
                        <a:pt x="90" y="17"/>
                      </a:cubicBezTo>
                      <a:cubicBezTo>
                        <a:pt x="88" y="16"/>
                        <a:pt x="91" y="19"/>
                        <a:pt x="88" y="17"/>
                      </a:cubicBezTo>
                      <a:cubicBezTo>
                        <a:pt x="90" y="18"/>
                        <a:pt x="88" y="16"/>
                        <a:pt x="88" y="15"/>
                      </a:cubicBezTo>
                      <a:cubicBezTo>
                        <a:pt x="89" y="16"/>
                        <a:pt x="89" y="16"/>
                        <a:pt x="89" y="16"/>
                      </a:cubicBezTo>
                      <a:cubicBezTo>
                        <a:pt x="88" y="15"/>
                        <a:pt x="89" y="15"/>
                        <a:pt x="88" y="14"/>
                      </a:cubicBezTo>
                      <a:cubicBezTo>
                        <a:pt x="88" y="15"/>
                        <a:pt x="89" y="15"/>
                        <a:pt x="89" y="16"/>
                      </a:cubicBezTo>
                      <a:cubicBezTo>
                        <a:pt x="88" y="14"/>
                        <a:pt x="88" y="14"/>
                        <a:pt x="88" y="14"/>
                      </a:cubicBezTo>
                      <a:cubicBezTo>
                        <a:pt x="87" y="13"/>
                        <a:pt x="91" y="16"/>
                        <a:pt x="91" y="15"/>
                      </a:cubicBezTo>
                      <a:cubicBezTo>
                        <a:pt x="92" y="17"/>
                        <a:pt x="92" y="17"/>
                        <a:pt x="92" y="17"/>
                      </a:cubicBezTo>
                      <a:cubicBezTo>
                        <a:pt x="92" y="17"/>
                        <a:pt x="93" y="18"/>
                        <a:pt x="93" y="17"/>
                      </a:cubicBezTo>
                      <a:cubicBezTo>
                        <a:pt x="92" y="16"/>
                        <a:pt x="90" y="14"/>
                        <a:pt x="89" y="13"/>
                      </a:cubicBezTo>
                      <a:cubicBezTo>
                        <a:pt x="88" y="12"/>
                        <a:pt x="91" y="14"/>
                        <a:pt x="89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91" y="15"/>
                        <a:pt x="94" y="16"/>
                        <a:pt x="94" y="16"/>
                      </a:cubicBezTo>
                      <a:cubicBezTo>
                        <a:pt x="93" y="15"/>
                        <a:pt x="92" y="13"/>
                        <a:pt x="90" y="13"/>
                      </a:cubicBezTo>
                      <a:cubicBezTo>
                        <a:pt x="90" y="12"/>
                        <a:pt x="92" y="13"/>
                        <a:pt x="93" y="14"/>
                      </a:cubicBezTo>
                      <a:cubicBezTo>
                        <a:pt x="92" y="13"/>
                        <a:pt x="91" y="13"/>
                        <a:pt x="90" y="12"/>
                      </a:cubicBezTo>
                      <a:cubicBezTo>
                        <a:pt x="91" y="12"/>
                        <a:pt x="93" y="13"/>
                        <a:pt x="95" y="14"/>
                      </a:cubicBezTo>
                      <a:cubicBezTo>
                        <a:pt x="97" y="16"/>
                        <a:pt x="97" y="16"/>
                        <a:pt x="97" y="16"/>
                      </a:cubicBezTo>
                      <a:cubicBezTo>
                        <a:pt x="98" y="16"/>
                        <a:pt x="98" y="16"/>
                        <a:pt x="98" y="16"/>
                      </a:cubicBezTo>
                      <a:cubicBezTo>
                        <a:pt x="99" y="18"/>
                        <a:pt x="99" y="17"/>
                        <a:pt x="101" y="19"/>
                      </a:cubicBezTo>
                      <a:cubicBezTo>
                        <a:pt x="102" y="19"/>
                        <a:pt x="101" y="18"/>
                        <a:pt x="101" y="18"/>
                      </a:cubicBezTo>
                      <a:cubicBezTo>
                        <a:pt x="97" y="15"/>
                        <a:pt x="97" y="13"/>
                        <a:pt x="93" y="11"/>
                      </a:cubicBezTo>
                      <a:cubicBezTo>
                        <a:pt x="93" y="9"/>
                        <a:pt x="101" y="17"/>
                        <a:pt x="97" y="12"/>
                      </a:cubicBezTo>
                      <a:cubicBezTo>
                        <a:pt x="96" y="11"/>
                        <a:pt x="94" y="9"/>
                        <a:pt x="94" y="10"/>
                      </a:cubicBezTo>
                      <a:cubicBezTo>
                        <a:pt x="95" y="10"/>
                        <a:pt x="91" y="7"/>
                        <a:pt x="93" y="8"/>
                      </a:cubicBezTo>
                      <a:cubicBezTo>
                        <a:pt x="94" y="9"/>
                        <a:pt x="97" y="10"/>
                        <a:pt x="98" y="12"/>
                      </a:cubicBezTo>
                      <a:cubicBezTo>
                        <a:pt x="97" y="11"/>
                        <a:pt x="97" y="12"/>
                        <a:pt x="97" y="12"/>
                      </a:cubicBezTo>
                      <a:cubicBezTo>
                        <a:pt x="99" y="13"/>
                        <a:pt x="101" y="15"/>
                        <a:pt x="101" y="14"/>
                      </a:cubicBezTo>
                      <a:cubicBezTo>
                        <a:pt x="101" y="14"/>
                        <a:pt x="101" y="13"/>
                        <a:pt x="99" y="12"/>
                      </a:cubicBezTo>
                      <a:cubicBezTo>
                        <a:pt x="98" y="11"/>
                        <a:pt x="99" y="13"/>
                        <a:pt x="98" y="11"/>
                      </a:cubicBezTo>
                      <a:cubicBezTo>
                        <a:pt x="97" y="10"/>
                        <a:pt x="100" y="12"/>
                        <a:pt x="97" y="9"/>
                      </a:cubicBezTo>
                      <a:cubicBezTo>
                        <a:pt x="97" y="10"/>
                        <a:pt x="95" y="8"/>
                        <a:pt x="94" y="7"/>
                      </a:cubicBezTo>
                      <a:cubicBezTo>
                        <a:pt x="93" y="6"/>
                        <a:pt x="93" y="6"/>
                        <a:pt x="93" y="6"/>
                      </a:cubicBezTo>
                      <a:cubicBezTo>
                        <a:pt x="95" y="7"/>
                        <a:pt x="95" y="7"/>
                        <a:pt x="95" y="7"/>
                      </a:cubicBezTo>
                      <a:cubicBezTo>
                        <a:pt x="96" y="7"/>
                        <a:pt x="92" y="5"/>
                        <a:pt x="93" y="5"/>
                      </a:cubicBezTo>
                      <a:cubicBezTo>
                        <a:pt x="96" y="7"/>
                        <a:pt x="96" y="7"/>
                        <a:pt x="96" y="7"/>
                      </a:cubicBezTo>
                      <a:cubicBezTo>
                        <a:pt x="98" y="8"/>
                        <a:pt x="94" y="7"/>
                        <a:pt x="98" y="9"/>
                      </a:cubicBezTo>
                      <a:cubicBezTo>
                        <a:pt x="98" y="9"/>
                        <a:pt x="97" y="8"/>
                        <a:pt x="98" y="8"/>
                      </a:cubicBezTo>
                      <a:cubicBezTo>
                        <a:pt x="98" y="8"/>
                        <a:pt x="98" y="8"/>
                        <a:pt x="98" y="9"/>
                      </a:cubicBezTo>
                      <a:cubicBezTo>
                        <a:pt x="99" y="9"/>
                        <a:pt x="103" y="12"/>
                        <a:pt x="101" y="9"/>
                      </a:cubicBezTo>
                      <a:cubicBezTo>
                        <a:pt x="100" y="8"/>
                        <a:pt x="100" y="8"/>
                        <a:pt x="99" y="7"/>
                      </a:cubicBezTo>
                      <a:cubicBezTo>
                        <a:pt x="99" y="6"/>
                        <a:pt x="98" y="5"/>
                        <a:pt x="98" y="5"/>
                      </a:cubicBezTo>
                      <a:cubicBezTo>
                        <a:pt x="100" y="7"/>
                        <a:pt x="99" y="4"/>
                        <a:pt x="101" y="6"/>
                      </a:cubicBezTo>
                      <a:cubicBezTo>
                        <a:pt x="99" y="6"/>
                        <a:pt x="98" y="7"/>
                        <a:pt x="101" y="9"/>
                      </a:cubicBezTo>
                      <a:cubicBezTo>
                        <a:pt x="104" y="11"/>
                        <a:pt x="100" y="9"/>
                        <a:pt x="103" y="11"/>
                      </a:cubicBezTo>
                      <a:cubicBezTo>
                        <a:pt x="103" y="11"/>
                        <a:pt x="106" y="13"/>
                        <a:pt x="108" y="15"/>
                      </a:cubicBezTo>
                      <a:cubicBezTo>
                        <a:pt x="108" y="15"/>
                        <a:pt x="108" y="14"/>
                        <a:pt x="107" y="13"/>
                      </a:cubicBezTo>
                      <a:cubicBezTo>
                        <a:pt x="106" y="12"/>
                        <a:pt x="106" y="12"/>
                        <a:pt x="104" y="11"/>
                      </a:cubicBezTo>
                      <a:cubicBezTo>
                        <a:pt x="105" y="11"/>
                        <a:pt x="104" y="9"/>
                        <a:pt x="103" y="7"/>
                      </a:cubicBezTo>
                      <a:cubicBezTo>
                        <a:pt x="104" y="8"/>
                        <a:pt x="105" y="9"/>
                        <a:pt x="105" y="10"/>
                      </a:cubicBezTo>
                      <a:cubicBezTo>
                        <a:pt x="105" y="9"/>
                        <a:pt x="106" y="8"/>
                        <a:pt x="107" y="8"/>
                      </a:cubicBezTo>
                      <a:cubicBezTo>
                        <a:pt x="104" y="6"/>
                        <a:pt x="107" y="6"/>
                        <a:pt x="105" y="5"/>
                      </a:cubicBezTo>
                      <a:cubicBezTo>
                        <a:pt x="104" y="5"/>
                        <a:pt x="101" y="3"/>
                        <a:pt x="100" y="2"/>
                      </a:cubicBezTo>
                      <a:cubicBezTo>
                        <a:pt x="101" y="2"/>
                        <a:pt x="101" y="3"/>
                        <a:pt x="102" y="4"/>
                      </a:cubicBezTo>
                      <a:cubicBezTo>
                        <a:pt x="101" y="2"/>
                        <a:pt x="105" y="5"/>
                        <a:pt x="103" y="3"/>
                      </a:cubicBezTo>
                      <a:cubicBezTo>
                        <a:pt x="103" y="4"/>
                        <a:pt x="106" y="6"/>
                        <a:pt x="109" y="8"/>
                      </a:cubicBezTo>
                      <a:cubicBezTo>
                        <a:pt x="108" y="6"/>
                        <a:pt x="110" y="9"/>
                        <a:pt x="111" y="9"/>
                      </a:cubicBezTo>
                      <a:cubicBezTo>
                        <a:pt x="110" y="7"/>
                        <a:pt x="109" y="6"/>
                        <a:pt x="109" y="5"/>
                      </a:cubicBezTo>
                      <a:cubicBezTo>
                        <a:pt x="112" y="6"/>
                        <a:pt x="110" y="3"/>
                        <a:pt x="111" y="2"/>
                      </a:cubicBezTo>
                      <a:cubicBezTo>
                        <a:pt x="112" y="3"/>
                        <a:pt x="115" y="5"/>
                        <a:pt x="115" y="5"/>
                      </a:cubicBezTo>
                      <a:cubicBezTo>
                        <a:pt x="116" y="5"/>
                        <a:pt x="112" y="3"/>
                        <a:pt x="114" y="4"/>
                      </a:cubicBezTo>
                      <a:cubicBezTo>
                        <a:pt x="114" y="4"/>
                        <a:pt x="114" y="4"/>
                        <a:pt x="114" y="4"/>
                      </a:cubicBezTo>
                      <a:cubicBezTo>
                        <a:pt x="114" y="4"/>
                        <a:pt x="117" y="4"/>
                        <a:pt x="113" y="1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16" y="4"/>
                        <a:pt x="116" y="3"/>
                        <a:pt x="116" y="3"/>
                      </a:cubicBezTo>
                      <a:cubicBezTo>
                        <a:pt x="117" y="4"/>
                        <a:pt x="118" y="4"/>
                        <a:pt x="118" y="5"/>
                      </a:cubicBezTo>
                      <a:cubicBezTo>
                        <a:pt x="120" y="6"/>
                        <a:pt x="118" y="4"/>
                        <a:pt x="119" y="3"/>
                      </a:cubicBezTo>
                      <a:cubicBezTo>
                        <a:pt x="117" y="2"/>
                        <a:pt x="117" y="2"/>
                        <a:pt x="117" y="2"/>
                      </a:cubicBezTo>
                      <a:cubicBezTo>
                        <a:pt x="116" y="1"/>
                        <a:pt x="118" y="1"/>
                        <a:pt x="118" y="0"/>
                      </a:cubicBezTo>
                      <a:cubicBezTo>
                        <a:pt x="119" y="2"/>
                        <a:pt x="119" y="2"/>
                        <a:pt x="119" y="2"/>
                      </a:cubicBezTo>
                      <a:cubicBezTo>
                        <a:pt x="119" y="0"/>
                        <a:pt x="119" y="0"/>
                        <a:pt x="119" y="0"/>
                      </a:cubicBezTo>
                      <a:cubicBezTo>
                        <a:pt x="120" y="2"/>
                        <a:pt x="122" y="2"/>
                        <a:pt x="120" y="1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2" y="5"/>
                        <a:pt x="122" y="3"/>
                        <a:pt x="120" y="2"/>
                      </a:cubicBezTo>
                      <a:cubicBezTo>
                        <a:pt x="119" y="1"/>
                        <a:pt x="119" y="2"/>
                        <a:pt x="120" y="3"/>
                      </a:cubicBezTo>
                      <a:cubicBezTo>
                        <a:pt x="120" y="3"/>
                        <a:pt x="120" y="3"/>
                        <a:pt x="120" y="2"/>
                      </a:cubicBezTo>
                      <a:cubicBezTo>
                        <a:pt x="122" y="4"/>
                        <a:pt x="122" y="4"/>
                        <a:pt x="123" y="6"/>
                      </a:cubicBezTo>
                      <a:cubicBezTo>
                        <a:pt x="123" y="5"/>
                        <a:pt x="124" y="6"/>
                        <a:pt x="123" y="5"/>
                      </a:cubicBezTo>
                      <a:cubicBezTo>
                        <a:pt x="124" y="6"/>
                        <a:pt x="124" y="7"/>
                        <a:pt x="124" y="7"/>
                      </a:cubicBezTo>
                      <a:cubicBezTo>
                        <a:pt x="123" y="6"/>
                        <a:pt x="122" y="6"/>
                        <a:pt x="122" y="6"/>
                      </a:cubicBezTo>
                      <a:cubicBezTo>
                        <a:pt x="124" y="7"/>
                        <a:pt x="124" y="8"/>
                        <a:pt x="123" y="8"/>
                      </a:cubicBezTo>
                      <a:cubicBezTo>
                        <a:pt x="120" y="7"/>
                        <a:pt x="124" y="10"/>
                        <a:pt x="123" y="10"/>
                      </a:cubicBezTo>
                      <a:cubicBezTo>
                        <a:pt x="121" y="9"/>
                        <a:pt x="119" y="7"/>
                        <a:pt x="119" y="6"/>
                      </a:cubicBezTo>
                      <a:cubicBezTo>
                        <a:pt x="118" y="6"/>
                        <a:pt x="119" y="6"/>
                        <a:pt x="117" y="6"/>
                      </a:cubicBezTo>
                      <a:cubicBezTo>
                        <a:pt x="119" y="7"/>
                        <a:pt x="121" y="9"/>
                        <a:pt x="122" y="10"/>
                      </a:cubicBezTo>
                      <a:cubicBezTo>
                        <a:pt x="120" y="9"/>
                        <a:pt x="120" y="9"/>
                        <a:pt x="120" y="9"/>
                      </a:cubicBezTo>
                      <a:cubicBezTo>
                        <a:pt x="120" y="10"/>
                        <a:pt x="123" y="12"/>
                        <a:pt x="122" y="12"/>
                      </a:cubicBezTo>
                      <a:cubicBezTo>
                        <a:pt x="120" y="13"/>
                        <a:pt x="120" y="14"/>
                        <a:pt x="119" y="14"/>
                      </a:cubicBezTo>
                      <a:cubicBezTo>
                        <a:pt x="117" y="13"/>
                        <a:pt x="117" y="13"/>
                        <a:pt x="117" y="13"/>
                      </a:cubicBezTo>
                      <a:cubicBezTo>
                        <a:pt x="120" y="16"/>
                        <a:pt x="118" y="15"/>
                        <a:pt x="119" y="17"/>
                      </a:cubicBezTo>
                      <a:cubicBezTo>
                        <a:pt x="116" y="17"/>
                        <a:pt x="118" y="20"/>
                        <a:pt x="115" y="18"/>
                      </a:cubicBezTo>
                      <a:cubicBezTo>
                        <a:pt x="115" y="21"/>
                        <a:pt x="115" y="23"/>
                        <a:pt x="114" y="24"/>
                      </a:cubicBezTo>
                      <a:cubicBezTo>
                        <a:pt x="112" y="22"/>
                        <a:pt x="112" y="22"/>
                        <a:pt x="112" y="22"/>
                      </a:cubicBezTo>
                      <a:cubicBezTo>
                        <a:pt x="113" y="24"/>
                        <a:pt x="110" y="22"/>
                        <a:pt x="110" y="22"/>
                      </a:cubicBezTo>
                      <a:cubicBezTo>
                        <a:pt x="112" y="23"/>
                        <a:pt x="112" y="24"/>
                        <a:pt x="113" y="26"/>
                      </a:cubicBezTo>
                      <a:cubicBezTo>
                        <a:pt x="111" y="25"/>
                        <a:pt x="112" y="27"/>
                        <a:pt x="113" y="29"/>
                      </a:cubicBezTo>
                      <a:cubicBezTo>
                        <a:pt x="112" y="28"/>
                        <a:pt x="112" y="28"/>
                        <a:pt x="112" y="28"/>
                      </a:cubicBezTo>
                      <a:cubicBezTo>
                        <a:pt x="114" y="31"/>
                        <a:pt x="111" y="30"/>
                        <a:pt x="110" y="30"/>
                      </a:cubicBezTo>
                      <a:cubicBezTo>
                        <a:pt x="109" y="30"/>
                        <a:pt x="108" y="29"/>
                        <a:pt x="108" y="29"/>
                      </a:cubicBezTo>
                      <a:cubicBezTo>
                        <a:pt x="110" y="32"/>
                        <a:pt x="109" y="32"/>
                        <a:pt x="110" y="34"/>
                      </a:cubicBezTo>
                      <a:cubicBezTo>
                        <a:pt x="110" y="34"/>
                        <a:pt x="109" y="35"/>
                        <a:pt x="107" y="34"/>
                      </a:cubicBezTo>
                      <a:cubicBezTo>
                        <a:pt x="109" y="39"/>
                        <a:pt x="106" y="39"/>
                        <a:pt x="106" y="42"/>
                      </a:cubicBezTo>
                      <a:cubicBezTo>
                        <a:pt x="104" y="41"/>
                        <a:pt x="104" y="41"/>
                        <a:pt x="104" y="41"/>
                      </a:cubicBezTo>
                      <a:cubicBezTo>
                        <a:pt x="107" y="46"/>
                        <a:pt x="101" y="45"/>
                        <a:pt x="102" y="49"/>
                      </a:cubicBezTo>
                      <a:cubicBezTo>
                        <a:pt x="99" y="46"/>
                        <a:pt x="99" y="46"/>
                        <a:pt x="99" y="46"/>
                      </a:cubicBezTo>
                      <a:cubicBezTo>
                        <a:pt x="98" y="46"/>
                        <a:pt x="99" y="48"/>
                        <a:pt x="101" y="49"/>
                      </a:cubicBezTo>
                      <a:cubicBezTo>
                        <a:pt x="100" y="49"/>
                        <a:pt x="102" y="52"/>
                        <a:pt x="99" y="50"/>
                      </a:cubicBezTo>
                      <a:cubicBezTo>
                        <a:pt x="98" y="50"/>
                        <a:pt x="100" y="52"/>
                        <a:pt x="100" y="52"/>
                      </a:cubicBezTo>
                      <a:cubicBezTo>
                        <a:pt x="98" y="52"/>
                        <a:pt x="98" y="53"/>
                        <a:pt x="98" y="54"/>
                      </a:cubicBezTo>
                      <a:cubicBezTo>
                        <a:pt x="98" y="54"/>
                        <a:pt x="98" y="54"/>
                        <a:pt x="98" y="54"/>
                      </a:cubicBezTo>
                      <a:cubicBezTo>
                        <a:pt x="97" y="54"/>
                        <a:pt x="96" y="53"/>
                        <a:pt x="96" y="53"/>
                      </a:cubicBezTo>
                      <a:cubicBezTo>
                        <a:pt x="96" y="54"/>
                        <a:pt x="94" y="53"/>
                        <a:pt x="98" y="56"/>
                      </a:cubicBezTo>
                      <a:cubicBezTo>
                        <a:pt x="95" y="55"/>
                        <a:pt x="97" y="59"/>
                        <a:pt x="94" y="58"/>
                      </a:cubicBezTo>
                      <a:cubicBezTo>
                        <a:pt x="95" y="59"/>
                        <a:pt x="95" y="59"/>
                        <a:pt x="95" y="60"/>
                      </a:cubicBezTo>
                      <a:cubicBezTo>
                        <a:pt x="95" y="61"/>
                        <a:pt x="92" y="60"/>
                        <a:pt x="93" y="62"/>
                      </a:cubicBezTo>
                      <a:cubicBezTo>
                        <a:pt x="92" y="62"/>
                        <a:pt x="92" y="60"/>
                        <a:pt x="91" y="61"/>
                      </a:cubicBezTo>
                      <a:cubicBezTo>
                        <a:pt x="91" y="61"/>
                        <a:pt x="92" y="62"/>
                        <a:pt x="93" y="62"/>
                      </a:cubicBezTo>
                      <a:cubicBezTo>
                        <a:pt x="93" y="65"/>
                        <a:pt x="88" y="64"/>
                        <a:pt x="88" y="65"/>
                      </a:cubicBezTo>
                      <a:cubicBezTo>
                        <a:pt x="88" y="69"/>
                        <a:pt x="85" y="71"/>
                        <a:pt x="83" y="73"/>
                      </a:cubicBezTo>
                      <a:cubicBezTo>
                        <a:pt x="83" y="72"/>
                        <a:pt x="83" y="72"/>
                        <a:pt x="83" y="72"/>
                      </a:cubicBezTo>
                      <a:cubicBezTo>
                        <a:pt x="85" y="75"/>
                        <a:pt x="78" y="72"/>
                        <a:pt x="82" y="76"/>
                      </a:cubicBezTo>
                      <a:cubicBezTo>
                        <a:pt x="81" y="75"/>
                        <a:pt x="81" y="76"/>
                        <a:pt x="80" y="75"/>
                      </a:cubicBezTo>
                      <a:cubicBezTo>
                        <a:pt x="81" y="77"/>
                        <a:pt x="77" y="75"/>
                        <a:pt x="78" y="78"/>
                      </a:cubicBezTo>
                      <a:cubicBezTo>
                        <a:pt x="78" y="78"/>
                        <a:pt x="78" y="78"/>
                        <a:pt x="78" y="77"/>
                      </a:cubicBezTo>
                      <a:cubicBezTo>
                        <a:pt x="76" y="77"/>
                        <a:pt x="77" y="79"/>
                        <a:pt x="75" y="79"/>
                      </a:cubicBezTo>
                      <a:cubicBezTo>
                        <a:pt x="75" y="79"/>
                        <a:pt x="75" y="78"/>
                        <a:pt x="74" y="78"/>
                      </a:cubicBezTo>
                      <a:cubicBezTo>
                        <a:pt x="73" y="77"/>
                        <a:pt x="76" y="81"/>
                        <a:pt x="73" y="78"/>
                      </a:cubicBezTo>
                      <a:cubicBezTo>
                        <a:pt x="73" y="79"/>
                        <a:pt x="74" y="80"/>
                        <a:pt x="74" y="80"/>
                      </a:cubicBezTo>
                      <a:cubicBezTo>
                        <a:pt x="72" y="81"/>
                        <a:pt x="72" y="84"/>
                        <a:pt x="71" y="87"/>
                      </a:cubicBezTo>
                      <a:cubicBezTo>
                        <a:pt x="67" y="87"/>
                        <a:pt x="65" y="82"/>
                        <a:pt x="67" y="85"/>
                      </a:cubicBezTo>
                      <a:cubicBezTo>
                        <a:pt x="66" y="85"/>
                        <a:pt x="68" y="87"/>
                        <a:pt x="67" y="86"/>
                      </a:cubicBezTo>
                      <a:cubicBezTo>
                        <a:pt x="68" y="87"/>
                        <a:pt x="63" y="83"/>
                        <a:pt x="64" y="85"/>
                      </a:cubicBezTo>
                      <a:cubicBezTo>
                        <a:pt x="66" y="87"/>
                        <a:pt x="65" y="86"/>
                        <a:pt x="66" y="87"/>
                      </a:cubicBezTo>
                      <a:cubicBezTo>
                        <a:pt x="64" y="87"/>
                        <a:pt x="62" y="86"/>
                        <a:pt x="63" y="88"/>
                      </a:cubicBezTo>
                      <a:cubicBezTo>
                        <a:pt x="62" y="87"/>
                        <a:pt x="62" y="87"/>
                        <a:pt x="62" y="87"/>
                      </a:cubicBezTo>
                      <a:cubicBezTo>
                        <a:pt x="64" y="90"/>
                        <a:pt x="62" y="90"/>
                        <a:pt x="65" y="93"/>
                      </a:cubicBezTo>
                      <a:cubicBezTo>
                        <a:pt x="61" y="98"/>
                        <a:pt x="59" y="104"/>
                        <a:pt x="56" y="109"/>
                      </a:cubicBezTo>
                      <a:cubicBezTo>
                        <a:pt x="51" y="112"/>
                        <a:pt x="49" y="118"/>
                        <a:pt x="43" y="120"/>
                      </a:cubicBezTo>
                      <a:cubicBezTo>
                        <a:pt x="40" y="119"/>
                        <a:pt x="40" y="119"/>
                        <a:pt x="40" y="121"/>
                      </a:cubicBezTo>
                      <a:cubicBezTo>
                        <a:pt x="39" y="120"/>
                        <a:pt x="39" y="120"/>
                        <a:pt x="39" y="120"/>
                      </a:cubicBezTo>
                      <a:cubicBezTo>
                        <a:pt x="41" y="122"/>
                        <a:pt x="38" y="121"/>
                        <a:pt x="40" y="123"/>
                      </a:cubicBezTo>
                      <a:cubicBezTo>
                        <a:pt x="38" y="124"/>
                        <a:pt x="38" y="126"/>
                        <a:pt x="36" y="128"/>
                      </a:cubicBezTo>
                      <a:cubicBezTo>
                        <a:pt x="36" y="127"/>
                        <a:pt x="34" y="125"/>
                        <a:pt x="34" y="126"/>
                      </a:cubicBezTo>
                      <a:cubicBezTo>
                        <a:pt x="35" y="127"/>
                        <a:pt x="35" y="127"/>
                        <a:pt x="35" y="127"/>
                      </a:cubicBezTo>
                      <a:cubicBezTo>
                        <a:pt x="35" y="127"/>
                        <a:pt x="35" y="127"/>
                        <a:pt x="35" y="127"/>
                      </a:cubicBezTo>
                      <a:cubicBezTo>
                        <a:pt x="35" y="127"/>
                        <a:pt x="36" y="129"/>
                        <a:pt x="37" y="129"/>
                      </a:cubicBezTo>
                      <a:cubicBezTo>
                        <a:pt x="35" y="135"/>
                        <a:pt x="27" y="135"/>
                        <a:pt x="23" y="139"/>
                      </a:cubicBezTo>
                      <a:cubicBezTo>
                        <a:pt x="22" y="139"/>
                        <a:pt x="21" y="141"/>
                        <a:pt x="21" y="143"/>
                      </a:cubicBezTo>
                      <a:cubicBezTo>
                        <a:pt x="15" y="143"/>
                        <a:pt x="10" y="143"/>
                        <a:pt x="9" y="148"/>
                      </a:cubicBezTo>
                      <a:cubicBezTo>
                        <a:pt x="9" y="148"/>
                        <a:pt x="4" y="142"/>
                        <a:pt x="4" y="1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02" name="Freeform 33"/>
                <p:cNvSpPr>
                  <a:spLocks/>
                </p:cNvSpPr>
                <p:nvPr/>
              </p:nvSpPr>
              <p:spPr bwMode="auto">
                <a:xfrm>
                  <a:off x="3026" y="1229"/>
                  <a:ext cx="0" cy="0"/>
                </a:xfrm>
                <a:custGeom>
                  <a:avLst/>
                  <a:gdLst>
                    <a:gd name="T0" fmla="*/ 4 w 4"/>
                    <a:gd name="T1" fmla="*/ 2 h 2"/>
                    <a:gd name="T2" fmla="*/ 0 w 4"/>
                    <a:gd name="T3" fmla="*/ 0 h 2"/>
                    <a:gd name="T4" fmla="*/ 4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2"/>
                      </a:moveTo>
                      <a:cubicBezTo>
                        <a:pt x="3" y="2"/>
                        <a:pt x="2" y="1"/>
                        <a:pt x="0" y="0"/>
                      </a:cubicBezTo>
                      <a:cubicBezTo>
                        <a:pt x="1" y="1"/>
                        <a:pt x="3" y="1"/>
                        <a:pt x="4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03" name="Freeform 34"/>
                <p:cNvSpPr>
                  <a:spLocks/>
                </p:cNvSpPr>
                <p:nvPr/>
              </p:nvSpPr>
              <p:spPr bwMode="auto">
                <a:xfrm>
                  <a:off x="3022" y="1229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2 h 2"/>
                    <a:gd name="T4" fmla="*/ 1 w 2"/>
                    <a:gd name="T5" fmla="*/ 1 h 2"/>
                    <a:gd name="T6" fmla="*/ 2 w 2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1" y="1"/>
                        <a:pt x="1" y="1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04" name="Freeform 35"/>
                <p:cNvSpPr>
                  <a:spLocks/>
                </p:cNvSpPr>
                <p:nvPr/>
              </p:nvSpPr>
              <p:spPr bwMode="auto">
                <a:xfrm>
                  <a:off x="3021" y="1229"/>
                  <a:ext cx="0" cy="1"/>
                </a:xfrm>
                <a:custGeom>
                  <a:avLst/>
                  <a:gdLst>
                    <a:gd name="T0" fmla="*/ 2 w 2"/>
                    <a:gd name="T1" fmla="*/ 3 h 3"/>
                    <a:gd name="T2" fmla="*/ 1 w 2"/>
                    <a:gd name="T3" fmla="*/ 0 h 3"/>
                    <a:gd name="T4" fmla="*/ 2 w 2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3"/>
                      </a:moveTo>
                      <a:cubicBezTo>
                        <a:pt x="1" y="2"/>
                        <a:pt x="0" y="1"/>
                        <a:pt x="1" y="0"/>
                      </a:cubicBez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05" name="Freeform 36"/>
                <p:cNvSpPr>
                  <a:spLocks/>
                </p:cNvSpPr>
                <p:nvPr/>
              </p:nvSpPr>
              <p:spPr bwMode="auto">
                <a:xfrm>
                  <a:off x="3020" y="1229"/>
                  <a:ext cx="0" cy="1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06" name="Freeform 37"/>
                <p:cNvSpPr>
                  <a:spLocks/>
                </p:cNvSpPr>
                <p:nvPr/>
              </p:nvSpPr>
              <p:spPr bwMode="auto">
                <a:xfrm>
                  <a:off x="3020" y="1230"/>
                  <a:ext cx="1" cy="0"/>
                </a:xfrm>
                <a:custGeom>
                  <a:avLst/>
                  <a:gdLst>
                    <a:gd name="T0" fmla="*/ 2 w 2"/>
                    <a:gd name="T1" fmla="*/ 2 h 2"/>
                    <a:gd name="T2" fmla="*/ 0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0" y="1"/>
                      </a:cubicBezTo>
                      <a:cubicBezTo>
                        <a:pt x="1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07" name="Freeform 38"/>
                <p:cNvSpPr>
                  <a:spLocks/>
                </p:cNvSpPr>
                <p:nvPr/>
              </p:nvSpPr>
              <p:spPr bwMode="auto">
                <a:xfrm>
                  <a:off x="3019" y="1230"/>
                  <a:ext cx="0" cy="1"/>
                </a:xfrm>
                <a:custGeom>
                  <a:avLst/>
                  <a:gdLst>
                    <a:gd name="T0" fmla="*/ 2 w 3"/>
                    <a:gd name="T1" fmla="*/ 1 h 3"/>
                    <a:gd name="T2" fmla="*/ 1 w 3"/>
                    <a:gd name="T3" fmla="*/ 2 h 3"/>
                    <a:gd name="T4" fmla="*/ 2 w 3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2" y="1"/>
                      </a:moveTo>
                      <a:cubicBezTo>
                        <a:pt x="2" y="2"/>
                        <a:pt x="3" y="3"/>
                        <a:pt x="1" y="2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08" name="Freeform 39"/>
                <p:cNvSpPr>
                  <a:spLocks/>
                </p:cNvSpPr>
                <p:nvPr/>
              </p:nvSpPr>
              <p:spPr bwMode="auto">
                <a:xfrm>
                  <a:off x="3019" y="1231"/>
                  <a:ext cx="0" cy="1"/>
                </a:xfrm>
                <a:custGeom>
                  <a:avLst/>
                  <a:gdLst>
                    <a:gd name="T0" fmla="*/ 2 w 2"/>
                    <a:gd name="T1" fmla="*/ 1 h 1"/>
                    <a:gd name="T2" fmla="*/ 2 w 2"/>
                    <a:gd name="T3" fmla="*/ 1 h 1"/>
                    <a:gd name="T4" fmla="*/ 0 w 2"/>
                    <a:gd name="T5" fmla="*/ 0 h 1"/>
                    <a:gd name="T6" fmla="*/ 2 w 2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1"/>
                        <a:pt x="1" y="1"/>
                        <a:pt x="2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09" name="Rectangle 40"/>
                <p:cNvSpPr>
                  <a:spLocks noChangeArrowheads="1"/>
                </p:cNvSpPr>
                <p:nvPr/>
              </p:nvSpPr>
              <p:spPr bwMode="auto">
                <a:xfrm>
                  <a:off x="3012" y="1242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10" name="Freeform 41"/>
                <p:cNvSpPr>
                  <a:spLocks/>
                </p:cNvSpPr>
                <p:nvPr/>
              </p:nvSpPr>
              <p:spPr bwMode="auto">
                <a:xfrm>
                  <a:off x="3008" y="1246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11" name="Freeform 42"/>
                <p:cNvSpPr>
                  <a:spLocks/>
                </p:cNvSpPr>
                <p:nvPr/>
              </p:nvSpPr>
              <p:spPr bwMode="auto">
                <a:xfrm>
                  <a:off x="3007" y="1249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12" name="Freeform 43"/>
                <p:cNvSpPr>
                  <a:spLocks/>
                </p:cNvSpPr>
                <p:nvPr/>
              </p:nvSpPr>
              <p:spPr bwMode="auto">
                <a:xfrm>
                  <a:off x="3657" y="1238"/>
                  <a:ext cx="1" cy="0"/>
                </a:xfrm>
                <a:custGeom>
                  <a:avLst/>
                  <a:gdLst>
                    <a:gd name="T0" fmla="*/ 3 w 4"/>
                    <a:gd name="T1" fmla="*/ 1 h 1"/>
                    <a:gd name="T2" fmla="*/ 2 w 4"/>
                    <a:gd name="T3" fmla="*/ 0 h 1"/>
                    <a:gd name="T4" fmla="*/ 3 w 4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1">
                      <a:moveTo>
                        <a:pt x="3" y="1"/>
                      </a:moveTo>
                      <a:cubicBezTo>
                        <a:pt x="3" y="0"/>
                        <a:pt x="0" y="0"/>
                        <a:pt x="2" y="0"/>
                      </a:cubicBezTo>
                      <a:cubicBezTo>
                        <a:pt x="3" y="1"/>
                        <a:pt x="4" y="1"/>
                        <a:pt x="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13" name="Freeform 44"/>
                <p:cNvSpPr>
                  <a:spLocks/>
                </p:cNvSpPr>
                <p:nvPr/>
              </p:nvSpPr>
              <p:spPr bwMode="auto">
                <a:xfrm>
                  <a:off x="3617" y="1238"/>
                  <a:ext cx="40" cy="60"/>
                </a:xfrm>
                <a:custGeom>
                  <a:avLst/>
                  <a:gdLst>
                    <a:gd name="T0" fmla="*/ 26 w 180"/>
                    <a:gd name="T1" fmla="*/ 230 h 260"/>
                    <a:gd name="T2" fmla="*/ 33 w 180"/>
                    <a:gd name="T3" fmla="*/ 224 h 260"/>
                    <a:gd name="T4" fmla="*/ 44 w 180"/>
                    <a:gd name="T5" fmla="*/ 207 h 260"/>
                    <a:gd name="T6" fmla="*/ 49 w 180"/>
                    <a:gd name="T7" fmla="*/ 203 h 260"/>
                    <a:gd name="T8" fmla="*/ 66 w 180"/>
                    <a:gd name="T9" fmla="*/ 191 h 260"/>
                    <a:gd name="T10" fmla="*/ 70 w 180"/>
                    <a:gd name="T11" fmla="*/ 187 h 260"/>
                    <a:gd name="T12" fmla="*/ 76 w 180"/>
                    <a:gd name="T13" fmla="*/ 177 h 260"/>
                    <a:gd name="T14" fmla="*/ 84 w 180"/>
                    <a:gd name="T15" fmla="*/ 171 h 260"/>
                    <a:gd name="T16" fmla="*/ 89 w 180"/>
                    <a:gd name="T17" fmla="*/ 168 h 260"/>
                    <a:gd name="T18" fmla="*/ 89 w 180"/>
                    <a:gd name="T19" fmla="*/ 162 h 260"/>
                    <a:gd name="T20" fmla="*/ 94 w 180"/>
                    <a:gd name="T21" fmla="*/ 152 h 260"/>
                    <a:gd name="T22" fmla="*/ 98 w 180"/>
                    <a:gd name="T23" fmla="*/ 147 h 260"/>
                    <a:gd name="T24" fmla="*/ 99 w 180"/>
                    <a:gd name="T25" fmla="*/ 140 h 260"/>
                    <a:gd name="T26" fmla="*/ 105 w 180"/>
                    <a:gd name="T27" fmla="*/ 135 h 260"/>
                    <a:gd name="T28" fmla="*/ 110 w 180"/>
                    <a:gd name="T29" fmla="*/ 127 h 260"/>
                    <a:gd name="T30" fmla="*/ 118 w 180"/>
                    <a:gd name="T31" fmla="*/ 119 h 260"/>
                    <a:gd name="T32" fmla="*/ 118 w 180"/>
                    <a:gd name="T33" fmla="*/ 114 h 260"/>
                    <a:gd name="T34" fmla="*/ 123 w 180"/>
                    <a:gd name="T35" fmla="*/ 111 h 260"/>
                    <a:gd name="T36" fmla="*/ 122 w 180"/>
                    <a:gd name="T37" fmla="*/ 106 h 260"/>
                    <a:gd name="T38" fmla="*/ 123 w 180"/>
                    <a:gd name="T39" fmla="*/ 105 h 260"/>
                    <a:gd name="T40" fmla="*/ 124 w 180"/>
                    <a:gd name="T41" fmla="*/ 100 h 260"/>
                    <a:gd name="T42" fmla="*/ 130 w 180"/>
                    <a:gd name="T43" fmla="*/ 86 h 260"/>
                    <a:gd name="T44" fmla="*/ 132 w 180"/>
                    <a:gd name="T45" fmla="*/ 80 h 260"/>
                    <a:gd name="T46" fmla="*/ 133 w 180"/>
                    <a:gd name="T47" fmla="*/ 75 h 260"/>
                    <a:gd name="T48" fmla="*/ 138 w 180"/>
                    <a:gd name="T49" fmla="*/ 63 h 260"/>
                    <a:gd name="T50" fmla="*/ 145 w 180"/>
                    <a:gd name="T51" fmla="*/ 62 h 260"/>
                    <a:gd name="T52" fmla="*/ 140 w 180"/>
                    <a:gd name="T53" fmla="*/ 56 h 260"/>
                    <a:gd name="T54" fmla="*/ 135 w 180"/>
                    <a:gd name="T55" fmla="*/ 50 h 260"/>
                    <a:gd name="T56" fmla="*/ 140 w 180"/>
                    <a:gd name="T57" fmla="*/ 44 h 260"/>
                    <a:gd name="T58" fmla="*/ 137 w 180"/>
                    <a:gd name="T59" fmla="*/ 41 h 260"/>
                    <a:gd name="T60" fmla="*/ 140 w 180"/>
                    <a:gd name="T61" fmla="*/ 40 h 260"/>
                    <a:gd name="T62" fmla="*/ 148 w 180"/>
                    <a:gd name="T63" fmla="*/ 37 h 260"/>
                    <a:gd name="T64" fmla="*/ 144 w 180"/>
                    <a:gd name="T65" fmla="*/ 30 h 260"/>
                    <a:gd name="T66" fmla="*/ 148 w 180"/>
                    <a:gd name="T67" fmla="*/ 29 h 260"/>
                    <a:gd name="T68" fmla="*/ 146 w 180"/>
                    <a:gd name="T69" fmla="*/ 23 h 260"/>
                    <a:gd name="T70" fmla="*/ 148 w 180"/>
                    <a:gd name="T71" fmla="*/ 18 h 260"/>
                    <a:gd name="T72" fmla="*/ 155 w 180"/>
                    <a:gd name="T73" fmla="*/ 24 h 260"/>
                    <a:gd name="T74" fmla="*/ 154 w 180"/>
                    <a:gd name="T75" fmla="*/ 14 h 260"/>
                    <a:gd name="T76" fmla="*/ 170 w 180"/>
                    <a:gd name="T77" fmla="*/ 9 h 260"/>
                    <a:gd name="T78" fmla="*/ 173 w 180"/>
                    <a:gd name="T79" fmla="*/ 7 h 260"/>
                    <a:gd name="T80" fmla="*/ 177 w 180"/>
                    <a:gd name="T81" fmla="*/ 0 h 260"/>
                    <a:gd name="T82" fmla="*/ 179 w 180"/>
                    <a:gd name="T83" fmla="*/ 6 h 260"/>
                    <a:gd name="T84" fmla="*/ 172 w 180"/>
                    <a:gd name="T85" fmla="*/ 9 h 260"/>
                    <a:gd name="T86" fmla="*/ 172 w 180"/>
                    <a:gd name="T87" fmla="*/ 24 h 260"/>
                    <a:gd name="T88" fmla="*/ 167 w 180"/>
                    <a:gd name="T89" fmla="*/ 45 h 260"/>
                    <a:gd name="T90" fmla="*/ 161 w 180"/>
                    <a:gd name="T91" fmla="*/ 69 h 260"/>
                    <a:gd name="T92" fmla="*/ 156 w 180"/>
                    <a:gd name="T93" fmla="*/ 89 h 260"/>
                    <a:gd name="T94" fmla="*/ 152 w 180"/>
                    <a:gd name="T95" fmla="*/ 103 h 260"/>
                    <a:gd name="T96" fmla="*/ 137 w 180"/>
                    <a:gd name="T97" fmla="*/ 133 h 260"/>
                    <a:gd name="T98" fmla="*/ 125 w 180"/>
                    <a:gd name="T99" fmla="*/ 146 h 260"/>
                    <a:gd name="T100" fmla="*/ 113 w 180"/>
                    <a:gd name="T101" fmla="*/ 160 h 260"/>
                    <a:gd name="T102" fmla="*/ 108 w 180"/>
                    <a:gd name="T103" fmla="*/ 172 h 260"/>
                    <a:gd name="T104" fmla="*/ 61 w 180"/>
                    <a:gd name="T105" fmla="*/ 218 h 260"/>
                    <a:gd name="T106" fmla="*/ 53 w 180"/>
                    <a:gd name="T107" fmla="*/ 231 h 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80" h="260">
                      <a:moveTo>
                        <a:pt x="2" y="250"/>
                      </a:moveTo>
                      <a:cubicBezTo>
                        <a:pt x="0" y="242"/>
                        <a:pt x="9" y="245"/>
                        <a:pt x="9" y="239"/>
                      </a:cubicBezTo>
                      <a:cubicBezTo>
                        <a:pt x="9" y="238"/>
                        <a:pt x="11" y="242"/>
                        <a:pt x="12" y="241"/>
                      </a:cubicBezTo>
                      <a:cubicBezTo>
                        <a:pt x="12" y="234"/>
                        <a:pt x="19" y="233"/>
                        <a:pt x="25" y="233"/>
                      </a:cubicBezTo>
                      <a:cubicBezTo>
                        <a:pt x="25" y="234"/>
                        <a:pt x="25" y="234"/>
                        <a:pt x="25" y="234"/>
                      </a:cubicBezTo>
                      <a:cubicBezTo>
                        <a:pt x="27" y="234"/>
                        <a:pt x="25" y="230"/>
                        <a:pt x="26" y="230"/>
                      </a:cubicBezTo>
                      <a:cubicBezTo>
                        <a:pt x="27" y="231"/>
                        <a:pt x="27" y="231"/>
                        <a:pt x="28" y="232"/>
                      </a:cubicBezTo>
                      <a:cubicBezTo>
                        <a:pt x="26" y="230"/>
                        <a:pt x="28" y="230"/>
                        <a:pt x="28" y="228"/>
                      </a:cubicBezTo>
                      <a:cubicBezTo>
                        <a:pt x="29" y="229"/>
                        <a:pt x="30" y="230"/>
                        <a:pt x="31" y="231"/>
                      </a:cubicBezTo>
                      <a:cubicBezTo>
                        <a:pt x="29" y="228"/>
                        <a:pt x="29" y="228"/>
                        <a:pt x="29" y="228"/>
                      </a:cubicBezTo>
                      <a:cubicBezTo>
                        <a:pt x="27" y="223"/>
                        <a:pt x="33" y="226"/>
                        <a:pt x="32" y="223"/>
                      </a:cubicBezTo>
                      <a:cubicBezTo>
                        <a:pt x="33" y="223"/>
                        <a:pt x="33" y="224"/>
                        <a:pt x="33" y="224"/>
                      </a:cubicBezTo>
                      <a:cubicBezTo>
                        <a:pt x="34" y="219"/>
                        <a:pt x="37" y="217"/>
                        <a:pt x="40" y="213"/>
                      </a:cubicBezTo>
                      <a:cubicBezTo>
                        <a:pt x="40" y="214"/>
                        <a:pt x="41" y="216"/>
                        <a:pt x="42" y="216"/>
                      </a:cubicBezTo>
                      <a:cubicBezTo>
                        <a:pt x="40" y="214"/>
                        <a:pt x="41" y="213"/>
                        <a:pt x="41" y="212"/>
                      </a:cubicBezTo>
                      <a:cubicBezTo>
                        <a:pt x="43" y="214"/>
                        <a:pt x="41" y="209"/>
                        <a:pt x="43" y="209"/>
                      </a:cubicBezTo>
                      <a:cubicBezTo>
                        <a:pt x="43" y="210"/>
                        <a:pt x="43" y="210"/>
                        <a:pt x="43" y="210"/>
                      </a:cubicBezTo>
                      <a:cubicBezTo>
                        <a:pt x="42" y="207"/>
                        <a:pt x="45" y="210"/>
                        <a:pt x="44" y="207"/>
                      </a:cubicBezTo>
                      <a:cubicBezTo>
                        <a:pt x="45" y="208"/>
                        <a:pt x="45" y="208"/>
                        <a:pt x="45" y="208"/>
                      </a:cubicBezTo>
                      <a:cubicBezTo>
                        <a:pt x="43" y="205"/>
                        <a:pt x="48" y="209"/>
                        <a:pt x="47" y="207"/>
                      </a:cubicBezTo>
                      <a:cubicBezTo>
                        <a:pt x="46" y="206"/>
                        <a:pt x="46" y="206"/>
                        <a:pt x="46" y="206"/>
                      </a:cubicBezTo>
                      <a:cubicBezTo>
                        <a:pt x="46" y="205"/>
                        <a:pt x="48" y="207"/>
                        <a:pt x="48" y="206"/>
                      </a:cubicBezTo>
                      <a:cubicBezTo>
                        <a:pt x="48" y="206"/>
                        <a:pt x="48" y="206"/>
                        <a:pt x="48" y="206"/>
                      </a:cubicBezTo>
                      <a:cubicBezTo>
                        <a:pt x="49" y="204"/>
                        <a:pt x="51" y="205"/>
                        <a:pt x="49" y="203"/>
                      </a:cubicBezTo>
                      <a:cubicBezTo>
                        <a:pt x="51" y="204"/>
                        <a:pt x="48" y="205"/>
                        <a:pt x="51" y="207"/>
                      </a:cubicBezTo>
                      <a:cubicBezTo>
                        <a:pt x="53" y="201"/>
                        <a:pt x="57" y="198"/>
                        <a:pt x="61" y="195"/>
                      </a:cubicBezTo>
                      <a:cubicBezTo>
                        <a:pt x="62" y="196"/>
                        <a:pt x="63" y="196"/>
                        <a:pt x="64" y="196"/>
                      </a:cubicBezTo>
                      <a:cubicBezTo>
                        <a:pt x="64" y="196"/>
                        <a:pt x="65" y="195"/>
                        <a:pt x="64" y="193"/>
                      </a:cubicBezTo>
                      <a:cubicBezTo>
                        <a:pt x="64" y="193"/>
                        <a:pt x="65" y="194"/>
                        <a:pt x="66" y="194"/>
                      </a:cubicBezTo>
                      <a:cubicBezTo>
                        <a:pt x="67" y="194"/>
                        <a:pt x="64" y="191"/>
                        <a:pt x="66" y="191"/>
                      </a:cubicBezTo>
                      <a:cubicBezTo>
                        <a:pt x="66" y="192"/>
                        <a:pt x="66" y="193"/>
                        <a:pt x="67" y="194"/>
                      </a:cubicBezTo>
                      <a:cubicBezTo>
                        <a:pt x="66" y="191"/>
                        <a:pt x="67" y="191"/>
                        <a:pt x="68" y="190"/>
                      </a:cubicBezTo>
                      <a:cubicBezTo>
                        <a:pt x="68" y="190"/>
                        <a:pt x="68" y="191"/>
                        <a:pt x="69" y="191"/>
                      </a:cubicBezTo>
                      <a:cubicBezTo>
                        <a:pt x="68" y="189"/>
                        <a:pt x="70" y="190"/>
                        <a:pt x="70" y="188"/>
                      </a:cubicBezTo>
                      <a:cubicBezTo>
                        <a:pt x="71" y="190"/>
                        <a:pt x="71" y="190"/>
                        <a:pt x="71" y="190"/>
                      </a:cubicBezTo>
                      <a:cubicBezTo>
                        <a:pt x="73" y="190"/>
                        <a:pt x="69" y="187"/>
                        <a:pt x="70" y="187"/>
                      </a:cubicBezTo>
                      <a:cubicBezTo>
                        <a:pt x="71" y="188"/>
                        <a:pt x="71" y="188"/>
                        <a:pt x="72" y="188"/>
                      </a:cubicBezTo>
                      <a:cubicBezTo>
                        <a:pt x="70" y="185"/>
                        <a:pt x="73" y="185"/>
                        <a:pt x="73" y="183"/>
                      </a:cubicBezTo>
                      <a:cubicBezTo>
                        <a:pt x="73" y="183"/>
                        <a:pt x="73" y="184"/>
                        <a:pt x="73" y="184"/>
                      </a:cubicBezTo>
                      <a:cubicBezTo>
                        <a:pt x="74" y="182"/>
                        <a:pt x="76" y="182"/>
                        <a:pt x="76" y="180"/>
                      </a:cubicBezTo>
                      <a:cubicBezTo>
                        <a:pt x="77" y="180"/>
                        <a:pt x="78" y="183"/>
                        <a:pt x="79" y="182"/>
                      </a:cubicBezTo>
                      <a:cubicBezTo>
                        <a:pt x="77" y="179"/>
                        <a:pt x="80" y="179"/>
                        <a:pt x="76" y="177"/>
                      </a:cubicBezTo>
                      <a:cubicBezTo>
                        <a:pt x="78" y="176"/>
                        <a:pt x="80" y="176"/>
                        <a:pt x="80" y="175"/>
                      </a:cubicBezTo>
                      <a:cubicBezTo>
                        <a:pt x="80" y="176"/>
                        <a:pt x="83" y="177"/>
                        <a:pt x="83" y="178"/>
                      </a:cubicBezTo>
                      <a:cubicBezTo>
                        <a:pt x="85" y="179"/>
                        <a:pt x="85" y="179"/>
                        <a:pt x="85" y="179"/>
                      </a:cubicBezTo>
                      <a:cubicBezTo>
                        <a:pt x="86" y="180"/>
                        <a:pt x="84" y="179"/>
                        <a:pt x="85" y="180"/>
                      </a:cubicBezTo>
                      <a:cubicBezTo>
                        <a:pt x="85" y="180"/>
                        <a:pt x="85" y="178"/>
                        <a:pt x="86" y="178"/>
                      </a:cubicBezTo>
                      <a:cubicBezTo>
                        <a:pt x="85" y="176"/>
                        <a:pt x="83" y="172"/>
                        <a:pt x="84" y="171"/>
                      </a:cubicBezTo>
                      <a:cubicBezTo>
                        <a:pt x="84" y="172"/>
                        <a:pt x="87" y="173"/>
                        <a:pt x="87" y="174"/>
                      </a:cubicBezTo>
                      <a:cubicBezTo>
                        <a:pt x="83" y="168"/>
                        <a:pt x="83" y="168"/>
                        <a:pt x="83" y="168"/>
                      </a:cubicBezTo>
                      <a:cubicBezTo>
                        <a:pt x="84" y="167"/>
                        <a:pt x="86" y="170"/>
                        <a:pt x="85" y="168"/>
                      </a:cubicBezTo>
                      <a:cubicBezTo>
                        <a:pt x="85" y="168"/>
                        <a:pt x="84" y="167"/>
                        <a:pt x="84" y="167"/>
                      </a:cubicBezTo>
                      <a:cubicBezTo>
                        <a:pt x="84" y="167"/>
                        <a:pt x="85" y="164"/>
                        <a:pt x="87" y="167"/>
                      </a:cubicBezTo>
                      <a:cubicBezTo>
                        <a:pt x="89" y="167"/>
                        <a:pt x="87" y="168"/>
                        <a:pt x="89" y="168"/>
                      </a:cubicBezTo>
                      <a:cubicBezTo>
                        <a:pt x="89" y="167"/>
                        <a:pt x="89" y="166"/>
                        <a:pt x="89" y="166"/>
                      </a:cubicBezTo>
                      <a:cubicBezTo>
                        <a:pt x="89" y="166"/>
                        <a:pt x="89" y="166"/>
                        <a:pt x="89" y="166"/>
                      </a:cubicBezTo>
                      <a:cubicBezTo>
                        <a:pt x="90" y="166"/>
                        <a:pt x="90" y="164"/>
                        <a:pt x="88" y="163"/>
                      </a:cubicBezTo>
                      <a:cubicBezTo>
                        <a:pt x="87" y="163"/>
                        <a:pt x="89" y="164"/>
                        <a:pt x="88" y="164"/>
                      </a:cubicBezTo>
                      <a:cubicBezTo>
                        <a:pt x="87" y="162"/>
                        <a:pt x="87" y="161"/>
                        <a:pt x="88" y="161"/>
                      </a:cubicBezTo>
                      <a:cubicBezTo>
                        <a:pt x="88" y="161"/>
                        <a:pt x="89" y="162"/>
                        <a:pt x="89" y="162"/>
                      </a:cubicBezTo>
                      <a:cubicBezTo>
                        <a:pt x="88" y="160"/>
                        <a:pt x="88" y="158"/>
                        <a:pt x="88" y="156"/>
                      </a:cubicBezTo>
                      <a:cubicBezTo>
                        <a:pt x="87" y="155"/>
                        <a:pt x="90" y="159"/>
                        <a:pt x="90" y="158"/>
                      </a:cubicBezTo>
                      <a:cubicBezTo>
                        <a:pt x="92" y="158"/>
                        <a:pt x="89" y="153"/>
                        <a:pt x="93" y="154"/>
                      </a:cubicBezTo>
                      <a:cubicBezTo>
                        <a:pt x="93" y="155"/>
                        <a:pt x="91" y="153"/>
                        <a:pt x="91" y="153"/>
                      </a:cubicBezTo>
                      <a:cubicBezTo>
                        <a:pt x="92" y="153"/>
                        <a:pt x="94" y="154"/>
                        <a:pt x="94" y="153"/>
                      </a:cubicBezTo>
                      <a:cubicBezTo>
                        <a:pt x="95" y="154"/>
                        <a:pt x="94" y="153"/>
                        <a:pt x="94" y="152"/>
                      </a:cubicBezTo>
                      <a:cubicBezTo>
                        <a:pt x="93" y="151"/>
                        <a:pt x="94" y="152"/>
                        <a:pt x="94" y="153"/>
                      </a:cubicBezTo>
                      <a:cubicBezTo>
                        <a:pt x="94" y="151"/>
                        <a:pt x="94" y="147"/>
                        <a:pt x="97" y="147"/>
                      </a:cubicBezTo>
                      <a:cubicBezTo>
                        <a:pt x="96" y="147"/>
                        <a:pt x="95" y="144"/>
                        <a:pt x="95" y="144"/>
                      </a:cubicBezTo>
                      <a:cubicBezTo>
                        <a:pt x="97" y="146"/>
                        <a:pt x="97" y="146"/>
                        <a:pt x="97" y="146"/>
                      </a:cubicBezTo>
                      <a:cubicBezTo>
                        <a:pt x="98" y="146"/>
                        <a:pt x="97" y="144"/>
                        <a:pt x="99" y="145"/>
                      </a:cubicBezTo>
                      <a:cubicBezTo>
                        <a:pt x="97" y="143"/>
                        <a:pt x="98" y="149"/>
                        <a:pt x="98" y="147"/>
                      </a:cubicBezTo>
                      <a:cubicBezTo>
                        <a:pt x="99" y="148"/>
                        <a:pt x="96" y="144"/>
                        <a:pt x="98" y="146"/>
                      </a:cubicBezTo>
                      <a:cubicBezTo>
                        <a:pt x="99" y="145"/>
                        <a:pt x="97" y="143"/>
                        <a:pt x="99" y="144"/>
                      </a:cubicBezTo>
                      <a:cubicBezTo>
                        <a:pt x="99" y="144"/>
                        <a:pt x="101" y="146"/>
                        <a:pt x="102" y="145"/>
                      </a:cubicBezTo>
                      <a:cubicBezTo>
                        <a:pt x="102" y="144"/>
                        <a:pt x="101" y="144"/>
                        <a:pt x="101" y="143"/>
                      </a:cubicBezTo>
                      <a:cubicBezTo>
                        <a:pt x="101" y="142"/>
                        <a:pt x="101" y="142"/>
                        <a:pt x="101" y="142"/>
                      </a:cubicBezTo>
                      <a:cubicBezTo>
                        <a:pt x="99" y="141"/>
                        <a:pt x="101" y="141"/>
                        <a:pt x="99" y="140"/>
                      </a:cubicBezTo>
                      <a:cubicBezTo>
                        <a:pt x="101" y="141"/>
                        <a:pt x="99" y="138"/>
                        <a:pt x="102" y="141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4" y="142"/>
                        <a:pt x="102" y="140"/>
                        <a:pt x="102" y="139"/>
                      </a:cubicBezTo>
                      <a:cubicBezTo>
                        <a:pt x="102" y="139"/>
                        <a:pt x="102" y="139"/>
                        <a:pt x="103" y="139"/>
                      </a:cubicBezTo>
                      <a:cubicBezTo>
                        <a:pt x="99" y="137"/>
                        <a:pt x="104" y="139"/>
                        <a:pt x="101" y="136"/>
                      </a:cubicBezTo>
                      <a:cubicBezTo>
                        <a:pt x="103" y="136"/>
                        <a:pt x="103" y="134"/>
                        <a:pt x="105" y="135"/>
                      </a:cubicBezTo>
                      <a:cubicBezTo>
                        <a:pt x="105" y="134"/>
                        <a:pt x="104" y="132"/>
                        <a:pt x="105" y="132"/>
                      </a:cubicBezTo>
                      <a:cubicBezTo>
                        <a:pt x="106" y="132"/>
                        <a:pt x="106" y="132"/>
                        <a:pt x="106" y="133"/>
                      </a:cubicBezTo>
                      <a:cubicBezTo>
                        <a:pt x="108" y="133"/>
                        <a:pt x="107" y="132"/>
                        <a:pt x="107" y="132"/>
                      </a:cubicBezTo>
                      <a:cubicBezTo>
                        <a:pt x="107" y="132"/>
                        <a:pt x="109" y="132"/>
                        <a:pt x="111" y="132"/>
                      </a:cubicBezTo>
                      <a:cubicBezTo>
                        <a:pt x="110" y="131"/>
                        <a:pt x="108" y="130"/>
                        <a:pt x="107" y="129"/>
                      </a:cubicBezTo>
                      <a:cubicBezTo>
                        <a:pt x="111" y="131"/>
                        <a:pt x="106" y="126"/>
                        <a:pt x="110" y="127"/>
                      </a:cubicBezTo>
                      <a:cubicBezTo>
                        <a:pt x="110" y="127"/>
                        <a:pt x="111" y="129"/>
                        <a:pt x="112" y="129"/>
                      </a:cubicBezTo>
                      <a:cubicBezTo>
                        <a:pt x="116" y="131"/>
                        <a:pt x="110" y="126"/>
                        <a:pt x="113" y="126"/>
                      </a:cubicBezTo>
                      <a:cubicBezTo>
                        <a:pt x="110" y="124"/>
                        <a:pt x="110" y="124"/>
                        <a:pt x="110" y="124"/>
                      </a:cubicBezTo>
                      <a:cubicBezTo>
                        <a:pt x="112" y="125"/>
                        <a:pt x="109" y="122"/>
                        <a:pt x="112" y="124"/>
                      </a:cubicBezTo>
                      <a:cubicBezTo>
                        <a:pt x="111" y="123"/>
                        <a:pt x="114" y="123"/>
                        <a:pt x="111" y="122"/>
                      </a:cubicBezTo>
                      <a:cubicBezTo>
                        <a:pt x="114" y="121"/>
                        <a:pt x="112" y="117"/>
                        <a:pt x="118" y="119"/>
                      </a:cubicBezTo>
                      <a:cubicBezTo>
                        <a:pt x="117" y="118"/>
                        <a:pt x="118" y="118"/>
                        <a:pt x="117" y="117"/>
                      </a:cubicBezTo>
                      <a:cubicBezTo>
                        <a:pt x="115" y="117"/>
                        <a:pt x="118" y="118"/>
                        <a:pt x="116" y="118"/>
                      </a:cubicBezTo>
                      <a:cubicBezTo>
                        <a:pt x="116" y="118"/>
                        <a:pt x="116" y="117"/>
                        <a:pt x="115" y="117"/>
                      </a:cubicBezTo>
                      <a:cubicBezTo>
                        <a:pt x="116" y="117"/>
                        <a:pt x="117" y="116"/>
                        <a:pt x="119" y="118"/>
                      </a:cubicBezTo>
                      <a:cubicBezTo>
                        <a:pt x="121" y="118"/>
                        <a:pt x="115" y="114"/>
                        <a:pt x="117" y="113"/>
                      </a:cubicBezTo>
                      <a:cubicBezTo>
                        <a:pt x="118" y="114"/>
                        <a:pt x="118" y="114"/>
                        <a:pt x="118" y="114"/>
                      </a:cubicBezTo>
                      <a:cubicBezTo>
                        <a:pt x="117" y="112"/>
                        <a:pt x="117" y="112"/>
                        <a:pt x="117" y="112"/>
                      </a:cubicBezTo>
                      <a:cubicBezTo>
                        <a:pt x="118" y="111"/>
                        <a:pt x="120" y="113"/>
                        <a:pt x="122" y="114"/>
                      </a:cubicBezTo>
                      <a:cubicBezTo>
                        <a:pt x="122" y="113"/>
                        <a:pt x="122" y="113"/>
                        <a:pt x="121" y="111"/>
                      </a:cubicBezTo>
                      <a:cubicBezTo>
                        <a:pt x="124" y="112"/>
                        <a:pt x="124" y="112"/>
                        <a:pt x="124" y="112"/>
                      </a:cubicBezTo>
                      <a:cubicBezTo>
                        <a:pt x="122" y="112"/>
                        <a:pt x="123" y="111"/>
                        <a:pt x="122" y="111"/>
                      </a:cubicBezTo>
                      <a:cubicBezTo>
                        <a:pt x="123" y="111"/>
                        <a:pt x="123" y="111"/>
                        <a:pt x="123" y="111"/>
                      </a:cubicBezTo>
                      <a:cubicBezTo>
                        <a:pt x="124" y="111"/>
                        <a:pt x="124" y="111"/>
                        <a:pt x="123" y="110"/>
                      </a:cubicBezTo>
                      <a:cubicBezTo>
                        <a:pt x="122" y="110"/>
                        <a:pt x="121" y="110"/>
                        <a:pt x="121" y="110"/>
                      </a:cubicBezTo>
                      <a:cubicBezTo>
                        <a:pt x="120" y="109"/>
                        <a:pt x="120" y="109"/>
                        <a:pt x="120" y="108"/>
                      </a:cubicBezTo>
                      <a:cubicBezTo>
                        <a:pt x="121" y="109"/>
                        <a:pt x="121" y="108"/>
                        <a:pt x="122" y="108"/>
                      </a:cubicBezTo>
                      <a:cubicBezTo>
                        <a:pt x="122" y="107"/>
                        <a:pt x="120" y="106"/>
                        <a:pt x="120" y="106"/>
                      </a:cubicBezTo>
                      <a:cubicBezTo>
                        <a:pt x="121" y="107"/>
                        <a:pt x="121" y="105"/>
                        <a:pt x="122" y="106"/>
                      </a:cubicBezTo>
                      <a:cubicBezTo>
                        <a:pt x="123" y="107"/>
                        <a:pt x="121" y="106"/>
                        <a:pt x="122" y="107"/>
                      </a:cubicBezTo>
                      <a:cubicBezTo>
                        <a:pt x="123" y="107"/>
                        <a:pt x="125" y="108"/>
                        <a:pt x="124" y="107"/>
                      </a:cubicBezTo>
                      <a:cubicBezTo>
                        <a:pt x="123" y="106"/>
                        <a:pt x="120" y="105"/>
                        <a:pt x="121" y="105"/>
                      </a:cubicBezTo>
                      <a:cubicBezTo>
                        <a:pt x="122" y="105"/>
                        <a:pt x="122" y="106"/>
                        <a:pt x="123" y="106"/>
                      </a:cubicBezTo>
                      <a:cubicBezTo>
                        <a:pt x="125" y="106"/>
                        <a:pt x="125" y="106"/>
                        <a:pt x="125" y="106"/>
                      </a:cubicBezTo>
                      <a:cubicBezTo>
                        <a:pt x="123" y="105"/>
                        <a:pt x="123" y="105"/>
                        <a:pt x="123" y="105"/>
                      </a:cubicBezTo>
                      <a:cubicBezTo>
                        <a:pt x="123" y="105"/>
                        <a:pt x="123" y="105"/>
                        <a:pt x="124" y="105"/>
                      </a:cubicBezTo>
                      <a:cubicBezTo>
                        <a:pt x="122" y="104"/>
                        <a:pt x="124" y="103"/>
                        <a:pt x="122" y="102"/>
                      </a:cubicBezTo>
                      <a:cubicBezTo>
                        <a:pt x="122" y="102"/>
                        <a:pt x="123" y="102"/>
                        <a:pt x="124" y="101"/>
                      </a:cubicBezTo>
                      <a:cubicBezTo>
                        <a:pt x="124" y="102"/>
                        <a:pt x="124" y="102"/>
                        <a:pt x="124" y="102"/>
                      </a:cubicBezTo>
                      <a:cubicBezTo>
                        <a:pt x="125" y="102"/>
                        <a:pt x="125" y="101"/>
                        <a:pt x="124" y="100"/>
                      </a:cubicBezTo>
                      <a:cubicBezTo>
                        <a:pt x="124" y="100"/>
                        <a:pt x="124" y="100"/>
                        <a:pt x="124" y="100"/>
                      </a:cubicBezTo>
                      <a:cubicBezTo>
                        <a:pt x="125" y="100"/>
                        <a:pt x="125" y="99"/>
                        <a:pt x="124" y="98"/>
                      </a:cubicBezTo>
                      <a:cubicBezTo>
                        <a:pt x="125" y="98"/>
                        <a:pt x="131" y="101"/>
                        <a:pt x="129" y="99"/>
                      </a:cubicBezTo>
                      <a:cubicBezTo>
                        <a:pt x="129" y="98"/>
                        <a:pt x="126" y="96"/>
                        <a:pt x="125" y="96"/>
                      </a:cubicBezTo>
                      <a:cubicBezTo>
                        <a:pt x="126" y="95"/>
                        <a:pt x="124" y="92"/>
                        <a:pt x="127" y="92"/>
                      </a:cubicBezTo>
                      <a:cubicBezTo>
                        <a:pt x="127" y="92"/>
                        <a:pt x="126" y="92"/>
                        <a:pt x="126" y="91"/>
                      </a:cubicBezTo>
                      <a:cubicBezTo>
                        <a:pt x="128" y="89"/>
                        <a:pt x="125" y="86"/>
                        <a:pt x="130" y="86"/>
                      </a:cubicBezTo>
                      <a:cubicBezTo>
                        <a:pt x="130" y="87"/>
                        <a:pt x="132" y="87"/>
                        <a:pt x="133" y="87"/>
                      </a:cubicBezTo>
                      <a:cubicBezTo>
                        <a:pt x="131" y="86"/>
                        <a:pt x="135" y="87"/>
                        <a:pt x="132" y="86"/>
                      </a:cubicBezTo>
                      <a:cubicBezTo>
                        <a:pt x="130" y="85"/>
                        <a:pt x="129" y="85"/>
                        <a:pt x="128" y="85"/>
                      </a:cubicBezTo>
                      <a:cubicBezTo>
                        <a:pt x="128" y="83"/>
                        <a:pt x="129" y="82"/>
                        <a:pt x="131" y="81"/>
                      </a:cubicBezTo>
                      <a:cubicBezTo>
                        <a:pt x="130" y="82"/>
                        <a:pt x="129" y="81"/>
                        <a:pt x="129" y="81"/>
                      </a:cubicBezTo>
                      <a:cubicBezTo>
                        <a:pt x="132" y="82"/>
                        <a:pt x="132" y="81"/>
                        <a:pt x="132" y="80"/>
                      </a:cubicBezTo>
                      <a:cubicBezTo>
                        <a:pt x="130" y="79"/>
                        <a:pt x="130" y="79"/>
                        <a:pt x="130" y="79"/>
                      </a:cubicBezTo>
                      <a:cubicBezTo>
                        <a:pt x="132" y="79"/>
                        <a:pt x="132" y="79"/>
                        <a:pt x="132" y="79"/>
                      </a:cubicBezTo>
                      <a:cubicBezTo>
                        <a:pt x="131" y="79"/>
                        <a:pt x="128" y="78"/>
                        <a:pt x="130" y="78"/>
                      </a:cubicBezTo>
                      <a:cubicBezTo>
                        <a:pt x="131" y="78"/>
                        <a:pt x="132" y="78"/>
                        <a:pt x="132" y="78"/>
                      </a:cubicBezTo>
                      <a:cubicBezTo>
                        <a:pt x="131" y="77"/>
                        <a:pt x="129" y="75"/>
                        <a:pt x="131" y="75"/>
                      </a:cubicBezTo>
                      <a:cubicBezTo>
                        <a:pt x="133" y="75"/>
                        <a:pt x="133" y="75"/>
                        <a:pt x="133" y="75"/>
                      </a:cubicBezTo>
                      <a:cubicBezTo>
                        <a:pt x="133" y="75"/>
                        <a:pt x="132" y="73"/>
                        <a:pt x="131" y="74"/>
                      </a:cubicBezTo>
                      <a:cubicBezTo>
                        <a:pt x="133" y="73"/>
                        <a:pt x="133" y="72"/>
                        <a:pt x="136" y="73"/>
                      </a:cubicBezTo>
                      <a:cubicBezTo>
                        <a:pt x="131" y="68"/>
                        <a:pt x="132" y="65"/>
                        <a:pt x="133" y="62"/>
                      </a:cubicBezTo>
                      <a:cubicBezTo>
                        <a:pt x="135" y="63"/>
                        <a:pt x="135" y="63"/>
                        <a:pt x="135" y="63"/>
                      </a:cubicBezTo>
                      <a:cubicBezTo>
                        <a:pt x="136" y="62"/>
                        <a:pt x="133" y="62"/>
                        <a:pt x="134" y="61"/>
                      </a:cubicBezTo>
                      <a:cubicBezTo>
                        <a:pt x="135" y="62"/>
                        <a:pt x="137" y="62"/>
                        <a:pt x="138" y="63"/>
                      </a:cubicBezTo>
                      <a:cubicBezTo>
                        <a:pt x="140" y="62"/>
                        <a:pt x="136" y="61"/>
                        <a:pt x="136" y="60"/>
                      </a:cubicBezTo>
                      <a:cubicBezTo>
                        <a:pt x="134" y="59"/>
                        <a:pt x="137" y="61"/>
                        <a:pt x="135" y="60"/>
                      </a:cubicBezTo>
                      <a:cubicBezTo>
                        <a:pt x="134" y="60"/>
                        <a:pt x="136" y="59"/>
                        <a:pt x="134" y="58"/>
                      </a:cubicBezTo>
                      <a:cubicBezTo>
                        <a:pt x="135" y="58"/>
                        <a:pt x="137" y="59"/>
                        <a:pt x="138" y="59"/>
                      </a:cubicBezTo>
                      <a:cubicBezTo>
                        <a:pt x="137" y="58"/>
                        <a:pt x="137" y="58"/>
                        <a:pt x="137" y="58"/>
                      </a:cubicBezTo>
                      <a:cubicBezTo>
                        <a:pt x="140" y="58"/>
                        <a:pt x="141" y="62"/>
                        <a:pt x="145" y="62"/>
                      </a:cubicBezTo>
                      <a:cubicBezTo>
                        <a:pt x="145" y="61"/>
                        <a:pt x="145" y="61"/>
                        <a:pt x="145" y="61"/>
                      </a:cubicBezTo>
                      <a:cubicBezTo>
                        <a:pt x="148" y="62"/>
                        <a:pt x="148" y="64"/>
                        <a:pt x="149" y="63"/>
                      </a:cubicBezTo>
                      <a:cubicBezTo>
                        <a:pt x="148" y="62"/>
                        <a:pt x="145" y="60"/>
                        <a:pt x="143" y="60"/>
                      </a:cubicBezTo>
                      <a:cubicBezTo>
                        <a:pt x="143" y="59"/>
                        <a:pt x="137" y="57"/>
                        <a:pt x="138" y="56"/>
                      </a:cubicBezTo>
                      <a:cubicBezTo>
                        <a:pt x="140" y="56"/>
                        <a:pt x="138" y="57"/>
                        <a:pt x="140" y="58"/>
                      </a:cubicBezTo>
                      <a:cubicBezTo>
                        <a:pt x="143" y="58"/>
                        <a:pt x="140" y="56"/>
                        <a:pt x="140" y="56"/>
                      </a:cubicBezTo>
                      <a:cubicBezTo>
                        <a:pt x="139" y="56"/>
                        <a:pt x="137" y="55"/>
                        <a:pt x="137" y="54"/>
                      </a:cubicBezTo>
                      <a:cubicBezTo>
                        <a:pt x="138" y="54"/>
                        <a:pt x="139" y="55"/>
                        <a:pt x="139" y="54"/>
                      </a:cubicBezTo>
                      <a:cubicBezTo>
                        <a:pt x="138" y="54"/>
                        <a:pt x="137" y="52"/>
                        <a:pt x="136" y="53"/>
                      </a:cubicBezTo>
                      <a:cubicBezTo>
                        <a:pt x="133" y="51"/>
                        <a:pt x="137" y="52"/>
                        <a:pt x="135" y="50"/>
                      </a:cubicBezTo>
                      <a:cubicBezTo>
                        <a:pt x="137" y="51"/>
                        <a:pt x="140" y="53"/>
                        <a:pt x="141" y="53"/>
                      </a:cubicBezTo>
                      <a:cubicBezTo>
                        <a:pt x="139" y="52"/>
                        <a:pt x="139" y="50"/>
                        <a:pt x="135" y="50"/>
                      </a:cubicBezTo>
                      <a:cubicBezTo>
                        <a:pt x="136" y="49"/>
                        <a:pt x="138" y="50"/>
                        <a:pt x="139" y="51"/>
                      </a:cubicBezTo>
                      <a:cubicBezTo>
                        <a:pt x="141" y="51"/>
                        <a:pt x="136" y="48"/>
                        <a:pt x="140" y="49"/>
                      </a:cubicBezTo>
                      <a:cubicBezTo>
                        <a:pt x="138" y="48"/>
                        <a:pt x="138" y="48"/>
                        <a:pt x="138" y="48"/>
                      </a:cubicBezTo>
                      <a:cubicBezTo>
                        <a:pt x="139" y="48"/>
                        <a:pt x="139" y="48"/>
                        <a:pt x="141" y="48"/>
                      </a:cubicBezTo>
                      <a:cubicBezTo>
                        <a:pt x="141" y="48"/>
                        <a:pt x="138" y="45"/>
                        <a:pt x="142" y="46"/>
                      </a:cubicBezTo>
                      <a:cubicBezTo>
                        <a:pt x="141" y="46"/>
                        <a:pt x="142" y="45"/>
                        <a:pt x="140" y="44"/>
                      </a:cubicBezTo>
                      <a:cubicBezTo>
                        <a:pt x="138" y="45"/>
                        <a:pt x="141" y="46"/>
                        <a:pt x="137" y="45"/>
                      </a:cubicBezTo>
                      <a:cubicBezTo>
                        <a:pt x="140" y="46"/>
                        <a:pt x="138" y="44"/>
                        <a:pt x="137" y="43"/>
                      </a:cubicBezTo>
                      <a:cubicBezTo>
                        <a:pt x="138" y="44"/>
                        <a:pt x="138" y="44"/>
                        <a:pt x="138" y="44"/>
                      </a:cubicBezTo>
                      <a:cubicBezTo>
                        <a:pt x="138" y="43"/>
                        <a:pt x="138" y="43"/>
                        <a:pt x="137" y="42"/>
                      </a:cubicBezTo>
                      <a:cubicBezTo>
                        <a:pt x="138" y="42"/>
                        <a:pt x="139" y="43"/>
                        <a:pt x="139" y="42"/>
                      </a:cubicBezTo>
                      <a:cubicBezTo>
                        <a:pt x="137" y="41"/>
                        <a:pt x="137" y="41"/>
                        <a:pt x="137" y="41"/>
                      </a:cubicBezTo>
                      <a:cubicBezTo>
                        <a:pt x="136" y="40"/>
                        <a:pt x="141" y="42"/>
                        <a:pt x="141" y="41"/>
                      </a:cubicBezTo>
                      <a:cubicBezTo>
                        <a:pt x="142" y="43"/>
                        <a:pt x="142" y="43"/>
                        <a:pt x="142" y="43"/>
                      </a:cubicBezTo>
                      <a:cubicBezTo>
                        <a:pt x="142" y="42"/>
                        <a:pt x="144" y="43"/>
                        <a:pt x="143" y="42"/>
                      </a:cubicBezTo>
                      <a:cubicBezTo>
                        <a:pt x="141" y="41"/>
                        <a:pt x="139" y="40"/>
                        <a:pt x="138" y="39"/>
                      </a:cubicBezTo>
                      <a:cubicBezTo>
                        <a:pt x="137" y="38"/>
                        <a:pt x="140" y="39"/>
                        <a:pt x="138" y="38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41" y="40"/>
                        <a:pt x="144" y="40"/>
                        <a:pt x="144" y="39"/>
                      </a:cubicBezTo>
                      <a:cubicBezTo>
                        <a:pt x="143" y="39"/>
                        <a:pt x="141" y="37"/>
                        <a:pt x="140" y="37"/>
                      </a:cubicBezTo>
                      <a:cubicBezTo>
                        <a:pt x="140" y="37"/>
                        <a:pt x="141" y="37"/>
                        <a:pt x="142" y="38"/>
                      </a:cubicBezTo>
                      <a:cubicBezTo>
                        <a:pt x="142" y="36"/>
                        <a:pt x="140" y="37"/>
                        <a:pt x="140" y="36"/>
                      </a:cubicBezTo>
                      <a:cubicBezTo>
                        <a:pt x="141" y="36"/>
                        <a:pt x="143" y="35"/>
                        <a:pt x="145" y="35"/>
                      </a:cubicBezTo>
                      <a:cubicBezTo>
                        <a:pt x="148" y="37"/>
                        <a:pt x="148" y="37"/>
                        <a:pt x="148" y="37"/>
                      </a:cubicBezTo>
                      <a:cubicBezTo>
                        <a:pt x="148" y="37"/>
                        <a:pt x="148" y="37"/>
                        <a:pt x="148" y="37"/>
                      </a:cubicBezTo>
                      <a:cubicBezTo>
                        <a:pt x="150" y="39"/>
                        <a:pt x="150" y="37"/>
                        <a:pt x="153" y="39"/>
                      </a:cubicBezTo>
                      <a:cubicBezTo>
                        <a:pt x="153" y="38"/>
                        <a:pt x="153" y="38"/>
                        <a:pt x="152" y="37"/>
                      </a:cubicBezTo>
                      <a:cubicBezTo>
                        <a:pt x="147" y="36"/>
                        <a:pt x="147" y="33"/>
                        <a:pt x="143" y="32"/>
                      </a:cubicBezTo>
                      <a:cubicBezTo>
                        <a:pt x="142" y="30"/>
                        <a:pt x="153" y="35"/>
                        <a:pt x="147" y="31"/>
                      </a:cubicBezTo>
                      <a:cubicBezTo>
                        <a:pt x="146" y="31"/>
                        <a:pt x="144" y="29"/>
                        <a:pt x="144" y="30"/>
                      </a:cubicBezTo>
                      <a:cubicBezTo>
                        <a:pt x="145" y="29"/>
                        <a:pt x="141" y="28"/>
                        <a:pt x="143" y="27"/>
                      </a:cubicBezTo>
                      <a:cubicBezTo>
                        <a:pt x="144" y="29"/>
                        <a:pt x="147" y="28"/>
                        <a:pt x="149" y="30"/>
                      </a:cubicBezTo>
                      <a:cubicBezTo>
                        <a:pt x="148" y="30"/>
                        <a:pt x="147" y="31"/>
                        <a:pt x="148" y="31"/>
                      </a:cubicBezTo>
                      <a:cubicBezTo>
                        <a:pt x="149" y="31"/>
                        <a:pt x="152" y="33"/>
                        <a:pt x="152" y="32"/>
                      </a:cubicBezTo>
                      <a:cubicBezTo>
                        <a:pt x="152" y="31"/>
                        <a:pt x="152" y="30"/>
                        <a:pt x="150" y="29"/>
                      </a:cubicBezTo>
                      <a:cubicBezTo>
                        <a:pt x="148" y="28"/>
                        <a:pt x="150" y="30"/>
                        <a:pt x="148" y="29"/>
                      </a:cubicBezTo>
                      <a:cubicBezTo>
                        <a:pt x="148" y="27"/>
                        <a:pt x="151" y="29"/>
                        <a:pt x="147" y="26"/>
                      </a:cubicBezTo>
                      <a:cubicBezTo>
                        <a:pt x="147" y="27"/>
                        <a:pt x="145" y="27"/>
                        <a:pt x="144" y="26"/>
                      </a:cubicBezTo>
                      <a:cubicBezTo>
                        <a:pt x="143" y="25"/>
                        <a:pt x="143" y="25"/>
                        <a:pt x="143" y="25"/>
                      </a:cubicBezTo>
                      <a:cubicBezTo>
                        <a:pt x="144" y="25"/>
                        <a:pt x="144" y="25"/>
                        <a:pt x="144" y="25"/>
                      </a:cubicBezTo>
                      <a:cubicBezTo>
                        <a:pt x="146" y="24"/>
                        <a:pt x="142" y="24"/>
                        <a:pt x="143" y="23"/>
                      </a:cubicBezTo>
                      <a:cubicBezTo>
                        <a:pt x="146" y="23"/>
                        <a:pt x="146" y="23"/>
                        <a:pt x="146" y="23"/>
                      </a:cubicBezTo>
                      <a:cubicBezTo>
                        <a:pt x="148" y="25"/>
                        <a:pt x="144" y="25"/>
                        <a:pt x="148" y="26"/>
                      </a:cubicBezTo>
                      <a:cubicBezTo>
                        <a:pt x="149" y="25"/>
                        <a:pt x="147" y="24"/>
                        <a:pt x="148" y="24"/>
                      </a:cubicBezTo>
                      <a:cubicBezTo>
                        <a:pt x="149" y="24"/>
                        <a:pt x="149" y="24"/>
                        <a:pt x="149" y="25"/>
                      </a:cubicBezTo>
                      <a:cubicBezTo>
                        <a:pt x="149" y="25"/>
                        <a:pt x="155" y="27"/>
                        <a:pt x="152" y="24"/>
                      </a:cubicBezTo>
                      <a:cubicBezTo>
                        <a:pt x="151" y="23"/>
                        <a:pt x="151" y="23"/>
                        <a:pt x="149" y="22"/>
                      </a:cubicBezTo>
                      <a:cubicBezTo>
                        <a:pt x="149" y="21"/>
                        <a:pt x="148" y="20"/>
                        <a:pt x="148" y="18"/>
                      </a:cubicBezTo>
                      <a:cubicBezTo>
                        <a:pt x="151" y="20"/>
                        <a:pt x="149" y="17"/>
                        <a:pt x="152" y="19"/>
                      </a:cubicBezTo>
                      <a:cubicBezTo>
                        <a:pt x="150" y="19"/>
                        <a:pt x="149" y="21"/>
                        <a:pt x="152" y="23"/>
                      </a:cubicBezTo>
                      <a:cubicBezTo>
                        <a:pt x="155" y="24"/>
                        <a:pt x="151" y="24"/>
                        <a:pt x="154" y="26"/>
                      </a:cubicBezTo>
                      <a:cubicBezTo>
                        <a:pt x="155" y="25"/>
                        <a:pt x="158" y="26"/>
                        <a:pt x="160" y="27"/>
                      </a:cubicBezTo>
                      <a:cubicBezTo>
                        <a:pt x="161" y="27"/>
                        <a:pt x="160" y="26"/>
                        <a:pt x="159" y="26"/>
                      </a:cubicBezTo>
                      <a:cubicBezTo>
                        <a:pt x="157" y="25"/>
                        <a:pt x="157" y="25"/>
                        <a:pt x="155" y="24"/>
                      </a:cubicBezTo>
                      <a:cubicBezTo>
                        <a:pt x="156" y="23"/>
                        <a:pt x="156" y="21"/>
                        <a:pt x="154" y="20"/>
                      </a:cubicBezTo>
                      <a:cubicBezTo>
                        <a:pt x="155" y="20"/>
                        <a:pt x="157" y="21"/>
                        <a:pt x="157" y="22"/>
                      </a:cubicBezTo>
                      <a:cubicBezTo>
                        <a:pt x="157" y="20"/>
                        <a:pt x="158" y="18"/>
                        <a:pt x="160" y="17"/>
                      </a:cubicBezTo>
                      <a:cubicBezTo>
                        <a:pt x="156" y="16"/>
                        <a:pt x="160" y="15"/>
                        <a:pt x="157" y="14"/>
                      </a:cubicBezTo>
                      <a:cubicBezTo>
                        <a:pt x="156" y="15"/>
                        <a:pt x="153" y="14"/>
                        <a:pt x="152" y="13"/>
                      </a:cubicBezTo>
                      <a:cubicBezTo>
                        <a:pt x="152" y="13"/>
                        <a:pt x="153" y="14"/>
                        <a:pt x="154" y="14"/>
                      </a:cubicBezTo>
                      <a:cubicBezTo>
                        <a:pt x="152" y="12"/>
                        <a:pt x="157" y="14"/>
                        <a:pt x="155" y="12"/>
                      </a:cubicBezTo>
                      <a:cubicBezTo>
                        <a:pt x="155" y="14"/>
                        <a:pt x="159" y="15"/>
                        <a:pt x="161" y="16"/>
                      </a:cubicBezTo>
                      <a:cubicBezTo>
                        <a:pt x="160" y="15"/>
                        <a:pt x="163" y="17"/>
                        <a:pt x="163" y="16"/>
                      </a:cubicBezTo>
                      <a:cubicBezTo>
                        <a:pt x="163" y="15"/>
                        <a:pt x="162" y="13"/>
                        <a:pt x="162" y="11"/>
                      </a:cubicBezTo>
                      <a:cubicBezTo>
                        <a:pt x="165" y="11"/>
                        <a:pt x="164" y="8"/>
                        <a:pt x="165" y="7"/>
                      </a:cubicBezTo>
                      <a:cubicBezTo>
                        <a:pt x="166" y="7"/>
                        <a:pt x="169" y="9"/>
                        <a:pt x="170" y="9"/>
                      </a:cubicBezTo>
                      <a:cubicBezTo>
                        <a:pt x="170" y="8"/>
                        <a:pt x="166" y="7"/>
                        <a:pt x="168" y="7"/>
                      </a:cubicBezTo>
                      <a:cubicBezTo>
                        <a:pt x="169" y="8"/>
                        <a:pt x="169" y="8"/>
                        <a:pt x="169" y="8"/>
                      </a:cubicBezTo>
                      <a:cubicBezTo>
                        <a:pt x="169" y="7"/>
                        <a:pt x="172" y="7"/>
                        <a:pt x="168" y="4"/>
                      </a:cubicBezTo>
                      <a:cubicBezTo>
                        <a:pt x="171" y="6"/>
                        <a:pt x="171" y="6"/>
                        <a:pt x="171" y="6"/>
                      </a:cubicBezTo>
                      <a:cubicBezTo>
                        <a:pt x="172" y="6"/>
                        <a:pt x="171" y="5"/>
                        <a:pt x="171" y="5"/>
                      </a:cubicBezTo>
                      <a:cubicBezTo>
                        <a:pt x="172" y="6"/>
                        <a:pt x="173" y="6"/>
                        <a:pt x="173" y="7"/>
                      </a:cubicBezTo>
                      <a:cubicBezTo>
                        <a:pt x="176" y="8"/>
                        <a:pt x="174" y="5"/>
                        <a:pt x="174" y="4"/>
                      </a:cubicBezTo>
                      <a:cubicBezTo>
                        <a:pt x="172" y="4"/>
                        <a:pt x="172" y="4"/>
                        <a:pt x="172" y="4"/>
                      </a:cubicBezTo>
                      <a:cubicBezTo>
                        <a:pt x="172" y="2"/>
                        <a:pt x="174" y="2"/>
                        <a:pt x="174" y="0"/>
                      </a:cubicBezTo>
                      <a:cubicBezTo>
                        <a:pt x="176" y="2"/>
                        <a:pt x="176" y="2"/>
                        <a:pt x="176" y="2"/>
                      </a:cubicBezTo>
                      <a:cubicBezTo>
                        <a:pt x="175" y="0"/>
                        <a:pt x="175" y="0"/>
                        <a:pt x="175" y="0"/>
                      </a:cubicBezTo>
                      <a:cubicBezTo>
                        <a:pt x="177" y="1"/>
                        <a:pt x="178" y="2"/>
                        <a:pt x="177" y="0"/>
                      </a:cubicBezTo>
                      <a:cubicBezTo>
                        <a:pt x="180" y="5"/>
                        <a:pt x="180" y="5"/>
                        <a:pt x="180" y="5"/>
                      </a:cubicBezTo>
                      <a:cubicBezTo>
                        <a:pt x="179" y="5"/>
                        <a:pt x="179" y="3"/>
                        <a:pt x="177" y="2"/>
                      </a:cubicBezTo>
                      <a:cubicBezTo>
                        <a:pt x="175" y="1"/>
                        <a:pt x="175" y="3"/>
                        <a:pt x="176" y="4"/>
                      </a:cubicBezTo>
                      <a:cubicBezTo>
                        <a:pt x="177" y="4"/>
                        <a:pt x="176" y="4"/>
                        <a:pt x="176" y="3"/>
                      </a:cubicBezTo>
                      <a:cubicBezTo>
                        <a:pt x="178" y="4"/>
                        <a:pt x="178" y="5"/>
                        <a:pt x="179" y="6"/>
                      </a:cubicBezTo>
                      <a:cubicBezTo>
                        <a:pt x="179" y="6"/>
                        <a:pt x="180" y="6"/>
                        <a:pt x="179" y="6"/>
                      </a:cubicBezTo>
                      <a:cubicBezTo>
                        <a:pt x="180" y="7"/>
                        <a:pt x="180" y="7"/>
                        <a:pt x="180" y="8"/>
                      </a:cubicBezTo>
                      <a:cubicBezTo>
                        <a:pt x="179" y="7"/>
                        <a:pt x="178" y="7"/>
                        <a:pt x="178" y="7"/>
                      </a:cubicBezTo>
                      <a:cubicBezTo>
                        <a:pt x="180" y="8"/>
                        <a:pt x="180" y="9"/>
                        <a:pt x="179" y="10"/>
                      </a:cubicBezTo>
                      <a:cubicBezTo>
                        <a:pt x="176" y="9"/>
                        <a:pt x="179" y="12"/>
                        <a:pt x="178" y="13"/>
                      </a:cubicBezTo>
                      <a:cubicBezTo>
                        <a:pt x="176" y="11"/>
                        <a:pt x="175" y="10"/>
                        <a:pt x="174" y="8"/>
                      </a:cubicBezTo>
                      <a:cubicBezTo>
                        <a:pt x="173" y="8"/>
                        <a:pt x="174" y="9"/>
                        <a:pt x="172" y="9"/>
                      </a:cubicBezTo>
                      <a:cubicBezTo>
                        <a:pt x="174" y="10"/>
                        <a:pt x="176" y="12"/>
                        <a:pt x="176" y="14"/>
                      </a:cubicBezTo>
                      <a:cubicBezTo>
                        <a:pt x="175" y="13"/>
                        <a:pt x="175" y="13"/>
                        <a:pt x="175" y="13"/>
                      </a:cubicBezTo>
                      <a:cubicBezTo>
                        <a:pt x="175" y="14"/>
                        <a:pt x="177" y="15"/>
                        <a:pt x="176" y="16"/>
                      </a:cubicBezTo>
                      <a:cubicBezTo>
                        <a:pt x="175" y="17"/>
                        <a:pt x="174" y="19"/>
                        <a:pt x="173" y="20"/>
                      </a:cubicBezTo>
                      <a:cubicBezTo>
                        <a:pt x="171" y="19"/>
                        <a:pt x="171" y="19"/>
                        <a:pt x="171" y="19"/>
                      </a:cubicBezTo>
                      <a:cubicBezTo>
                        <a:pt x="174" y="22"/>
                        <a:pt x="171" y="23"/>
                        <a:pt x="172" y="24"/>
                      </a:cubicBezTo>
                      <a:cubicBezTo>
                        <a:pt x="170" y="25"/>
                        <a:pt x="172" y="29"/>
                        <a:pt x="169" y="28"/>
                      </a:cubicBezTo>
                      <a:cubicBezTo>
                        <a:pt x="168" y="32"/>
                        <a:pt x="169" y="35"/>
                        <a:pt x="167" y="38"/>
                      </a:cubicBezTo>
                      <a:cubicBezTo>
                        <a:pt x="164" y="37"/>
                        <a:pt x="164" y="37"/>
                        <a:pt x="164" y="37"/>
                      </a:cubicBezTo>
                      <a:cubicBezTo>
                        <a:pt x="166" y="38"/>
                        <a:pt x="163" y="36"/>
                        <a:pt x="163" y="37"/>
                      </a:cubicBezTo>
                      <a:cubicBezTo>
                        <a:pt x="165" y="37"/>
                        <a:pt x="165" y="39"/>
                        <a:pt x="167" y="40"/>
                      </a:cubicBezTo>
                      <a:cubicBezTo>
                        <a:pt x="164" y="41"/>
                        <a:pt x="166" y="43"/>
                        <a:pt x="167" y="45"/>
                      </a:cubicBezTo>
                      <a:cubicBezTo>
                        <a:pt x="165" y="45"/>
                        <a:pt x="165" y="45"/>
                        <a:pt x="165" y="45"/>
                      </a:cubicBezTo>
                      <a:cubicBezTo>
                        <a:pt x="168" y="47"/>
                        <a:pt x="164" y="48"/>
                        <a:pt x="163" y="49"/>
                      </a:cubicBezTo>
                      <a:cubicBezTo>
                        <a:pt x="163" y="49"/>
                        <a:pt x="161" y="49"/>
                        <a:pt x="161" y="49"/>
                      </a:cubicBezTo>
                      <a:cubicBezTo>
                        <a:pt x="163" y="51"/>
                        <a:pt x="163" y="52"/>
                        <a:pt x="164" y="54"/>
                      </a:cubicBezTo>
                      <a:cubicBezTo>
                        <a:pt x="164" y="55"/>
                        <a:pt x="163" y="56"/>
                        <a:pt x="161" y="56"/>
                      </a:cubicBezTo>
                      <a:cubicBezTo>
                        <a:pt x="164" y="62"/>
                        <a:pt x="160" y="64"/>
                        <a:pt x="161" y="69"/>
                      </a:cubicBezTo>
                      <a:cubicBezTo>
                        <a:pt x="159" y="69"/>
                        <a:pt x="159" y="69"/>
                        <a:pt x="159" y="69"/>
                      </a:cubicBezTo>
                      <a:cubicBezTo>
                        <a:pt x="163" y="74"/>
                        <a:pt x="157" y="77"/>
                        <a:pt x="158" y="81"/>
                      </a:cubicBezTo>
                      <a:cubicBezTo>
                        <a:pt x="155" y="80"/>
                        <a:pt x="155" y="80"/>
                        <a:pt x="155" y="80"/>
                      </a:cubicBezTo>
                      <a:cubicBezTo>
                        <a:pt x="153" y="80"/>
                        <a:pt x="155" y="82"/>
                        <a:pt x="157" y="83"/>
                      </a:cubicBezTo>
                      <a:cubicBezTo>
                        <a:pt x="156" y="84"/>
                        <a:pt x="158" y="86"/>
                        <a:pt x="155" y="86"/>
                      </a:cubicBezTo>
                      <a:cubicBezTo>
                        <a:pt x="154" y="87"/>
                        <a:pt x="156" y="88"/>
                        <a:pt x="156" y="89"/>
                      </a:cubicBezTo>
                      <a:cubicBezTo>
                        <a:pt x="154" y="90"/>
                        <a:pt x="154" y="91"/>
                        <a:pt x="154" y="93"/>
                      </a:cubicBezTo>
                      <a:cubicBezTo>
                        <a:pt x="155" y="93"/>
                        <a:pt x="155" y="93"/>
                        <a:pt x="155" y="93"/>
                      </a:cubicBezTo>
                      <a:cubicBezTo>
                        <a:pt x="154" y="92"/>
                        <a:pt x="152" y="92"/>
                        <a:pt x="152" y="92"/>
                      </a:cubicBezTo>
                      <a:cubicBezTo>
                        <a:pt x="153" y="93"/>
                        <a:pt x="150" y="95"/>
                        <a:pt x="154" y="96"/>
                      </a:cubicBezTo>
                      <a:cubicBezTo>
                        <a:pt x="151" y="97"/>
                        <a:pt x="155" y="101"/>
                        <a:pt x="150" y="102"/>
                      </a:cubicBezTo>
                      <a:cubicBezTo>
                        <a:pt x="152" y="102"/>
                        <a:pt x="152" y="103"/>
                        <a:pt x="152" y="103"/>
                      </a:cubicBezTo>
                      <a:cubicBezTo>
                        <a:pt x="151" y="105"/>
                        <a:pt x="148" y="106"/>
                        <a:pt x="150" y="109"/>
                      </a:cubicBezTo>
                      <a:cubicBezTo>
                        <a:pt x="149" y="109"/>
                        <a:pt x="148" y="107"/>
                        <a:pt x="147" y="108"/>
                      </a:cubicBezTo>
                      <a:cubicBezTo>
                        <a:pt x="148" y="109"/>
                        <a:pt x="149" y="109"/>
                        <a:pt x="149" y="110"/>
                      </a:cubicBezTo>
                      <a:cubicBezTo>
                        <a:pt x="150" y="114"/>
                        <a:pt x="144" y="115"/>
                        <a:pt x="143" y="118"/>
                      </a:cubicBezTo>
                      <a:cubicBezTo>
                        <a:pt x="143" y="121"/>
                        <a:pt x="142" y="123"/>
                        <a:pt x="141" y="126"/>
                      </a:cubicBezTo>
                      <a:cubicBezTo>
                        <a:pt x="140" y="128"/>
                        <a:pt x="138" y="130"/>
                        <a:pt x="137" y="133"/>
                      </a:cubicBezTo>
                      <a:cubicBezTo>
                        <a:pt x="136" y="132"/>
                        <a:pt x="136" y="132"/>
                        <a:pt x="136" y="132"/>
                      </a:cubicBezTo>
                      <a:cubicBezTo>
                        <a:pt x="138" y="135"/>
                        <a:pt x="131" y="133"/>
                        <a:pt x="135" y="137"/>
                      </a:cubicBezTo>
                      <a:cubicBezTo>
                        <a:pt x="134" y="137"/>
                        <a:pt x="133" y="138"/>
                        <a:pt x="132" y="137"/>
                      </a:cubicBezTo>
                      <a:cubicBezTo>
                        <a:pt x="133" y="140"/>
                        <a:pt x="128" y="139"/>
                        <a:pt x="130" y="142"/>
                      </a:cubicBezTo>
                      <a:cubicBezTo>
                        <a:pt x="130" y="142"/>
                        <a:pt x="130" y="142"/>
                        <a:pt x="129" y="142"/>
                      </a:cubicBezTo>
                      <a:cubicBezTo>
                        <a:pt x="127" y="142"/>
                        <a:pt x="128" y="145"/>
                        <a:pt x="125" y="146"/>
                      </a:cubicBezTo>
                      <a:cubicBezTo>
                        <a:pt x="125" y="145"/>
                        <a:pt x="125" y="145"/>
                        <a:pt x="124" y="144"/>
                      </a:cubicBezTo>
                      <a:cubicBezTo>
                        <a:pt x="123" y="144"/>
                        <a:pt x="127" y="148"/>
                        <a:pt x="123" y="146"/>
                      </a:cubicBezTo>
                      <a:cubicBezTo>
                        <a:pt x="123" y="146"/>
                        <a:pt x="124" y="147"/>
                        <a:pt x="124" y="147"/>
                      </a:cubicBezTo>
                      <a:cubicBezTo>
                        <a:pt x="122" y="149"/>
                        <a:pt x="121" y="151"/>
                        <a:pt x="121" y="153"/>
                      </a:cubicBezTo>
                      <a:cubicBezTo>
                        <a:pt x="120" y="155"/>
                        <a:pt x="119" y="158"/>
                        <a:pt x="118" y="160"/>
                      </a:cubicBezTo>
                      <a:cubicBezTo>
                        <a:pt x="114" y="161"/>
                        <a:pt x="112" y="156"/>
                        <a:pt x="113" y="160"/>
                      </a:cubicBezTo>
                      <a:cubicBezTo>
                        <a:pt x="112" y="159"/>
                        <a:pt x="114" y="161"/>
                        <a:pt x="114" y="160"/>
                      </a:cubicBezTo>
                      <a:cubicBezTo>
                        <a:pt x="114" y="162"/>
                        <a:pt x="109" y="158"/>
                        <a:pt x="110" y="160"/>
                      </a:cubicBezTo>
                      <a:cubicBezTo>
                        <a:pt x="112" y="162"/>
                        <a:pt x="111" y="162"/>
                        <a:pt x="112" y="163"/>
                      </a:cubicBezTo>
                      <a:cubicBezTo>
                        <a:pt x="110" y="163"/>
                        <a:pt x="107" y="162"/>
                        <a:pt x="108" y="165"/>
                      </a:cubicBezTo>
                      <a:cubicBezTo>
                        <a:pt x="107" y="164"/>
                        <a:pt x="107" y="164"/>
                        <a:pt x="107" y="164"/>
                      </a:cubicBezTo>
                      <a:cubicBezTo>
                        <a:pt x="109" y="168"/>
                        <a:pt x="106" y="168"/>
                        <a:pt x="108" y="172"/>
                      </a:cubicBezTo>
                      <a:cubicBezTo>
                        <a:pt x="106" y="177"/>
                        <a:pt x="102" y="181"/>
                        <a:pt x="100" y="185"/>
                      </a:cubicBezTo>
                      <a:cubicBezTo>
                        <a:pt x="97" y="190"/>
                        <a:pt x="94" y="194"/>
                        <a:pt x="90" y="198"/>
                      </a:cubicBezTo>
                      <a:cubicBezTo>
                        <a:pt x="86" y="201"/>
                        <a:pt x="83" y="205"/>
                        <a:pt x="79" y="208"/>
                      </a:cubicBezTo>
                      <a:cubicBezTo>
                        <a:pt x="76" y="212"/>
                        <a:pt x="72" y="215"/>
                        <a:pt x="67" y="217"/>
                      </a:cubicBezTo>
                      <a:cubicBezTo>
                        <a:pt x="63" y="216"/>
                        <a:pt x="63" y="216"/>
                        <a:pt x="62" y="219"/>
                      </a:cubicBezTo>
                      <a:cubicBezTo>
                        <a:pt x="62" y="219"/>
                        <a:pt x="62" y="218"/>
                        <a:pt x="61" y="218"/>
                      </a:cubicBezTo>
                      <a:cubicBezTo>
                        <a:pt x="63" y="220"/>
                        <a:pt x="60" y="219"/>
                        <a:pt x="62" y="222"/>
                      </a:cubicBezTo>
                      <a:cubicBezTo>
                        <a:pt x="58" y="224"/>
                        <a:pt x="56" y="227"/>
                        <a:pt x="53" y="229"/>
                      </a:cubicBezTo>
                      <a:cubicBezTo>
                        <a:pt x="54" y="228"/>
                        <a:pt x="52" y="226"/>
                        <a:pt x="52" y="227"/>
                      </a:cubicBezTo>
                      <a:cubicBezTo>
                        <a:pt x="52" y="229"/>
                        <a:pt x="52" y="229"/>
                        <a:pt x="52" y="229"/>
                      </a:cubicBezTo>
                      <a:cubicBezTo>
                        <a:pt x="52" y="228"/>
                        <a:pt x="52" y="228"/>
                        <a:pt x="52" y="228"/>
                      </a:cubicBezTo>
                      <a:cubicBezTo>
                        <a:pt x="52" y="229"/>
                        <a:pt x="52" y="230"/>
                        <a:pt x="53" y="231"/>
                      </a:cubicBezTo>
                      <a:cubicBezTo>
                        <a:pt x="47" y="239"/>
                        <a:pt x="36" y="240"/>
                        <a:pt x="29" y="246"/>
                      </a:cubicBezTo>
                      <a:cubicBezTo>
                        <a:pt x="27" y="247"/>
                        <a:pt x="25" y="249"/>
                        <a:pt x="24" y="251"/>
                      </a:cubicBezTo>
                      <a:cubicBezTo>
                        <a:pt x="16" y="252"/>
                        <a:pt x="9" y="254"/>
                        <a:pt x="5" y="260"/>
                      </a:cubicBezTo>
                      <a:cubicBezTo>
                        <a:pt x="5" y="260"/>
                        <a:pt x="0" y="254"/>
                        <a:pt x="2" y="2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14" name="Freeform 45"/>
                <p:cNvSpPr>
                  <a:spLocks/>
                </p:cNvSpPr>
                <p:nvPr/>
              </p:nvSpPr>
              <p:spPr bwMode="auto">
                <a:xfrm>
                  <a:off x="3656" y="1238"/>
                  <a:ext cx="1" cy="0"/>
                </a:xfrm>
                <a:custGeom>
                  <a:avLst/>
                  <a:gdLst>
                    <a:gd name="T0" fmla="*/ 4 w 4"/>
                    <a:gd name="T1" fmla="*/ 2 h 2"/>
                    <a:gd name="T2" fmla="*/ 0 w 4"/>
                    <a:gd name="T3" fmla="*/ 0 h 2"/>
                    <a:gd name="T4" fmla="*/ 4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2"/>
                      </a:moveTo>
                      <a:cubicBezTo>
                        <a:pt x="3" y="2"/>
                        <a:pt x="2" y="2"/>
                        <a:pt x="0" y="0"/>
                      </a:cubicBezTo>
                      <a:cubicBezTo>
                        <a:pt x="2" y="1"/>
                        <a:pt x="3" y="2"/>
                        <a:pt x="4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15" name="Freeform 46"/>
                <p:cNvSpPr>
                  <a:spLocks/>
                </p:cNvSpPr>
                <p:nvPr/>
              </p:nvSpPr>
              <p:spPr bwMode="auto">
                <a:xfrm>
                  <a:off x="3651" y="1240"/>
                  <a:ext cx="1" cy="1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2 h 2"/>
                    <a:gd name="T4" fmla="*/ 1 w 2"/>
                    <a:gd name="T5" fmla="*/ 1 h 2"/>
                    <a:gd name="T6" fmla="*/ 2 w 2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1" y="1"/>
                        <a:pt x="1" y="1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16" name="Freeform 47"/>
                <p:cNvSpPr>
                  <a:spLocks/>
                </p:cNvSpPr>
                <p:nvPr/>
              </p:nvSpPr>
              <p:spPr bwMode="auto">
                <a:xfrm>
                  <a:off x="3651" y="1241"/>
                  <a:ext cx="0" cy="1"/>
                </a:xfrm>
                <a:custGeom>
                  <a:avLst/>
                  <a:gdLst>
                    <a:gd name="T0" fmla="*/ 1 w 1"/>
                    <a:gd name="T1" fmla="*/ 4 h 4"/>
                    <a:gd name="T2" fmla="*/ 0 w 1"/>
                    <a:gd name="T3" fmla="*/ 0 h 4"/>
                    <a:gd name="T4" fmla="*/ 1 w 1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4">
                      <a:moveTo>
                        <a:pt x="1" y="4"/>
                      </a:moveTo>
                      <a:cubicBezTo>
                        <a:pt x="0" y="3"/>
                        <a:pt x="0" y="1"/>
                        <a:pt x="0" y="0"/>
                      </a:cubicBez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17" name="Freeform 48"/>
                <p:cNvSpPr>
                  <a:spLocks/>
                </p:cNvSpPr>
                <p:nvPr/>
              </p:nvSpPr>
              <p:spPr bwMode="auto">
                <a:xfrm>
                  <a:off x="3649" y="1242"/>
                  <a:ext cx="0" cy="1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18" name="Freeform 49"/>
                <p:cNvSpPr>
                  <a:spLocks/>
                </p:cNvSpPr>
                <p:nvPr/>
              </p:nvSpPr>
              <p:spPr bwMode="auto">
                <a:xfrm>
                  <a:off x="3650" y="1243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1" y="1"/>
                        <a:pt x="1" y="1"/>
                        <a:pt x="0" y="1"/>
                      </a:cubicBezTo>
                      <a:cubicBezTo>
                        <a:pt x="1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19" name="Freeform 50"/>
                <p:cNvSpPr>
                  <a:spLocks/>
                </p:cNvSpPr>
                <p:nvPr/>
              </p:nvSpPr>
              <p:spPr bwMode="auto">
                <a:xfrm>
                  <a:off x="3648" y="1245"/>
                  <a:ext cx="0" cy="1"/>
                </a:xfrm>
                <a:custGeom>
                  <a:avLst/>
                  <a:gdLst>
                    <a:gd name="T0" fmla="*/ 1 w 2"/>
                    <a:gd name="T1" fmla="*/ 1 h 2"/>
                    <a:gd name="T2" fmla="*/ 1 w 2"/>
                    <a:gd name="T3" fmla="*/ 2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1" y="1"/>
                        <a:pt x="2" y="2"/>
                        <a:pt x="1" y="2"/>
                      </a:cubicBezTo>
                      <a:cubicBezTo>
                        <a:pt x="2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0" name="Freeform 51"/>
                <p:cNvSpPr>
                  <a:spLocks/>
                </p:cNvSpPr>
                <p:nvPr/>
              </p:nvSpPr>
              <p:spPr bwMode="auto">
                <a:xfrm>
                  <a:off x="3648" y="1246"/>
                  <a:ext cx="0" cy="1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1" name="Rectangle 52"/>
                <p:cNvSpPr>
                  <a:spLocks noChangeArrowheads="1"/>
                </p:cNvSpPr>
                <p:nvPr/>
              </p:nvSpPr>
              <p:spPr bwMode="auto">
                <a:xfrm>
                  <a:off x="3641" y="1267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2" name="Freeform 53"/>
                <p:cNvSpPr>
                  <a:spLocks/>
                </p:cNvSpPr>
                <p:nvPr/>
              </p:nvSpPr>
              <p:spPr bwMode="auto">
                <a:xfrm>
                  <a:off x="3636" y="1274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1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3" name="Rectangle 54"/>
                <p:cNvSpPr>
                  <a:spLocks noChangeArrowheads="1"/>
                </p:cNvSpPr>
                <p:nvPr/>
              </p:nvSpPr>
              <p:spPr bwMode="auto">
                <a:xfrm>
                  <a:off x="3634" y="1279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4" name="Freeform 55"/>
                <p:cNvSpPr>
                  <a:spLocks/>
                </p:cNvSpPr>
                <p:nvPr/>
              </p:nvSpPr>
              <p:spPr bwMode="auto">
                <a:xfrm>
                  <a:off x="3683" y="1271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2 w 3"/>
                    <a:gd name="T3" fmla="*/ 0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0" y="0"/>
                        <a:pt x="2" y="0"/>
                      </a:cubicBezTo>
                      <a:cubicBezTo>
                        <a:pt x="2" y="1"/>
                        <a:pt x="3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5" name="Freeform 56"/>
                <p:cNvSpPr>
                  <a:spLocks/>
                </p:cNvSpPr>
                <p:nvPr/>
              </p:nvSpPr>
              <p:spPr bwMode="auto">
                <a:xfrm>
                  <a:off x="3650" y="1270"/>
                  <a:ext cx="33" cy="32"/>
                </a:xfrm>
                <a:custGeom>
                  <a:avLst/>
                  <a:gdLst>
                    <a:gd name="T0" fmla="*/ 18 w 151"/>
                    <a:gd name="T1" fmla="*/ 121 h 141"/>
                    <a:gd name="T2" fmla="*/ 23 w 151"/>
                    <a:gd name="T3" fmla="*/ 117 h 141"/>
                    <a:gd name="T4" fmla="*/ 29 w 151"/>
                    <a:gd name="T5" fmla="*/ 105 h 141"/>
                    <a:gd name="T6" fmla="*/ 33 w 151"/>
                    <a:gd name="T7" fmla="*/ 103 h 141"/>
                    <a:gd name="T8" fmla="*/ 45 w 151"/>
                    <a:gd name="T9" fmla="*/ 97 h 141"/>
                    <a:gd name="T10" fmla="*/ 48 w 151"/>
                    <a:gd name="T11" fmla="*/ 95 h 141"/>
                    <a:gd name="T12" fmla="*/ 51 w 151"/>
                    <a:gd name="T13" fmla="*/ 88 h 141"/>
                    <a:gd name="T14" fmla="*/ 57 w 151"/>
                    <a:gd name="T15" fmla="*/ 85 h 141"/>
                    <a:gd name="T16" fmla="*/ 61 w 151"/>
                    <a:gd name="T17" fmla="*/ 84 h 141"/>
                    <a:gd name="T18" fmla="*/ 61 w 151"/>
                    <a:gd name="T19" fmla="*/ 80 h 141"/>
                    <a:gd name="T20" fmla="*/ 64 w 151"/>
                    <a:gd name="T21" fmla="*/ 73 h 141"/>
                    <a:gd name="T22" fmla="*/ 67 w 151"/>
                    <a:gd name="T23" fmla="*/ 70 h 141"/>
                    <a:gd name="T24" fmla="*/ 68 w 151"/>
                    <a:gd name="T25" fmla="*/ 66 h 141"/>
                    <a:gd name="T26" fmla="*/ 73 w 151"/>
                    <a:gd name="T27" fmla="*/ 64 h 141"/>
                    <a:gd name="T28" fmla="*/ 76 w 151"/>
                    <a:gd name="T29" fmla="*/ 59 h 141"/>
                    <a:gd name="T30" fmla="*/ 83 w 151"/>
                    <a:gd name="T31" fmla="*/ 55 h 141"/>
                    <a:gd name="T32" fmla="*/ 84 w 151"/>
                    <a:gd name="T33" fmla="*/ 52 h 141"/>
                    <a:gd name="T34" fmla="*/ 88 w 151"/>
                    <a:gd name="T35" fmla="*/ 52 h 141"/>
                    <a:gd name="T36" fmla="*/ 88 w 151"/>
                    <a:gd name="T37" fmla="*/ 48 h 141"/>
                    <a:gd name="T38" fmla="*/ 88 w 151"/>
                    <a:gd name="T39" fmla="*/ 47 h 141"/>
                    <a:gd name="T40" fmla="*/ 90 w 151"/>
                    <a:gd name="T41" fmla="*/ 44 h 141"/>
                    <a:gd name="T42" fmla="*/ 97 w 151"/>
                    <a:gd name="T43" fmla="*/ 37 h 141"/>
                    <a:gd name="T44" fmla="*/ 99 w 151"/>
                    <a:gd name="T45" fmla="*/ 34 h 141"/>
                    <a:gd name="T46" fmla="*/ 102 w 151"/>
                    <a:gd name="T47" fmla="*/ 31 h 141"/>
                    <a:gd name="T48" fmla="*/ 108 w 151"/>
                    <a:gd name="T49" fmla="*/ 26 h 141"/>
                    <a:gd name="T50" fmla="*/ 114 w 151"/>
                    <a:gd name="T51" fmla="*/ 29 h 141"/>
                    <a:gd name="T52" fmla="*/ 112 w 151"/>
                    <a:gd name="T53" fmla="*/ 23 h 141"/>
                    <a:gd name="T54" fmla="*/ 109 w 151"/>
                    <a:gd name="T55" fmla="*/ 16 h 141"/>
                    <a:gd name="T56" fmla="*/ 113 w 151"/>
                    <a:gd name="T57" fmla="*/ 15 h 141"/>
                    <a:gd name="T58" fmla="*/ 112 w 151"/>
                    <a:gd name="T59" fmla="*/ 12 h 141"/>
                    <a:gd name="T60" fmla="*/ 115 w 151"/>
                    <a:gd name="T61" fmla="*/ 12 h 141"/>
                    <a:gd name="T62" fmla="*/ 122 w 151"/>
                    <a:gd name="T63" fmla="*/ 15 h 141"/>
                    <a:gd name="T64" fmla="*/ 120 w 151"/>
                    <a:gd name="T65" fmla="*/ 8 h 141"/>
                    <a:gd name="T66" fmla="*/ 123 w 151"/>
                    <a:gd name="T67" fmla="*/ 9 h 141"/>
                    <a:gd name="T68" fmla="*/ 122 w 151"/>
                    <a:gd name="T69" fmla="*/ 5 h 141"/>
                    <a:gd name="T70" fmla="*/ 125 w 151"/>
                    <a:gd name="T71" fmla="*/ 3 h 141"/>
                    <a:gd name="T72" fmla="*/ 129 w 151"/>
                    <a:gd name="T73" fmla="*/ 10 h 141"/>
                    <a:gd name="T74" fmla="*/ 130 w 151"/>
                    <a:gd name="T75" fmla="*/ 2 h 141"/>
                    <a:gd name="T76" fmla="*/ 143 w 151"/>
                    <a:gd name="T77" fmla="*/ 6 h 141"/>
                    <a:gd name="T78" fmla="*/ 146 w 151"/>
                    <a:gd name="T79" fmla="*/ 6 h 141"/>
                    <a:gd name="T80" fmla="*/ 149 w 151"/>
                    <a:gd name="T81" fmla="*/ 3 h 141"/>
                    <a:gd name="T82" fmla="*/ 151 w 151"/>
                    <a:gd name="T83" fmla="*/ 8 h 141"/>
                    <a:gd name="T84" fmla="*/ 145 w 151"/>
                    <a:gd name="T85" fmla="*/ 7 h 141"/>
                    <a:gd name="T86" fmla="*/ 143 w 151"/>
                    <a:gd name="T87" fmla="*/ 18 h 141"/>
                    <a:gd name="T88" fmla="*/ 135 w 151"/>
                    <a:gd name="T89" fmla="*/ 30 h 141"/>
                    <a:gd name="T90" fmla="*/ 126 w 151"/>
                    <a:gd name="T91" fmla="*/ 43 h 141"/>
                    <a:gd name="T92" fmla="*/ 118 w 151"/>
                    <a:gd name="T93" fmla="*/ 52 h 141"/>
                    <a:gd name="T94" fmla="*/ 113 w 151"/>
                    <a:gd name="T95" fmla="*/ 60 h 141"/>
                    <a:gd name="T96" fmla="*/ 98 w 151"/>
                    <a:gd name="T97" fmla="*/ 72 h 141"/>
                    <a:gd name="T98" fmla="*/ 89 w 151"/>
                    <a:gd name="T99" fmla="*/ 77 h 141"/>
                    <a:gd name="T100" fmla="*/ 77 w 151"/>
                    <a:gd name="T101" fmla="*/ 85 h 141"/>
                    <a:gd name="T102" fmla="*/ 48 w 151"/>
                    <a:gd name="T103" fmla="*/ 120 h 141"/>
                    <a:gd name="T104" fmla="*/ 38 w 151"/>
                    <a:gd name="T105" fmla="*/ 126 h 141"/>
                    <a:gd name="T106" fmla="*/ 3 w 151"/>
                    <a:gd name="T107" fmla="*/ 141 h 1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51" h="141">
                      <a:moveTo>
                        <a:pt x="1" y="131"/>
                      </a:moveTo>
                      <a:cubicBezTo>
                        <a:pt x="0" y="123"/>
                        <a:pt x="6" y="128"/>
                        <a:pt x="6" y="123"/>
                      </a:cubicBezTo>
                      <a:cubicBezTo>
                        <a:pt x="6" y="123"/>
                        <a:pt x="8" y="127"/>
                        <a:pt x="8" y="125"/>
                      </a:cubicBezTo>
                      <a:cubicBezTo>
                        <a:pt x="8" y="119"/>
                        <a:pt x="13" y="120"/>
                        <a:pt x="17" y="123"/>
                      </a:cubicBezTo>
                      <a:cubicBezTo>
                        <a:pt x="18" y="124"/>
                        <a:pt x="18" y="124"/>
                        <a:pt x="18" y="124"/>
                      </a:cubicBezTo>
                      <a:cubicBezTo>
                        <a:pt x="19" y="124"/>
                        <a:pt x="18" y="120"/>
                        <a:pt x="18" y="121"/>
                      </a:cubicBezTo>
                      <a:cubicBezTo>
                        <a:pt x="19" y="121"/>
                        <a:pt x="19" y="122"/>
                        <a:pt x="19" y="122"/>
                      </a:cubicBezTo>
                      <a:cubicBezTo>
                        <a:pt x="18" y="120"/>
                        <a:pt x="20" y="121"/>
                        <a:pt x="19" y="119"/>
                      </a:cubicBezTo>
                      <a:cubicBezTo>
                        <a:pt x="20" y="120"/>
                        <a:pt x="21" y="122"/>
                        <a:pt x="22" y="122"/>
                      </a:cubicBezTo>
                      <a:cubicBezTo>
                        <a:pt x="21" y="120"/>
                        <a:pt x="21" y="120"/>
                        <a:pt x="21" y="120"/>
                      </a:cubicBezTo>
                      <a:cubicBezTo>
                        <a:pt x="18" y="114"/>
                        <a:pt x="23" y="119"/>
                        <a:pt x="22" y="116"/>
                      </a:cubicBezTo>
                      <a:cubicBezTo>
                        <a:pt x="23" y="116"/>
                        <a:pt x="23" y="117"/>
                        <a:pt x="23" y="117"/>
                      </a:cubicBezTo>
                      <a:cubicBezTo>
                        <a:pt x="23" y="113"/>
                        <a:pt x="26" y="112"/>
                        <a:pt x="27" y="110"/>
                      </a:cubicBezTo>
                      <a:cubicBezTo>
                        <a:pt x="27" y="110"/>
                        <a:pt x="28" y="112"/>
                        <a:pt x="29" y="113"/>
                      </a:cubicBezTo>
                      <a:cubicBezTo>
                        <a:pt x="28" y="110"/>
                        <a:pt x="28" y="109"/>
                        <a:pt x="28" y="109"/>
                      </a:cubicBezTo>
                      <a:cubicBezTo>
                        <a:pt x="30" y="111"/>
                        <a:pt x="28" y="106"/>
                        <a:pt x="29" y="107"/>
                      </a:cubicBezTo>
                      <a:cubicBezTo>
                        <a:pt x="29" y="107"/>
                        <a:pt x="29" y="107"/>
                        <a:pt x="29" y="107"/>
                      </a:cubicBezTo>
                      <a:cubicBezTo>
                        <a:pt x="28" y="105"/>
                        <a:pt x="31" y="108"/>
                        <a:pt x="29" y="105"/>
                      </a:cubicBezTo>
                      <a:cubicBezTo>
                        <a:pt x="31" y="107"/>
                        <a:pt x="31" y="107"/>
                        <a:pt x="31" y="107"/>
                      </a:cubicBezTo>
                      <a:cubicBezTo>
                        <a:pt x="29" y="103"/>
                        <a:pt x="33" y="108"/>
                        <a:pt x="32" y="106"/>
                      </a:cubicBezTo>
                      <a:cubicBezTo>
                        <a:pt x="31" y="105"/>
                        <a:pt x="31" y="105"/>
                        <a:pt x="31" y="105"/>
                      </a:cubicBezTo>
                      <a:cubicBezTo>
                        <a:pt x="31" y="104"/>
                        <a:pt x="33" y="106"/>
                        <a:pt x="33" y="105"/>
                      </a:cubicBezTo>
                      <a:cubicBezTo>
                        <a:pt x="33" y="105"/>
                        <a:pt x="33" y="105"/>
                        <a:pt x="33" y="105"/>
                      </a:cubicBezTo>
                      <a:cubicBezTo>
                        <a:pt x="33" y="104"/>
                        <a:pt x="35" y="105"/>
                        <a:pt x="33" y="103"/>
                      </a:cubicBezTo>
                      <a:cubicBezTo>
                        <a:pt x="35" y="105"/>
                        <a:pt x="33" y="104"/>
                        <a:pt x="35" y="107"/>
                      </a:cubicBezTo>
                      <a:cubicBezTo>
                        <a:pt x="36" y="103"/>
                        <a:pt x="39" y="101"/>
                        <a:pt x="41" y="99"/>
                      </a:cubicBezTo>
                      <a:cubicBezTo>
                        <a:pt x="42" y="100"/>
                        <a:pt x="43" y="100"/>
                        <a:pt x="44" y="101"/>
                      </a:cubicBezTo>
                      <a:cubicBezTo>
                        <a:pt x="43" y="100"/>
                        <a:pt x="44" y="100"/>
                        <a:pt x="43" y="99"/>
                      </a:cubicBezTo>
                      <a:cubicBezTo>
                        <a:pt x="43" y="99"/>
                        <a:pt x="45" y="100"/>
                        <a:pt x="45" y="100"/>
                      </a:cubicBezTo>
                      <a:cubicBezTo>
                        <a:pt x="46" y="100"/>
                        <a:pt x="43" y="97"/>
                        <a:pt x="45" y="97"/>
                      </a:cubicBezTo>
                      <a:cubicBezTo>
                        <a:pt x="45" y="98"/>
                        <a:pt x="45" y="99"/>
                        <a:pt x="46" y="100"/>
                      </a:cubicBezTo>
                      <a:cubicBezTo>
                        <a:pt x="45" y="98"/>
                        <a:pt x="46" y="98"/>
                        <a:pt x="46" y="97"/>
                      </a:cubicBezTo>
                      <a:cubicBezTo>
                        <a:pt x="46" y="97"/>
                        <a:pt x="46" y="97"/>
                        <a:pt x="47" y="98"/>
                      </a:cubicBezTo>
                      <a:cubicBezTo>
                        <a:pt x="46" y="96"/>
                        <a:pt x="48" y="98"/>
                        <a:pt x="48" y="96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1" y="99"/>
                        <a:pt x="47" y="95"/>
                        <a:pt x="48" y="95"/>
                      </a:cubicBezTo>
                      <a:cubicBezTo>
                        <a:pt x="48" y="96"/>
                        <a:pt x="49" y="96"/>
                        <a:pt x="49" y="97"/>
                      </a:cubicBezTo>
                      <a:cubicBezTo>
                        <a:pt x="48" y="94"/>
                        <a:pt x="49" y="94"/>
                        <a:pt x="49" y="92"/>
                      </a:cubicBezTo>
                      <a:cubicBezTo>
                        <a:pt x="49" y="93"/>
                        <a:pt x="50" y="93"/>
                        <a:pt x="50" y="93"/>
                      </a:cubicBezTo>
                      <a:cubicBezTo>
                        <a:pt x="50" y="92"/>
                        <a:pt x="51" y="92"/>
                        <a:pt x="51" y="91"/>
                      </a:cubicBezTo>
                      <a:cubicBezTo>
                        <a:pt x="52" y="91"/>
                        <a:pt x="54" y="94"/>
                        <a:pt x="54" y="93"/>
                      </a:cubicBezTo>
                      <a:cubicBezTo>
                        <a:pt x="52" y="90"/>
                        <a:pt x="54" y="91"/>
                        <a:pt x="51" y="88"/>
                      </a:cubicBezTo>
                      <a:cubicBezTo>
                        <a:pt x="52" y="88"/>
                        <a:pt x="54" y="88"/>
                        <a:pt x="54" y="87"/>
                      </a:cubicBezTo>
                      <a:cubicBezTo>
                        <a:pt x="54" y="88"/>
                        <a:pt x="57" y="90"/>
                        <a:pt x="57" y="91"/>
                      </a:cubicBezTo>
                      <a:cubicBezTo>
                        <a:pt x="58" y="92"/>
                        <a:pt x="58" y="92"/>
                        <a:pt x="58" y="92"/>
                      </a:cubicBezTo>
                      <a:cubicBezTo>
                        <a:pt x="59" y="93"/>
                        <a:pt x="58" y="92"/>
                        <a:pt x="59" y="93"/>
                      </a:cubicBezTo>
                      <a:cubicBezTo>
                        <a:pt x="59" y="93"/>
                        <a:pt x="59" y="91"/>
                        <a:pt x="59" y="92"/>
                      </a:cubicBezTo>
                      <a:cubicBezTo>
                        <a:pt x="59" y="90"/>
                        <a:pt x="56" y="86"/>
                        <a:pt x="57" y="85"/>
                      </a:cubicBezTo>
                      <a:cubicBezTo>
                        <a:pt x="57" y="87"/>
                        <a:pt x="59" y="88"/>
                        <a:pt x="60" y="89"/>
                      </a:cubicBezTo>
                      <a:cubicBezTo>
                        <a:pt x="56" y="83"/>
                        <a:pt x="56" y="83"/>
                        <a:pt x="56" y="83"/>
                      </a:cubicBezTo>
                      <a:cubicBezTo>
                        <a:pt x="56" y="82"/>
                        <a:pt x="58" y="85"/>
                        <a:pt x="58" y="84"/>
                      </a:cubicBezTo>
                      <a:cubicBezTo>
                        <a:pt x="57" y="83"/>
                        <a:pt x="57" y="82"/>
                        <a:pt x="57" y="82"/>
                      </a:cubicBezTo>
                      <a:cubicBezTo>
                        <a:pt x="57" y="82"/>
                        <a:pt x="57" y="80"/>
                        <a:pt x="59" y="83"/>
                      </a:cubicBezTo>
                      <a:cubicBezTo>
                        <a:pt x="60" y="84"/>
                        <a:pt x="60" y="84"/>
                        <a:pt x="61" y="84"/>
                      </a:cubicBezTo>
                      <a:cubicBezTo>
                        <a:pt x="61" y="84"/>
                        <a:pt x="60" y="83"/>
                        <a:pt x="61" y="83"/>
                      </a:cubicBezTo>
                      <a:cubicBezTo>
                        <a:pt x="61" y="83"/>
                        <a:pt x="61" y="83"/>
                        <a:pt x="61" y="83"/>
                      </a:cubicBezTo>
                      <a:cubicBezTo>
                        <a:pt x="62" y="83"/>
                        <a:pt x="61" y="81"/>
                        <a:pt x="59" y="80"/>
                      </a:cubicBezTo>
                      <a:cubicBezTo>
                        <a:pt x="59" y="80"/>
                        <a:pt x="61" y="81"/>
                        <a:pt x="60" y="81"/>
                      </a:cubicBezTo>
                      <a:cubicBezTo>
                        <a:pt x="59" y="79"/>
                        <a:pt x="59" y="78"/>
                        <a:pt x="59" y="78"/>
                      </a:cubicBezTo>
                      <a:cubicBezTo>
                        <a:pt x="59" y="79"/>
                        <a:pt x="60" y="79"/>
                        <a:pt x="61" y="80"/>
                      </a:cubicBezTo>
                      <a:cubicBezTo>
                        <a:pt x="59" y="77"/>
                        <a:pt x="60" y="76"/>
                        <a:pt x="59" y="75"/>
                      </a:cubicBezTo>
                      <a:cubicBezTo>
                        <a:pt x="58" y="74"/>
                        <a:pt x="61" y="77"/>
                        <a:pt x="61" y="77"/>
                      </a:cubicBezTo>
                      <a:cubicBezTo>
                        <a:pt x="63" y="78"/>
                        <a:pt x="60" y="73"/>
                        <a:pt x="63" y="75"/>
                      </a:cubicBezTo>
                      <a:cubicBezTo>
                        <a:pt x="63" y="75"/>
                        <a:pt x="61" y="73"/>
                        <a:pt x="62" y="73"/>
                      </a:cubicBezTo>
                      <a:cubicBezTo>
                        <a:pt x="62" y="73"/>
                        <a:pt x="64" y="75"/>
                        <a:pt x="63" y="74"/>
                      </a:cubicBezTo>
                      <a:cubicBezTo>
                        <a:pt x="64" y="75"/>
                        <a:pt x="64" y="73"/>
                        <a:pt x="64" y="73"/>
                      </a:cubicBezTo>
                      <a:cubicBezTo>
                        <a:pt x="63" y="72"/>
                        <a:pt x="64" y="73"/>
                        <a:pt x="64" y="74"/>
                      </a:cubicBezTo>
                      <a:cubicBezTo>
                        <a:pt x="63" y="72"/>
                        <a:pt x="64" y="69"/>
                        <a:pt x="66" y="70"/>
                      </a:cubicBezTo>
                      <a:cubicBezTo>
                        <a:pt x="65" y="69"/>
                        <a:pt x="64" y="67"/>
                        <a:pt x="64" y="67"/>
                      </a:cubicBezTo>
                      <a:cubicBezTo>
                        <a:pt x="66" y="69"/>
                        <a:pt x="66" y="69"/>
                        <a:pt x="66" y="69"/>
                      </a:cubicBezTo>
                      <a:cubicBezTo>
                        <a:pt x="67" y="69"/>
                        <a:pt x="66" y="68"/>
                        <a:pt x="67" y="69"/>
                      </a:cubicBezTo>
                      <a:cubicBezTo>
                        <a:pt x="66" y="67"/>
                        <a:pt x="67" y="72"/>
                        <a:pt x="67" y="70"/>
                      </a:cubicBezTo>
                      <a:cubicBezTo>
                        <a:pt x="68" y="72"/>
                        <a:pt x="65" y="67"/>
                        <a:pt x="67" y="69"/>
                      </a:cubicBezTo>
                      <a:cubicBezTo>
                        <a:pt x="67" y="69"/>
                        <a:pt x="66" y="67"/>
                        <a:pt x="68" y="68"/>
                      </a:cubicBezTo>
                      <a:cubicBezTo>
                        <a:pt x="67" y="68"/>
                        <a:pt x="69" y="70"/>
                        <a:pt x="70" y="70"/>
                      </a:cubicBezTo>
                      <a:cubicBezTo>
                        <a:pt x="70" y="69"/>
                        <a:pt x="69" y="69"/>
                        <a:pt x="69" y="68"/>
                      </a:cubicBezTo>
                      <a:cubicBezTo>
                        <a:pt x="69" y="67"/>
                        <a:pt x="69" y="67"/>
                        <a:pt x="69" y="67"/>
                      </a:cubicBezTo>
                      <a:cubicBezTo>
                        <a:pt x="67" y="66"/>
                        <a:pt x="69" y="67"/>
                        <a:pt x="68" y="66"/>
                      </a:cubicBezTo>
                      <a:cubicBezTo>
                        <a:pt x="69" y="67"/>
                        <a:pt x="68" y="64"/>
                        <a:pt x="70" y="67"/>
                      </a:cubicBezTo>
                      <a:cubicBezTo>
                        <a:pt x="72" y="69"/>
                        <a:pt x="72" y="69"/>
                        <a:pt x="72" y="69"/>
                      </a:cubicBezTo>
                      <a:cubicBezTo>
                        <a:pt x="72" y="68"/>
                        <a:pt x="70" y="66"/>
                        <a:pt x="70" y="65"/>
                      </a:cubicBezTo>
                      <a:cubicBezTo>
                        <a:pt x="70" y="65"/>
                        <a:pt x="70" y="66"/>
                        <a:pt x="71" y="66"/>
                      </a:cubicBezTo>
                      <a:cubicBezTo>
                        <a:pt x="68" y="63"/>
                        <a:pt x="71" y="66"/>
                        <a:pt x="69" y="63"/>
                      </a:cubicBezTo>
                      <a:cubicBezTo>
                        <a:pt x="71" y="64"/>
                        <a:pt x="71" y="62"/>
                        <a:pt x="73" y="64"/>
                      </a:cubicBezTo>
                      <a:cubicBezTo>
                        <a:pt x="72" y="62"/>
                        <a:pt x="72" y="61"/>
                        <a:pt x="73" y="61"/>
                      </a:cubicBezTo>
                      <a:cubicBezTo>
                        <a:pt x="73" y="61"/>
                        <a:pt x="73" y="62"/>
                        <a:pt x="73" y="62"/>
                      </a:cubicBezTo>
                      <a:cubicBezTo>
                        <a:pt x="75" y="63"/>
                        <a:pt x="74" y="62"/>
                        <a:pt x="74" y="61"/>
                      </a:cubicBezTo>
                      <a:cubicBezTo>
                        <a:pt x="74" y="62"/>
                        <a:pt x="76" y="63"/>
                        <a:pt x="77" y="63"/>
                      </a:cubicBezTo>
                      <a:cubicBezTo>
                        <a:pt x="77" y="62"/>
                        <a:pt x="75" y="61"/>
                        <a:pt x="74" y="60"/>
                      </a:cubicBezTo>
                      <a:cubicBezTo>
                        <a:pt x="77" y="62"/>
                        <a:pt x="73" y="57"/>
                        <a:pt x="76" y="59"/>
                      </a:cubicBezTo>
                      <a:cubicBezTo>
                        <a:pt x="77" y="59"/>
                        <a:pt x="77" y="61"/>
                        <a:pt x="78" y="61"/>
                      </a:cubicBezTo>
                      <a:cubicBezTo>
                        <a:pt x="81" y="64"/>
                        <a:pt x="77" y="58"/>
                        <a:pt x="79" y="59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8" y="58"/>
                        <a:pt x="76" y="55"/>
                        <a:pt x="78" y="57"/>
                      </a:cubicBezTo>
                      <a:cubicBezTo>
                        <a:pt x="77" y="56"/>
                        <a:pt x="80" y="57"/>
                        <a:pt x="77" y="55"/>
                      </a:cubicBezTo>
                      <a:cubicBezTo>
                        <a:pt x="80" y="56"/>
                        <a:pt x="78" y="52"/>
                        <a:pt x="83" y="55"/>
                      </a:cubicBezTo>
                      <a:cubicBezTo>
                        <a:pt x="83" y="55"/>
                        <a:pt x="83" y="55"/>
                        <a:pt x="82" y="54"/>
                      </a:cubicBezTo>
                      <a:cubicBezTo>
                        <a:pt x="81" y="53"/>
                        <a:pt x="83" y="55"/>
                        <a:pt x="82" y="54"/>
                      </a:cubicBezTo>
                      <a:cubicBezTo>
                        <a:pt x="82" y="54"/>
                        <a:pt x="81" y="53"/>
                        <a:pt x="81" y="53"/>
                      </a:cubicBezTo>
                      <a:cubicBezTo>
                        <a:pt x="82" y="53"/>
                        <a:pt x="82" y="53"/>
                        <a:pt x="84" y="55"/>
                      </a:cubicBezTo>
                      <a:cubicBezTo>
                        <a:pt x="86" y="56"/>
                        <a:pt x="81" y="51"/>
                        <a:pt x="82" y="51"/>
                      </a:cubicBezTo>
                      <a:cubicBezTo>
                        <a:pt x="83" y="52"/>
                        <a:pt x="84" y="52"/>
                        <a:pt x="84" y="52"/>
                      </a:cubicBezTo>
                      <a:cubicBezTo>
                        <a:pt x="83" y="50"/>
                        <a:pt x="83" y="50"/>
                        <a:pt x="83" y="50"/>
                      </a:cubicBezTo>
                      <a:cubicBezTo>
                        <a:pt x="83" y="50"/>
                        <a:pt x="85" y="52"/>
                        <a:pt x="87" y="53"/>
                      </a:cubicBezTo>
                      <a:cubicBezTo>
                        <a:pt x="87" y="53"/>
                        <a:pt x="87" y="52"/>
                        <a:pt x="86" y="51"/>
                      </a:cubicBezTo>
                      <a:cubicBezTo>
                        <a:pt x="88" y="53"/>
                        <a:pt x="88" y="53"/>
                        <a:pt x="88" y="53"/>
                      </a:cubicBezTo>
                      <a:cubicBezTo>
                        <a:pt x="87" y="52"/>
                        <a:pt x="88" y="52"/>
                        <a:pt x="87" y="51"/>
                      </a:cubicBezTo>
                      <a:cubicBezTo>
                        <a:pt x="88" y="52"/>
                        <a:pt x="88" y="52"/>
                        <a:pt x="88" y="52"/>
                      </a:cubicBezTo>
                      <a:cubicBezTo>
                        <a:pt x="88" y="52"/>
                        <a:pt x="88" y="52"/>
                        <a:pt x="88" y="51"/>
                      </a:cubicBezTo>
                      <a:cubicBezTo>
                        <a:pt x="87" y="50"/>
                        <a:pt x="86" y="50"/>
                        <a:pt x="86" y="50"/>
                      </a:cubicBezTo>
                      <a:cubicBezTo>
                        <a:pt x="85" y="49"/>
                        <a:pt x="86" y="49"/>
                        <a:pt x="85" y="48"/>
                      </a:cubicBezTo>
                      <a:cubicBezTo>
                        <a:pt x="87" y="50"/>
                        <a:pt x="87" y="49"/>
                        <a:pt x="87" y="49"/>
                      </a:cubicBezTo>
                      <a:cubicBezTo>
                        <a:pt x="88" y="49"/>
                        <a:pt x="86" y="47"/>
                        <a:pt x="86" y="47"/>
                      </a:cubicBezTo>
                      <a:cubicBezTo>
                        <a:pt x="87" y="48"/>
                        <a:pt x="87" y="47"/>
                        <a:pt x="88" y="48"/>
                      </a:cubicBezTo>
                      <a:cubicBezTo>
                        <a:pt x="88" y="48"/>
                        <a:pt x="87" y="47"/>
                        <a:pt x="87" y="48"/>
                      </a:cubicBezTo>
                      <a:cubicBezTo>
                        <a:pt x="88" y="49"/>
                        <a:pt x="89" y="50"/>
                        <a:pt x="89" y="49"/>
                      </a:cubicBezTo>
                      <a:cubicBezTo>
                        <a:pt x="88" y="48"/>
                        <a:pt x="85" y="46"/>
                        <a:pt x="87" y="46"/>
                      </a:cubicBezTo>
                      <a:cubicBezTo>
                        <a:pt x="87" y="47"/>
                        <a:pt x="88" y="47"/>
                        <a:pt x="88" y="48"/>
                      </a:cubicBezTo>
                      <a:cubicBezTo>
                        <a:pt x="90" y="48"/>
                        <a:pt x="90" y="48"/>
                        <a:pt x="90" y="48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7"/>
                        <a:pt x="89" y="47"/>
                        <a:pt x="89" y="48"/>
                      </a:cubicBezTo>
                      <a:cubicBezTo>
                        <a:pt x="88" y="46"/>
                        <a:pt x="89" y="46"/>
                        <a:pt x="88" y="45"/>
                      </a:cubicBezTo>
                      <a:cubicBezTo>
                        <a:pt x="88" y="44"/>
                        <a:pt x="89" y="45"/>
                        <a:pt x="89" y="45"/>
                      </a:cubicBezTo>
                      <a:cubicBezTo>
                        <a:pt x="90" y="45"/>
                        <a:pt x="90" y="45"/>
                        <a:pt x="90" y="45"/>
                      </a:cubicBezTo>
                      <a:cubicBezTo>
                        <a:pt x="91" y="46"/>
                        <a:pt x="91" y="45"/>
                        <a:pt x="90" y="44"/>
                      </a:cubicBezTo>
                      <a:cubicBezTo>
                        <a:pt x="90" y="44"/>
                        <a:pt x="90" y="44"/>
                        <a:pt x="90" y="44"/>
                      </a:cubicBezTo>
                      <a:cubicBezTo>
                        <a:pt x="90" y="44"/>
                        <a:pt x="90" y="43"/>
                        <a:pt x="90" y="42"/>
                      </a:cubicBezTo>
                      <a:cubicBezTo>
                        <a:pt x="91" y="43"/>
                        <a:pt x="95" y="48"/>
                        <a:pt x="94" y="45"/>
                      </a:cubicBezTo>
                      <a:cubicBezTo>
                        <a:pt x="94" y="45"/>
                        <a:pt x="92" y="42"/>
                        <a:pt x="91" y="41"/>
                      </a:cubicBezTo>
                      <a:cubicBezTo>
                        <a:pt x="93" y="42"/>
                        <a:pt x="91" y="38"/>
                        <a:pt x="94" y="40"/>
                      </a:cubicBezTo>
                      <a:cubicBezTo>
                        <a:pt x="93" y="39"/>
                        <a:pt x="93" y="39"/>
                        <a:pt x="93" y="39"/>
                      </a:cubicBezTo>
                      <a:cubicBezTo>
                        <a:pt x="94" y="38"/>
                        <a:pt x="93" y="35"/>
                        <a:pt x="97" y="37"/>
                      </a:cubicBezTo>
                      <a:cubicBezTo>
                        <a:pt x="97" y="38"/>
                        <a:pt x="98" y="38"/>
                        <a:pt x="99" y="39"/>
                      </a:cubicBezTo>
                      <a:cubicBezTo>
                        <a:pt x="98" y="38"/>
                        <a:pt x="101" y="40"/>
                        <a:pt x="99" y="38"/>
                      </a:cubicBezTo>
                      <a:cubicBezTo>
                        <a:pt x="97" y="36"/>
                        <a:pt x="97" y="36"/>
                        <a:pt x="96" y="36"/>
                      </a:cubicBezTo>
                      <a:cubicBezTo>
                        <a:pt x="96" y="34"/>
                        <a:pt x="97" y="33"/>
                        <a:pt x="98" y="34"/>
                      </a:cubicBezTo>
                      <a:cubicBezTo>
                        <a:pt x="98" y="34"/>
                        <a:pt x="97" y="33"/>
                        <a:pt x="97" y="33"/>
                      </a:cubicBezTo>
                      <a:cubicBezTo>
                        <a:pt x="99" y="35"/>
                        <a:pt x="100" y="35"/>
                        <a:pt x="99" y="34"/>
                      </a:cubicBezTo>
                      <a:cubicBezTo>
                        <a:pt x="98" y="32"/>
                        <a:pt x="98" y="32"/>
                        <a:pt x="98" y="32"/>
                      </a:cubicBezTo>
                      <a:cubicBezTo>
                        <a:pt x="100" y="33"/>
                        <a:pt x="100" y="33"/>
                        <a:pt x="100" y="33"/>
                      </a:cubicBezTo>
                      <a:cubicBezTo>
                        <a:pt x="99" y="33"/>
                        <a:pt x="97" y="31"/>
                        <a:pt x="99" y="31"/>
                      </a:cubicBezTo>
                      <a:cubicBezTo>
                        <a:pt x="99" y="32"/>
                        <a:pt x="100" y="32"/>
                        <a:pt x="100" y="33"/>
                      </a:cubicBezTo>
                      <a:cubicBezTo>
                        <a:pt x="100" y="31"/>
                        <a:pt x="98" y="29"/>
                        <a:pt x="100" y="30"/>
                      </a:cubicBezTo>
                      <a:cubicBezTo>
                        <a:pt x="102" y="31"/>
                        <a:pt x="102" y="31"/>
                        <a:pt x="102" y="31"/>
                      </a:cubicBezTo>
                      <a:cubicBezTo>
                        <a:pt x="102" y="31"/>
                        <a:pt x="101" y="30"/>
                        <a:pt x="100" y="29"/>
                      </a:cubicBezTo>
                      <a:cubicBezTo>
                        <a:pt x="102" y="30"/>
                        <a:pt x="103" y="30"/>
                        <a:pt x="104" y="31"/>
                      </a:cubicBezTo>
                      <a:cubicBezTo>
                        <a:pt x="102" y="26"/>
                        <a:pt x="103" y="24"/>
                        <a:pt x="105" y="23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7" y="25"/>
                        <a:pt x="104" y="22"/>
                        <a:pt x="105" y="23"/>
                      </a:cubicBezTo>
                      <a:cubicBezTo>
                        <a:pt x="106" y="24"/>
                        <a:pt x="107" y="24"/>
                        <a:pt x="108" y="26"/>
                      </a:cubicBezTo>
                      <a:cubicBezTo>
                        <a:pt x="110" y="26"/>
                        <a:pt x="107" y="23"/>
                        <a:pt x="107" y="23"/>
                      </a:cubicBezTo>
                      <a:cubicBezTo>
                        <a:pt x="106" y="21"/>
                        <a:pt x="108" y="24"/>
                        <a:pt x="106" y="22"/>
                      </a:cubicBezTo>
                      <a:cubicBezTo>
                        <a:pt x="106" y="22"/>
                        <a:pt x="108" y="22"/>
                        <a:pt x="106" y="20"/>
                      </a:cubicBezTo>
                      <a:cubicBezTo>
                        <a:pt x="107" y="21"/>
                        <a:pt x="108" y="22"/>
                        <a:pt x="109" y="23"/>
                      </a:cubicBezTo>
                      <a:cubicBezTo>
                        <a:pt x="108" y="22"/>
                        <a:pt x="108" y="22"/>
                        <a:pt x="108" y="22"/>
                      </a:cubicBezTo>
                      <a:cubicBezTo>
                        <a:pt x="111" y="24"/>
                        <a:pt x="111" y="27"/>
                        <a:pt x="114" y="29"/>
                      </a:cubicBezTo>
                      <a:cubicBezTo>
                        <a:pt x="114" y="29"/>
                        <a:pt x="114" y="29"/>
                        <a:pt x="114" y="29"/>
                      </a:cubicBezTo>
                      <a:cubicBezTo>
                        <a:pt x="117" y="31"/>
                        <a:pt x="116" y="32"/>
                        <a:pt x="117" y="32"/>
                      </a:cubicBezTo>
                      <a:cubicBezTo>
                        <a:pt x="117" y="31"/>
                        <a:pt x="114" y="28"/>
                        <a:pt x="113" y="27"/>
                      </a:cubicBezTo>
                      <a:cubicBezTo>
                        <a:pt x="113" y="26"/>
                        <a:pt x="109" y="22"/>
                        <a:pt x="110" y="21"/>
                      </a:cubicBezTo>
                      <a:cubicBezTo>
                        <a:pt x="111" y="22"/>
                        <a:pt x="110" y="22"/>
                        <a:pt x="111" y="24"/>
                      </a:cubicBezTo>
                      <a:cubicBezTo>
                        <a:pt x="113" y="25"/>
                        <a:pt x="111" y="22"/>
                        <a:pt x="112" y="23"/>
                      </a:cubicBezTo>
                      <a:cubicBezTo>
                        <a:pt x="111" y="22"/>
                        <a:pt x="109" y="20"/>
                        <a:pt x="109" y="19"/>
                      </a:cubicBezTo>
                      <a:cubicBezTo>
                        <a:pt x="110" y="20"/>
                        <a:pt x="111" y="21"/>
                        <a:pt x="111" y="21"/>
                      </a:cubicBezTo>
                      <a:cubicBezTo>
                        <a:pt x="110" y="20"/>
                        <a:pt x="110" y="19"/>
                        <a:pt x="109" y="18"/>
                      </a:cubicBezTo>
                      <a:cubicBezTo>
                        <a:pt x="107" y="15"/>
                        <a:pt x="110" y="18"/>
                        <a:pt x="108" y="16"/>
                      </a:cubicBezTo>
                      <a:cubicBezTo>
                        <a:pt x="110" y="18"/>
                        <a:pt x="112" y="21"/>
                        <a:pt x="113" y="21"/>
                      </a:cubicBezTo>
                      <a:cubicBezTo>
                        <a:pt x="112" y="19"/>
                        <a:pt x="112" y="18"/>
                        <a:pt x="109" y="16"/>
                      </a:cubicBezTo>
                      <a:cubicBezTo>
                        <a:pt x="110" y="16"/>
                        <a:pt x="111" y="17"/>
                        <a:pt x="112" y="19"/>
                      </a:cubicBezTo>
                      <a:cubicBezTo>
                        <a:pt x="113" y="19"/>
                        <a:pt x="110" y="15"/>
                        <a:pt x="113" y="18"/>
                      </a:cubicBezTo>
                      <a:cubicBezTo>
                        <a:pt x="111" y="16"/>
                        <a:pt x="111" y="16"/>
                        <a:pt x="111" y="16"/>
                      </a:cubicBezTo>
                      <a:cubicBezTo>
                        <a:pt x="112" y="17"/>
                        <a:pt x="113" y="17"/>
                        <a:pt x="114" y="18"/>
                      </a:cubicBezTo>
                      <a:cubicBezTo>
                        <a:pt x="114" y="18"/>
                        <a:pt x="112" y="15"/>
                        <a:pt x="115" y="17"/>
                      </a:cubicBezTo>
                      <a:cubicBezTo>
                        <a:pt x="115" y="17"/>
                        <a:pt x="115" y="16"/>
                        <a:pt x="113" y="15"/>
                      </a:cubicBezTo>
                      <a:cubicBezTo>
                        <a:pt x="112" y="14"/>
                        <a:pt x="114" y="17"/>
                        <a:pt x="112" y="14"/>
                      </a:cubicBezTo>
                      <a:cubicBezTo>
                        <a:pt x="114" y="16"/>
                        <a:pt x="112" y="13"/>
                        <a:pt x="112" y="13"/>
                      </a:cubicBezTo>
                      <a:cubicBezTo>
                        <a:pt x="113" y="14"/>
                        <a:pt x="113" y="14"/>
                        <a:pt x="113" y="14"/>
                      </a:cubicBezTo>
                      <a:cubicBezTo>
                        <a:pt x="112" y="13"/>
                        <a:pt x="113" y="13"/>
                        <a:pt x="112" y="12"/>
                      </a:cubicBezTo>
                      <a:cubicBezTo>
                        <a:pt x="112" y="12"/>
                        <a:pt x="113" y="13"/>
                        <a:pt x="113" y="13"/>
                      </a:cubicBezTo>
                      <a:cubicBezTo>
                        <a:pt x="112" y="12"/>
                        <a:pt x="112" y="12"/>
                        <a:pt x="112" y="12"/>
                      </a:cubicBezTo>
                      <a:cubicBezTo>
                        <a:pt x="112" y="10"/>
                        <a:pt x="115" y="14"/>
                        <a:pt x="115" y="13"/>
                      </a:cubicBezTo>
                      <a:cubicBezTo>
                        <a:pt x="116" y="15"/>
                        <a:pt x="116" y="15"/>
                        <a:pt x="116" y="15"/>
                      </a:cubicBezTo>
                      <a:cubicBezTo>
                        <a:pt x="116" y="15"/>
                        <a:pt x="117" y="16"/>
                        <a:pt x="117" y="15"/>
                      </a:cubicBezTo>
                      <a:cubicBezTo>
                        <a:pt x="116" y="14"/>
                        <a:pt x="114" y="12"/>
                        <a:pt x="113" y="10"/>
                      </a:cubicBezTo>
                      <a:cubicBezTo>
                        <a:pt x="113" y="9"/>
                        <a:pt x="115" y="12"/>
                        <a:pt x="114" y="10"/>
                      </a:cubicBezTo>
                      <a:cubicBezTo>
                        <a:pt x="115" y="12"/>
                        <a:pt x="115" y="12"/>
                        <a:pt x="115" y="12"/>
                      </a:cubicBezTo>
                      <a:cubicBezTo>
                        <a:pt x="115" y="13"/>
                        <a:pt x="118" y="14"/>
                        <a:pt x="118" y="14"/>
                      </a:cubicBezTo>
                      <a:cubicBezTo>
                        <a:pt x="118" y="13"/>
                        <a:pt x="116" y="11"/>
                        <a:pt x="115" y="10"/>
                      </a:cubicBezTo>
                      <a:cubicBezTo>
                        <a:pt x="115" y="10"/>
                        <a:pt x="116" y="11"/>
                        <a:pt x="117" y="12"/>
                      </a:cubicBezTo>
                      <a:cubicBezTo>
                        <a:pt x="117" y="11"/>
                        <a:pt x="116" y="10"/>
                        <a:pt x="115" y="9"/>
                      </a:cubicBezTo>
                      <a:cubicBezTo>
                        <a:pt x="116" y="10"/>
                        <a:pt x="118" y="11"/>
                        <a:pt x="120" y="12"/>
                      </a:cubicBezTo>
                      <a:cubicBezTo>
                        <a:pt x="122" y="15"/>
                        <a:pt x="122" y="15"/>
                        <a:pt x="122" y="15"/>
                      </a:cubicBezTo>
                      <a:cubicBezTo>
                        <a:pt x="122" y="15"/>
                        <a:pt x="122" y="15"/>
                        <a:pt x="122" y="15"/>
                      </a:cubicBezTo>
                      <a:cubicBezTo>
                        <a:pt x="123" y="17"/>
                        <a:pt x="123" y="16"/>
                        <a:pt x="125" y="18"/>
                      </a:cubicBezTo>
                      <a:cubicBezTo>
                        <a:pt x="126" y="18"/>
                        <a:pt x="125" y="17"/>
                        <a:pt x="125" y="17"/>
                      </a:cubicBezTo>
                      <a:cubicBezTo>
                        <a:pt x="121" y="14"/>
                        <a:pt x="121" y="12"/>
                        <a:pt x="118" y="9"/>
                      </a:cubicBezTo>
                      <a:cubicBezTo>
                        <a:pt x="118" y="7"/>
                        <a:pt x="126" y="16"/>
                        <a:pt x="122" y="10"/>
                      </a:cubicBezTo>
                      <a:cubicBezTo>
                        <a:pt x="121" y="9"/>
                        <a:pt x="120" y="7"/>
                        <a:pt x="120" y="8"/>
                      </a:cubicBezTo>
                      <a:cubicBezTo>
                        <a:pt x="121" y="8"/>
                        <a:pt x="117" y="5"/>
                        <a:pt x="119" y="6"/>
                      </a:cubicBezTo>
                      <a:cubicBezTo>
                        <a:pt x="120" y="7"/>
                        <a:pt x="122" y="8"/>
                        <a:pt x="123" y="11"/>
                      </a:cubicBezTo>
                      <a:cubicBezTo>
                        <a:pt x="123" y="10"/>
                        <a:pt x="122" y="10"/>
                        <a:pt x="123" y="11"/>
                      </a:cubicBezTo>
                      <a:cubicBezTo>
                        <a:pt x="124" y="11"/>
                        <a:pt x="125" y="14"/>
                        <a:pt x="126" y="13"/>
                      </a:cubicBezTo>
                      <a:cubicBezTo>
                        <a:pt x="126" y="13"/>
                        <a:pt x="126" y="12"/>
                        <a:pt x="125" y="11"/>
                      </a:cubicBezTo>
                      <a:cubicBezTo>
                        <a:pt x="123" y="9"/>
                        <a:pt x="124" y="11"/>
                        <a:pt x="123" y="9"/>
                      </a:cubicBezTo>
                      <a:cubicBezTo>
                        <a:pt x="123" y="8"/>
                        <a:pt x="126" y="11"/>
                        <a:pt x="123" y="7"/>
                      </a:cubicBezTo>
                      <a:cubicBezTo>
                        <a:pt x="123" y="8"/>
                        <a:pt x="121" y="6"/>
                        <a:pt x="120" y="5"/>
                      </a:cubicBezTo>
                      <a:cubicBezTo>
                        <a:pt x="120" y="4"/>
                        <a:pt x="120" y="4"/>
                        <a:pt x="120" y="4"/>
                      </a:cubicBezTo>
                      <a:cubicBezTo>
                        <a:pt x="121" y="5"/>
                        <a:pt x="121" y="5"/>
                        <a:pt x="121" y="5"/>
                      </a:cubicBezTo>
                      <a:cubicBezTo>
                        <a:pt x="122" y="5"/>
                        <a:pt x="119" y="3"/>
                        <a:pt x="120" y="3"/>
                      </a:cubicBezTo>
                      <a:cubicBezTo>
                        <a:pt x="122" y="5"/>
                        <a:pt x="122" y="5"/>
                        <a:pt x="122" y="5"/>
                      </a:cubicBezTo>
                      <a:cubicBezTo>
                        <a:pt x="124" y="7"/>
                        <a:pt x="121" y="5"/>
                        <a:pt x="124" y="8"/>
                      </a:cubicBezTo>
                      <a:cubicBezTo>
                        <a:pt x="124" y="7"/>
                        <a:pt x="123" y="6"/>
                        <a:pt x="124" y="6"/>
                      </a:cubicBezTo>
                      <a:cubicBezTo>
                        <a:pt x="124" y="6"/>
                        <a:pt x="124" y="7"/>
                        <a:pt x="124" y="7"/>
                      </a:cubicBezTo>
                      <a:cubicBezTo>
                        <a:pt x="125" y="7"/>
                        <a:pt x="129" y="11"/>
                        <a:pt x="127" y="8"/>
                      </a:cubicBezTo>
                      <a:cubicBezTo>
                        <a:pt x="127" y="7"/>
                        <a:pt x="126" y="7"/>
                        <a:pt x="125" y="6"/>
                      </a:cubicBezTo>
                      <a:cubicBezTo>
                        <a:pt x="125" y="5"/>
                        <a:pt x="125" y="3"/>
                        <a:pt x="125" y="3"/>
                      </a:cubicBezTo>
                      <a:cubicBezTo>
                        <a:pt x="127" y="5"/>
                        <a:pt x="126" y="2"/>
                        <a:pt x="128" y="5"/>
                      </a:cubicBezTo>
                      <a:cubicBezTo>
                        <a:pt x="126" y="4"/>
                        <a:pt x="125" y="5"/>
                        <a:pt x="127" y="7"/>
                      </a:cubicBezTo>
                      <a:cubicBezTo>
                        <a:pt x="130" y="10"/>
                        <a:pt x="126" y="7"/>
                        <a:pt x="128" y="10"/>
                      </a:cubicBezTo>
                      <a:cubicBezTo>
                        <a:pt x="129" y="10"/>
                        <a:pt x="131" y="13"/>
                        <a:pt x="133" y="14"/>
                      </a:cubicBezTo>
                      <a:cubicBezTo>
                        <a:pt x="133" y="14"/>
                        <a:pt x="133" y="14"/>
                        <a:pt x="133" y="13"/>
                      </a:cubicBezTo>
                      <a:cubicBezTo>
                        <a:pt x="131" y="11"/>
                        <a:pt x="131" y="12"/>
                        <a:pt x="129" y="10"/>
                      </a:cubicBezTo>
                      <a:cubicBezTo>
                        <a:pt x="131" y="10"/>
                        <a:pt x="130" y="8"/>
                        <a:pt x="129" y="6"/>
                      </a:cubicBezTo>
                      <a:cubicBezTo>
                        <a:pt x="130" y="7"/>
                        <a:pt x="132" y="9"/>
                        <a:pt x="132" y="9"/>
                      </a:cubicBezTo>
                      <a:cubicBezTo>
                        <a:pt x="132" y="8"/>
                        <a:pt x="133" y="7"/>
                        <a:pt x="134" y="7"/>
                      </a:cubicBezTo>
                      <a:cubicBezTo>
                        <a:pt x="131" y="5"/>
                        <a:pt x="134" y="6"/>
                        <a:pt x="132" y="4"/>
                      </a:cubicBezTo>
                      <a:cubicBezTo>
                        <a:pt x="131" y="4"/>
                        <a:pt x="129" y="2"/>
                        <a:pt x="128" y="0"/>
                      </a:cubicBezTo>
                      <a:cubicBezTo>
                        <a:pt x="128" y="0"/>
                        <a:pt x="129" y="2"/>
                        <a:pt x="130" y="2"/>
                      </a:cubicBezTo>
                      <a:cubicBezTo>
                        <a:pt x="129" y="0"/>
                        <a:pt x="132" y="4"/>
                        <a:pt x="131" y="2"/>
                      </a:cubicBezTo>
                      <a:cubicBezTo>
                        <a:pt x="131" y="3"/>
                        <a:pt x="133" y="5"/>
                        <a:pt x="135" y="7"/>
                      </a:cubicBezTo>
                      <a:cubicBezTo>
                        <a:pt x="135" y="6"/>
                        <a:pt x="137" y="9"/>
                        <a:pt x="137" y="9"/>
                      </a:cubicBezTo>
                      <a:cubicBezTo>
                        <a:pt x="136" y="7"/>
                        <a:pt x="136" y="5"/>
                        <a:pt x="136" y="4"/>
                      </a:cubicBezTo>
                      <a:cubicBezTo>
                        <a:pt x="139" y="6"/>
                        <a:pt x="138" y="3"/>
                        <a:pt x="139" y="2"/>
                      </a:cubicBezTo>
                      <a:cubicBezTo>
                        <a:pt x="140" y="3"/>
                        <a:pt x="142" y="6"/>
                        <a:pt x="143" y="6"/>
                      </a:cubicBezTo>
                      <a:cubicBezTo>
                        <a:pt x="143" y="6"/>
                        <a:pt x="140" y="4"/>
                        <a:pt x="142" y="4"/>
                      </a:cubicBezTo>
                      <a:cubicBezTo>
                        <a:pt x="142" y="5"/>
                        <a:pt x="142" y="5"/>
                        <a:pt x="142" y="5"/>
                      </a:cubicBezTo>
                      <a:cubicBezTo>
                        <a:pt x="142" y="4"/>
                        <a:pt x="145" y="6"/>
                        <a:pt x="142" y="2"/>
                      </a:cubicBezTo>
                      <a:cubicBezTo>
                        <a:pt x="144" y="5"/>
                        <a:pt x="144" y="5"/>
                        <a:pt x="144" y="5"/>
                      </a:cubicBezTo>
                      <a:cubicBezTo>
                        <a:pt x="144" y="5"/>
                        <a:pt x="144" y="4"/>
                        <a:pt x="144" y="4"/>
                      </a:cubicBezTo>
                      <a:cubicBezTo>
                        <a:pt x="144" y="5"/>
                        <a:pt x="145" y="5"/>
                        <a:pt x="146" y="6"/>
                      </a:cubicBezTo>
                      <a:cubicBezTo>
                        <a:pt x="148" y="8"/>
                        <a:pt x="146" y="5"/>
                        <a:pt x="147" y="5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5" y="1"/>
                        <a:pt x="146" y="3"/>
                        <a:pt x="147" y="1"/>
                      </a:cubicBezTo>
                      <a:cubicBezTo>
                        <a:pt x="148" y="3"/>
                        <a:pt x="148" y="3"/>
                        <a:pt x="148" y="3"/>
                      </a:cubicBezTo>
                      <a:cubicBezTo>
                        <a:pt x="148" y="2"/>
                        <a:pt x="148" y="2"/>
                        <a:pt x="148" y="2"/>
                      </a:cubicBezTo>
                      <a:cubicBezTo>
                        <a:pt x="149" y="3"/>
                        <a:pt x="150" y="4"/>
                        <a:pt x="149" y="3"/>
                      </a:cubicBezTo>
                      <a:cubicBezTo>
                        <a:pt x="151" y="7"/>
                        <a:pt x="151" y="7"/>
                        <a:pt x="151" y="7"/>
                      </a:cubicBezTo>
                      <a:cubicBezTo>
                        <a:pt x="150" y="7"/>
                        <a:pt x="150" y="5"/>
                        <a:pt x="148" y="4"/>
                      </a:cubicBezTo>
                      <a:cubicBezTo>
                        <a:pt x="147" y="2"/>
                        <a:pt x="147" y="3"/>
                        <a:pt x="148" y="5"/>
                      </a:cubicBezTo>
                      <a:cubicBezTo>
                        <a:pt x="148" y="5"/>
                        <a:pt x="148" y="5"/>
                        <a:pt x="148" y="4"/>
                      </a:cubicBezTo>
                      <a:cubicBezTo>
                        <a:pt x="150" y="6"/>
                        <a:pt x="149" y="6"/>
                        <a:pt x="150" y="8"/>
                      </a:cubicBezTo>
                      <a:cubicBezTo>
                        <a:pt x="150" y="8"/>
                        <a:pt x="151" y="8"/>
                        <a:pt x="151" y="8"/>
                      </a:cubicBezTo>
                      <a:cubicBezTo>
                        <a:pt x="151" y="9"/>
                        <a:pt x="151" y="9"/>
                        <a:pt x="151" y="10"/>
                      </a:cubicBezTo>
                      <a:cubicBezTo>
                        <a:pt x="150" y="9"/>
                        <a:pt x="149" y="8"/>
                        <a:pt x="149" y="8"/>
                      </a:cubicBezTo>
                      <a:cubicBezTo>
                        <a:pt x="151" y="10"/>
                        <a:pt x="151" y="11"/>
                        <a:pt x="150" y="10"/>
                      </a:cubicBezTo>
                      <a:cubicBezTo>
                        <a:pt x="148" y="9"/>
                        <a:pt x="150" y="13"/>
                        <a:pt x="149" y="13"/>
                      </a:cubicBezTo>
                      <a:cubicBezTo>
                        <a:pt x="147" y="10"/>
                        <a:pt x="146" y="9"/>
                        <a:pt x="146" y="8"/>
                      </a:cubicBezTo>
                      <a:cubicBezTo>
                        <a:pt x="145" y="7"/>
                        <a:pt x="146" y="8"/>
                        <a:pt x="145" y="7"/>
                      </a:cubicBezTo>
                      <a:cubicBezTo>
                        <a:pt x="146" y="9"/>
                        <a:pt x="147" y="11"/>
                        <a:pt x="148" y="13"/>
                      </a:cubicBezTo>
                      <a:cubicBezTo>
                        <a:pt x="146" y="11"/>
                        <a:pt x="146" y="11"/>
                        <a:pt x="146" y="11"/>
                      </a:cubicBezTo>
                      <a:cubicBezTo>
                        <a:pt x="147" y="12"/>
                        <a:pt x="148" y="14"/>
                        <a:pt x="147" y="14"/>
                      </a:cubicBezTo>
                      <a:cubicBezTo>
                        <a:pt x="146" y="14"/>
                        <a:pt x="145" y="15"/>
                        <a:pt x="144" y="16"/>
                      </a:cubicBezTo>
                      <a:cubicBezTo>
                        <a:pt x="143" y="14"/>
                        <a:pt x="143" y="14"/>
                        <a:pt x="143" y="14"/>
                      </a:cubicBezTo>
                      <a:cubicBezTo>
                        <a:pt x="145" y="18"/>
                        <a:pt x="142" y="17"/>
                        <a:pt x="143" y="18"/>
                      </a:cubicBezTo>
                      <a:cubicBezTo>
                        <a:pt x="141" y="18"/>
                        <a:pt x="142" y="22"/>
                        <a:pt x="140" y="20"/>
                      </a:cubicBezTo>
                      <a:cubicBezTo>
                        <a:pt x="139" y="22"/>
                        <a:pt x="139" y="24"/>
                        <a:pt x="136" y="25"/>
                      </a:cubicBezTo>
                      <a:cubicBezTo>
                        <a:pt x="135" y="23"/>
                        <a:pt x="135" y="23"/>
                        <a:pt x="135" y="23"/>
                      </a:cubicBezTo>
                      <a:cubicBezTo>
                        <a:pt x="136" y="25"/>
                        <a:pt x="134" y="22"/>
                        <a:pt x="134" y="23"/>
                      </a:cubicBezTo>
                      <a:cubicBezTo>
                        <a:pt x="135" y="24"/>
                        <a:pt x="135" y="25"/>
                        <a:pt x="136" y="27"/>
                      </a:cubicBezTo>
                      <a:cubicBezTo>
                        <a:pt x="134" y="26"/>
                        <a:pt x="134" y="28"/>
                        <a:pt x="135" y="30"/>
                      </a:cubicBezTo>
                      <a:cubicBezTo>
                        <a:pt x="134" y="29"/>
                        <a:pt x="134" y="29"/>
                        <a:pt x="134" y="29"/>
                      </a:cubicBezTo>
                      <a:cubicBezTo>
                        <a:pt x="136" y="32"/>
                        <a:pt x="133" y="31"/>
                        <a:pt x="131" y="31"/>
                      </a:cubicBezTo>
                      <a:cubicBezTo>
                        <a:pt x="131" y="30"/>
                        <a:pt x="129" y="29"/>
                        <a:pt x="129" y="30"/>
                      </a:cubicBezTo>
                      <a:cubicBezTo>
                        <a:pt x="131" y="32"/>
                        <a:pt x="131" y="32"/>
                        <a:pt x="131" y="34"/>
                      </a:cubicBezTo>
                      <a:cubicBezTo>
                        <a:pt x="131" y="35"/>
                        <a:pt x="130" y="35"/>
                        <a:pt x="128" y="34"/>
                      </a:cubicBezTo>
                      <a:cubicBezTo>
                        <a:pt x="129" y="39"/>
                        <a:pt x="126" y="39"/>
                        <a:pt x="126" y="43"/>
                      </a:cubicBezTo>
                      <a:cubicBezTo>
                        <a:pt x="124" y="41"/>
                        <a:pt x="124" y="41"/>
                        <a:pt x="124" y="41"/>
                      </a:cubicBezTo>
                      <a:cubicBezTo>
                        <a:pt x="126" y="46"/>
                        <a:pt x="120" y="45"/>
                        <a:pt x="121" y="48"/>
                      </a:cubicBezTo>
                      <a:cubicBezTo>
                        <a:pt x="118" y="46"/>
                        <a:pt x="118" y="46"/>
                        <a:pt x="118" y="46"/>
                      </a:cubicBezTo>
                      <a:cubicBezTo>
                        <a:pt x="117" y="45"/>
                        <a:pt x="118" y="47"/>
                        <a:pt x="120" y="49"/>
                      </a:cubicBezTo>
                      <a:cubicBezTo>
                        <a:pt x="119" y="49"/>
                        <a:pt x="120" y="52"/>
                        <a:pt x="117" y="50"/>
                      </a:cubicBezTo>
                      <a:cubicBezTo>
                        <a:pt x="116" y="50"/>
                        <a:pt x="118" y="52"/>
                        <a:pt x="118" y="52"/>
                      </a:cubicBezTo>
                      <a:cubicBezTo>
                        <a:pt x="116" y="52"/>
                        <a:pt x="116" y="53"/>
                        <a:pt x="116" y="54"/>
                      </a:cubicBezTo>
                      <a:cubicBezTo>
                        <a:pt x="116" y="54"/>
                        <a:pt x="116" y="54"/>
                        <a:pt x="116" y="54"/>
                      </a:cubicBezTo>
                      <a:cubicBezTo>
                        <a:pt x="115" y="53"/>
                        <a:pt x="114" y="52"/>
                        <a:pt x="114" y="52"/>
                      </a:cubicBezTo>
                      <a:cubicBezTo>
                        <a:pt x="114" y="53"/>
                        <a:pt x="112" y="53"/>
                        <a:pt x="115" y="56"/>
                      </a:cubicBezTo>
                      <a:cubicBezTo>
                        <a:pt x="113" y="55"/>
                        <a:pt x="115" y="59"/>
                        <a:pt x="111" y="58"/>
                      </a:cubicBezTo>
                      <a:cubicBezTo>
                        <a:pt x="112" y="59"/>
                        <a:pt x="112" y="59"/>
                        <a:pt x="113" y="60"/>
                      </a:cubicBezTo>
                      <a:cubicBezTo>
                        <a:pt x="112" y="61"/>
                        <a:pt x="109" y="60"/>
                        <a:pt x="110" y="62"/>
                      </a:cubicBezTo>
                      <a:cubicBezTo>
                        <a:pt x="109" y="62"/>
                        <a:pt x="109" y="60"/>
                        <a:pt x="108" y="60"/>
                      </a:cubicBezTo>
                      <a:cubicBezTo>
                        <a:pt x="108" y="61"/>
                        <a:pt x="109" y="62"/>
                        <a:pt x="110" y="62"/>
                      </a:cubicBezTo>
                      <a:cubicBezTo>
                        <a:pt x="110" y="65"/>
                        <a:pt x="105" y="63"/>
                        <a:pt x="104" y="65"/>
                      </a:cubicBezTo>
                      <a:cubicBezTo>
                        <a:pt x="104" y="69"/>
                        <a:pt x="101" y="71"/>
                        <a:pt x="99" y="73"/>
                      </a:cubicBezTo>
                      <a:cubicBezTo>
                        <a:pt x="98" y="72"/>
                        <a:pt x="98" y="72"/>
                        <a:pt x="98" y="72"/>
                      </a:cubicBezTo>
                      <a:cubicBezTo>
                        <a:pt x="100" y="76"/>
                        <a:pt x="94" y="71"/>
                        <a:pt x="97" y="76"/>
                      </a:cubicBezTo>
                      <a:cubicBezTo>
                        <a:pt x="96" y="75"/>
                        <a:pt x="96" y="76"/>
                        <a:pt x="95" y="75"/>
                      </a:cubicBezTo>
                      <a:cubicBezTo>
                        <a:pt x="96" y="77"/>
                        <a:pt x="92" y="75"/>
                        <a:pt x="93" y="78"/>
                      </a:cubicBezTo>
                      <a:cubicBezTo>
                        <a:pt x="93" y="78"/>
                        <a:pt x="93" y="78"/>
                        <a:pt x="93" y="77"/>
                      </a:cubicBezTo>
                      <a:cubicBezTo>
                        <a:pt x="91" y="77"/>
                        <a:pt x="92" y="79"/>
                        <a:pt x="90" y="79"/>
                      </a:cubicBezTo>
                      <a:cubicBezTo>
                        <a:pt x="89" y="78"/>
                        <a:pt x="89" y="78"/>
                        <a:pt x="89" y="77"/>
                      </a:cubicBezTo>
                      <a:cubicBezTo>
                        <a:pt x="87" y="76"/>
                        <a:pt x="91" y="81"/>
                        <a:pt x="87" y="78"/>
                      </a:cubicBezTo>
                      <a:cubicBezTo>
                        <a:pt x="87" y="78"/>
                        <a:pt x="89" y="80"/>
                        <a:pt x="89" y="80"/>
                      </a:cubicBezTo>
                      <a:cubicBezTo>
                        <a:pt x="86" y="80"/>
                        <a:pt x="85" y="84"/>
                        <a:pt x="84" y="87"/>
                      </a:cubicBezTo>
                      <a:cubicBezTo>
                        <a:pt x="81" y="86"/>
                        <a:pt x="79" y="82"/>
                        <a:pt x="80" y="85"/>
                      </a:cubicBezTo>
                      <a:cubicBezTo>
                        <a:pt x="79" y="85"/>
                        <a:pt x="81" y="86"/>
                        <a:pt x="80" y="86"/>
                      </a:cubicBezTo>
                      <a:cubicBezTo>
                        <a:pt x="81" y="87"/>
                        <a:pt x="76" y="83"/>
                        <a:pt x="77" y="85"/>
                      </a:cubicBezTo>
                      <a:cubicBezTo>
                        <a:pt x="79" y="87"/>
                        <a:pt x="78" y="86"/>
                        <a:pt x="79" y="87"/>
                      </a:cubicBezTo>
                      <a:cubicBezTo>
                        <a:pt x="77" y="87"/>
                        <a:pt x="75" y="85"/>
                        <a:pt x="76" y="87"/>
                      </a:cubicBezTo>
                      <a:cubicBezTo>
                        <a:pt x="75" y="86"/>
                        <a:pt x="75" y="86"/>
                        <a:pt x="75" y="86"/>
                      </a:cubicBezTo>
                      <a:cubicBezTo>
                        <a:pt x="77" y="90"/>
                        <a:pt x="74" y="89"/>
                        <a:pt x="77" y="94"/>
                      </a:cubicBezTo>
                      <a:cubicBezTo>
                        <a:pt x="73" y="99"/>
                        <a:pt x="69" y="105"/>
                        <a:pt x="65" y="109"/>
                      </a:cubicBezTo>
                      <a:cubicBezTo>
                        <a:pt x="59" y="112"/>
                        <a:pt x="55" y="118"/>
                        <a:pt x="48" y="120"/>
                      </a:cubicBezTo>
                      <a:cubicBezTo>
                        <a:pt x="45" y="118"/>
                        <a:pt x="45" y="118"/>
                        <a:pt x="44" y="120"/>
                      </a:cubicBezTo>
                      <a:cubicBezTo>
                        <a:pt x="44" y="120"/>
                        <a:pt x="44" y="119"/>
                        <a:pt x="44" y="119"/>
                      </a:cubicBezTo>
                      <a:cubicBezTo>
                        <a:pt x="45" y="122"/>
                        <a:pt x="43" y="120"/>
                        <a:pt x="45" y="122"/>
                      </a:cubicBezTo>
                      <a:cubicBezTo>
                        <a:pt x="42" y="123"/>
                        <a:pt x="41" y="125"/>
                        <a:pt x="39" y="127"/>
                      </a:cubicBezTo>
                      <a:cubicBezTo>
                        <a:pt x="39" y="126"/>
                        <a:pt x="38" y="124"/>
                        <a:pt x="37" y="124"/>
                      </a:cubicBezTo>
                      <a:cubicBezTo>
                        <a:pt x="38" y="126"/>
                        <a:pt x="38" y="126"/>
                        <a:pt x="38" y="126"/>
                      </a:cubicBezTo>
                      <a:cubicBezTo>
                        <a:pt x="37" y="126"/>
                        <a:pt x="37" y="126"/>
                        <a:pt x="37" y="126"/>
                      </a:cubicBezTo>
                      <a:cubicBezTo>
                        <a:pt x="37" y="126"/>
                        <a:pt x="38" y="128"/>
                        <a:pt x="39" y="128"/>
                      </a:cubicBezTo>
                      <a:cubicBezTo>
                        <a:pt x="37" y="131"/>
                        <a:pt x="34" y="132"/>
                        <a:pt x="30" y="133"/>
                      </a:cubicBezTo>
                      <a:cubicBezTo>
                        <a:pt x="27" y="133"/>
                        <a:pt x="24" y="134"/>
                        <a:pt x="21" y="136"/>
                      </a:cubicBezTo>
                      <a:cubicBezTo>
                        <a:pt x="19" y="135"/>
                        <a:pt x="18" y="137"/>
                        <a:pt x="17" y="139"/>
                      </a:cubicBezTo>
                      <a:cubicBezTo>
                        <a:pt x="11" y="137"/>
                        <a:pt x="6" y="136"/>
                        <a:pt x="3" y="141"/>
                      </a:cubicBezTo>
                      <a:cubicBezTo>
                        <a:pt x="3" y="141"/>
                        <a:pt x="0" y="133"/>
                        <a:pt x="1" y="1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6" name="Freeform 57"/>
                <p:cNvSpPr>
                  <a:spLocks/>
                </p:cNvSpPr>
                <p:nvPr/>
              </p:nvSpPr>
              <p:spPr bwMode="auto">
                <a:xfrm>
                  <a:off x="3683" y="1270"/>
                  <a:ext cx="1" cy="1"/>
                </a:xfrm>
                <a:custGeom>
                  <a:avLst/>
                  <a:gdLst>
                    <a:gd name="T0" fmla="*/ 3 w 3"/>
                    <a:gd name="T1" fmla="*/ 3 h 3"/>
                    <a:gd name="T2" fmla="*/ 0 w 3"/>
                    <a:gd name="T3" fmla="*/ 0 h 3"/>
                    <a:gd name="T4" fmla="*/ 3 w 3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cubicBezTo>
                        <a:pt x="2" y="2"/>
                        <a:pt x="1" y="2"/>
                        <a:pt x="0" y="0"/>
                      </a:cubicBezTo>
                      <a:cubicBezTo>
                        <a:pt x="1" y="1"/>
                        <a:pt x="2" y="2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7" name="Freeform 58"/>
                <p:cNvSpPr>
                  <a:spLocks/>
                </p:cNvSpPr>
                <p:nvPr/>
              </p:nvSpPr>
              <p:spPr bwMode="auto">
                <a:xfrm>
                  <a:off x="3679" y="1270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0 w 1"/>
                    <a:gd name="T5" fmla="*/ 1 h 2"/>
                    <a:gd name="T6" fmla="*/ 1 w 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2"/>
                        <a:pt x="0" y="1"/>
                      </a:cubicBezTo>
                      <a:cubicBezTo>
                        <a:pt x="0" y="1"/>
                        <a:pt x="0" y="0"/>
                        <a:pt x="0" y="1"/>
                      </a:cubicBezTo>
                      <a:cubicBezTo>
                        <a:pt x="0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8" name="Freeform 59"/>
                <p:cNvSpPr>
                  <a:spLocks/>
                </p:cNvSpPr>
                <p:nvPr/>
              </p:nvSpPr>
              <p:spPr bwMode="auto">
                <a:xfrm>
                  <a:off x="3678" y="1270"/>
                  <a:ext cx="1" cy="1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0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9" name="Freeform 60"/>
                <p:cNvSpPr>
                  <a:spLocks/>
                </p:cNvSpPr>
                <p:nvPr/>
              </p:nvSpPr>
              <p:spPr bwMode="auto">
                <a:xfrm>
                  <a:off x="3677" y="1270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1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30" name="Freeform 61"/>
                <p:cNvSpPr>
                  <a:spLocks/>
                </p:cNvSpPr>
                <p:nvPr/>
              </p:nvSpPr>
              <p:spPr bwMode="auto">
                <a:xfrm>
                  <a:off x="3677" y="1270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2"/>
                        <a:pt x="0" y="1"/>
                      </a:cubicBezTo>
                      <a:cubicBezTo>
                        <a:pt x="1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31" name="Freeform 62"/>
                <p:cNvSpPr>
                  <a:spLocks/>
                </p:cNvSpPr>
                <p:nvPr/>
              </p:nvSpPr>
              <p:spPr bwMode="auto">
                <a:xfrm>
                  <a:off x="3675" y="1271"/>
                  <a:ext cx="1" cy="1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1" y="1"/>
                        <a:pt x="2" y="2"/>
                        <a:pt x="0" y="1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32" name="Freeform 63"/>
                <p:cNvSpPr>
                  <a:spLocks/>
                </p:cNvSpPr>
                <p:nvPr/>
              </p:nvSpPr>
              <p:spPr bwMode="auto">
                <a:xfrm>
                  <a:off x="3675" y="1272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33" name="Rectangle 64"/>
                <p:cNvSpPr>
                  <a:spLocks noChangeArrowheads="1"/>
                </p:cNvSpPr>
                <p:nvPr/>
              </p:nvSpPr>
              <p:spPr bwMode="auto">
                <a:xfrm>
                  <a:off x="3667" y="1283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34" name="Freeform 65"/>
                <p:cNvSpPr>
                  <a:spLocks/>
                </p:cNvSpPr>
                <p:nvPr/>
              </p:nvSpPr>
              <p:spPr bwMode="auto">
                <a:xfrm>
                  <a:off x="3662" y="1287"/>
                  <a:ext cx="1" cy="0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0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0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35" name="Freeform 66"/>
                <p:cNvSpPr>
                  <a:spLocks/>
                </p:cNvSpPr>
                <p:nvPr/>
              </p:nvSpPr>
              <p:spPr bwMode="auto">
                <a:xfrm>
                  <a:off x="3661" y="1290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36" name="Freeform 67"/>
                <p:cNvSpPr>
                  <a:spLocks/>
                </p:cNvSpPr>
                <p:nvPr/>
              </p:nvSpPr>
              <p:spPr bwMode="auto">
                <a:xfrm>
                  <a:off x="3878" y="1191"/>
                  <a:ext cx="1" cy="0"/>
                </a:xfrm>
                <a:custGeom>
                  <a:avLst/>
                  <a:gdLst>
                    <a:gd name="T0" fmla="*/ 0 w 1"/>
                    <a:gd name="T1" fmla="*/ 2 h 3"/>
                    <a:gd name="T2" fmla="*/ 0 w 1"/>
                    <a:gd name="T3" fmla="*/ 1 h 3"/>
                    <a:gd name="T4" fmla="*/ 0 w 1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0" y="2"/>
                      </a:moveTo>
                      <a:cubicBezTo>
                        <a:pt x="1" y="1"/>
                        <a:pt x="0" y="0"/>
                        <a:pt x="0" y="1"/>
                      </a:cubicBezTo>
                      <a:cubicBezTo>
                        <a:pt x="0" y="2"/>
                        <a:pt x="0" y="3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37" name="Freeform 68"/>
                <p:cNvSpPr>
                  <a:spLocks/>
                </p:cNvSpPr>
                <p:nvPr/>
              </p:nvSpPr>
              <p:spPr bwMode="auto">
                <a:xfrm>
                  <a:off x="3866" y="1185"/>
                  <a:ext cx="12" cy="12"/>
                </a:xfrm>
                <a:custGeom>
                  <a:avLst/>
                  <a:gdLst>
                    <a:gd name="T0" fmla="*/ 7 w 56"/>
                    <a:gd name="T1" fmla="*/ 32 h 49"/>
                    <a:gd name="T2" fmla="*/ 9 w 56"/>
                    <a:gd name="T3" fmla="*/ 31 h 49"/>
                    <a:gd name="T4" fmla="*/ 9 w 56"/>
                    <a:gd name="T5" fmla="*/ 23 h 49"/>
                    <a:gd name="T6" fmla="*/ 10 w 56"/>
                    <a:gd name="T7" fmla="*/ 23 h 49"/>
                    <a:gd name="T8" fmla="*/ 15 w 56"/>
                    <a:gd name="T9" fmla="*/ 24 h 49"/>
                    <a:gd name="T10" fmla="*/ 16 w 56"/>
                    <a:gd name="T11" fmla="*/ 23 h 49"/>
                    <a:gd name="T12" fmla="*/ 17 w 56"/>
                    <a:gd name="T13" fmla="*/ 20 h 49"/>
                    <a:gd name="T14" fmla="*/ 19 w 56"/>
                    <a:gd name="T15" fmla="*/ 20 h 49"/>
                    <a:gd name="T16" fmla="*/ 21 w 56"/>
                    <a:gd name="T17" fmla="*/ 22 h 49"/>
                    <a:gd name="T18" fmla="*/ 21 w 56"/>
                    <a:gd name="T19" fmla="*/ 18 h 49"/>
                    <a:gd name="T20" fmla="*/ 22 w 56"/>
                    <a:gd name="T21" fmla="*/ 15 h 49"/>
                    <a:gd name="T22" fmla="*/ 23 w 56"/>
                    <a:gd name="T23" fmla="*/ 15 h 49"/>
                    <a:gd name="T24" fmla="*/ 24 w 56"/>
                    <a:gd name="T25" fmla="*/ 11 h 49"/>
                    <a:gd name="T26" fmla="*/ 26 w 56"/>
                    <a:gd name="T27" fmla="*/ 13 h 49"/>
                    <a:gd name="T28" fmla="*/ 28 w 56"/>
                    <a:gd name="T29" fmla="*/ 12 h 49"/>
                    <a:gd name="T30" fmla="*/ 30 w 56"/>
                    <a:gd name="T31" fmla="*/ 14 h 49"/>
                    <a:gd name="T32" fmla="*/ 31 w 56"/>
                    <a:gd name="T33" fmla="*/ 12 h 49"/>
                    <a:gd name="T34" fmla="*/ 32 w 56"/>
                    <a:gd name="T35" fmla="*/ 14 h 49"/>
                    <a:gd name="T36" fmla="*/ 33 w 56"/>
                    <a:gd name="T37" fmla="*/ 11 h 49"/>
                    <a:gd name="T38" fmla="*/ 33 w 56"/>
                    <a:gd name="T39" fmla="*/ 11 h 49"/>
                    <a:gd name="T40" fmla="*/ 34 w 56"/>
                    <a:gd name="T41" fmla="*/ 10 h 49"/>
                    <a:gd name="T42" fmla="*/ 37 w 56"/>
                    <a:gd name="T43" fmla="*/ 10 h 49"/>
                    <a:gd name="T44" fmla="*/ 38 w 56"/>
                    <a:gd name="T45" fmla="*/ 9 h 49"/>
                    <a:gd name="T46" fmla="*/ 39 w 56"/>
                    <a:gd name="T47" fmla="*/ 9 h 49"/>
                    <a:gd name="T48" fmla="*/ 42 w 56"/>
                    <a:gd name="T49" fmla="*/ 9 h 49"/>
                    <a:gd name="T50" fmla="*/ 43 w 56"/>
                    <a:gd name="T51" fmla="*/ 16 h 49"/>
                    <a:gd name="T52" fmla="*/ 43 w 56"/>
                    <a:gd name="T53" fmla="*/ 9 h 49"/>
                    <a:gd name="T54" fmla="*/ 44 w 56"/>
                    <a:gd name="T55" fmla="*/ 2 h 49"/>
                    <a:gd name="T56" fmla="*/ 45 w 56"/>
                    <a:gd name="T57" fmla="*/ 5 h 49"/>
                    <a:gd name="T58" fmla="*/ 45 w 56"/>
                    <a:gd name="T59" fmla="*/ 1 h 49"/>
                    <a:gd name="T60" fmla="*/ 46 w 56"/>
                    <a:gd name="T61" fmla="*/ 4 h 49"/>
                    <a:gd name="T62" fmla="*/ 47 w 56"/>
                    <a:gd name="T63" fmla="*/ 10 h 49"/>
                    <a:gd name="T64" fmla="*/ 48 w 56"/>
                    <a:gd name="T65" fmla="*/ 4 h 49"/>
                    <a:gd name="T66" fmla="*/ 49 w 56"/>
                    <a:gd name="T67" fmla="*/ 7 h 49"/>
                    <a:gd name="T68" fmla="*/ 49 w 56"/>
                    <a:gd name="T69" fmla="*/ 3 h 49"/>
                    <a:gd name="T70" fmla="*/ 50 w 56"/>
                    <a:gd name="T71" fmla="*/ 3 h 49"/>
                    <a:gd name="T72" fmla="*/ 50 w 56"/>
                    <a:gd name="T73" fmla="*/ 12 h 49"/>
                    <a:gd name="T74" fmla="*/ 51 w 56"/>
                    <a:gd name="T75" fmla="*/ 6 h 49"/>
                    <a:gd name="T76" fmla="*/ 54 w 56"/>
                    <a:gd name="T77" fmla="*/ 17 h 49"/>
                    <a:gd name="T78" fmla="*/ 54 w 56"/>
                    <a:gd name="T79" fmla="*/ 19 h 49"/>
                    <a:gd name="T80" fmla="*/ 56 w 56"/>
                    <a:gd name="T81" fmla="*/ 19 h 49"/>
                    <a:gd name="T82" fmla="*/ 55 w 56"/>
                    <a:gd name="T83" fmla="*/ 24 h 49"/>
                    <a:gd name="T84" fmla="*/ 54 w 56"/>
                    <a:gd name="T85" fmla="*/ 20 h 49"/>
                    <a:gd name="T86" fmla="*/ 52 w 56"/>
                    <a:gd name="T87" fmla="*/ 27 h 49"/>
                    <a:gd name="T88" fmla="*/ 48 w 56"/>
                    <a:gd name="T89" fmla="*/ 31 h 49"/>
                    <a:gd name="T90" fmla="*/ 44 w 56"/>
                    <a:gd name="T91" fmla="*/ 33 h 49"/>
                    <a:gd name="T92" fmla="*/ 40 w 56"/>
                    <a:gd name="T93" fmla="*/ 35 h 49"/>
                    <a:gd name="T94" fmla="*/ 38 w 56"/>
                    <a:gd name="T95" fmla="*/ 37 h 49"/>
                    <a:gd name="T96" fmla="*/ 33 w 56"/>
                    <a:gd name="T97" fmla="*/ 36 h 49"/>
                    <a:gd name="T98" fmla="*/ 30 w 56"/>
                    <a:gd name="T99" fmla="*/ 34 h 49"/>
                    <a:gd name="T100" fmla="*/ 27 w 56"/>
                    <a:gd name="T101" fmla="*/ 32 h 49"/>
                    <a:gd name="T102" fmla="*/ 20 w 56"/>
                    <a:gd name="T103" fmla="*/ 44 h 49"/>
                    <a:gd name="T104" fmla="*/ 17 w 56"/>
                    <a:gd name="T105" fmla="*/ 44 h 49"/>
                    <a:gd name="T106" fmla="*/ 3 w 56"/>
                    <a:gd name="T107" fmla="*/ 36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56" h="49">
                      <a:moveTo>
                        <a:pt x="3" y="36"/>
                      </a:moveTo>
                      <a:cubicBezTo>
                        <a:pt x="0" y="29"/>
                        <a:pt x="4" y="35"/>
                        <a:pt x="3" y="31"/>
                      </a:cubicBezTo>
                      <a:cubicBezTo>
                        <a:pt x="3" y="30"/>
                        <a:pt x="5" y="34"/>
                        <a:pt x="4" y="33"/>
                      </a:cubicBezTo>
                      <a:cubicBezTo>
                        <a:pt x="2" y="28"/>
                        <a:pt x="5" y="30"/>
                        <a:pt x="8" y="33"/>
                      </a:cubicBezTo>
                      <a:cubicBezTo>
                        <a:pt x="8" y="34"/>
                        <a:pt x="8" y="34"/>
                        <a:pt x="8" y="34"/>
                      </a:cubicBezTo>
                      <a:cubicBezTo>
                        <a:pt x="9" y="35"/>
                        <a:pt x="7" y="32"/>
                        <a:pt x="7" y="32"/>
                      </a:cubicBezTo>
                      <a:cubicBezTo>
                        <a:pt x="8" y="33"/>
                        <a:pt x="8" y="33"/>
                        <a:pt x="8" y="34"/>
                      </a:cubicBezTo>
                      <a:cubicBezTo>
                        <a:pt x="7" y="32"/>
                        <a:pt x="8" y="33"/>
                        <a:pt x="7" y="31"/>
                      </a:cubicBezTo>
                      <a:cubicBezTo>
                        <a:pt x="8" y="32"/>
                        <a:pt x="9" y="34"/>
                        <a:pt x="9" y="34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6" y="27"/>
                        <a:pt x="9" y="32"/>
                        <a:pt x="8" y="29"/>
                      </a:cubicBezTo>
                      <a:cubicBezTo>
                        <a:pt x="8" y="30"/>
                        <a:pt x="8" y="30"/>
                        <a:pt x="9" y="31"/>
                      </a:cubicBezTo>
                      <a:cubicBezTo>
                        <a:pt x="7" y="27"/>
                        <a:pt x="9" y="28"/>
                        <a:pt x="9" y="26"/>
                      </a:cubicBezTo>
                      <a:cubicBezTo>
                        <a:pt x="9" y="27"/>
                        <a:pt x="10" y="28"/>
                        <a:pt x="10" y="29"/>
                      </a:cubicBezTo>
                      <a:cubicBezTo>
                        <a:pt x="9" y="27"/>
                        <a:pt x="9" y="26"/>
                        <a:pt x="9" y="26"/>
                      </a:cubicBezTo>
                      <a:cubicBezTo>
                        <a:pt x="10" y="28"/>
                        <a:pt x="8" y="23"/>
                        <a:pt x="9" y="24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8" y="22"/>
                        <a:pt x="10" y="26"/>
                        <a:pt x="9" y="23"/>
                      </a:cubicBezTo>
                      <a:cubicBezTo>
                        <a:pt x="10" y="25"/>
                        <a:pt x="10" y="25"/>
                        <a:pt x="10" y="25"/>
                      </a:cubicBezTo>
                      <a:cubicBezTo>
                        <a:pt x="8" y="22"/>
                        <a:pt x="11" y="27"/>
                        <a:pt x="10" y="25"/>
                      </a:cubicBezTo>
                      <a:cubicBezTo>
                        <a:pt x="10" y="24"/>
                        <a:pt x="10" y="24"/>
                        <a:pt x="10" y="24"/>
                      </a:cubicBezTo>
                      <a:cubicBezTo>
                        <a:pt x="10" y="23"/>
                        <a:pt x="10" y="25"/>
                        <a:pt x="10" y="24"/>
                      </a:cubicBezTo>
                      <a:cubicBezTo>
                        <a:pt x="10" y="25"/>
                        <a:pt x="10" y="25"/>
                        <a:pt x="10" y="25"/>
                      </a:cubicBezTo>
                      <a:cubicBezTo>
                        <a:pt x="10" y="24"/>
                        <a:pt x="11" y="26"/>
                        <a:pt x="10" y="23"/>
                      </a:cubicBezTo>
                      <a:cubicBezTo>
                        <a:pt x="11" y="25"/>
                        <a:pt x="10" y="24"/>
                        <a:pt x="12" y="27"/>
                      </a:cubicBezTo>
                      <a:cubicBezTo>
                        <a:pt x="11" y="24"/>
                        <a:pt x="13" y="24"/>
                        <a:pt x="13" y="24"/>
                      </a:cubicBezTo>
                      <a:cubicBezTo>
                        <a:pt x="14" y="25"/>
                        <a:pt x="14" y="25"/>
                        <a:pt x="15" y="26"/>
                      </a:cubicBezTo>
                      <a:cubicBezTo>
                        <a:pt x="14" y="26"/>
                        <a:pt x="15" y="26"/>
                        <a:pt x="14" y="24"/>
                      </a:cubicBezTo>
                      <a:cubicBezTo>
                        <a:pt x="14" y="24"/>
                        <a:pt x="15" y="25"/>
                        <a:pt x="15" y="26"/>
                      </a:cubicBezTo>
                      <a:cubicBezTo>
                        <a:pt x="15" y="27"/>
                        <a:pt x="14" y="22"/>
                        <a:pt x="15" y="24"/>
                      </a:cubicBezTo>
                      <a:cubicBezTo>
                        <a:pt x="15" y="24"/>
                        <a:pt x="15" y="25"/>
                        <a:pt x="16" y="26"/>
                      </a:cubicBezTo>
                      <a:cubicBezTo>
                        <a:pt x="15" y="24"/>
                        <a:pt x="15" y="24"/>
                        <a:pt x="15" y="24"/>
                      </a:cubicBezTo>
                      <a:cubicBezTo>
                        <a:pt x="15" y="24"/>
                        <a:pt x="15" y="24"/>
                        <a:pt x="16" y="25"/>
                      </a:cubicBezTo>
                      <a:cubicBezTo>
                        <a:pt x="15" y="23"/>
                        <a:pt x="16" y="26"/>
                        <a:pt x="16" y="24"/>
                      </a:cubicBezTo>
                      <a:cubicBezTo>
                        <a:pt x="16" y="26"/>
                        <a:pt x="16" y="26"/>
                        <a:pt x="16" y="26"/>
                      </a:cubicBezTo>
                      <a:cubicBezTo>
                        <a:pt x="17" y="28"/>
                        <a:pt x="15" y="22"/>
                        <a:pt x="16" y="23"/>
                      </a:cubicBezTo>
                      <a:cubicBezTo>
                        <a:pt x="16" y="24"/>
                        <a:pt x="16" y="25"/>
                        <a:pt x="16" y="25"/>
                      </a:cubicBezTo>
                      <a:cubicBezTo>
                        <a:pt x="16" y="22"/>
                        <a:pt x="16" y="23"/>
                        <a:pt x="16" y="22"/>
                      </a:cubicBezTo>
                      <a:cubicBezTo>
                        <a:pt x="16" y="22"/>
                        <a:pt x="16" y="23"/>
                        <a:pt x="16" y="23"/>
                      </a:cubicBezTo>
                      <a:cubicBezTo>
                        <a:pt x="17" y="22"/>
                        <a:pt x="17" y="23"/>
                        <a:pt x="17" y="22"/>
                      </a:cubicBezTo>
                      <a:cubicBezTo>
                        <a:pt x="17" y="22"/>
                        <a:pt x="18" y="26"/>
                        <a:pt x="18" y="25"/>
                      </a:cubicBezTo>
                      <a:cubicBezTo>
                        <a:pt x="17" y="22"/>
                        <a:pt x="18" y="23"/>
                        <a:pt x="17" y="20"/>
                      </a:cubicBezTo>
                      <a:cubicBezTo>
                        <a:pt x="17" y="20"/>
                        <a:pt x="18" y="21"/>
                        <a:pt x="18" y="20"/>
                      </a:cubicBezTo>
                      <a:cubicBezTo>
                        <a:pt x="18" y="21"/>
                        <a:pt x="19" y="24"/>
                        <a:pt x="19" y="25"/>
                      </a:cubicBezTo>
                      <a:cubicBezTo>
                        <a:pt x="20" y="27"/>
                        <a:pt x="20" y="27"/>
                        <a:pt x="20" y="27"/>
                      </a:cubicBezTo>
                      <a:cubicBezTo>
                        <a:pt x="20" y="28"/>
                        <a:pt x="20" y="26"/>
                        <a:pt x="20" y="28"/>
                      </a:cubicBezTo>
                      <a:cubicBezTo>
                        <a:pt x="20" y="28"/>
                        <a:pt x="20" y="26"/>
                        <a:pt x="20" y="27"/>
                      </a:cubicBezTo>
                      <a:cubicBezTo>
                        <a:pt x="20" y="25"/>
                        <a:pt x="19" y="21"/>
                        <a:pt x="19" y="20"/>
                      </a:cubicBezTo>
                      <a:cubicBezTo>
                        <a:pt x="19" y="22"/>
                        <a:pt x="20" y="24"/>
                        <a:pt x="20" y="25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9" y="18"/>
                        <a:pt x="20" y="21"/>
                        <a:pt x="19" y="20"/>
                      </a:cubicBezTo>
                      <a:cubicBezTo>
                        <a:pt x="19" y="19"/>
                        <a:pt x="19" y="18"/>
                        <a:pt x="19" y="18"/>
                      </a:cubicBezTo>
                      <a:cubicBezTo>
                        <a:pt x="19" y="18"/>
                        <a:pt x="19" y="17"/>
                        <a:pt x="20" y="20"/>
                      </a:cubicBezTo>
                      <a:cubicBezTo>
                        <a:pt x="20" y="21"/>
                        <a:pt x="20" y="21"/>
                        <a:pt x="21" y="22"/>
                      </a:cubicBezTo>
                      <a:cubicBezTo>
                        <a:pt x="21" y="22"/>
                        <a:pt x="20" y="21"/>
                        <a:pt x="21" y="20"/>
                      </a:cubicBezTo>
                      <a:cubicBezTo>
                        <a:pt x="21" y="21"/>
                        <a:pt x="21" y="21"/>
                        <a:pt x="21" y="21"/>
                      </a:cubicBezTo>
                      <a:cubicBezTo>
                        <a:pt x="21" y="21"/>
                        <a:pt x="21" y="19"/>
                        <a:pt x="20" y="18"/>
                      </a:cubicBezTo>
                      <a:cubicBezTo>
                        <a:pt x="20" y="18"/>
                        <a:pt x="21" y="20"/>
                        <a:pt x="20" y="19"/>
                      </a:cubicBezTo>
                      <a:cubicBezTo>
                        <a:pt x="20" y="17"/>
                        <a:pt x="20" y="16"/>
                        <a:pt x="20" y="16"/>
                      </a:cubicBezTo>
                      <a:cubicBezTo>
                        <a:pt x="20" y="17"/>
                        <a:pt x="20" y="17"/>
                        <a:pt x="21" y="18"/>
                      </a:cubicBezTo>
                      <a:cubicBezTo>
                        <a:pt x="20" y="16"/>
                        <a:pt x="20" y="15"/>
                        <a:pt x="20" y="14"/>
                      </a:cubicBezTo>
                      <a:cubicBezTo>
                        <a:pt x="20" y="12"/>
                        <a:pt x="21" y="17"/>
                        <a:pt x="20" y="16"/>
                      </a:cubicBezTo>
                      <a:cubicBezTo>
                        <a:pt x="21" y="18"/>
                        <a:pt x="20" y="13"/>
                        <a:pt x="22" y="16"/>
                      </a:cubicBezTo>
                      <a:cubicBezTo>
                        <a:pt x="22" y="16"/>
                        <a:pt x="21" y="13"/>
                        <a:pt x="21" y="14"/>
                      </a:cubicBezTo>
                      <a:cubicBezTo>
                        <a:pt x="21" y="14"/>
                        <a:pt x="22" y="16"/>
                        <a:pt x="22" y="15"/>
                      </a:cubicBezTo>
                      <a:cubicBezTo>
                        <a:pt x="22" y="17"/>
                        <a:pt x="22" y="15"/>
                        <a:pt x="22" y="15"/>
                      </a:cubicBezTo>
                      <a:cubicBezTo>
                        <a:pt x="22" y="14"/>
                        <a:pt x="22" y="15"/>
                        <a:pt x="22" y="15"/>
                      </a:cubicBezTo>
                      <a:cubicBezTo>
                        <a:pt x="22" y="14"/>
                        <a:pt x="22" y="12"/>
                        <a:pt x="23" y="14"/>
                      </a:cubicBezTo>
                      <a:cubicBezTo>
                        <a:pt x="23" y="13"/>
                        <a:pt x="22" y="11"/>
                        <a:pt x="22" y="11"/>
                      </a:cubicBezTo>
                      <a:cubicBezTo>
                        <a:pt x="23" y="13"/>
                        <a:pt x="23" y="13"/>
                        <a:pt x="23" y="13"/>
                      </a:cubicBezTo>
                      <a:cubicBezTo>
                        <a:pt x="23" y="14"/>
                        <a:pt x="23" y="12"/>
                        <a:pt x="24" y="14"/>
                      </a:cubicBezTo>
                      <a:cubicBezTo>
                        <a:pt x="23" y="12"/>
                        <a:pt x="23" y="17"/>
                        <a:pt x="23" y="15"/>
                      </a:cubicBezTo>
                      <a:cubicBezTo>
                        <a:pt x="24" y="16"/>
                        <a:pt x="23" y="11"/>
                        <a:pt x="23" y="14"/>
                      </a:cubicBezTo>
                      <a:cubicBezTo>
                        <a:pt x="23" y="14"/>
                        <a:pt x="23" y="11"/>
                        <a:pt x="24" y="13"/>
                      </a:cubicBezTo>
                      <a:cubicBezTo>
                        <a:pt x="24" y="13"/>
                        <a:pt x="24" y="16"/>
                        <a:pt x="24" y="16"/>
                      </a:cubicBezTo>
                      <a:cubicBezTo>
                        <a:pt x="24" y="16"/>
                        <a:pt x="24" y="15"/>
                        <a:pt x="24" y="14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4" y="11"/>
                        <a:pt x="24" y="14"/>
                        <a:pt x="24" y="11"/>
                      </a:cubicBezTo>
                      <a:cubicBezTo>
                        <a:pt x="24" y="13"/>
                        <a:pt x="24" y="10"/>
                        <a:pt x="25" y="14"/>
                      </a:cubicBezTo>
                      <a:cubicBezTo>
                        <a:pt x="25" y="16"/>
                        <a:pt x="25" y="16"/>
                        <a:pt x="25" y="16"/>
                      </a:cubicBezTo>
                      <a:cubicBezTo>
                        <a:pt x="25" y="16"/>
                        <a:pt x="25" y="14"/>
                        <a:pt x="25" y="12"/>
                      </a:cubicBezTo>
                      <a:cubicBezTo>
                        <a:pt x="25" y="13"/>
                        <a:pt x="25" y="13"/>
                        <a:pt x="25" y="14"/>
                      </a:cubicBezTo>
                      <a:cubicBezTo>
                        <a:pt x="24" y="10"/>
                        <a:pt x="25" y="14"/>
                        <a:pt x="25" y="11"/>
                      </a:cubicBezTo>
                      <a:cubicBezTo>
                        <a:pt x="25" y="12"/>
                        <a:pt x="25" y="11"/>
                        <a:pt x="26" y="13"/>
                      </a:cubicBezTo>
                      <a:cubicBezTo>
                        <a:pt x="26" y="12"/>
                        <a:pt x="26" y="10"/>
                        <a:pt x="26" y="11"/>
                      </a:cubicBezTo>
                      <a:cubicBezTo>
                        <a:pt x="26" y="12"/>
                        <a:pt x="26" y="12"/>
                        <a:pt x="26" y="13"/>
                      </a:cubicBezTo>
                      <a:cubicBezTo>
                        <a:pt x="27" y="14"/>
                        <a:pt x="26" y="13"/>
                        <a:pt x="26" y="12"/>
                      </a:cubicBezTo>
                      <a:cubicBezTo>
                        <a:pt x="27" y="13"/>
                        <a:pt x="27" y="14"/>
                        <a:pt x="28" y="16"/>
                      </a:cubicBezTo>
                      <a:cubicBezTo>
                        <a:pt x="27" y="15"/>
                        <a:pt x="27" y="12"/>
                        <a:pt x="27" y="11"/>
                      </a:cubicBezTo>
                      <a:cubicBezTo>
                        <a:pt x="28" y="15"/>
                        <a:pt x="27" y="8"/>
                        <a:pt x="28" y="12"/>
                      </a:cubicBezTo>
                      <a:cubicBezTo>
                        <a:pt x="28" y="13"/>
                        <a:pt x="28" y="14"/>
                        <a:pt x="28" y="15"/>
                      </a:cubicBezTo>
                      <a:cubicBezTo>
                        <a:pt x="29" y="19"/>
                        <a:pt x="28" y="12"/>
                        <a:pt x="28" y="14"/>
                      </a:cubicBezTo>
                      <a:cubicBezTo>
                        <a:pt x="28" y="11"/>
                        <a:pt x="28" y="11"/>
                        <a:pt x="28" y="11"/>
                      </a:cubicBezTo>
                      <a:cubicBezTo>
                        <a:pt x="28" y="13"/>
                        <a:pt x="28" y="9"/>
                        <a:pt x="28" y="12"/>
                      </a:cubicBezTo>
                      <a:cubicBezTo>
                        <a:pt x="28" y="11"/>
                        <a:pt x="29" y="13"/>
                        <a:pt x="28" y="10"/>
                      </a:cubicBezTo>
                      <a:cubicBezTo>
                        <a:pt x="29" y="12"/>
                        <a:pt x="29" y="8"/>
                        <a:pt x="30" y="14"/>
                      </a:cubicBezTo>
                      <a:cubicBezTo>
                        <a:pt x="30" y="13"/>
                        <a:pt x="30" y="14"/>
                        <a:pt x="30" y="12"/>
                      </a:cubicBezTo>
                      <a:cubicBezTo>
                        <a:pt x="30" y="10"/>
                        <a:pt x="30" y="13"/>
                        <a:pt x="30" y="12"/>
                      </a:cubicBezTo>
                      <a:cubicBezTo>
                        <a:pt x="30" y="12"/>
                        <a:pt x="30" y="11"/>
                        <a:pt x="30" y="11"/>
                      </a:cubicBezTo>
                      <a:cubicBezTo>
                        <a:pt x="30" y="11"/>
                        <a:pt x="30" y="12"/>
                        <a:pt x="31" y="14"/>
                      </a:cubicBezTo>
                      <a:cubicBezTo>
                        <a:pt x="31" y="16"/>
                        <a:pt x="30" y="9"/>
                        <a:pt x="31" y="10"/>
                      </a:cubicBezTo>
                      <a:cubicBezTo>
                        <a:pt x="31" y="11"/>
                        <a:pt x="31" y="12"/>
                        <a:pt x="31" y="12"/>
                      </a:cubicBezTo>
                      <a:cubicBezTo>
                        <a:pt x="31" y="9"/>
                        <a:pt x="31" y="9"/>
                        <a:pt x="31" y="9"/>
                      </a:cubicBezTo>
                      <a:cubicBezTo>
                        <a:pt x="31" y="10"/>
                        <a:pt x="31" y="12"/>
                        <a:pt x="32" y="15"/>
                      </a:cubicBezTo>
                      <a:cubicBezTo>
                        <a:pt x="32" y="14"/>
                        <a:pt x="32" y="14"/>
                        <a:pt x="32" y="13"/>
                      </a:cubicBezTo>
                      <a:cubicBezTo>
                        <a:pt x="32" y="16"/>
                        <a:pt x="32" y="16"/>
                        <a:pt x="32" y="16"/>
                      </a:cubicBezTo>
                      <a:cubicBezTo>
                        <a:pt x="32" y="13"/>
                        <a:pt x="32" y="14"/>
                        <a:pt x="32" y="14"/>
                      </a:cubicBezTo>
                      <a:cubicBezTo>
                        <a:pt x="32" y="14"/>
                        <a:pt x="32" y="14"/>
                        <a:pt x="32" y="14"/>
                      </a:cubicBezTo>
                      <a:cubicBezTo>
                        <a:pt x="32" y="15"/>
                        <a:pt x="32" y="14"/>
                        <a:pt x="32" y="14"/>
                      </a:cubicBezTo>
                      <a:cubicBezTo>
                        <a:pt x="32" y="13"/>
                        <a:pt x="32" y="12"/>
                        <a:pt x="32" y="12"/>
                      </a:cubicBezTo>
                      <a:cubicBezTo>
                        <a:pt x="32" y="11"/>
                        <a:pt x="32" y="11"/>
                        <a:pt x="32" y="10"/>
                      </a:cubicBezTo>
                      <a:cubicBezTo>
                        <a:pt x="32" y="12"/>
                        <a:pt x="32" y="11"/>
                        <a:pt x="32" y="12"/>
                      </a:cubicBezTo>
                      <a:cubicBezTo>
                        <a:pt x="33" y="12"/>
                        <a:pt x="32" y="10"/>
                        <a:pt x="32" y="10"/>
                      </a:cubicBezTo>
                      <a:cubicBezTo>
                        <a:pt x="32" y="11"/>
                        <a:pt x="33" y="10"/>
                        <a:pt x="33" y="11"/>
                      </a:cubicBezTo>
                      <a:cubicBezTo>
                        <a:pt x="33" y="12"/>
                        <a:pt x="32" y="10"/>
                        <a:pt x="32" y="11"/>
                      </a:cubicBezTo>
                      <a:cubicBezTo>
                        <a:pt x="33" y="12"/>
                        <a:pt x="33" y="14"/>
                        <a:pt x="33" y="13"/>
                      </a:cubicBezTo>
                      <a:cubicBezTo>
                        <a:pt x="33" y="12"/>
                        <a:pt x="32" y="8"/>
                        <a:pt x="33" y="10"/>
                      </a:cubicBezTo>
                      <a:cubicBezTo>
                        <a:pt x="33" y="10"/>
                        <a:pt x="33" y="11"/>
                        <a:pt x="33" y="12"/>
                      </a:cubicBezTo>
                      <a:cubicBezTo>
                        <a:pt x="33" y="13"/>
                        <a:pt x="33" y="13"/>
                        <a:pt x="33" y="13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3" y="12"/>
                        <a:pt x="33" y="12"/>
                        <a:pt x="33" y="12"/>
                      </a:cubicBezTo>
                      <a:cubicBezTo>
                        <a:pt x="33" y="10"/>
                        <a:pt x="33" y="11"/>
                        <a:pt x="33" y="9"/>
                      </a:cubicBezTo>
                      <a:cubicBezTo>
                        <a:pt x="33" y="9"/>
                        <a:pt x="34" y="10"/>
                        <a:pt x="34" y="10"/>
                      </a:cubicBezTo>
                      <a:cubicBezTo>
                        <a:pt x="34" y="11"/>
                        <a:pt x="34" y="11"/>
                        <a:pt x="34" y="11"/>
                      </a:cubicBezTo>
                      <a:cubicBezTo>
                        <a:pt x="34" y="12"/>
                        <a:pt x="34" y="11"/>
                        <a:pt x="34" y="10"/>
                      </a:cubicBezTo>
                      <a:cubicBezTo>
                        <a:pt x="34" y="10"/>
                        <a:pt x="34" y="10"/>
                        <a:pt x="34" y="10"/>
                      </a:cubicBezTo>
                      <a:cubicBezTo>
                        <a:pt x="34" y="10"/>
                        <a:pt x="34" y="10"/>
                        <a:pt x="34" y="9"/>
                      </a:cubicBezTo>
                      <a:cubicBezTo>
                        <a:pt x="34" y="10"/>
                        <a:pt x="35" y="16"/>
                        <a:pt x="35" y="14"/>
                      </a:cubicBezTo>
                      <a:cubicBezTo>
                        <a:pt x="35" y="14"/>
                        <a:pt x="35" y="10"/>
                        <a:pt x="35" y="9"/>
                      </a:cubicBezTo>
                      <a:cubicBezTo>
                        <a:pt x="35" y="10"/>
                        <a:pt x="35" y="7"/>
                        <a:pt x="36" y="10"/>
                      </a:cubicBezTo>
                      <a:cubicBezTo>
                        <a:pt x="36" y="9"/>
                        <a:pt x="36" y="9"/>
                        <a:pt x="36" y="8"/>
                      </a:cubicBezTo>
                      <a:cubicBezTo>
                        <a:pt x="36" y="9"/>
                        <a:pt x="36" y="5"/>
                        <a:pt x="37" y="10"/>
                      </a:cubicBezTo>
                      <a:cubicBezTo>
                        <a:pt x="37" y="10"/>
                        <a:pt x="37" y="12"/>
                        <a:pt x="37" y="13"/>
                      </a:cubicBezTo>
                      <a:cubicBezTo>
                        <a:pt x="37" y="11"/>
                        <a:pt x="38" y="15"/>
                        <a:pt x="37" y="12"/>
                      </a:cubicBezTo>
                      <a:cubicBezTo>
                        <a:pt x="37" y="10"/>
                        <a:pt x="37" y="9"/>
                        <a:pt x="37" y="8"/>
                      </a:cubicBezTo>
                      <a:cubicBezTo>
                        <a:pt x="37" y="7"/>
                        <a:pt x="38" y="7"/>
                        <a:pt x="38" y="9"/>
                      </a:cubicBezTo>
                      <a:cubicBezTo>
                        <a:pt x="38" y="8"/>
                        <a:pt x="38" y="7"/>
                        <a:pt x="38" y="7"/>
                      </a:cubicBezTo>
                      <a:cubicBezTo>
                        <a:pt x="38" y="10"/>
                        <a:pt x="38" y="10"/>
                        <a:pt x="38" y="9"/>
                      </a:cubicBezTo>
                      <a:cubicBezTo>
                        <a:pt x="38" y="7"/>
                        <a:pt x="38" y="7"/>
                        <a:pt x="38" y="7"/>
                      </a:cubicBezTo>
                      <a:cubicBezTo>
                        <a:pt x="38" y="9"/>
                        <a:pt x="38" y="9"/>
                        <a:pt x="38" y="9"/>
                      </a:cubicBezTo>
                      <a:cubicBezTo>
                        <a:pt x="38" y="8"/>
                        <a:pt x="38" y="5"/>
                        <a:pt x="38" y="7"/>
                      </a:cubicBezTo>
                      <a:cubicBezTo>
                        <a:pt x="39" y="8"/>
                        <a:pt x="39" y="8"/>
                        <a:pt x="39" y="9"/>
                      </a:cubicBezTo>
                      <a:cubicBezTo>
                        <a:pt x="39" y="7"/>
                        <a:pt x="39" y="5"/>
                        <a:pt x="39" y="6"/>
                      </a:cubicBezTo>
                      <a:cubicBezTo>
                        <a:pt x="39" y="9"/>
                        <a:pt x="39" y="9"/>
                        <a:pt x="39" y="9"/>
                      </a:cubicBezTo>
                      <a:cubicBezTo>
                        <a:pt x="39" y="9"/>
                        <a:pt x="39" y="7"/>
                        <a:pt x="39" y="6"/>
                      </a:cubicBezTo>
                      <a:cubicBezTo>
                        <a:pt x="40" y="8"/>
                        <a:pt x="40" y="8"/>
                        <a:pt x="40" y="10"/>
                      </a:cubicBezTo>
                      <a:cubicBezTo>
                        <a:pt x="40" y="5"/>
                        <a:pt x="41" y="4"/>
                        <a:pt x="42" y="5"/>
                      </a:cubicBezTo>
                      <a:cubicBezTo>
                        <a:pt x="42" y="6"/>
                        <a:pt x="42" y="6"/>
                        <a:pt x="42" y="6"/>
                      </a:cubicBezTo>
                      <a:cubicBezTo>
                        <a:pt x="42" y="8"/>
                        <a:pt x="42" y="4"/>
                        <a:pt x="42" y="5"/>
                      </a:cubicBezTo>
                      <a:cubicBezTo>
                        <a:pt x="42" y="6"/>
                        <a:pt x="42" y="8"/>
                        <a:pt x="42" y="9"/>
                      </a:cubicBezTo>
                      <a:cubicBezTo>
                        <a:pt x="42" y="11"/>
                        <a:pt x="42" y="7"/>
                        <a:pt x="42" y="6"/>
                      </a:cubicBezTo>
                      <a:cubicBezTo>
                        <a:pt x="42" y="4"/>
                        <a:pt x="42" y="7"/>
                        <a:pt x="42" y="5"/>
                      </a:cubicBezTo>
                      <a:cubicBezTo>
                        <a:pt x="42" y="4"/>
                        <a:pt x="42" y="6"/>
                        <a:pt x="42" y="4"/>
                      </a:cubicBezTo>
                      <a:cubicBezTo>
                        <a:pt x="42" y="5"/>
                        <a:pt x="43" y="7"/>
                        <a:pt x="43" y="8"/>
                      </a:cubicBezTo>
                      <a:cubicBezTo>
                        <a:pt x="43" y="7"/>
                        <a:pt x="43" y="7"/>
                        <a:pt x="43" y="7"/>
                      </a:cubicBezTo>
                      <a:cubicBezTo>
                        <a:pt x="43" y="10"/>
                        <a:pt x="43" y="12"/>
                        <a:pt x="43" y="16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3" y="19"/>
                        <a:pt x="43" y="19"/>
                        <a:pt x="43" y="20"/>
                      </a:cubicBezTo>
                      <a:cubicBezTo>
                        <a:pt x="43" y="19"/>
                        <a:pt x="43" y="15"/>
                        <a:pt x="43" y="13"/>
                      </a:cubicBezTo>
                      <a:cubicBezTo>
                        <a:pt x="43" y="13"/>
                        <a:pt x="43" y="7"/>
                        <a:pt x="43" y="7"/>
                      </a:cubicBezTo>
                      <a:cubicBezTo>
                        <a:pt x="43" y="9"/>
                        <a:pt x="43" y="8"/>
                        <a:pt x="43" y="10"/>
                      </a:cubicBezTo>
                      <a:cubicBezTo>
                        <a:pt x="43" y="12"/>
                        <a:pt x="43" y="9"/>
                        <a:pt x="43" y="9"/>
                      </a:cubicBezTo>
                      <a:cubicBezTo>
                        <a:pt x="43" y="8"/>
                        <a:pt x="43" y="6"/>
                        <a:pt x="43" y="5"/>
                      </a:cubicBezTo>
                      <a:cubicBezTo>
                        <a:pt x="44" y="6"/>
                        <a:pt x="43" y="8"/>
                        <a:pt x="44" y="8"/>
                      </a:cubicBezTo>
                      <a:cubicBezTo>
                        <a:pt x="44" y="6"/>
                        <a:pt x="44" y="5"/>
                        <a:pt x="43" y="4"/>
                      </a:cubicBezTo>
                      <a:cubicBezTo>
                        <a:pt x="43" y="1"/>
                        <a:pt x="44" y="5"/>
                        <a:pt x="44" y="2"/>
                      </a:cubicBezTo>
                      <a:cubicBezTo>
                        <a:pt x="44" y="5"/>
                        <a:pt x="44" y="8"/>
                        <a:pt x="44" y="9"/>
                      </a:cubicBezTo>
                      <a:cubicBezTo>
                        <a:pt x="44" y="7"/>
                        <a:pt x="44" y="6"/>
                        <a:pt x="44" y="2"/>
                      </a:cubicBezTo>
                      <a:cubicBezTo>
                        <a:pt x="44" y="3"/>
                        <a:pt x="44" y="5"/>
                        <a:pt x="44" y="7"/>
                      </a:cubicBezTo>
                      <a:cubicBezTo>
                        <a:pt x="44" y="8"/>
                        <a:pt x="44" y="2"/>
                        <a:pt x="45" y="7"/>
                      </a:cubicBezTo>
                      <a:cubicBezTo>
                        <a:pt x="44" y="4"/>
                        <a:pt x="44" y="4"/>
                        <a:pt x="44" y="4"/>
                      </a:cubicBezTo>
                      <a:cubicBezTo>
                        <a:pt x="45" y="5"/>
                        <a:pt x="45" y="6"/>
                        <a:pt x="45" y="7"/>
                      </a:cubicBezTo>
                      <a:cubicBezTo>
                        <a:pt x="45" y="7"/>
                        <a:pt x="45" y="4"/>
                        <a:pt x="45" y="8"/>
                      </a:cubicBezTo>
                      <a:cubicBezTo>
                        <a:pt x="45" y="7"/>
                        <a:pt x="45" y="7"/>
                        <a:pt x="45" y="5"/>
                      </a:cubicBezTo>
                      <a:cubicBezTo>
                        <a:pt x="45" y="3"/>
                        <a:pt x="45" y="7"/>
                        <a:pt x="45" y="3"/>
                      </a:cubicBezTo>
                      <a:cubicBezTo>
                        <a:pt x="45" y="6"/>
                        <a:pt x="45" y="3"/>
                        <a:pt x="45" y="2"/>
                      </a:cubicBezTo>
                      <a:cubicBezTo>
                        <a:pt x="45" y="3"/>
                        <a:pt x="45" y="3"/>
                        <a:pt x="45" y="3"/>
                      </a:cubicBezTo>
                      <a:cubicBezTo>
                        <a:pt x="45" y="3"/>
                        <a:pt x="45" y="3"/>
                        <a:pt x="45" y="1"/>
                      </a:cubicBezTo>
                      <a:cubicBezTo>
                        <a:pt x="45" y="2"/>
                        <a:pt x="45" y="3"/>
                        <a:pt x="46" y="4"/>
                      </a:cubicBezTo>
                      <a:cubicBezTo>
                        <a:pt x="45" y="1"/>
                        <a:pt x="45" y="1"/>
                        <a:pt x="45" y="1"/>
                      </a:cubicBezTo>
                      <a:cubicBezTo>
                        <a:pt x="46" y="0"/>
                        <a:pt x="46" y="5"/>
                        <a:pt x="46" y="5"/>
                      </a:cubicBezTo>
                      <a:cubicBezTo>
                        <a:pt x="46" y="6"/>
                        <a:pt x="46" y="6"/>
                        <a:pt x="46" y="6"/>
                      </a:cubicBezTo>
                      <a:cubicBezTo>
                        <a:pt x="46" y="6"/>
                        <a:pt x="46" y="8"/>
                        <a:pt x="46" y="7"/>
                      </a:cubicBezTo>
                      <a:cubicBezTo>
                        <a:pt x="46" y="5"/>
                        <a:pt x="46" y="3"/>
                        <a:pt x="46" y="1"/>
                      </a:cubicBezTo>
                      <a:cubicBezTo>
                        <a:pt x="46" y="0"/>
                        <a:pt x="46" y="4"/>
                        <a:pt x="46" y="2"/>
                      </a:cubicBezTo>
                      <a:cubicBezTo>
                        <a:pt x="46" y="4"/>
                        <a:pt x="46" y="4"/>
                        <a:pt x="46" y="4"/>
                      </a:cubicBezTo>
                      <a:cubicBezTo>
                        <a:pt x="46" y="5"/>
                        <a:pt x="46" y="7"/>
                        <a:pt x="46" y="7"/>
                      </a:cubicBezTo>
                      <a:cubicBezTo>
                        <a:pt x="47" y="7"/>
                        <a:pt x="47" y="4"/>
                        <a:pt x="46" y="3"/>
                      </a:cubicBezTo>
                      <a:cubicBezTo>
                        <a:pt x="47" y="2"/>
                        <a:pt x="47" y="4"/>
                        <a:pt x="47" y="5"/>
                      </a:cubicBezTo>
                      <a:cubicBezTo>
                        <a:pt x="47" y="4"/>
                        <a:pt x="47" y="3"/>
                        <a:pt x="47" y="2"/>
                      </a:cubicBezTo>
                      <a:cubicBezTo>
                        <a:pt x="47" y="3"/>
                        <a:pt x="47" y="5"/>
                        <a:pt x="47" y="7"/>
                      </a:cubicBezTo>
                      <a:cubicBezTo>
                        <a:pt x="47" y="10"/>
                        <a:pt x="47" y="10"/>
                        <a:pt x="47" y="10"/>
                      </a:cubicBezTo>
                      <a:cubicBezTo>
                        <a:pt x="47" y="10"/>
                        <a:pt x="47" y="10"/>
                        <a:pt x="47" y="10"/>
                      </a:cubicBezTo>
                      <a:cubicBezTo>
                        <a:pt x="47" y="13"/>
                        <a:pt x="47" y="12"/>
                        <a:pt x="47" y="15"/>
                      </a:cubicBezTo>
                      <a:cubicBezTo>
                        <a:pt x="48" y="16"/>
                        <a:pt x="48" y="15"/>
                        <a:pt x="48" y="14"/>
                      </a:cubicBezTo>
                      <a:cubicBezTo>
                        <a:pt x="47" y="9"/>
                        <a:pt x="48" y="8"/>
                        <a:pt x="48" y="4"/>
                      </a:cubicBezTo>
                      <a:cubicBezTo>
                        <a:pt x="48" y="2"/>
                        <a:pt x="48" y="14"/>
                        <a:pt x="48" y="7"/>
                      </a:cubicBezTo>
                      <a:cubicBezTo>
                        <a:pt x="48" y="6"/>
                        <a:pt x="48" y="3"/>
                        <a:pt x="48" y="4"/>
                      </a:cubicBezTo>
                      <a:cubicBezTo>
                        <a:pt x="48" y="5"/>
                        <a:pt x="48" y="0"/>
                        <a:pt x="48" y="2"/>
                      </a:cubicBezTo>
                      <a:cubicBezTo>
                        <a:pt x="48" y="3"/>
                        <a:pt x="49" y="6"/>
                        <a:pt x="48" y="8"/>
                      </a:cubicBezTo>
                      <a:cubicBezTo>
                        <a:pt x="48" y="7"/>
                        <a:pt x="48" y="7"/>
                        <a:pt x="48" y="8"/>
                      </a:cubicBezTo>
                      <a:cubicBezTo>
                        <a:pt x="48" y="9"/>
                        <a:pt x="48" y="12"/>
                        <a:pt x="49" y="12"/>
                      </a:cubicBezTo>
                      <a:cubicBezTo>
                        <a:pt x="49" y="11"/>
                        <a:pt x="49" y="11"/>
                        <a:pt x="49" y="9"/>
                      </a:cubicBezTo>
                      <a:cubicBezTo>
                        <a:pt x="49" y="7"/>
                        <a:pt x="49" y="9"/>
                        <a:pt x="49" y="7"/>
                      </a:cubicBezTo>
                      <a:cubicBezTo>
                        <a:pt x="49" y="6"/>
                        <a:pt x="49" y="10"/>
                        <a:pt x="49" y="6"/>
                      </a:cubicBezTo>
                      <a:cubicBezTo>
                        <a:pt x="49" y="6"/>
                        <a:pt x="49" y="4"/>
                        <a:pt x="49" y="2"/>
                      </a:cubicBezTo>
                      <a:cubicBezTo>
                        <a:pt x="49" y="1"/>
                        <a:pt x="49" y="1"/>
                        <a:pt x="49" y="1"/>
                      </a:cubicBezTo>
                      <a:cubicBezTo>
                        <a:pt x="49" y="2"/>
                        <a:pt x="49" y="2"/>
                        <a:pt x="49" y="2"/>
                      </a:cubicBezTo>
                      <a:cubicBezTo>
                        <a:pt x="49" y="4"/>
                        <a:pt x="49" y="0"/>
                        <a:pt x="49" y="0"/>
                      </a:cubicBezTo>
                      <a:cubicBezTo>
                        <a:pt x="49" y="3"/>
                        <a:pt x="49" y="3"/>
                        <a:pt x="49" y="3"/>
                      </a:cubicBezTo>
                      <a:cubicBezTo>
                        <a:pt x="49" y="6"/>
                        <a:pt x="49" y="2"/>
                        <a:pt x="49" y="6"/>
                      </a:cubicBezTo>
                      <a:cubicBezTo>
                        <a:pt x="49" y="6"/>
                        <a:pt x="49" y="4"/>
                        <a:pt x="49" y="5"/>
                      </a:cubicBezTo>
                      <a:cubicBezTo>
                        <a:pt x="49" y="6"/>
                        <a:pt x="49" y="6"/>
                        <a:pt x="49" y="6"/>
                      </a:cubicBezTo>
                      <a:cubicBezTo>
                        <a:pt x="49" y="6"/>
                        <a:pt x="50" y="12"/>
                        <a:pt x="50" y="9"/>
                      </a:cubicBezTo>
                      <a:cubicBezTo>
                        <a:pt x="50" y="7"/>
                        <a:pt x="50" y="7"/>
                        <a:pt x="50" y="6"/>
                      </a:cubicBezTo>
                      <a:cubicBezTo>
                        <a:pt x="50" y="5"/>
                        <a:pt x="50" y="3"/>
                        <a:pt x="50" y="3"/>
                      </a:cubicBezTo>
                      <a:cubicBezTo>
                        <a:pt x="50" y="6"/>
                        <a:pt x="51" y="4"/>
                        <a:pt x="50" y="7"/>
                      </a:cubicBezTo>
                      <a:cubicBezTo>
                        <a:pt x="50" y="5"/>
                        <a:pt x="50" y="5"/>
                        <a:pt x="50" y="8"/>
                      </a:cubicBezTo>
                      <a:cubicBezTo>
                        <a:pt x="50" y="12"/>
                        <a:pt x="50" y="8"/>
                        <a:pt x="50" y="11"/>
                      </a:cubicBezTo>
                      <a:cubicBezTo>
                        <a:pt x="50" y="11"/>
                        <a:pt x="50" y="15"/>
                        <a:pt x="50" y="18"/>
                      </a:cubicBezTo>
                      <a:cubicBezTo>
                        <a:pt x="50" y="18"/>
                        <a:pt x="50" y="17"/>
                        <a:pt x="50" y="16"/>
                      </a:cubicBezTo>
                      <a:cubicBezTo>
                        <a:pt x="50" y="14"/>
                        <a:pt x="50" y="14"/>
                        <a:pt x="50" y="12"/>
                      </a:cubicBezTo>
                      <a:cubicBezTo>
                        <a:pt x="50" y="12"/>
                        <a:pt x="50" y="11"/>
                        <a:pt x="51" y="9"/>
                      </a:cubicBezTo>
                      <a:cubicBezTo>
                        <a:pt x="51" y="10"/>
                        <a:pt x="51" y="12"/>
                        <a:pt x="51" y="13"/>
                      </a:cubicBezTo>
                      <a:cubicBezTo>
                        <a:pt x="51" y="12"/>
                        <a:pt x="51" y="12"/>
                        <a:pt x="51" y="13"/>
                      </a:cubicBezTo>
                      <a:cubicBezTo>
                        <a:pt x="51" y="9"/>
                        <a:pt x="52" y="12"/>
                        <a:pt x="52" y="9"/>
                      </a:cubicBezTo>
                      <a:cubicBezTo>
                        <a:pt x="51" y="8"/>
                        <a:pt x="51" y="5"/>
                        <a:pt x="51" y="4"/>
                      </a:cubicBezTo>
                      <a:cubicBezTo>
                        <a:pt x="51" y="4"/>
                        <a:pt x="51" y="5"/>
                        <a:pt x="51" y="6"/>
                      </a:cubicBezTo>
                      <a:cubicBezTo>
                        <a:pt x="51" y="4"/>
                        <a:pt x="52" y="9"/>
                        <a:pt x="52" y="6"/>
                      </a:cubicBezTo>
                      <a:cubicBezTo>
                        <a:pt x="51" y="7"/>
                        <a:pt x="52" y="11"/>
                        <a:pt x="52" y="14"/>
                      </a:cubicBezTo>
                      <a:cubicBezTo>
                        <a:pt x="52" y="12"/>
                        <a:pt x="52" y="16"/>
                        <a:pt x="52" y="16"/>
                      </a:cubicBezTo>
                      <a:cubicBezTo>
                        <a:pt x="52" y="14"/>
                        <a:pt x="52" y="13"/>
                        <a:pt x="53" y="12"/>
                      </a:cubicBezTo>
                      <a:cubicBezTo>
                        <a:pt x="53" y="15"/>
                        <a:pt x="53" y="12"/>
                        <a:pt x="53" y="12"/>
                      </a:cubicBezTo>
                      <a:cubicBezTo>
                        <a:pt x="54" y="14"/>
                        <a:pt x="54" y="17"/>
                        <a:pt x="54" y="17"/>
                      </a:cubicBezTo>
                      <a:cubicBezTo>
                        <a:pt x="54" y="17"/>
                        <a:pt x="54" y="14"/>
                        <a:pt x="54" y="15"/>
                      </a:cubicBezTo>
                      <a:cubicBezTo>
                        <a:pt x="54" y="16"/>
                        <a:pt x="54" y="16"/>
                        <a:pt x="54" y="16"/>
                      </a:cubicBezTo>
                      <a:cubicBezTo>
                        <a:pt x="54" y="15"/>
                        <a:pt x="54" y="18"/>
                        <a:pt x="54" y="14"/>
                      </a:cubicBezTo>
                      <a:cubicBezTo>
                        <a:pt x="54" y="17"/>
                        <a:pt x="54" y="17"/>
                        <a:pt x="54" y="17"/>
                      </a:cubicBezTo>
                      <a:cubicBezTo>
                        <a:pt x="54" y="17"/>
                        <a:pt x="54" y="17"/>
                        <a:pt x="54" y="16"/>
                      </a:cubicBezTo>
                      <a:cubicBezTo>
                        <a:pt x="54" y="17"/>
                        <a:pt x="54" y="18"/>
                        <a:pt x="54" y="19"/>
                      </a:cubicBezTo>
                      <a:cubicBezTo>
                        <a:pt x="55" y="22"/>
                        <a:pt x="55" y="19"/>
                        <a:pt x="55" y="19"/>
                      </a:cubicBezTo>
                      <a:cubicBezTo>
                        <a:pt x="55" y="17"/>
                        <a:pt x="55" y="17"/>
                        <a:pt x="55" y="17"/>
                      </a:cubicBezTo>
                      <a:cubicBezTo>
                        <a:pt x="55" y="15"/>
                        <a:pt x="55" y="17"/>
                        <a:pt x="55" y="16"/>
                      </a:cubicBezTo>
                      <a:cubicBezTo>
                        <a:pt x="55" y="18"/>
                        <a:pt x="55" y="18"/>
                        <a:pt x="55" y="18"/>
                      </a:cubicBezTo>
                      <a:cubicBezTo>
                        <a:pt x="56" y="17"/>
                        <a:pt x="56" y="17"/>
                        <a:pt x="56" y="17"/>
                      </a:cubicBezTo>
                      <a:cubicBezTo>
                        <a:pt x="56" y="19"/>
                        <a:pt x="56" y="20"/>
                        <a:pt x="56" y="19"/>
                      </a:cubicBezTo>
                      <a:cubicBezTo>
                        <a:pt x="55" y="24"/>
                        <a:pt x="55" y="24"/>
                        <a:pt x="55" y="24"/>
                      </a:cubicBezTo>
                      <a:cubicBezTo>
                        <a:pt x="55" y="23"/>
                        <a:pt x="56" y="21"/>
                        <a:pt x="55" y="19"/>
                      </a:cubicBezTo>
                      <a:cubicBezTo>
                        <a:pt x="55" y="18"/>
                        <a:pt x="55" y="18"/>
                        <a:pt x="55" y="20"/>
                      </a:cubicBezTo>
                      <a:cubicBezTo>
                        <a:pt x="55" y="20"/>
                        <a:pt x="55" y="20"/>
                        <a:pt x="55" y="19"/>
                      </a:cubicBezTo>
                      <a:cubicBezTo>
                        <a:pt x="55" y="22"/>
                        <a:pt x="55" y="22"/>
                        <a:pt x="55" y="24"/>
                      </a:cubicBezTo>
                      <a:cubicBezTo>
                        <a:pt x="55" y="24"/>
                        <a:pt x="55" y="25"/>
                        <a:pt x="55" y="24"/>
                      </a:cubicBezTo>
                      <a:cubicBezTo>
                        <a:pt x="55" y="25"/>
                        <a:pt x="55" y="25"/>
                        <a:pt x="55" y="25"/>
                      </a:cubicBezTo>
                      <a:cubicBezTo>
                        <a:pt x="55" y="24"/>
                        <a:pt x="55" y="24"/>
                        <a:pt x="55" y="23"/>
                      </a:cubicBezTo>
                      <a:cubicBezTo>
                        <a:pt x="55" y="25"/>
                        <a:pt x="55" y="26"/>
                        <a:pt x="55" y="25"/>
                      </a:cubicBezTo>
                      <a:cubicBezTo>
                        <a:pt x="54" y="22"/>
                        <a:pt x="54" y="27"/>
                        <a:pt x="54" y="26"/>
                      </a:cubicBezTo>
                      <a:cubicBezTo>
                        <a:pt x="54" y="24"/>
                        <a:pt x="54" y="22"/>
                        <a:pt x="54" y="21"/>
                      </a:cubicBezTo>
                      <a:cubicBezTo>
                        <a:pt x="54" y="19"/>
                        <a:pt x="54" y="21"/>
                        <a:pt x="54" y="20"/>
                      </a:cubicBezTo>
                      <a:cubicBezTo>
                        <a:pt x="54" y="21"/>
                        <a:pt x="54" y="24"/>
                        <a:pt x="54" y="26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25"/>
                        <a:pt x="54" y="27"/>
                        <a:pt x="53" y="27"/>
                      </a:cubicBezTo>
                      <a:cubicBezTo>
                        <a:pt x="53" y="26"/>
                        <a:pt x="53" y="26"/>
                        <a:pt x="52" y="26"/>
                      </a:cubicBezTo>
                      <a:cubicBezTo>
                        <a:pt x="52" y="24"/>
                        <a:pt x="52" y="24"/>
                        <a:pt x="52" y="24"/>
                      </a:cubicBezTo>
                      <a:cubicBezTo>
                        <a:pt x="52" y="28"/>
                        <a:pt x="52" y="25"/>
                        <a:pt x="52" y="27"/>
                      </a:cubicBezTo>
                      <a:cubicBezTo>
                        <a:pt x="51" y="25"/>
                        <a:pt x="51" y="29"/>
                        <a:pt x="51" y="26"/>
                      </a:cubicBezTo>
                      <a:cubicBezTo>
                        <a:pt x="50" y="27"/>
                        <a:pt x="50" y="29"/>
                        <a:pt x="49" y="28"/>
                      </a:cubicBezTo>
                      <a:cubicBezTo>
                        <a:pt x="49" y="25"/>
                        <a:pt x="49" y="25"/>
                        <a:pt x="49" y="25"/>
                      </a:cubicBezTo>
                      <a:cubicBezTo>
                        <a:pt x="49" y="27"/>
                        <a:pt x="49" y="24"/>
                        <a:pt x="49" y="24"/>
                      </a:cubicBezTo>
                      <a:cubicBezTo>
                        <a:pt x="49" y="26"/>
                        <a:pt x="49" y="27"/>
                        <a:pt x="49" y="29"/>
                      </a:cubicBezTo>
                      <a:cubicBezTo>
                        <a:pt x="48" y="26"/>
                        <a:pt x="48" y="29"/>
                        <a:pt x="48" y="31"/>
                      </a:cubicBezTo>
                      <a:cubicBezTo>
                        <a:pt x="48" y="29"/>
                        <a:pt x="48" y="29"/>
                        <a:pt x="48" y="29"/>
                      </a:cubicBezTo>
                      <a:cubicBezTo>
                        <a:pt x="48" y="32"/>
                        <a:pt x="47" y="29"/>
                        <a:pt x="47" y="29"/>
                      </a:cubicBezTo>
                      <a:cubicBezTo>
                        <a:pt x="47" y="28"/>
                        <a:pt x="47" y="26"/>
                        <a:pt x="47" y="26"/>
                      </a:cubicBezTo>
                      <a:cubicBezTo>
                        <a:pt x="46" y="29"/>
                        <a:pt x="46" y="29"/>
                        <a:pt x="46" y="31"/>
                      </a:cubicBezTo>
                      <a:cubicBezTo>
                        <a:pt x="46" y="31"/>
                        <a:pt x="46" y="30"/>
                        <a:pt x="45" y="29"/>
                      </a:cubicBezTo>
                      <a:cubicBezTo>
                        <a:pt x="45" y="34"/>
                        <a:pt x="44" y="31"/>
                        <a:pt x="44" y="33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3" y="36"/>
                        <a:pt x="42" y="32"/>
                        <a:pt x="42" y="34"/>
                      </a:cubicBezTo>
                      <a:cubicBezTo>
                        <a:pt x="41" y="30"/>
                        <a:pt x="41" y="30"/>
                        <a:pt x="41" y="30"/>
                      </a:cubicBezTo>
                      <a:cubicBezTo>
                        <a:pt x="41" y="29"/>
                        <a:pt x="41" y="31"/>
                        <a:pt x="41" y="34"/>
                      </a:cubicBezTo>
                      <a:cubicBezTo>
                        <a:pt x="41" y="33"/>
                        <a:pt x="41" y="36"/>
                        <a:pt x="41" y="33"/>
                      </a:cubicBezTo>
                      <a:cubicBezTo>
                        <a:pt x="40" y="32"/>
                        <a:pt x="40" y="35"/>
                        <a:pt x="40" y="35"/>
                      </a:cubicBezTo>
                      <a:cubicBezTo>
                        <a:pt x="40" y="34"/>
                        <a:pt x="40" y="34"/>
                        <a:pt x="40" y="35"/>
                      </a:cubicBezTo>
                      <a:cubicBezTo>
                        <a:pt x="40" y="35"/>
                        <a:pt x="40" y="35"/>
                        <a:pt x="40" y="35"/>
                      </a:cubicBezTo>
                      <a:cubicBezTo>
                        <a:pt x="40" y="34"/>
                        <a:pt x="39" y="33"/>
                        <a:pt x="39" y="32"/>
                      </a:cubicBezTo>
                      <a:cubicBezTo>
                        <a:pt x="39" y="33"/>
                        <a:pt x="39" y="31"/>
                        <a:pt x="39" y="36"/>
                      </a:cubicBezTo>
                      <a:cubicBezTo>
                        <a:pt x="39" y="33"/>
                        <a:pt x="39" y="38"/>
                        <a:pt x="38" y="35"/>
                      </a:cubicBezTo>
                      <a:cubicBezTo>
                        <a:pt x="38" y="36"/>
                        <a:pt x="38" y="36"/>
                        <a:pt x="38" y="37"/>
                      </a:cubicBezTo>
                      <a:cubicBezTo>
                        <a:pt x="38" y="37"/>
                        <a:pt x="37" y="35"/>
                        <a:pt x="37" y="37"/>
                      </a:cubicBezTo>
                      <a:cubicBezTo>
                        <a:pt x="37" y="36"/>
                        <a:pt x="37" y="35"/>
                        <a:pt x="37" y="34"/>
                      </a:cubicBezTo>
                      <a:cubicBezTo>
                        <a:pt x="37" y="35"/>
                        <a:pt x="37" y="36"/>
                        <a:pt x="37" y="37"/>
                      </a:cubicBezTo>
                      <a:cubicBezTo>
                        <a:pt x="37" y="39"/>
                        <a:pt x="36" y="35"/>
                        <a:pt x="36" y="35"/>
                      </a:cubicBezTo>
                      <a:cubicBezTo>
                        <a:pt x="35" y="38"/>
                        <a:pt x="34" y="37"/>
                        <a:pt x="33" y="37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4" y="40"/>
                        <a:pt x="32" y="33"/>
                        <a:pt x="33" y="38"/>
                      </a:cubicBezTo>
                      <a:cubicBezTo>
                        <a:pt x="33" y="37"/>
                        <a:pt x="32" y="38"/>
                        <a:pt x="32" y="36"/>
                      </a:cubicBezTo>
                      <a:cubicBezTo>
                        <a:pt x="32" y="38"/>
                        <a:pt x="31" y="34"/>
                        <a:pt x="32" y="37"/>
                      </a:cubicBezTo>
                      <a:cubicBezTo>
                        <a:pt x="32" y="37"/>
                        <a:pt x="32" y="37"/>
                        <a:pt x="32" y="36"/>
                      </a:cubicBezTo>
                      <a:cubicBezTo>
                        <a:pt x="31" y="34"/>
                        <a:pt x="31" y="37"/>
                        <a:pt x="31" y="35"/>
                      </a:cubicBezTo>
                      <a:cubicBezTo>
                        <a:pt x="30" y="35"/>
                        <a:pt x="30" y="35"/>
                        <a:pt x="30" y="34"/>
                      </a:cubicBezTo>
                      <a:cubicBezTo>
                        <a:pt x="30" y="32"/>
                        <a:pt x="31" y="38"/>
                        <a:pt x="30" y="33"/>
                      </a:cubicBezTo>
                      <a:cubicBezTo>
                        <a:pt x="30" y="33"/>
                        <a:pt x="30" y="35"/>
                        <a:pt x="30" y="35"/>
                      </a:cubicBezTo>
                      <a:cubicBezTo>
                        <a:pt x="29" y="34"/>
                        <a:pt x="29" y="37"/>
                        <a:pt x="29" y="38"/>
                      </a:cubicBezTo>
                      <a:cubicBezTo>
                        <a:pt x="28" y="35"/>
                        <a:pt x="27" y="31"/>
                        <a:pt x="27" y="34"/>
                      </a:cubicBezTo>
                      <a:cubicBezTo>
                        <a:pt x="27" y="33"/>
                        <a:pt x="28" y="36"/>
                        <a:pt x="28" y="35"/>
                      </a:cubicBezTo>
                      <a:cubicBezTo>
                        <a:pt x="28" y="36"/>
                        <a:pt x="26" y="30"/>
                        <a:pt x="27" y="32"/>
                      </a:cubicBezTo>
                      <a:cubicBezTo>
                        <a:pt x="27" y="35"/>
                        <a:pt x="27" y="34"/>
                        <a:pt x="27" y="35"/>
                      </a:cubicBezTo>
                      <a:cubicBezTo>
                        <a:pt x="27" y="34"/>
                        <a:pt x="26" y="31"/>
                        <a:pt x="26" y="33"/>
                      </a:cubicBezTo>
                      <a:cubicBezTo>
                        <a:pt x="26" y="32"/>
                        <a:pt x="26" y="32"/>
                        <a:pt x="26" y="32"/>
                      </a:cubicBezTo>
                      <a:cubicBezTo>
                        <a:pt x="27" y="36"/>
                        <a:pt x="26" y="34"/>
                        <a:pt x="27" y="38"/>
                      </a:cubicBezTo>
                      <a:cubicBezTo>
                        <a:pt x="25" y="39"/>
                        <a:pt x="25" y="43"/>
                        <a:pt x="24" y="43"/>
                      </a:cubicBezTo>
                      <a:cubicBezTo>
                        <a:pt x="22" y="43"/>
                        <a:pt x="22" y="45"/>
                        <a:pt x="20" y="44"/>
                      </a:cubicBezTo>
                      <a:cubicBezTo>
                        <a:pt x="18" y="40"/>
                        <a:pt x="18" y="40"/>
                        <a:pt x="18" y="42"/>
                      </a:cubicBezTo>
                      <a:cubicBezTo>
                        <a:pt x="18" y="41"/>
                        <a:pt x="18" y="41"/>
                        <a:pt x="18" y="41"/>
                      </a:cubicBezTo>
                      <a:cubicBezTo>
                        <a:pt x="19" y="44"/>
                        <a:pt x="18" y="41"/>
                        <a:pt x="19" y="44"/>
                      </a:cubicBezTo>
                      <a:cubicBezTo>
                        <a:pt x="18" y="43"/>
                        <a:pt x="18" y="44"/>
                        <a:pt x="18" y="45"/>
                      </a:cubicBezTo>
                      <a:cubicBezTo>
                        <a:pt x="18" y="44"/>
                        <a:pt x="17" y="42"/>
                        <a:pt x="17" y="42"/>
                      </a:cubicBezTo>
                      <a:cubicBezTo>
                        <a:pt x="17" y="44"/>
                        <a:pt x="17" y="44"/>
                        <a:pt x="17" y="44"/>
                      </a:cubicBezTo>
                      <a:cubicBezTo>
                        <a:pt x="17" y="43"/>
                        <a:pt x="17" y="43"/>
                        <a:pt x="17" y="43"/>
                      </a:cubicBezTo>
                      <a:cubicBezTo>
                        <a:pt x="17" y="44"/>
                        <a:pt x="18" y="45"/>
                        <a:pt x="18" y="46"/>
                      </a:cubicBezTo>
                      <a:cubicBezTo>
                        <a:pt x="18" y="49"/>
                        <a:pt x="14" y="44"/>
                        <a:pt x="14" y="45"/>
                      </a:cubicBezTo>
                      <a:cubicBezTo>
                        <a:pt x="13" y="44"/>
                        <a:pt x="13" y="46"/>
                        <a:pt x="13" y="46"/>
                      </a:cubicBezTo>
                      <a:cubicBezTo>
                        <a:pt x="10" y="43"/>
                        <a:pt x="7" y="41"/>
                        <a:pt x="8" y="44"/>
                      </a:cubicBezTo>
                      <a:cubicBezTo>
                        <a:pt x="8" y="44"/>
                        <a:pt x="4" y="37"/>
                        <a:pt x="3" y="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38" name="Freeform 69"/>
                <p:cNvSpPr>
                  <a:spLocks/>
                </p:cNvSpPr>
                <p:nvPr/>
              </p:nvSpPr>
              <p:spPr bwMode="auto">
                <a:xfrm>
                  <a:off x="3878" y="1190"/>
                  <a:ext cx="0" cy="1"/>
                </a:xfrm>
                <a:custGeom>
                  <a:avLst/>
                  <a:gdLst>
                    <a:gd name="T0" fmla="*/ 4 h 4"/>
                    <a:gd name="T1" fmla="*/ 0 h 4"/>
                    <a:gd name="T2" fmla="*/ 4 h 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">
                      <a:moveTo>
                        <a:pt x="0" y="4"/>
                      </a:moveTo>
                      <a:cubicBezTo>
                        <a:pt x="0" y="3"/>
                        <a:pt x="0" y="2"/>
                        <a:pt x="0" y="0"/>
                      </a:cubicBezTo>
                      <a:cubicBezTo>
                        <a:pt x="0" y="1"/>
                        <a:pt x="0" y="3"/>
                        <a:pt x="0" y="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39" name="Freeform 70"/>
                <p:cNvSpPr>
                  <a:spLocks/>
                </p:cNvSpPr>
                <p:nvPr/>
              </p:nvSpPr>
              <p:spPr bwMode="auto">
                <a:xfrm>
                  <a:off x="3877" y="1187"/>
                  <a:ext cx="0" cy="1"/>
                </a:xfrm>
                <a:custGeom>
                  <a:avLst/>
                  <a:gdLst>
                    <a:gd name="T0" fmla="*/ 3 h 3"/>
                    <a:gd name="T1" fmla="*/ 2 h 3"/>
                    <a:gd name="T2" fmla="*/ 1 h 3"/>
                    <a:gd name="T3" fmla="*/ 3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3">
                      <a:moveTo>
                        <a:pt x="0" y="3"/>
                      </a:moveTo>
                      <a:cubicBezTo>
                        <a:pt x="0" y="3"/>
                        <a:pt x="0" y="2"/>
                        <a:pt x="0" y="2"/>
                      </a:cubicBezTo>
                      <a:cubicBezTo>
                        <a:pt x="0" y="2"/>
                        <a:pt x="0" y="0"/>
                        <a:pt x="0" y="1"/>
                      </a:cubicBezTo>
                      <a:cubicBezTo>
                        <a:pt x="0" y="1"/>
                        <a:pt x="0" y="2"/>
                        <a:pt x="0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40" name="Freeform 71"/>
                <p:cNvSpPr>
                  <a:spLocks/>
                </p:cNvSpPr>
                <p:nvPr/>
              </p:nvSpPr>
              <p:spPr bwMode="auto">
                <a:xfrm>
                  <a:off x="3877" y="1187"/>
                  <a:ext cx="0" cy="1"/>
                </a:xfrm>
                <a:custGeom>
                  <a:avLst/>
                  <a:gdLst>
                    <a:gd name="T0" fmla="*/ 3 h 3"/>
                    <a:gd name="T1" fmla="*/ 0 h 3"/>
                    <a:gd name="T2" fmla="*/ 3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">
                      <a:moveTo>
                        <a:pt x="0" y="3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41" name="Freeform 72"/>
                <p:cNvSpPr>
                  <a:spLocks/>
                </p:cNvSpPr>
                <p:nvPr/>
              </p:nvSpPr>
              <p:spPr bwMode="auto">
                <a:xfrm>
                  <a:off x="3877" y="1186"/>
                  <a:ext cx="0" cy="0"/>
                </a:xfrm>
                <a:custGeom>
                  <a:avLst/>
                  <a:gdLst>
                    <a:gd name="T0" fmla="*/ 2 h 2"/>
                    <a:gd name="T1" fmla="*/ 0 h 2"/>
                    <a:gd name="T2" fmla="*/ 2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">
                      <a:moveTo>
                        <a:pt x="0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42" name="Freeform 73"/>
                <p:cNvSpPr>
                  <a:spLocks/>
                </p:cNvSpPr>
                <p:nvPr/>
              </p:nvSpPr>
              <p:spPr bwMode="auto">
                <a:xfrm>
                  <a:off x="3877" y="1186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1" y="1"/>
                        <a:pt x="0" y="1"/>
                      </a:cubicBezTo>
                      <a:cubicBezTo>
                        <a:pt x="0" y="2"/>
                        <a:pt x="1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43" name="Freeform 74"/>
                <p:cNvSpPr>
                  <a:spLocks/>
                </p:cNvSpPr>
                <p:nvPr/>
              </p:nvSpPr>
              <p:spPr bwMode="auto">
                <a:xfrm>
                  <a:off x="3876" y="1185"/>
                  <a:ext cx="0" cy="1"/>
                </a:xfrm>
                <a:custGeom>
                  <a:avLst/>
                  <a:gdLst>
                    <a:gd name="T0" fmla="*/ 2 h 4"/>
                    <a:gd name="T1" fmla="*/ 2 h 4"/>
                    <a:gd name="T2" fmla="*/ 2 h 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">
                      <a:moveTo>
                        <a:pt x="0" y="2"/>
                      </a:moveTo>
                      <a:cubicBezTo>
                        <a:pt x="0" y="2"/>
                        <a:pt x="0" y="4"/>
                        <a:pt x="0" y="2"/>
                      </a:cubicBezTo>
                      <a:cubicBezTo>
                        <a:pt x="0" y="3"/>
                        <a:pt x="0" y="0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44" name="Freeform 75"/>
                <p:cNvSpPr>
                  <a:spLocks/>
                </p:cNvSpPr>
                <p:nvPr/>
              </p:nvSpPr>
              <p:spPr bwMode="auto">
                <a:xfrm>
                  <a:off x="3876" y="1186"/>
                  <a:ext cx="0" cy="0"/>
                </a:xfrm>
                <a:custGeom>
                  <a:avLst/>
                  <a:gdLst>
                    <a:gd name="T0" fmla="*/ 1 h 1"/>
                    <a:gd name="T1" fmla="*/ 1 h 1"/>
                    <a:gd name="T2" fmla="*/ 0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45" name="Rectangle 76"/>
                <p:cNvSpPr>
                  <a:spLocks noChangeArrowheads="1"/>
                </p:cNvSpPr>
                <p:nvPr/>
              </p:nvSpPr>
              <p:spPr bwMode="auto">
                <a:xfrm>
                  <a:off x="3872" y="1188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46" name="Freeform 77"/>
                <p:cNvSpPr>
                  <a:spLocks/>
                </p:cNvSpPr>
                <p:nvPr/>
              </p:nvSpPr>
              <p:spPr bwMode="auto">
                <a:xfrm>
                  <a:off x="3870" y="1188"/>
                  <a:ext cx="0" cy="1"/>
                </a:xfrm>
                <a:custGeom>
                  <a:avLst/>
                  <a:gdLst>
                    <a:gd name="T0" fmla="*/ 1 h 2"/>
                    <a:gd name="T1" fmla="*/ 0 h 2"/>
                    <a:gd name="T2" fmla="*/ 1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">
                      <a:moveTo>
                        <a:pt x="0" y="1"/>
                      </a:moveTo>
                      <a:cubicBezTo>
                        <a:pt x="0" y="2"/>
                        <a:pt x="0" y="0"/>
                        <a:pt x="0" y="0"/>
                      </a:cubicBezTo>
                      <a:cubicBezTo>
                        <a:pt x="0" y="0"/>
                        <a:pt x="0" y="2"/>
                        <a:pt x="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47" name="Freeform 78"/>
                <p:cNvSpPr>
                  <a:spLocks/>
                </p:cNvSpPr>
                <p:nvPr/>
              </p:nvSpPr>
              <p:spPr bwMode="auto">
                <a:xfrm>
                  <a:off x="3870" y="1190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48" name="Freeform 79"/>
                <p:cNvSpPr>
                  <a:spLocks/>
                </p:cNvSpPr>
                <p:nvPr/>
              </p:nvSpPr>
              <p:spPr bwMode="auto">
                <a:xfrm>
                  <a:off x="3928" y="1193"/>
                  <a:ext cx="1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2" y="1"/>
                        <a:pt x="2" y="2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49" name="Freeform 80"/>
                <p:cNvSpPr>
                  <a:spLocks/>
                </p:cNvSpPr>
                <p:nvPr/>
              </p:nvSpPr>
              <p:spPr bwMode="auto">
                <a:xfrm>
                  <a:off x="3910" y="1191"/>
                  <a:ext cx="18" cy="29"/>
                </a:xfrm>
                <a:custGeom>
                  <a:avLst/>
                  <a:gdLst>
                    <a:gd name="T0" fmla="*/ 9 w 83"/>
                    <a:gd name="T1" fmla="*/ 108 h 126"/>
                    <a:gd name="T2" fmla="*/ 10 w 83"/>
                    <a:gd name="T3" fmla="*/ 104 h 126"/>
                    <a:gd name="T4" fmla="*/ 7 w 83"/>
                    <a:gd name="T5" fmla="*/ 93 h 126"/>
                    <a:gd name="T6" fmla="*/ 9 w 83"/>
                    <a:gd name="T7" fmla="*/ 91 h 126"/>
                    <a:gd name="T8" fmla="*/ 15 w 83"/>
                    <a:gd name="T9" fmla="*/ 83 h 126"/>
                    <a:gd name="T10" fmla="*/ 16 w 83"/>
                    <a:gd name="T11" fmla="*/ 80 h 126"/>
                    <a:gd name="T12" fmla="*/ 16 w 83"/>
                    <a:gd name="T13" fmla="*/ 74 h 126"/>
                    <a:gd name="T14" fmla="*/ 19 w 83"/>
                    <a:gd name="T15" fmla="*/ 71 h 126"/>
                    <a:gd name="T16" fmla="*/ 22 w 83"/>
                    <a:gd name="T17" fmla="*/ 70 h 126"/>
                    <a:gd name="T18" fmla="*/ 20 w 83"/>
                    <a:gd name="T19" fmla="*/ 66 h 126"/>
                    <a:gd name="T20" fmla="*/ 20 w 83"/>
                    <a:gd name="T21" fmla="*/ 60 h 126"/>
                    <a:gd name="T22" fmla="*/ 22 w 83"/>
                    <a:gd name="T23" fmla="*/ 58 h 126"/>
                    <a:gd name="T24" fmla="*/ 21 w 83"/>
                    <a:gd name="T25" fmla="*/ 53 h 126"/>
                    <a:gd name="T26" fmla="*/ 25 w 83"/>
                    <a:gd name="T27" fmla="*/ 51 h 126"/>
                    <a:gd name="T28" fmla="*/ 27 w 83"/>
                    <a:gd name="T29" fmla="*/ 47 h 126"/>
                    <a:gd name="T30" fmla="*/ 32 w 83"/>
                    <a:gd name="T31" fmla="*/ 44 h 126"/>
                    <a:gd name="T32" fmla="*/ 32 w 83"/>
                    <a:gd name="T33" fmla="*/ 41 h 126"/>
                    <a:gd name="T34" fmla="*/ 35 w 83"/>
                    <a:gd name="T35" fmla="*/ 41 h 126"/>
                    <a:gd name="T36" fmla="*/ 35 w 83"/>
                    <a:gd name="T37" fmla="*/ 38 h 126"/>
                    <a:gd name="T38" fmla="*/ 35 w 83"/>
                    <a:gd name="T39" fmla="*/ 37 h 126"/>
                    <a:gd name="T40" fmla="*/ 36 w 83"/>
                    <a:gd name="T41" fmla="*/ 34 h 126"/>
                    <a:gd name="T42" fmla="*/ 41 w 83"/>
                    <a:gd name="T43" fmla="*/ 28 h 126"/>
                    <a:gd name="T44" fmla="*/ 42 w 83"/>
                    <a:gd name="T45" fmla="*/ 26 h 126"/>
                    <a:gd name="T46" fmla="*/ 44 w 83"/>
                    <a:gd name="T47" fmla="*/ 24 h 126"/>
                    <a:gd name="T48" fmla="*/ 49 w 83"/>
                    <a:gd name="T49" fmla="*/ 20 h 126"/>
                    <a:gd name="T50" fmla="*/ 55 w 83"/>
                    <a:gd name="T51" fmla="*/ 23 h 126"/>
                    <a:gd name="T52" fmla="*/ 51 w 83"/>
                    <a:gd name="T53" fmla="*/ 17 h 126"/>
                    <a:gd name="T54" fmla="*/ 48 w 83"/>
                    <a:gd name="T55" fmla="*/ 11 h 126"/>
                    <a:gd name="T56" fmla="*/ 51 w 83"/>
                    <a:gd name="T57" fmla="*/ 11 h 126"/>
                    <a:gd name="T58" fmla="*/ 50 w 83"/>
                    <a:gd name="T59" fmla="*/ 8 h 126"/>
                    <a:gd name="T60" fmla="*/ 53 w 83"/>
                    <a:gd name="T61" fmla="*/ 9 h 126"/>
                    <a:gd name="T62" fmla="*/ 59 w 83"/>
                    <a:gd name="T63" fmla="*/ 11 h 126"/>
                    <a:gd name="T64" fmla="*/ 56 w 83"/>
                    <a:gd name="T65" fmla="*/ 5 h 126"/>
                    <a:gd name="T66" fmla="*/ 59 w 83"/>
                    <a:gd name="T67" fmla="*/ 7 h 126"/>
                    <a:gd name="T68" fmla="*/ 58 w 83"/>
                    <a:gd name="T69" fmla="*/ 2 h 126"/>
                    <a:gd name="T70" fmla="*/ 59 w 83"/>
                    <a:gd name="T71" fmla="*/ 1 h 126"/>
                    <a:gd name="T72" fmla="*/ 64 w 83"/>
                    <a:gd name="T73" fmla="*/ 8 h 126"/>
                    <a:gd name="T74" fmla="*/ 64 w 83"/>
                    <a:gd name="T75" fmla="*/ 1 h 126"/>
                    <a:gd name="T76" fmla="*/ 75 w 83"/>
                    <a:gd name="T77" fmla="*/ 6 h 126"/>
                    <a:gd name="T78" fmla="*/ 78 w 83"/>
                    <a:gd name="T79" fmla="*/ 6 h 126"/>
                    <a:gd name="T80" fmla="*/ 80 w 83"/>
                    <a:gd name="T81" fmla="*/ 4 h 126"/>
                    <a:gd name="T82" fmla="*/ 82 w 83"/>
                    <a:gd name="T83" fmla="*/ 8 h 126"/>
                    <a:gd name="T84" fmla="*/ 77 w 83"/>
                    <a:gd name="T85" fmla="*/ 7 h 126"/>
                    <a:gd name="T86" fmla="*/ 77 w 83"/>
                    <a:gd name="T87" fmla="*/ 17 h 126"/>
                    <a:gd name="T88" fmla="*/ 73 w 83"/>
                    <a:gd name="T89" fmla="*/ 26 h 126"/>
                    <a:gd name="T90" fmla="*/ 67 w 83"/>
                    <a:gd name="T91" fmla="*/ 36 h 126"/>
                    <a:gd name="T92" fmla="*/ 62 w 83"/>
                    <a:gd name="T93" fmla="*/ 43 h 126"/>
                    <a:gd name="T94" fmla="*/ 59 w 83"/>
                    <a:gd name="T95" fmla="*/ 49 h 126"/>
                    <a:gd name="T96" fmla="*/ 50 w 83"/>
                    <a:gd name="T97" fmla="*/ 58 h 126"/>
                    <a:gd name="T98" fmla="*/ 43 w 83"/>
                    <a:gd name="T99" fmla="*/ 62 h 126"/>
                    <a:gd name="T100" fmla="*/ 36 w 83"/>
                    <a:gd name="T101" fmla="*/ 68 h 126"/>
                    <a:gd name="T102" fmla="*/ 37 w 83"/>
                    <a:gd name="T103" fmla="*/ 88 h 126"/>
                    <a:gd name="T104" fmla="*/ 29 w 83"/>
                    <a:gd name="T105" fmla="*/ 101 h 126"/>
                    <a:gd name="T106" fmla="*/ 26 w 83"/>
                    <a:gd name="T107" fmla="*/ 111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3" h="126">
                      <a:moveTo>
                        <a:pt x="6" y="122"/>
                      </a:moveTo>
                      <a:cubicBezTo>
                        <a:pt x="0" y="119"/>
                        <a:pt x="7" y="118"/>
                        <a:pt x="3" y="115"/>
                      </a:cubicBezTo>
                      <a:cubicBezTo>
                        <a:pt x="3" y="115"/>
                        <a:pt x="7" y="116"/>
                        <a:pt x="6" y="116"/>
                      </a:cubicBezTo>
                      <a:cubicBezTo>
                        <a:pt x="2" y="112"/>
                        <a:pt x="6" y="110"/>
                        <a:pt x="10" y="110"/>
                      </a:cubicBezTo>
                      <a:cubicBezTo>
                        <a:pt x="11" y="110"/>
                        <a:pt x="11" y="110"/>
                        <a:pt x="11" y="110"/>
                      </a:cubicBezTo>
                      <a:cubicBezTo>
                        <a:pt x="12" y="110"/>
                        <a:pt x="9" y="108"/>
                        <a:pt x="9" y="108"/>
                      </a:cubicBezTo>
                      <a:cubicBezTo>
                        <a:pt x="10" y="108"/>
                        <a:pt x="10" y="109"/>
                        <a:pt x="11" y="109"/>
                      </a:cubicBezTo>
                      <a:cubicBezTo>
                        <a:pt x="9" y="108"/>
                        <a:pt x="11" y="108"/>
                        <a:pt x="9" y="107"/>
                      </a:cubicBezTo>
                      <a:cubicBezTo>
                        <a:pt x="10" y="107"/>
                        <a:pt x="12" y="108"/>
                        <a:pt x="13" y="108"/>
                      </a:cubicBezTo>
                      <a:cubicBezTo>
                        <a:pt x="10" y="107"/>
                        <a:pt x="10" y="107"/>
                        <a:pt x="10" y="107"/>
                      </a:cubicBezTo>
                      <a:cubicBezTo>
                        <a:pt x="5" y="104"/>
                        <a:pt x="11" y="105"/>
                        <a:pt x="9" y="103"/>
                      </a:cubicBezTo>
                      <a:cubicBezTo>
                        <a:pt x="9" y="104"/>
                        <a:pt x="10" y="104"/>
                        <a:pt x="10" y="104"/>
                      </a:cubicBezTo>
                      <a:cubicBezTo>
                        <a:pt x="7" y="101"/>
                        <a:pt x="9" y="100"/>
                        <a:pt x="8" y="98"/>
                      </a:cubicBezTo>
                      <a:cubicBezTo>
                        <a:pt x="9" y="98"/>
                        <a:pt x="10" y="99"/>
                        <a:pt x="11" y="99"/>
                      </a:cubicBezTo>
                      <a:cubicBezTo>
                        <a:pt x="9" y="98"/>
                        <a:pt x="9" y="97"/>
                        <a:pt x="8" y="96"/>
                      </a:cubicBezTo>
                      <a:cubicBezTo>
                        <a:pt x="11" y="97"/>
                        <a:pt x="6" y="95"/>
                        <a:pt x="8" y="95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6" y="94"/>
                        <a:pt x="10" y="95"/>
                        <a:pt x="7" y="93"/>
                      </a:cubicBezTo>
                      <a:cubicBezTo>
                        <a:pt x="9" y="94"/>
                        <a:pt x="9" y="94"/>
                        <a:pt x="9" y="94"/>
                      </a:cubicBezTo>
                      <a:cubicBezTo>
                        <a:pt x="6" y="92"/>
                        <a:pt x="11" y="94"/>
                        <a:pt x="10" y="93"/>
                      </a:cubicBezTo>
                      <a:cubicBezTo>
                        <a:pt x="9" y="93"/>
                        <a:pt x="9" y="93"/>
                        <a:pt x="9" y="93"/>
                      </a:cubicBezTo>
                      <a:cubicBezTo>
                        <a:pt x="8" y="92"/>
                        <a:pt x="10" y="93"/>
                        <a:pt x="9" y="92"/>
                      </a:cubicBezTo>
                      <a:cubicBezTo>
                        <a:pt x="10" y="92"/>
                        <a:pt x="10" y="92"/>
                        <a:pt x="10" y="92"/>
                      </a:cubicBezTo>
                      <a:cubicBezTo>
                        <a:pt x="9" y="91"/>
                        <a:pt x="11" y="92"/>
                        <a:pt x="9" y="91"/>
                      </a:cubicBezTo>
                      <a:cubicBezTo>
                        <a:pt x="11" y="91"/>
                        <a:pt x="9" y="92"/>
                        <a:pt x="13" y="93"/>
                      </a:cubicBezTo>
                      <a:cubicBezTo>
                        <a:pt x="11" y="89"/>
                        <a:pt x="12" y="87"/>
                        <a:pt x="13" y="85"/>
                      </a:cubicBezTo>
                      <a:cubicBezTo>
                        <a:pt x="14" y="86"/>
                        <a:pt x="15" y="86"/>
                        <a:pt x="16" y="86"/>
                      </a:cubicBezTo>
                      <a:cubicBezTo>
                        <a:pt x="15" y="86"/>
                        <a:pt x="16" y="85"/>
                        <a:pt x="14" y="84"/>
                      </a:cubicBezTo>
                      <a:cubicBezTo>
                        <a:pt x="14" y="84"/>
                        <a:pt x="16" y="85"/>
                        <a:pt x="16" y="85"/>
                      </a:cubicBezTo>
                      <a:cubicBezTo>
                        <a:pt x="17" y="85"/>
                        <a:pt x="13" y="83"/>
                        <a:pt x="15" y="83"/>
                      </a:cubicBezTo>
                      <a:cubicBezTo>
                        <a:pt x="15" y="84"/>
                        <a:pt x="16" y="84"/>
                        <a:pt x="17" y="85"/>
                      </a:cubicBezTo>
                      <a:cubicBezTo>
                        <a:pt x="15" y="83"/>
                        <a:pt x="16" y="83"/>
                        <a:pt x="15" y="82"/>
                      </a:cubicBezTo>
                      <a:cubicBezTo>
                        <a:pt x="16" y="82"/>
                        <a:pt x="16" y="83"/>
                        <a:pt x="17" y="83"/>
                      </a:cubicBezTo>
                      <a:cubicBezTo>
                        <a:pt x="15" y="81"/>
                        <a:pt x="18" y="82"/>
                        <a:pt x="16" y="81"/>
                      </a:cubicBezTo>
                      <a:cubicBezTo>
                        <a:pt x="18" y="82"/>
                        <a:pt x="18" y="82"/>
                        <a:pt x="18" y="82"/>
                      </a:cubicBezTo>
                      <a:cubicBezTo>
                        <a:pt x="20" y="83"/>
                        <a:pt x="15" y="80"/>
                        <a:pt x="16" y="80"/>
                      </a:cubicBezTo>
                      <a:cubicBezTo>
                        <a:pt x="17" y="81"/>
                        <a:pt x="17" y="81"/>
                        <a:pt x="18" y="81"/>
                      </a:cubicBezTo>
                      <a:cubicBezTo>
                        <a:pt x="15" y="79"/>
                        <a:pt x="17" y="79"/>
                        <a:pt x="16" y="78"/>
                      </a:cubicBezTo>
                      <a:cubicBezTo>
                        <a:pt x="16" y="78"/>
                        <a:pt x="17" y="78"/>
                        <a:pt x="17" y="78"/>
                      </a:cubicBezTo>
                      <a:cubicBezTo>
                        <a:pt x="17" y="78"/>
                        <a:pt x="18" y="78"/>
                        <a:pt x="17" y="76"/>
                      </a:cubicBezTo>
                      <a:cubicBezTo>
                        <a:pt x="18" y="76"/>
                        <a:pt x="21" y="78"/>
                        <a:pt x="20" y="78"/>
                      </a:cubicBezTo>
                      <a:cubicBezTo>
                        <a:pt x="17" y="76"/>
                        <a:pt x="20" y="76"/>
                        <a:pt x="16" y="74"/>
                      </a:cubicBezTo>
                      <a:cubicBezTo>
                        <a:pt x="17" y="74"/>
                        <a:pt x="18" y="74"/>
                        <a:pt x="17" y="73"/>
                      </a:cubicBezTo>
                      <a:cubicBezTo>
                        <a:pt x="18" y="74"/>
                        <a:pt x="21" y="75"/>
                        <a:pt x="21" y="75"/>
                      </a:cubicBezTo>
                      <a:cubicBezTo>
                        <a:pt x="23" y="76"/>
                        <a:pt x="23" y="76"/>
                        <a:pt x="23" y="76"/>
                      </a:cubicBezTo>
                      <a:cubicBezTo>
                        <a:pt x="24" y="77"/>
                        <a:pt x="23" y="76"/>
                        <a:pt x="24" y="77"/>
                      </a:cubicBezTo>
                      <a:cubicBezTo>
                        <a:pt x="24" y="77"/>
                        <a:pt x="23" y="75"/>
                        <a:pt x="24" y="75"/>
                      </a:cubicBezTo>
                      <a:cubicBezTo>
                        <a:pt x="22" y="74"/>
                        <a:pt x="19" y="72"/>
                        <a:pt x="19" y="71"/>
                      </a:cubicBezTo>
                      <a:cubicBezTo>
                        <a:pt x="20" y="72"/>
                        <a:pt x="22" y="73"/>
                        <a:pt x="23" y="73"/>
                      </a:cubicBezTo>
                      <a:cubicBezTo>
                        <a:pt x="18" y="69"/>
                        <a:pt x="18" y="69"/>
                        <a:pt x="18" y="69"/>
                      </a:cubicBezTo>
                      <a:cubicBezTo>
                        <a:pt x="17" y="69"/>
                        <a:pt x="20" y="70"/>
                        <a:pt x="19" y="70"/>
                      </a:cubicBezTo>
                      <a:cubicBezTo>
                        <a:pt x="18" y="69"/>
                        <a:pt x="18" y="69"/>
                        <a:pt x="17" y="68"/>
                      </a:cubicBezTo>
                      <a:cubicBezTo>
                        <a:pt x="18" y="68"/>
                        <a:pt x="17" y="67"/>
                        <a:pt x="20" y="69"/>
                      </a:cubicBezTo>
                      <a:cubicBezTo>
                        <a:pt x="22" y="69"/>
                        <a:pt x="21" y="69"/>
                        <a:pt x="22" y="70"/>
                      </a:cubicBezTo>
                      <a:cubicBezTo>
                        <a:pt x="22" y="69"/>
                        <a:pt x="21" y="69"/>
                        <a:pt x="21" y="68"/>
                      </a:cubicBezTo>
                      <a:cubicBezTo>
                        <a:pt x="22" y="68"/>
                        <a:pt x="22" y="68"/>
                        <a:pt x="22" y="68"/>
                      </a:cubicBezTo>
                      <a:cubicBezTo>
                        <a:pt x="22" y="68"/>
                        <a:pt x="21" y="67"/>
                        <a:pt x="19" y="66"/>
                      </a:cubicBezTo>
                      <a:cubicBezTo>
                        <a:pt x="19" y="66"/>
                        <a:pt x="21" y="67"/>
                        <a:pt x="20" y="67"/>
                      </a:cubicBezTo>
                      <a:cubicBezTo>
                        <a:pt x="18" y="66"/>
                        <a:pt x="18" y="65"/>
                        <a:pt x="18" y="65"/>
                      </a:cubicBezTo>
                      <a:cubicBezTo>
                        <a:pt x="19" y="65"/>
                        <a:pt x="19" y="66"/>
                        <a:pt x="20" y="66"/>
                      </a:cubicBezTo>
                      <a:cubicBezTo>
                        <a:pt x="18" y="64"/>
                        <a:pt x="18" y="63"/>
                        <a:pt x="17" y="62"/>
                      </a:cubicBezTo>
                      <a:cubicBezTo>
                        <a:pt x="16" y="61"/>
                        <a:pt x="20" y="64"/>
                        <a:pt x="19" y="64"/>
                      </a:cubicBezTo>
                      <a:cubicBezTo>
                        <a:pt x="21" y="64"/>
                        <a:pt x="17" y="60"/>
                        <a:pt x="20" y="61"/>
                      </a:cubicBezTo>
                      <a:cubicBezTo>
                        <a:pt x="21" y="62"/>
                        <a:pt x="18" y="60"/>
                        <a:pt x="19" y="61"/>
                      </a:cubicBezTo>
                      <a:cubicBezTo>
                        <a:pt x="19" y="60"/>
                        <a:pt x="21" y="62"/>
                        <a:pt x="21" y="61"/>
                      </a:cubicBezTo>
                      <a:cubicBezTo>
                        <a:pt x="22" y="62"/>
                        <a:pt x="20" y="60"/>
                        <a:pt x="20" y="60"/>
                      </a:cubicBezTo>
                      <a:cubicBezTo>
                        <a:pt x="19" y="59"/>
                        <a:pt x="21" y="60"/>
                        <a:pt x="21" y="60"/>
                      </a:cubicBezTo>
                      <a:cubicBezTo>
                        <a:pt x="20" y="60"/>
                        <a:pt x="19" y="57"/>
                        <a:pt x="21" y="57"/>
                      </a:cubicBezTo>
                      <a:cubicBezTo>
                        <a:pt x="20" y="57"/>
                        <a:pt x="19" y="55"/>
                        <a:pt x="19" y="55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2" y="57"/>
                        <a:pt x="21" y="55"/>
                        <a:pt x="22" y="56"/>
                      </a:cubicBezTo>
                      <a:cubicBezTo>
                        <a:pt x="21" y="55"/>
                        <a:pt x="23" y="59"/>
                        <a:pt x="22" y="58"/>
                      </a:cubicBezTo>
                      <a:cubicBezTo>
                        <a:pt x="24" y="58"/>
                        <a:pt x="20" y="55"/>
                        <a:pt x="22" y="57"/>
                      </a:cubicBezTo>
                      <a:cubicBezTo>
                        <a:pt x="22" y="56"/>
                        <a:pt x="20" y="55"/>
                        <a:pt x="22" y="55"/>
                      </a:cubicBezTo>
                      <a:cubicBezTo>
                        <a:pt x="22" y="55"/>
                        <a:pt x="25" y="57"/>
                        <a:pt x="25" y="57"/>
                      </a:cubicBezTo>
                      <a:cubicBezTo>
                        <a:pt x="25" y="56"/>
                        <a:pt x="24" y="56"/>
                        <a:pt x="23" y="55"/>
                      </a:cubicBezTo>
                      <a:cubicBezTo>
                        <a:pt x="23" y="55"/>
                        <a:pt x="23" y="55"/>
                        <a:pt x="23" y="55"/>
                      </a:cubicBezTo>
                      <a:cubicBezTo>
                        <a:pt x="21" y="54"/>
                        <a:pt x="23" y="54"/>
                        <a:pt x="21" y="53"/>
                      </a:cubicBezTo>
                      <a:cubicBezTo>
                        <a:pt x="23" y="54"/>
                        <a:pt x="21" y="52"/>
                        <a:pt x="24" y="54"/>
                      </a:cubicBezTo>
                      <a:cubicBezTo>
                        <a:pt x="26" y="56"/>
                        <a:pt x="26" y="56"/>
                        <a:pt x="26" y="56"/>
                      </a:cubicBezTo>
                      <a:cubicBezTo>
                        <a:pt x="26" y="55"/>
                        <a:pt x="24" y="54"/>
                        <a:pt x="23" y="53"/>
                      </a:cubicBezTo>
                      <a:cubicBezTo>
                        <a:pt x="23" y="53"/>
                        <a:pt x="24" y="53"/>
                        <a:pt x="24" y="53"/>
                      </a:cubicBezTo>
                      <a:cubicBezTo>
                        <a:pt x="21" y="51"/>
                        <a:pt x="25" y="53"/>
                        <a:pt x="22" y="51"/>
                      </a:cubicBezTo>
                      <a:cubicBezTo>
                        <a:pt x="24" y="51"/>
                        <a:pt x="23" y="50"/>
                        <a:pt x="25" y="51"/>
                      </a:cubicBezTo>
                      <a:cubicBezTo>
                        <a:pt x="25" y="50"/>
                        <a:pt x="24" y="49"/>
                        <a:pt x="25" y="49"/>
                      </a:cubicBezTo>
                      <a:cubicBezTo>
                        <a:pt x="25" y="49"/>
                        <a:pt x="25" y="50"/>
                        <a:pt x="26" y="50"/>
                      </a:cubicBezTo>
                      <a:cubicBezTo>
                        <a:pt x="27" y="51"/>
                        <a:pt x="26" y="50"/>
                        <a:pt x="25" y="49"/>
                      </a:cubicBezTo>
                      <a:cubicBezTo>
                        <a:pt x="26" y="50"/>
                        <a:pt x="28" y="50"/>
                        <a:pt x="29" y="51"/>
                      </a:cubicBezTo>
                      <a:cubicBezTo>
                        <a:pt x="28" y="50"/>
                        <a:pt x="27" y="49"/>
                        <a:pt x="25" y="48"/>
                      </a:cubicBezTo>
                      <a:cubicBezTo>
                        <a:pt x="29" y="50"/>
                        <a:pt x="24" y="45"/>
                        <a:pt x="27" y="47"/>
                      </a:cubicBezTo>
                      <a:cubicBezTo>
                        <a:pt x="28" y="48"/>
                        <a:pt x="29" y="49"/>
                        <a:pt x="30" y="49"/>
                      </a:cubicBezTo>
                      <a:cubicBezTo>
                        <a:pt x="33" y="51"/>
                        <a:pt x="28" y="47"/>
                        <a:pt x="30" y="47"/>
                      </a:cubicBezTo>
                      <a:cubicBezTo>
                        <a:pt x="27" y="45"/>
                        <a:pt x="27" y="45"/>
                        <a:pt x="27" y="45"/>
                      </a:cubicBezTo>
                      <a:cubicBezTo>
                        <a:pt x="29" y="46"/>
                        <a:pt x="26" y="44"/>
                        <a:pt x="28" y="46"/>
                      </a:cubicBezTo>
                      <a:cubicBezTo>
                        <a:pt x="28" y="45"/>
                        <a:pt x="30" y="46"/>
                        <a:pt x="27" y="44"/>
                      </a:cubicBezTo>
                      <a:cubicBezTo>
                        <a:pt x="30" y="45"/>
                        <a:pt x="27" y="41"/>
                        <a:pt x="32" y="44"/>
                      </a:cubicBezTo>
                      <a:cubicBezTo>
                        <a:pt x="32" y="44"/>
                        <a:pt x="33" y="44"/>
                        <a:pt x="31" y="43"/>
                      </a:cubicBezTo>
                      <a:cubicBezTo>
                        <a:pt x="30" y="42"/>
                        <a:pt x="32" y="44"/>
                        <a:pt x="31" y="43"/>
                      </a:cubicBezTo>
                      <a:cubicBezTo>
                        <a:pt x="31" y="43"/>
                        <a:pt x="30" y="42"/>
                        <a:pt x="30" y="42"/>
                      </a:cubicBezTo>
                      <a:cubicBezTo>
                        <a:pt x="31" y="42"/>
                        <a:pt x="31" y="42"/>
                        <a:pt x="33" y="44"/>
                      </a:cubicBezTo>
                      <a:cubicBezTo>
                        <a:pt x="35" y="45"/>
                        <a:pt x="29" y="40"/>
                        <a:pt x="31" y="40"/>
                      </a:cubicBezTo>
                      <a:cubicBezTo>
                        <a:pt x="32" y="41"/>
                        <a:pt x="32" y="41"/>
                        <a:pt x="32" y="41"/>
                      </a:cubicBezTo>
                      <a:cubicBezTo>
                        <a:pt x="31" y="39"/>
                        <a:pt x="31" y="39"/>
                        <a:pt x="31" y="39"/>
                      </a:cubicBezTo>
                      <a:cubicBezTo>
                        <a:pt x="31" y="39"/>
                        <a:pt x="33" y="41"/>
                        <a:pt x="35" y="42"/>
                      </a:cubicBezTo>
                      <a:cubicBezTo>
                        <a:pt x="35" y="42"/>
                        <a:pt x="35" y="42"/>
                        <a:pt x="34" y="40"/>
                      </a:cubicBezTo>
                      <a:cubicBezTo>
                        <a:pt x="36" y="42"/>
                        <a:pt x="36" y="42"/>
                        <a:pt x="36" y="42"/>
                      </a:cubicBezTo>
                      <a:cubicBezTo>
                        <a:pt x="35" y="41"/>
                        <a:pt x="35" y="41"/>
                        <a:pt x="35" y="40"/>
                      </a:cubicBezTo>
                      <a:cubicBezTo>
                        <a:pt x="35" y="41"/>
                        <a:pt x="35" y="41"/>
                        <a:pt x="35" y="41"/>
                      </a:cubicBezTo>
                      <a:cubicBezTo>
                        <a:pt x="36" y="41"/>
                        <a:pt x="36" y="41"/>
                        <a:pt x="36" y="40"/>
                      </a:cubicBezTo>
                      <a:cubicBezTo>
                        <a:pt x="35" y="40"/>
                        <a:pt x="34" y="39"/>
                        <a:pt x="34" y="39"/>
                      </a:cubicBezTo>
                      <a:cubicBezTo>
                        <a:pt x="33" y="39"/>
                        <a:pt x="33" y="39"/>
                        <a:pt x="32" y="38"/>
                      </a:cubicBezTo>
                      <a:cubicBezTo>
                        <a:pt x="34" y="39"/>
                        <a:pt x="34" y="38"/>
                        <a:pt x="34" y="38"/>
                      </a:cubicBezTo>
                      <a:cubicBezTo>
                        <a:pt x="35" y="38"/>
                        <a:pt x="33" y="37"/>
                        <a:pt x="33" y="37"/>
                      </a:cubicBezTo>
                      <a:cubicBezTo>
                        <a:pt x="34" y="37"/>
                        <a:pt x="33" y="36"/>
                        <a:pt x="35" y="38"/>
                      </a:cubicBezTo>
                      <a:cubicBezTo>
                        <a:pt x="35" y="38"/>
                        <a:pt x="34" y="37"/>
                        <a:pt x="34" y="38"/>
                      </a:cubicBezTo>
                      <a:cubicBezTo>
                        <a:pt x="35" y="38"/>
                        <a:pt x="37" y="40"/>
                        <a:pt x="36" y="38"/>
                      </a:cubicBezTo>
                      <a:cubicBezTo>
                        <a:pt x="35" y="37"/>
                        <a:pt x="32" y="36"/>
                        <a:pt x="34" y="36"/>
                      </a:cubicBezTo>
                      <a:cubicBezTo>
                        <a:pt x="34" y="37"/>
                        <a:pt x="35" y="37"/>
                        <a:pt x="35" y="38"/>
                      </a:cubicBezTo>
                      <a:cubicBezTo>
                        <a:pt x="36" y="38"/>
                        <a:pt x="36" y="38"/>
                        <a:pt x="36" y="38"/>
                      </a:cubicBezTo>
                      <a:cubicBezTo>
                        <a:pt x="35" y="37"/>
                        <a:pt x="35" y="37"/>
                        <a:pt x="35" y="37"/>
                      </a:cubicBezTo>
                      <a:cubicBezTo>
                        <a:pt x="35" y="37"/>
                        <a:pt x="35" y="37"/>
                        <a:pt x="36" y="37"/>
                      </a:cubicBezTo>
                      <a:cubicBezTo>
                        <a:pt x="34" y="36"/>
                        <a:pt x="36" y="36"/>
                        <a:pt x="34" y="35"/>
                      </a:cubicBezTo>
                      <a:cubicBezTo>
                        <a:pt x="34" y="34"/>
                        <a:pt x="35" y="35"/>
                        <a:pt x="36" y="35"/>
                      </a:cubicBezTo>
                      <a:cubicBezTo>
                        <a:pt x="36" y="35"/>
                        <a:pt x="36" y="35"/>
                        <a:pt x="36" y="35"/>
                      </a:cubicBezTo>
                      <a:cubicBezTo>
                        <a:pt x="37" y="36"/>
                        <a:pt x="36" y="35"/>
                        <a:pt x="36" y="34"/>
                      </a:cubicBezTo>
                      <a:cubicBezTo>
                        <a:pt x="36" y="34"/>
                        <a:pt x="36" y="34"/>
                        <a:pt x="36" y="34"/>
                      </a:cubicBezTo>
                      <a:cubicBezTo>
                        <a:pt x="36" y="34"/>
                        <a:pt x="36" y="34"/>
                        <a:pt x="35" y="33"/>
                      </a:cubicBezTo>
                      <a:cubicBezTo>
                        <a:pt x="37" y="33"/>
                        <a:pt x="41" y="38"/>
                        <a:pt x="40" y="36"/>
                      </a:cubicBezTo>
                      <a:cubicBezTo>
                        <a:pt x="40" y="35"/>
                        <a:pt x="37" y="33"/>
                        <a:pt x="36" y="32"/>
                      </a:cubicBezTo>
                      <a:cubicBezTo>
                        <a:pt x="38" y="32"/>
                        <a:pt x="36" y="30"/>
                        <a:pt x="39" y="31"/>
                      </a:cubicBezTo>
                      <a:cubicBezTo>
                        <a:pt x="38" y="30"/>
                        <a:pt x="38" y="30"/>
                        <a:pt x="37" y="30"/>
                      </a:cubicBezTo>
                      <a:cubicBezTo>
                        <a:pt x="39" y="29"/>
                        <a:pt x="37" y="26"/>
                        <a:pt x="41" y="28"/>
                      </a:cubicBezTo>
                      <a:cubicBezTo>
                        <a:pt x="41" y="29"/>
                        <a:pt x="42" y="30"/>
                        <a:pt x="43" y="31"/>
                      </a:cubicBezTo>
                      <a:cubicBezTo>
                        <a:pt x="42" y="29"/>
                        <a:pt x="45" y="32"/>
                        <a:pt x="42" y="29"/>
                      </a:cubicBezTo>
                      <a:cubicBezTo>
                        <a:pt x="41" y="28"/>
                        <a:pt x="40" y="28"/>
                        <a:pt x="40" y="27"/>
                      </a:cubicBezTo>
                      <a:cubicBezTo>
                        <a:pt x="39" y="26"/>
                        <a:pt x="40" y="25"/>
                        <a:pt x="41" y="26"/>
                      </a:cubicBezTo>
                      <a:cubicBezTo>
                        <a:pt x="41" y="26"/>
                        <a:pt x="40" y="25"/>
                        <a:pt x="40" y="25"/>
                      </a:cubicBezTo>
                      <a:cubicBezTo>
                        <a:pt x="42" y="27"/>
                        <a:pt x="43" y="27"/>
                        <a:pt x="42" y="26"/>
                      </a:cubicBezTo>
                      <a:cubicBezTo>
                        <a:pt x="41" y="25"/>
                        <a:pt x="41" y="25"/>
                        <a:pt x="41" y="25"/>
                      </a:cubicBezTo>
                      <a:cubicBezTo>
                        <a:pt x="43" y="26"/>
                        <a:pt x="43" y="26"/>
                        <a:pt x="43" y="26"/>
                      </a:cubicBezTo>
                      <a:cubicBezTo>
                        <a:pt x="42" y="25"/>
                        <a:pt x="40" y="23"/>
                        <a:pt x="41" y="24"/>
                      </a:cubicBezTo>
                      <a:cubicBezTo>
                        <a:pt x="42" y="24"/>
                        <a:pt x="42" y="25"/>
                        <a:pt x="43" y="25"/>
                      </a:cubicBezTo>
                      <a:cubicBezTo>
                        <a:pt x="42" y="24"/>
                        <a:pt x="41" y="22"/>
                        <a:pt x="42" y="22"/>
                      </a:cubicBezTo>
                      <a:cubicBezTo>
                        <a:pt x="44" y="24"/>
                        <a:pt x="44" y="24"/>
                        <a:pt x="44" y="24"/>
                      </a:cubicBezTo>
                      <a:cubicBezTo>
                        <a:pt x="44" y="24"/>
                        <a:pt x="43" y="22"/>
                        <a:pt x="42" y="22"/>
                      </a:cubicBezTo>
                      <a:cubicBezTo>
                        <a:pt x="44" y="23"/>
                        <a:pt x="44" y="22"/>
                        <a:pt x="46" y="24"/>
                      </a:cubicBezTo>
                      <a:cubicBezTo>
                        <a:pt x="43" y="19"/>
                        <a:pt x="44" y="18"/>
                        <a:pt x="45" y="17"/>
                      </a:cubicBezTo>
                      <a:cubicBezTo>
                        <a:pt x="46" y="18"/>
                        <a:pt x="46" y="18"/>
                        <a:pt x="46" y="18"/>
                      </a:cubicBezTo>
                      <a:cubicBezTo>
                        <a:pt x="47" y="18"/>
                        <a:pt x="45" y="16"/>
                        <a:pt x="45" y="17"/>
                      </a:cubicBezTo>
                      <a:cubicBezTo>
                        <a:pt x="46" y="18"/>
                        <a:pt x="48" y="18"/>
                        <a:pt x="49" y="20"/>
                      </a:cubicBezTo>
                      <a:cubicBezTo>
                        <a:pt x="50" y="20"/>
                        <a:pt x="47" y="17"/>
                        <a:pt x="47" y="17"/>
                      </a:cubicBezTo>
                      <a:cubicBezTo>
                        <a:pt x="46" y="16"/>
                        <a:pt x="48" y="18"/>
                        <a:pt x="46" y="16"/>
                      </a:cubicBezTo>
                      <a:cubicBezTo>
                        <a:pt x="46" y="16"/>
                        <a:pt x="48" y="17"/>
                        <a:pt x="46" y="15"/>
                      </a:cubicBezTo>
                      <a:cubicBezTo>
                        <a:pt x="47" y="15"/>
                        <a:pt x="48" y="17"/>
                        <a:pt x="49" y="18"/>
                      </a:cubicBezTo>
                      <a:cubicBezTo>
                        <a:pt x="48" y="16"/>
                        <a:pt x="48" y="16"/>
                        <a:pt x="48" y="16"/>
                      </a:cubicBezTo>
                      <a:cubicBezTo>
                        <a:pt x="51" y="18"/>
                        <a:pt x="52" y="21"/>
                        <a:pt x="55" y="23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7" y="25"/>
                        <a:pt x="56" y="26"/>
                        <a:pt x="58" y="26"/>
                      </a:cubicBezTo>
                      <a:cubicBezTo>
                        <a:pt x="57" y="25"/>
                        <a:pt x="54" y="22"/>
                        <a:pt x="53" y="21"/>
                      </a:cubicBezTo>
                      <a:cubicBezTo>
                        <a:pt x="53" y="20"/>
                        <a:pt x="49" y="16"/>
                        <a:pt x="49" y="16"/>
                      </a:cubicBezTo>
                      <a:cubicBezTo>
                        <a:pt x="51" y="17"/>
                        <a:pt x="49" y="17"/>
                        <a:pt x="51" y="18"/>
                      </a:cubicBezTo>
                      <a:cubicBezTo>
                        <a:pt x="53" y="19"/>
                        <a:pt x="51" y="17"/>
                        <a:pt x="51" y="17"/>
                      </a:cubicBezTo>
                      <a:cubicBezTo>
                        <a:pt x="50" y="17"/>
                        <a:pt x="49" y="15"/>
                        <a:pt x="48" y="14"/>
                      </a:cubicBezTo>
                      <a:cubicBezTo>
                        <a:pt x="50" y="15"/>
                        <a:pt x="50" y="16"/>
                        <a:pt x="51" y="16"/>
                      </a:cubicBezTo>
                      <a:cubicBezTo>
                        <a:pt x="50" y="15"/>
                        <a:pt x="49" y="14"/>
                        <a:pt x="48" y="13"/>
                      </a:cubicBezTo>
                      <a:cubicBezTo>
                        <a:pt x="46" y="10"/>
                        <a:pt x="49" y="13"/>
                        <a:pt x="47" y="11"/>
                      </a:cubicBezTo>
                      <a:cubicBezTo>
                        <a:pt x="49" y="13"/>
                        <a:pt x="51" y="16"/>
                        <a:pt x="52" y="16"/>
                      </a:cubicBezTo>
                      <a:cubicBezTo>
                        <a:pt x="51" y="15"/>
                        <a:pt x="51" y="13"/>
                        <a:pt x="48" y="11"/>
                      </a:cubicBezTo>
                      <a:cubicBezTo>
                        <a:pt x="48" y="11"/>
                        <a:pt x="50" y="13"/>
                        <a:pt x="51" y="14"/>
                      </a:cubicBezTo>
                      <a:cubicBezTo>
                        <a:pt x="52" y="15"/>
                        <a:pt x="48" y="10"/>
                        <a:pt x="52" y="13"/>
                      </a:cubicBezTo>
                      <a:cubicBezTo>
                        <a:pt x="50" y="12"/>
                        <a:pt x="50" y="12"/>
                        <a:pt x="50" y="12"/>
                      </a:cubicBezTo>
                      <a:cubicBezTo>
                        <a:pt x="51" y="12"/>
                        <a:pt x="51" y="13"/>
                        <a:pt x="52" y="13"/>
                      </a:cubicBezTo>
                      <a:cubicBezTo>
                        <a:pt x="52" y="13"/>
                        <a:pt x="50" y="10"/>
                        <a:pt x="53" y="13"/>
                      </a:cubicBezTo>
                      <a:cubicBezTo>
                        <a:pt x="53" y="13"/>
                        <a:pt x="53" y="12"/>
                        <a:pt x="51" y="11"/>
                      </a:cubicBezTo>
                      <a:cubicBezTo>
                        <a:pt x="50" y="10"/>
                        <a:pt x="52" y="12"/>
                        <a:pt x="50" y="10"/>
                      </a:cubicBezTo>
                      <a:cubicBezTo>
                        <a:pt x="52" y="12"/>
                        <a:pt x="50" y="9"/>
                        <a:pt x="50" y="8"/>
                      </a:cubicBezTo>
                      <a:cubicBezTo>
                        <a:pt x="51" y="9"/>
                        <a:pt x="51" y="9"/>
                        <a:pt x="51" y="9"/>
                      </a:cubicBezTo>
                      <a:cubicBezTo>
                        <a:pt x="50" y="9"/>
                        <a:pt x="51" y="9"/>
                        <a:pt x="50" y="8"/>
                      </a:cubicBezTo>
                      <a:cubicBezTo>
                        <a:pt x="50" y="8"/>
                        <a:pt x="51" y="9"/>
                        <a:pt x="51" y="9"/>
                      </a:cubicBezTo>
                      <a:cubicBezTo>
                        <a:pt x="50" y="8"/>
                        <a:pt x="50" y="8"/>
                        <a:pt x="50" y="8"/>
                      </a:cubicBezTo>
                      <a:cubicBezTo>
                        <a:pt x="49" y="6"/>
                        <a:pt x="53" y="10"/>
                        <a:pt x="53" y="9"/>
                      </a:cubicBezTo>
                      <a:cubicBezTo>
                        <a:pt x="53" y="11"/>
                        <a:pt x="53" y="11"/>
                        <a:pt x="53" y="11"/>
                      </a:cubicBezTo>
                      <a:cubicBezTo>
                        <a:pt x="53" y="11"/>
                        <a:pt x="55" y="12"/>
                        <a:pt x="55" y="11"/>
                      </a:cubicBezTo>
                      <a:cubicBezTo>
                        <a:pt x="53" y="10"/>
                        <a:pt x="52" y="8"/>
                        <a:pt x="51" y="7"/>
                      </a:cubicBezTo>
                      <a:cubicBezTo>
                        <a:pt x="50" y="6"/>
                        <a:pt x="52" y="8"/>
                        <a:pt x="51" y="7"/>
                      </a:cubicBezTo>
                      <a:cubicBezTo>
                        <a:pt x="53" y="9"/>
                        <a:pt x="53" y="9"/>
                        <a:pt x="53" y="9"/>
                      </a:cubicBezTo>
                      <a:cubicBezTo>
                        <a:pt x="53" y="9"/>
                        <a:pt x="55" y="11"/>
                        <a:pt x="55" y="10"/>
                      </a:cubicBezTo>
                      <a:cubicBezTo>
                        <a:pt x="55" y="10"/>
                        <a:pt x="53" y="7"/>
                        <a:pt x="52" y="7"/>
                      </a:cubicBezTo>
                      <a:cubicBezTo>
                        <a:pt x="52" y="7"/>
                        <a:pt x="53" y="7"/>
                        <a:pt x="54" y="8"/>
                      </a:cubicBezTo>
                      <a:cubicBezTo>
                        <a:pt x="54" y="8"/>
                        <a:pt x="53" y="7"/>
                        <a:pt x="52" y="6"/>
                      </a:cubicBezTo>
                      <a:cubicBezTo>
                        <a:pt x="53" y="7"/>
                        <a:pt x="55" y="8"/>
                        <a:pt x="56" y="9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60" y="13"/>
                        <a:pt x="60" y="13"/>
                        <a:pt x="62" y="15"/>
                      </a:cubicBezTo>
                      <a:cubicBezTo>
                        <a:pt x="63" y="15"/>
                        <a:pt x="62" y="14"/>
                        <a:pt x="62" y="14"/>
                      </a:cubicBezTo>
                      <a:cubicBezTo>
                        <a:pt x="58" y="11"/>
                        <a:pt x="58" y="9"/>
                        <a:pt x="55" y="6"/>
                      </a:cubicBezTo>
                      <a:cubicBezTo>
                        <a:pt x="55" y="4"/>
                        <a:pt x="62" y="13"/>
                        <a:pt x="58" y="7"/>
                      </a:cubicBezTo>
                      <a:cubicBezTo>
                        <a:pt x="57" y="7"/>
                        <a:pt x="56" y="4"/>
                        <a:pt x="56" y="5"/>
                      </a:cubicBezTo>
                      <a:cubicBezTo>
                        <a:pt x="57" y="5"/>
                        <a:pt x="53" y="2"/>
                        <a:pt x="55" y="3"/>
                      </a:cubicBezTo>
                      <a:cubicBezTo>
                        <a:pt x="56" y="5"/>
                        <a:pt x="58" y="6"/>
                        <a:pt x="59" y="8"/>
                      </a:cubicBezTo>
                      <a:cubicBezTo>
                        <a:pt x="58" y="7"/>
                        <a:pt x="58" y="7"/>
                        <a:pt x="59" y="8"/>
                      </a:cubicBezTo>
                      <a:cubicBezTo>
                        <a:pt x="60" y="9"/>
                        <a:pt x="61" y="11"/>
                        <a:pt x="62" y="10"/>
                      </a:cubicBezTo>
                      <a:cubicBezTo>
                        <a:pt x="62" y="10"/>
                        <a:pt x="62" y="10"/>
                        <a:pt x="60" y="8"/>
                      </a:cubicBezTo>
                      <a:cubicBezTo>
                        <a:pt x="59" y="6"/>
                        <a:pt x="60" y="9"/>
                        <a:pt x="59" y="7"/>
                      </a:cubicBezTo>
                      <a:cubicBezTo>
                        <a:pt x="59" y="6"/>
                        <a:pt x="61" y="8"/>
                        <a:pt x="59" y="5"/>
                      </a:cubicBezTo>
                      <a:cubicBezTo>
                        <a:pt x="58" y="5"/>
                        <a:pt x="57" y="4"/>
                        <a:pt x="56" y="3"/>
                      </a:cubicBezTo>
                      <a:cubicBezTo>
                        <a:pt x="55" y="2"/>
                        <a:pt x="55" y="2"/>
                        <a:pt x="55" y="2"/>
                      </a:cubicBezTo>
                      <a:cubicBezTo>
                        <a:pt x="56" y="3"/>
                        <a:pt x="56" y="3"/>
                        <a:pt x="56" y="3"/>
                      </a:cubicBezTo>
                      <a:cubicBezTo>
                        <a:pt x="58" y="3"/>
                        <a:pt x="55" y="1"/>
                        <a:pt x="55" y="0"/>
                      </a:cubicBezTo>
                      <a:cubicBezTo>
                        <a:pt x="58" y="2"/>
                        <a:pt x="58" y="2"/>
                        <a:pt x="58" y="2"/>
                      </a:cubicBezTo>
                      <a:cubicBezTo>
                        <a:pt x="59" y="5"/>
                        <a:pt x="56" y="2"/>
                        <a:pt x="59" y="5"/>
                      </a:cubicBezTo>
                      <a:cubicBezTo>
                        <a:pt x="60" y="5"/>
                        <a:pt x="58" y="3"/>
                        <a:pt x="59" y="4"/>
                      </a:cubicBezTo>
                      <a:cubicBezTo>
                        <a:pt x="60" y="4"/>
                        <a:pt x="59" y="5"/>
                        <a:pt x="60" y="5"/>
                      </a:cubicBezTo>
                      <a:cubicBezTo>
                        <a:pt x="60" y="5"/>
                        <a:pt x="64" y="9"/>
                        <a:pt x="62" y="6"/>
                      </a:cubicBezTo>
                      <a:cubicBezTo>
                        <a:pt x="61" y="5"/>
                        <a:pt x="61" y="5"/>
                        <a:pt x="60" y="4"/>
                      </a:cubicBezTo>
                      <a:cubicBezTo>
                        <a:pt x="60" y="3"/>
                        <a:pt x="59" y="1"/>
                        <a:pt x="59" y="1"/>
                      </a:cubicBezTo>
                      <a:cubicBezTo>
                        <a:pt x="62" y="3"/>
                        <a:pt x="60" y="1"/>
                        <a:pt x="62" y="3"/>
                      </a:cubicBezTo>
                      <a:cubicBezTo>
                        <a:pt x="61" y="2"/>
                        <a:pt x="60" y="3"/>
                        <a:pt x="62" y="5"/>
                      </a:cubicBezTo>
                      <a:cubicBezTo>
                        <a:pt x="65" y="8"/>
                        <a:pt x="61" y="5"/>
                        <a:pt x="64" y="8"/>
                      </a:cubicBezTo>
                      <a:cubicBezTo>
                        <a:pt x="64" y="8"/>
                        <a:pt x="67" y="11"/>
                        <a:pt x="68" y="12"/>
                      </a:cubicBezTo>
                      <a:cubicBezTo>
                        <a:pt x="69" y="12"/>
                        <a:pt x="68" y="12"/>
                        <a:pt x="68" y="11"/>
                      </a:cubicBezTo>
                      <a:cubicBezTo>
                        <a:pt x="66" y="10"/>
                        <a:pt x="66" y="10"/>
                        <a:pt x="64" y="8"/>
                      </a:cubicBezTo>
                      <a:cubicBezTo>
                        <a:pt x="65" y="8"/>
                        <a:pt x="65" y="7"/>
                        <a:pt x="64" y="5"/>
                      </a:cubicBezTo>
                      <a:cubicBezTo>
                        <a:pt x="65" y="5"/>
                        <a:pt x="66" y="7"/>
                        <a:pt x="66" y="8"/>
                      </a:cubicBezTo>
                      <a:cubicBezTo>
                        <a:pt x="66" y="7"/>
                        <a:pt x="67" y="6"/>
                        <a:pt x="68" y="6"/>
                      </a:cubicBezTo>
                      <a:cubicBezTo>
                        <a:pt x="65" y="4"/>
                        <a:pt x="68" y="5"/>
                        <a:pt x="66" y="3"/>
                      </a:cubicBezTo>
                      <a:cubicBezTo>
                        <a:pt x="65" y="3"/>
                        <a:pt x="63" y="1"/>
                        <a:pt x="62" y="0"/>
                      </a:cubicBezTo>
                      <a:cubicBezTo>
                        <a:pt x="62" y="0"/>
                        <a:pt x="63" y="1"/>
                        <a:pt x="64" y="1"/>
                      </a:cubicBezTo>
                      <a:cubicBezTo>
                        <a:pt x="62" y="0"/>
                        <a:pt x="66" y="3"/>
                        <a:pt x="64" y="1"/>
                      </a:cubicBezTo>
                      <a:cubicBezTo>
                        <a:pt x="64" y="2"/>
                        <a:pt x="67" y="4"/>
                        <a:pt x="69" y="6"/>
                      </a:cubicBezTo>
                      <a:cubicBezTo>
                        <a:pt x="68" y="5"/>
                        <a:pt x="70" y="8"/>
                        <a:pt x="71" y="8"/>
                      </a:cubicBezTo>
                      <a:cubicBezTo>
                        <a:pt x="70" y="6"/>
                        <a:pt x="70" y="5"/>
                        <a:pt x="70" y="4"/>
                      </a:cubicBezTo>
                      <a:cubicBezTo>
                        <a:pt x="72" y="6"/>
                        <a:pt x="71" y="3"/>
                        <a:pt x="71" y="2"/>
                      </a:cubicBezTo>
                      <a:cubicBezTo>
                        <a:pt x="73" y="3"/>
                        <a:pt x="75" y="6"/>
                        <a:pt x="75" y="6"/>
                      </a:cubicBezTo>
                      <a:cubicBezTo>
                        <a:pt x="75" y="6"/>
                        <a:pt x="73" y="4"/>
                        <a:pt x="74" y="4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4" y="4"/>
                        <a:pt x="77" y="6"/>
                        <a:pt x="74" y="2"/>
                      </a:cubicBezTo>
                      <a:cubicBezTo>
                        <a:pt x="76" y="5"/>
                        <a:pt x="76" y="5"/>
                        <a:pt x="76" y="5"/>
                      </a:cubicBezTo>
                      <a:cubicBezTo>
                        <a:pt x="76" y="5"/>
                        <a:pt x="76" y="4"/>
                        <a:pt x="76" y="4"/>
                      </a:cubicBezTo>
                      <a:cubicBezTo>
                        <a:pt x="76" y="5"/>
                        <a:pt x="77" y="6"/>
                        <a:pt x="78" y="6"/>
                      </a:cubicBezTo>
                      <a:cubicBezTo>
                        <a:pt x="79" y="8"/>
                        <a:pt x="78" y="6"/>
                        <a:pt x="78" y="5"/>
                      </a:cubicBezTo>
                      <a:cubicBezTo>
                        <a:pt x="77" y="4"/>
                        <a:pt x="77" y="4"/>
                        <a:pt x="77" y="4"/>
                      </a:cubicBezTo>
                      <a:cubicBezTo>
                        <a:pt x="76" y="2"/>
                        <a:pt x="78" y="3"/>
                        <a:pt x="78" y="2"/>
                      </a:cubicBezTo>
                      <a:cubicBezTo>
                        <a:pt x="79" y="4"/>
                        <a:pt x="79" y="4"/>
                        <a:pt x="79" y="4"/>
                      </a:cubicBezTo>
                      <a:cubicBezTo>
                        <a:pt x="78" y="3"/>
                        <a:pt x="78" y="3"/>
                        <a:pt x="78" y="3"/>
                      </a:cubicBezTo>
                      <a:cubicBezTo>
                        <a:pt x="80" y="4"/>
                        <a:pt x="81" y="5"/>
                        <a:pt x="80" y="4"/>
                      </a:cubicBezTo>
                      <a:cubicBezTo>
                        <a:pt x="82" y="8"/>
                        <a:pt x="82" y="8"/>
                        <a:pt x="82" y="8"/>
                      </a:cubicBezTo>
                      <a:cubicBezTo>
                        <a:pt x="81" y="7"/>
                        <a:pt x="81" y="6"/>
                        <a:pt x="80" y="5"/>
                      </a:cubicBezTo>
                      <a:cubicBezTo>
                        <a:pt x="78" y="3"/>
                        <a:pt x="78" y="4"/>
                        <a:pt x="79" y="6"/>
                      </a:cubicBezTo>
                      <a:cubicBezTo>
                        <a:pt x="80" y="6"/>
                        <a:pt x="79" y="5"/>
                        <a:pt x="79" y="5"/>
                      </a:cubicBezTo>
                      <a:cubicBezTo>
                        <a:pt x="81" y="7"/>
                        <a:pt x="81" y="7"/>
                        <a:pt x="82" y="9"/>
                      </a:cubicBezTo>
                      <a:cubicBezTo>
                        <a:pt x="82" y="8"/>
                        <a:pt x="83" y="9"/>
                        <a:pt x="82" y="8"/>
                      </a:cubicBezTo>
                      <a:cubicBezTo>
                        <a:pt x="83" y="10"/>
                        <a:pt x="83" y="10"/>
                        <a:pt x="82" y="10"/>
                      </a:cubicBezTo>
                      <a:cubicBezTo>
                        <a:pt x="82" y="9"/>
                        <a:pt x="81" y="9"/>
                        <a:pt x="81" y="8"/>
                      </a:cubicBezTo>
                      <a:cubicBezTo>
                        <a:pt x="82" y="10"/>
                        <a:pt x="83" y="11"/>
                        <a:pt x="82" y="11"/>
                      </a:cubicBezTo>
                      <a:cubicBezTo>
                        <a:pt x="80" y="9"/>
                        <a:pt x="82" y="13"/>
                        <a:pt x="81" y="13"/>
                      </a:cubicBezTo>
                      <a:cubicBezTo>
                        <a:pt x="80" y="10"/>
                        <a:pt x="79" y="9"/>
                        <a:pt x="78" y="8"/>
                      </a:cubicBezTo>
                      <a:cubicBezTo>
                        <a:pt x="77" y="7"/>
                        <a:pt x="78" y="8"/>
                        <a:pt x="77" y="7"/>
                      </a:cubicBezTo>
                      <a:cubicBezTo>
                        <a:pt x="78" y="9"/>
                        <a:pt x="80" y="11"/>
                        <a:pt x="80" y="12"/>
                      </a:cubicBezTo>
                      <a:cubicBezTo>
                        <a:pt x="79" y="11"/>
                        <a:pt x="79" y="11"/>
                        <a:pt x="79" y="11"/>
                      </a:cubicBezTo>
                      <a:cubicBezTo>
                        <a:pt x="79" y="12"/>
                        <a:pt x="81" y="14"/>
                        <a:pt x="81" y="14"/>
                      </a:cubicBezTo>
                      <a:cubicBezTo>
                        <a:pt x="79" y="14"/>
                        <a:pt x="79" y="15"/>
                        <a:pt x="78" y="15"/>
                      </a:cubicBezTo>
                      <a:cubicBezTo>
                        <a:pt x="77" y="13"/>
                        <a:pt x="77" y="13"/>
                        <a:pt x="77" y="13"/>
                      </a:cubicBezTo>
                      <a:cubicBezTo>
                        <a:pt x="79" y="17"/>
                        <a:pt x="77" y="15"/>
                        <a:pt x="77" y="17"/>
                      </a:cubicBezTo>
                      <a:cubicBezTo>
                        <a:pt x="76" y="16"/>
                        <a:pt x="77" y="20"/>
                        <a:pt x="75" y="18"/>
                      </a:cubicBezTo>
                      <a:cubicBezTo>
                        <a:pt x="74" y="20"/>
                        <a:pt x="74" y="22"/>
                        <a:pt x="73" y="22"/>
                      </a:cubicBezTo>
                      <a:cubicBezTo>
                        <a:pt x="71" y="20"/>
                        <a:pt x="71" y="20"/>
                        <a:pt x="71" y="20"/>
                      </a:cubicBezTo>
                      <a:cubicBezTo>
                        <a:pt x="72" y="22"/>
                        <a:pt x="70" y="19"/>
                        <a:pt x="70" y="20"/>
                      </a:cubicBezTo>
                      <a:cubicBezTo>
                        <a:pt x="72" y="21"/>
                        <a:pt x="72" y="22"/>
                        <a:pt x="73" y="23"/>
                      </a:cubicBezTo>
                      <a:cubicBezTo>
                        <a:pt x="71" y="22"/>
                        <a:pt x="72" y="25"/>
                        <a:pt x="73" y="26"/>
                      </a:cubicBezTo>
                      <a:cubicBezTo>
                        <a:pt x="71" y="25"/>
                        <a:pt x="71" y="25"/>
                        <a:pt x="71" y="25"/>
                      </a:cubicBezTo>
                      <a:cubicBezTo>
                        <a:pt x="73" y="28"/>
                        <a:pt x="71" y="26"/>
                        <a:pt x="70" y="27"/>
                      </a:cubicBezTo>
                      <a:cubicBezTo>
                        <a:pt x="69" y="26"/>
                        <a:pt x="68" y="25"/>
                        <a:pt x="68" y="25"/>
                      </a:cubicBezTo>
                      <a:cubicBezTo>
                        <a:pt x="69" y="28"/>
                        <a:pt x="69" y="28"/>
                        <a:pt x="70" y="29"/>
                      </a:cubicBezTo>
                      <a:cubicBezTo>
                        <a:pt x="70" y="30"/>
                        <a:pt x="69" y="30"/>
                        <a:pt x="67" y="29"/>
                      </a:cubicBezTo>
                      <a:cubicBezTo>
                        <a:pt x="69" y="34"/>
                        <a:pt x="66" y="33"/>
                        <a:pt x="67" y="36"/>
                      </a:cubicBezTo>
                      <a:cubicBezTo>
                        <a:pt x="65" y="34"/>
                        <a:pt x="65" y="34"/>
                        <a:pt x="65" y="34"/>
                      </a:cubicBezTo>
                      <a:cubicBezTo>
                        <a:pt x="67" y="39"/>
                        <a:pt x="63" y="38"/>
                        <a:pt x="63" y="40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0" y="37"/>
                        <a:pt x="61" y="39"/>
                        <a:pt x="63" y="41"/>
                      </a:cubicBezTo>
                      <a:cubicBezTo>
                        <a:pt x="62" y="40"/>
                        <a:pt x="63" y="43"/>
                        <a:pt x="61" y="41"/>
                      </a:cubicBezTo>
                      <a:cubicBezTo>
                        <a:pt x="60" y="41"/>
                        <a:pt x="62" y="43"/>
                        <a:pt x="62" y="43"/>
                      </a:cubicBezTo>
                      <a:cubicBezTo>
                        <a:pt x="60" y="43"/>
                        <a:pt x="60" y="44"/>
                        <a:pt x="60" y="45"/>
                      </a:cubicBezTo>
                      <a:cubicBezTo>
                        <a:pt x="61" y="45"/>
                        <a:pt x="61" y="45"/>
                        <a:pt x="61" y="45"/>
                      </a:cubicBezTo>
                      <a:cubicBezTo>
                        <a:pt x="60" y="44"/>
                        <a:pt x="59" y="43"/>
                        <a:pt x="58" y="43"/>
                      </a:cubicBezTo>
                      <a:cubicBezTo>
                        <a:pt x="59" y="44"/>
                        <a:pt x="57" y="43"/>
                        <a:pt x="61" y="46"/>
                      </a:cubicBezTo>
                      <a:cubicBezTo>
                        <a:pt x="58" y="45"/>
                        <a:pt x="61" y="49"/>
                        <a:pt x="57" y="47"/>
                      </a:cubicBezTo>
                      <a:cubicBezTo>
                        <a:pt x="58" y="48"/>
                        <a:pt x="58" y="48"/>
                        <a:pt x="59" y="49"/>
                      </a:cubicBezTo>
                      <a:cubicBezTo>
                        <a:pt x="59" y="50"/>
                        <a:pt x="56" y="49"/>
                        <a:pt x="57" y="51"/>
                      </a:cubicBezTo>
                      <a:cubicBezTo>
                        <a:pt x="57" y="50"/>
                        <a:pt x="56" y="49"/>
                        <a:pt x="55" y="49"/>
                      </a:cubicBezTo>
                      <a:cubicBezTo>
                        <a:pt x="56" y="50"/>
                        <a:pt x="57" y="50"/>
                        <a:pt x="57" y="51"/>
                      </a:cubicBezTo>
                      <a:cubicBezTo>
                        <a:pt x="58" y="53"/>
                        <a:pt x="53" y="51"/>
                        <a:pt x="53" y="53"/>
                      </a:cubicBezTo>
                      <a:cubicBezTo>
                        <a:pt x="54" y="56"/>
                        <a:pt x="51" y="57"/>
                        <a:pt x="50" y="59"/>
                      </a:cubicBezTo>
                      <a:cubicBezTo>
                        <a:pt x="50" y="58"/>
                        <a:pt x="50" y="58"/>
                        <a:pt x="50" y="58"/>
                      </a:cubicBezTo>
                      <a:cubicBezTo>
                        <a:pt x="52" y="61"/>
                        <a:pt x="46" y="57"/>
                        <a:pt x="50" y="61"/>
                      </a:cubicBezTo>
                      <a:cubicBezTo>
                        <a:pt x="49" y="61"/>
                        <a:pt x="49" y="61"/>
                        <a:pt x="48" y="60"/>
                      </a:cubicBezTo>
                      <a:cubicBezTo>
                        <a:pt x="49" y="62"/>
                        <a:pt x="45" y="60"/>
                        <a:pt x="47" y="62"/>
                      </a:cubicBezTo>
                      <a:cubicBezTo>
                        <a:pt x="47" y="62"/>
                        <a:pt x="47" y="62"/>
                        <a:pt x="47" y="62"/>
                      </a:cubicBezTo>
                      <a:cubicBezTo>
                        <a:pt x="45" y="62"/>
                        <a:pt x="46" y="64"/>
                        <a:pt x="44" y="63"/>
                      </a:cubicBezTo>
                      <a:cubicBezTo>
                        <a:pt x="44" y="63"/>
                        <a:pt x="44" y="63"/>
                        <a:pt x="43" y="62"/>
                      </a:cubicBezTo>
                      <a:cubicBezTo>
                        <a:pt x="42" y="61"/>
                        <a:pt x="46" y="65"/>
                        <a:pt x="42" y="63"/>
                      </a:cubicBezTo>
                      <a:cubicBezTo>
                        <a:pt x="42" y="63"/>
                        <a:pt x="44" y="64"/>
                        <a:pt x="44" y="64"/>
                      </a:cubicBezTo>
                      <a:cubicBezTo>
                        <a:pt x="41" y="64"/>
                        <a:pt x="43" y="68"/>
                        <a:pt x="43" y="70"/>
                      </a:cubicBezTo>
                      <a:cubicBezTo>
                        <a:pt x="40" y="70"/>
                        <a:pt x="36" y="66"/>
                        <a:pt x="38" y="69"/>
                      </a:cubicBezTo>
                      <a:cubicBezTo>
                        <a:pt x="38" y="68"/>
                        <a:pt x="40" y="70"/>
                        <a:pt x="39" y="69"/>
                      </a:cubicBezTo>
                      <a:cubicBezTo>
                        <a:pt x="40" y="70"/>
                        <a:pt x="35" y="67"/>
                        <a:pt x="36" y="68"/>
                      </a:cubicBezTo>
                      <a:cubicBezTo>
                        <a:pt x="39" y="70"/>
                        <a:pt x="38" y="69"/>
                        <a:pt x="39" y="70"/>
                      </a:cubicBezTo>
                      <a:cubicBezTo>
                        <a:pt x="37" y="70"/>
                        <a:pt x="35" y="69"/>
                        <a:pt x="36" y="71"/>
                      </a:cubicBezTo>
                      <a:cubicBezTo>
                        <a:pt x="35" y="70"/>
                        <a:pt x="35" y="70"/>
                        <a:pt x="35" y="70"/>
                      </a:cubicBezTo>
                      <a:cubicBezTo>
                        <a:pt x="38" y="73"/>
                        <a:pt x="36" y="72"/>
                        <a:pt x="39" y="75"/>
                      </a:cubicBezTo>
                      <a:cubicBezTo>
                        <a:pt x="39" y="77"/>
                        <a:pt x="38" y="79"/>
                        <a:pt x="38" y="82"/>
                      </a:cubicBezTo>
                      <a:cubicBezTo>
                        <a:pt x="38" y="84"/>
                        <a:pt x="37" y="86"/>
                        <a:pt x="37" y="88"/>
                      </a:cubicBezTo>
                      <a:cubicBezTo>
                        <a:pt x="35" y="89"/>
                        <a:pt x="35" y="91"/>
                        <a:pt x="34" y="93"/>
                      </a:cubicBezTo>
                      <a:cubicBezTo>
                        <a:pt x="33" y="94"/>
                        <a:pt x="33" y="95"/>
                        <a:pt x="32" y="96"/>
                      </a:cubicBezTo>
                      <a:cubicBezTo>
                        <a:pt x="32" y="97"/>
                        <a:pt x="31" y="97"/>
                        <a:pt x="30" y="98"/>
                      </a:cubicBezTo>
                      <a:cubicBezTo>
                        <a:pt x="26" y="97"/>
                        <a:pt x="26" y="97"/>
                        <a:pt x="27" y="99"/>
                      </a:cubicBezTo>
                      <a:cubicBezTo>
                        <a:pt x="27" y="99"/>
                        <a:pt x="27" y="99"/>
                        <a:pt x="26" y="99"/>
                      </a:cubicBezTo>
                      <a:cubicBezTo>
                        <a:pt x="29" y="100"/>
                        <a:pt x="26" y="99"/>
                        <a:pt x="29" y="101"/>
                      </a:cubicBezTo>
                      <a:cubicBezTo>
                        <a:pt x="28" y="102"/>
                        <a:pt x="28" y="103"/>
                        <a:pt x="28" y="105"/>
                      </a:cubicBezTo>
                      <a:cubicBezTo>
                        <a:pt x="27" y="104"/>
                        <a:pt x="25" y="103"/>
                        <a:pt x="25" y="104"/>
                      </a:cubicBezTo>
                      <a:cubicBezTo>
                        <a:pt x="27" y="105"/>
                        <a:pt x="27" y="105"/>
                        <a:pt x="27" y="105"/>
                      </a:cubicBezTo>
                      <a:cubicBezTo>
                        <a:pt x="26" y="104"/>
                        <a:pt x="26" y="104"/>
                        <a:pt x="26" y="104"/>
                      </a:cubicBezTo>
                      <a:cubicBezTo>
                        <a:pt x="26" y="105"/>
                        <a:pt x="28" y="106"/>
                        <a:pt x="29" y="106"/>
                      </a:cubicBezTo>
                      <a:cubicBezTo>
                        <a:pt x="29" y="108"/>
                        <a:pt x="28" y="109"/>
                        <a:pt x="26" y="111"/>
                      </a:cubicBezTo>
                      <a:cubicBezTo>
                        <a:pt x="24" y="112"/>
                        <a:pt x="23" y="114"/>
                        <a:pt x="22" y="116"/>
                      </a:cubicBezTo>
                      <a:cubicBezTo>
                        <a:pt x="21" y="116"/>
                        <a:pt x="22" y="118"/>
                        <a:pt x="22" y="119"/>
                      </a:cubicBezTo>
                      <a:cubicBezTo>
                        <a:pt x="17" y="120"/>
                        <a:pt x="13" y="122"/>
                        <a:pt x="15" y="126"/>
                      </a:cubicBezTo>
                      <a:cubicBezTo>
                        <a:pt x="15" y="126"/>
                        <a:pt x="8" y="124"/>
                        <a:pt x="6" y="12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50" name="Freeform 81"/>
                <p:cNvSpPr>
                  <a:spLocks/>
                </p:cNvSpPr>
                <p:nvPr/>
              </p:nvSpPr>
              <p:spPr bwMode="auto">
                <a:xfrm>
                  <a:off x="3928" y="1193"/>
                  <a:ext cx="1" cy="0"/>
                </a:xfrm>
                <a:custGeom>
                  <a:avLst/>
                  <a:gdLst>
                    <a:gd name="T0" fmla="*/ 3 w 3"/>
                    <a:gd name="T1" fmla="*/ 3 h 3"/>
                    <a:gd name="T2" fmla="*/ 0 w 3"/>
                    <a:gd name="T3" fmla="*/ 0 h 3"/>
                    <a:gd name="T4" fmla="*/ 3 w 3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cubicBezTo>
                        <a:pt x="2" y="2"/>
                        <a:pt x="2" y="2"/>
                        <a:pt x="0" y="0"/>
                      </a:cubicBezTo>
                      <a:cubicBezTo>
                        <a:pt x="1" y="1"/>
                        <a:pt x="3" y="2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51" name="Freeform 82"/>
                <p:cNvSpPr>
                  <a:spLocks/>
                </p:cNvSpPr>
                <p:nvPr/>
              </p:nvSpPr>
              <p:spPr bwMode="auto">
                <a:xfrm>
                  <a:off x="3924" y="1192"/>
                  <a:ext cx="1" cy="0"/>
                </a:xfrm>
                <a:custGeom>
                  <a:avLst/>
                  <a:gdLst>
                    <a:gd name="T0" fmla="*/ 2 w 2"/>
                    <a:gd name="T1" fmla="*/ 2 h 3"/>
                    <a:gd name="T2" fmla="*/ 1 w 2"/>
                    <a:gd name="T3" fmla="*/ 2 h 3"/>
                    <a:gd name="T4" fmla="*/ 1 w 2"/>
                    <a:gd name="T5" fmla="*/ 1 h 3"/>
                    <a:gd name="T6" fmla="*/ 2 w 2"/>
                    <a:gd name="T7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3">
                      <a:moveTo>
                        <a:pt x="2" y="2"/>
                      </a:moveTo>
                      <a:cubicBezTo>
                        <a:pt x="2" y="3"/>
                        <a:pt x="1" y="2"/>
                        <a:pt x="1" y="2"/>
                      </a:cubicBezTo>
                      <a:cubicBezTo>
                        <a:pt x="1" y="2"/>
                        <a:pt x="0" y="0"/>
                        <a:pt x="1" y="1"/>
                      </a:cubicBezTo>
                      <a:cubicBezTo>
                        <a:pt x="1" y="1"/>
                        <a:pt x="1" y="2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52" name="Freeform 83"/>
                <p:cNvSpPr>
                  <a:spLocks/>
                </p:cNvSpPr>
                <p:nvPr/>
              </p:nvSpPr>
              <p:spPr bwMode="auto">
                <a:xfrm>
                  <a:off x="3924" y="1192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53" name="Freeform 84"/>
                <p:cNvSpPr>
                  <a:spLocks/>
                </p:cNvSpPr>
                <p:nvPr/>
              </p:nvSpPr>
              <p:spPr bwMode="auto">
                <a:xfrm>
                  <a:off x="3923" y="1191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54" name="Freeform 85"/>
                <p:cNvSpPr>
                  <a:spLocks/>
                </p:cNvSpPr>
                <p:nvPr/>
              </p:nvSpPr>
              <p:spPr bwMode="auto">
                <a:xfrm>
                  <a:off x="3923" y="1192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1" y="2"/>
                        <a:pt x="0" y="1"/>
                      </a:cubicBezTo>
                      <a:cubicBezTo>
                        <a:pt x="1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55" name="Freeform 86"/>
                <p:cNvSpPr>
                  <a:spLocks/>
                </p:cNvSpPr>
                <p:nvPr/>
              </p:nvSpPr>
              <p:spPr bwMode="auto">
                <a:xfrm>
                  <a:off x="3922" y="1192"/>
                  <a:ext cx="0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1"/>
                        <a:pt x="2" y="2"/>
                        <a:pt x="1" y="1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56" name="Freeform 87"/>
                <p:cNvSpPr>
                  <a:spLocks/>
                </p:cNvSpPr>
                <p:nvPr/>
              </p:nvSpPr>
              <p:spPr bwMode="auto">
                <a:xfrm>
                  <a:off x="3922" y="1193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57" name="Rectangle 88"/>
                <p:cNvSpPr>
                  <a:spLocks noChangeArrowheads="1"/>
                </p:cNvSpPr>
                <p:nvPr/>
              </p:nvSpPr>
              <p:spPr bwMode="auto">
                <a:xfrm>
                  <a:off x="3916" y="1202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58" name="Freeform 89"/>
                <p:cNvSpPr>
                  <a:spLocks/>
                </p:cNvSpPr>
                <p:nvPr/>
              </p:nvSpPr>
              <p:spPr bwMode="auto">
                <a:xfrm>
                  <a:off x="3913" y="1206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59" name="Rectangle 90"/>
                <p:cNvSpPr>
                  <a:spLocks noChangeArrowheads="1"/>
                </p:cNvSpPr>
                <p:nvPr/>
              </p:nvSpPr>
              <p:spPr bwMode="auto">
                <a:xfrm>
                  <a:off x="3914" y="1209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60" name="Freeform 91"/>
                <p:cNvSpPr>
                  <a:spLocks/>
                </p:cNvSpPr>
                <p:nvPr/>
              </p:nvSpPr>
              <p:spPr bwMode="auto">
                <a:xfrm>
                  <a:off x="4078" y="1210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2" y="2"/>
                        <a:pt x="2" y="2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61" name="Freeform 92"/>
                <p:cNvSpPr>
                  <a:spLocks/>
                </p:cNvSpPr>
                <p:nvPr/>
              </p:nvSpPr>
              <p:spPr bwMode="auto">
                <a:xfrm>
                  <a:off x="4054" y="1207"/>
                  <a:ext cx="23" cy="25"/>
                </a:xfrm>
                <a:custGeom>
                  <a:avLst/>
                  <a:gdLst>
                    <a:gd name="T0" fmla="*/ 12 w 105"/>
                    <a:gd name="T1" fmla="*/ 92 h 110"/>
                    <a:gd name="T2" fmla="*/ 14 w 105"/>
                    <a:gd name="T3" fmla="*/ 88 h 110"/>
                    <a:gd name="T4" fmla="*/ 14 w 105"/>
                    <a:gd name="T5" fmla="*/ 77 h 110"/>
                    <a:gd name="T6" fmla="*/ 16 w 105"/>
                    <a:gd name="T7" fmla="*/ 75 h 110"/>
                    <a:gd name="T8" fmla="*/ 24 w 105"/>
                    <a:gd name="T9" fmla="*/ 70 h 110"/>
                    <a:gd name="T10" fmla="*/ 26 w 105"/>
                    <a:gd name="T11" fmla="*/ 68 h 110"/>
                    <a:gd name="T12" fmla="*/ 28 w 105"/>
                    <a:gd name="T13" fmla="*/ 62 h 110"/>
                    <a:gd name="T14" fmla="*/ 31 w 105"/>
                    <a:gd name="T15" fmla="*/ 59 h 110"/>
                    <a:gd name="T16" fmla="*/ 35 w 105"/>
                    <a:gd name="T17" fmla="*/ 59 h 110"/>
                    <a:gd name="T18" fmla="*/ 34 w 105"/>
                    <a:gd name="T19" fmla="*/ 55 h 110"/>
                    <a:gd name="T20" fmla="*/ 35 w 105"/>
                    <a:gd name="T21" fmla="*/ 49 h 110"/>
                    <a:gd name="T22" fmla="*/ 37 w 105"/>
                    <a:gd name="T23" fmla="*/ 48 h 110"/>
                    <a:gd name="T24" fmla="*/ 38 w 105"/>
                    <a:gd name="T25" fmla="*/ 43 h 110"/>
                    <a:gd name="T26" fmla="*/ 42 w 105"/>
                    <a:gd name="T27" fmla="*/ 42 h 110"/>
                    <a:gd name="T28" fmla="*/ 45 w 105"/>
                    <a:gd name="T29" fmla="*/ 39 h 110"/>
                    <a:gd name="T30" fmla="*/ 50 w 105"/>
                    <a:gd name="T31" fmla="*/ 37 h 110"/>
                    <a:gd name="T32" fmla="*/ 51 w 105"/>
                    <a:gd name="T33" fmla="*/ 34 h 110"/>
                    <a:gd name="T34" fmla="*/ 54 w 105"/>
                    <a:gd name="T35" fmla="*/ 35 h 110"/>
                    <a:gd name="T36" fmla="*/ 54 w 105"/>
                    <a:gd name="T37" fmla="*/ 32 h 110"/>
                    <a:gd name="T38" fmla="*/ 54 w 105"/>
                    <a:gd name="T39" fmla="*/ 31 h 110"/>
                    <a:gd name="T40" fmla="*/ 56 w 105"/>
                    <a:gd name="T41" fmla="*/ 29 h 110"/>
                    <a:gd name="T42" fmla="*/ 61 w 105"/>
                    <a:gd name="T43" fmla="*/ 24 h 110"/>
                    <a:gd name="T44" fmla="*/ 63 w 105"/>
                    <a:gd name="T45" fmla="*/ 22 h 110"/>
                    <a:gd name="T46" fmla="*/ 65 w 105"/>
                    <a:gd name="T47" fmla="*/ 21 h 110"/>
                    <a:gd name="T48" fmla="*/ 71 w 105"/>
                    <a:gd name="T49" fmla="*/ 17 h 110"/>
                    <a:gd name="T50" fmla="*/ 76 w 105"/>
                    <a:gd name="T51" fmla="*/ 22 h 110"/>
                    <a:gd name="T52" fmla="*/ 74 w 105"/>
                    <a:gd name="T53" fmla="*/ 16 h 110"/>
                    <a:gd name="T54" fmla="*/ 71 w 105"/>
                    <a:gd name="T55" fmla="*/ 9 h 110"/>
                    <a:gd name="T56" fmla="*/ 75 w 105"/>
                    <a:gd name="T57" fmla="*/ 9 h 110"/>
                    <a:gd name="T58" fmla="*/ 74 w 105"/>
                    <a:gd name="T59" fmla="*/ 6 h 110"/>
                    <a:gd name="T60" fmla="*/ 76 w 105"/>
                    <a:gd name="T61" fmla="*/ 7 h 110"/>
                    <a:gd name="T62" fmla="*/ 81 w 105"/>
                    <a:gd name="T63" fmla="*/ 11 h 110"/>
                    <a:gd name="T64" fmla="*/ 80 w 105"/>
                    <a:gd name="T65" fmla="*/ 5 h 110"/>
                    <a:gd name="T66" fmla="*/ 83 w 105"/>
                    <a:gd name="T67" fmla="*/ 7 h 110"/>
                    <a:gd name="T68" fmla="*/ 82 w 105"/>
                    <a:gd name="T69" fmla="*/ 3 h 110"/>
                    <a:gd name="T70" fmla="*/ 84 w 105"/>
                    <a:gd name="T71" fmla="*/ 1 h 110"/>
                    <a:gd name="T72" fmla="*/ 88 w 105"/>
                    <a:gd name="T73" fmla="*/ 9 h 110"/>
                    <a:gd name="T74" fmla="*/ 88 w 105"/>
                    <a:gd name="T75" fmla="*/ 2 h 110"/>
                    <a:gd name="T76" fmla="*/ 99 w 105"/>
                    <a:gd name="T77" fmla="*/ 9 h 110"/>
                    <a:gd name="T78" fmla="*/ 101 w 105"/>
                    <a:gd name="T79" fmla="*/ 10 h 110"/>
                    <a:gd name="T80" fmla="*/ 103 w 105"/>
                    <a:gd name="T81" fmla="*/ 8 h 110"/>
                    <a:gd name="T82" fmla="*/ 105 w 105"/>
                    <a:gd name="T83" fmla="*/ 13 h 110"/>
                    <a:gd name="T84" fmla="*/ 100 w 105"/>
                    <a:gd name="T85" fmla="*/ 11 h 110"/>
                    <a:gd name="T86" fmla="*/ 99 w 105"/>
                    <a:gd name="T87" fmla="*/ 21 h 110"/>
                    <a:gd name="T88" fmla="*/ 93 w 105"/>
                    <a:gd name="T89" fmla="*/ 29 h 110"/>
                    <a:gd name="T90" fmla="*/ 85 w 105"/>
                    <a:gd name="T91" fmla="*/ 37 h 110"/>
                    <a:gd name="T92" fmla="*/ 79 w 105"/>
                    <a:gd name="T93" fmla="*/ 43 h 110"/>
                    <a:gd name="T94" fmla="*/ 75 w 105"/>
                    <a:gd name="T95" fmla="*/ 48 h 110"/>
                    <a:gd name="T96" fmla="*/ 64 w 105"/>
                    <a:gd name="T97" fmla="*/ 55 h 110"/>
                    <a:gd name="T98" fmla="*/ 57 w 105"/>
                    <a:gd name="T99" fmla="*/ 57 h 110"/>
                    <a:gd name="T100" fmla="*/ 49 w 105"/>
                    <a:gd name="T101" fmla="*/ 62 h 110"/>
                    <a:gd name="T102" fmla="*/ 35 w 105"/>
                    <a:gd name="T103" fmla="*/ 88 h 110"/>
                    <a:gd name="T104" fmla="*/ 30 w 105"/>
                    <a:gd name="T105" fmla="*/ 94 h 110"/>
                    <a:gd name="T106" fmla="*/ 4 w 105"/>
                    <a:gd name="T107" fmla="*/ 103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05" h="110">
                      <a:moveTo>
                        <a:pt x="4" y="103"/>
                      </a:moveTo>
                      <a:cubicBezTo>
                        <a:pt x="0" y="98"/>
                        <a:pt x="7" y="100"/>
                        <a:pt x="4" y="96"/>
                      </a:cubicBezTo>
                      <a:cubicBezTo>
                        <a:pt x="4" y="96"/>
                        <a:pt x="7" y="98"/>
                        <a:pt x="7" y="98"/>
                      </a:cubicBezTo>
                      <a:cubicBezTo>
                        <a:pt x="3" y="93"/>
                        <a:pt x="8" y="92"/>
                        <a:pt x="12" y="93"/>
                      </a:cubicBezTo>
                      <a:cubicBezTo>
                        <a:pt x="13" y="94"/>
                        <a:pt x="13" y="94"/>
                        <a:pt x="13" y="94"/>
                      </a:cubicBezTo>
                      <a:cubicBezTo>
                        <a:pt x="14" y="94"/>
                        <a:pt x="11" y="92"/>
                        <a:pt x="12" y="92"/>
                      </a:cubicBezTo>
                      <a:cubicBezTo>
                        <a:pt x="13" y="92"/>
                        <a:pt x="13" y="92"/>
                        <a:pt x="14" y="93"/>
                      </a:cubicBezTo>
                      <a:cubicBezTo>
                        <a:pt x="12" y="91"/>
                        <a:pt x="13" y="92"/>
                        <a:pt x="12" y="90"/>
                      </a:cubicBezTo>
                      <a:cubicBezTo>
                        <a:pt x="13" y="91"/>
                        <a:pt x="14" y="92"/>
                        <a:pt x="15" y="92"/>
                      </a:cubicBezTo>
                      <a:cubicBezTo>
                        <a:pt x="13" y="91"/>
                        <a:pt x="13" y="91"/>
                        <a:pt x="13" y="91"/>
                      </a:cubicBezTo>
                      <a:cubicBezTo>
                        <a:pt x="9" y="86"/>
                        <a:pt x="15" y="90"/>
                        <a:pt x="13" y="87"/>
                      </a:cubicBezTo>
                      <a:cubicBezTo>
                        <a:pt x="13" y="87"/>
                        <a:pt x="14" y="88"/>
                        <a:pt x="14" y="88"/>
                      </a:cubicBezTo>
                      <a:cubicBezTo>
                        <a:pt x="12" y="85"/>
                        <a:pt x="14" y="83"/>
                        <a:pt x="14" y="81"/>
                      </a:cubicBezTo>
                      <a:cubicBezTo>
                        <a:pt x="15" y="82"/>
                        <a:pt x="16" y="83"/>
                        <a:pt x="17" y="83"/>
                      </a:cubicBezTo>
                      <a:cubicBezTo>
                        <a:pt x="15" y="82"/>
                        <a:pt x="14" y="81"/>
                        <a:pt x="14" y="80"/>
                      </a:cubicBezTo>
                      <a:cubicBezTo>
                        <a:pt x="17" y="82"/>
                        <a:pt x="13" y="78"/>
                        <a:pt x="14" y="79"/>
                      </a:cubicBezTo>
                      <a:cubicBezTo>
                        <a:pt x="15" y="79"/>
                        <a:pt x="15" y="79"/>
                        <a:pt x="15" y="79"/>
                      </a:cubicBezTo>
                      <a:cubicBezTo>
                        <a:pt x="13" y="77"/>
                        <a:pt x="17" y="80"/>
                        <a:pt x="14" y="77"/>
                      </a:cubicBezTo>
                      <a:cubicBezTo>
                        <a:pt x="16" y="78"/>
                        <a:pt x="16" y="78"/>
                        <a:pt x="16" y="78"/>
                      </a:cubicBezTo>
                      <a:cubicBezTo>
                        <a:pt x="13" y="76"/>
                        <a:pt x="18" y="79"/>
                        <a:pt x="17" y="78"/>
                      </a:cubicBezTo>
                      <a:cubicBezTo>
                        <a:pt x="16" y="77"/>
                        <a:pt x="16" y="77"/>
                        <a:pt x="16" y="77"/>
                      </a:cubicBezTo>
                      <a:cubicBezTo>
                        <a:pt x="15" y="76"/>
                        <a:pt x="17" y="77"/>
                        <a:pt x="17" y="77"/>
                      </a:cubicBezTo>
                      <a:cubicBezTo>
                        <a:pt x="17" y="77"/>
                        <a:pt x="17" y="77"/>
                        <a:pt x="17" y="77"/>
                      </a:cubicBezTo>
                      <a:cubicBezTo>
                        <a:pt x="17" y="76"/>
                        <a:pt x="19" y="77"/>
                        <a:pt x="16" y="75"/>
                      </a:cubicBezTo>
                      <a:cubicBezTo>
                        <a:pt x="18" y="76"/>
                        <a:pt x="17" y="76"/>
                        <a:pt x="20" y="78"/>
                      </a:cubicBezTo>
                      <a:cubicBezTo>
                        <a:pt x="19" y="74"/>
                        <a:pt x="21" y="73"/>
                        <a:pt x="22" y="71"/>
                      </a:cubicBezTo>
                      <a:cubicBezTo>
                        <a:pt x="23" y="72"/>
                        <a:pt x="24" y="72"/>
                        <a:pt x="24" y="73"/>
                      </a:cubicBezTo>
                      <a:cubicBezTo>
                        <a:pt x="24" y="72"/>
                        <a:pt x="25" y="72"/>
                        <a:pt x="24" y="71"/>
                      </a:cubicBezTo>
                      <a:cubicBezTo>
                        <a:pt x="24" y="71"/>
                        <a:pt x="25" y="72"/>
                        <a:pt x="25" y="72"/>
                      </a:cubicBezTo>
                      <a:cubicBezTo>
                        <a:pt x="26" y="72"/>
                        <a:pt x="23" y="69"/>
                        <a:pt x="24" y="70"/>
                      </a:cubicBezTo>
                      <a:cubicBezTo>
                        <a:pt x="25" y="70"/>
                        <a:pt x="25" y="71"/>
                        <a:pt x="26" y="72"/>
                      </a:cubicBezTo>
                      <a:cubicBezTo>
                        <a:pt x="25" y="70"/>
                        <a:pt x="25" y="70"/>
                        <a:pt x="25" y="69"/>
                      </a:cubicBezTo>
                      <a:cubicBezTo>
                        <a:pt x="25" y="69"/>
                        <a:pt x="26" y="70"/>
                        <a:pt x="26" y="70"/>
                      </a:cubicBezTo>
                      <a:cubicBezTo>
                        <a:pt x="25" y="68"/>
                        <a:pt x="27" y="70"/>
                        <a:pt x="26" y="69"/>
                      </a:cubicBezTo>
                      <a:cubicBezTo>
                        <a:pt x="28" y="70"/>
                        <a:pt x="28" y="70"/>
                        <a:pt x="28" y="70"/>
                      </a:cubicBezTo>
                      <a:cubicBezTo>
                        <a:pt x="30" y="71"/>
                        <a:pt x="25" y="67"/>
                        <a:pt x="26" y="68"/>
                      </a:cubicBezTo>
                      <a:cubicBezTo>
                        <a:pt x="27" y="68"/>
                        <a:pt x="27" y="69"/>
                        <a:pt x="28" y="69"/>
                      </a:cubicBezTo>
                      <a:cubicBezTo>
                        <a:pt x="26" y="66"/>
                        <a:pt x="27" y="67"/>
                        <a:pt x="27" y="65"/>
                      </a:cubicBezTo>
                      <a:cubicBezTo>
                        <a:pt x="27" y="66"/>
                        <a:pt x="27" y="66"/>
                        <a:pt x="27" y="66"/>
                      </a:cubicBezTo>
                      <a:cubicBezTo>
                        <a:pt x="27" y="65"/>
                        <a:pt x="29" y="65"/>
                        <a:pt x="28" y="64"/>
                      </a:cubicBezTo>
                      <a:cubicBezTo>
                        <a:pt x="29" y="64"/>
                        <a:pt x="31" y="67"/>
                        <a:pt x="31" y="66"/>
                      </a:cubicBezTo>
                      <a:cubicBezTo>
                        <a:pt x="28" y="64"/>
                        <a:pt x="31" y="64"/>
                        <a:pt x="28" y="62"/>
                      </a:cubicBezTo>
                      <a:cubicBezTo>
                        <a:pt x="28" y="62"/>
                        <a:pt x="30" y="62"/>
                        <a:pt x="29" y="61"/>
                      </a:cubicBezTo>
                      <a:cubicBezTo>
                        <a:pt x="30" y="62"/>
                        <a:pt x="33" y="64"/>
                        <a:pt x="32" y="64"/>
                      </a:cubicBezTo>
                      <a:cubicBezTo>
                        <a:pt x="34" y="65"/>
                        <a:pt x="34" y="65"/>
                        <a:pt x="34" y="65"/>
                      </a:cubicBezTo>
                      <a:cubicBezTo>
                        <a:pt x="35" y="67"/>
                        <a:pt x="34" y="65"/>
                        <a:pt x="35" y="67"/>
                      </a:cubicBezTo>
                      <a:cubicBezTo>
                        <a:pt x="35" y="66"/>
                        <a:pt x="34" y="65"/>
                        <a:pt x="35" y="65"/>
                      </a:cubicBezTo>
                      <a:cubicBezTo>
                        <a:pt x="34" y="63"/>
                        <a:pt x="31" y="60"/>
                        <a:pt x="31" y="59"/>
                      </a:cubicBezTo>
                      <a:cubicBezTo>
                        <a:pt x="32" y="61"/>
                        <a:pt x="34" y="62"/>
                        <a:pt x="35" y="63"/>
                      </a:cubicBezTo>
                      <a:cubicBezTo>
                        <a:pt x="31" y="57"/>
                        <a:pt x="31" y="57"/>
                        <a:pt x="31" y="57"/>
                      </a:cubicBezTo>
                      <a:cubicBezTo>
                        <a:pt x="31" y="57"/>
                        <a:pt x="33" y="59"/>
                        <a:pt x="32" y="58"/>
                      </a:cubicBezTo>
                      <a:cubicBezTo>
                        <a:pt x="31" y="58"/>
                        <a:pt x="31" y="57"/>
                        <a:pt x="31" y="57"/>
                      </a:cubicBezTo>
                      <a:cubicBezTo>
                        <a:pt x="31" y="57"/>
                        <a:pt x="31" y="55"/>
                        <a:pt x="33" y="58"/>
                      </a:cubicBezTo>
                      <a:cubicBezTo>
                        <a:pt x="34" y="59"/>
                        <a:pt x="34" y="58"/>
                        <a:pt x="35" y="59"/>
                      </a:cubicBezTo>
                      <a:cubicBezTo>
                        <a:pt x="35" y="59"/>
                        <a:pt x="34" y="58"/>
                        <a:pt x="34" y="58"/>
                      </a:cubicBezTo>
                      <a:cubicBezTo>
                        <a:pt x="35" y="58"/>
                        <a:pt x="35" y="58"/>
                        <a:pt x="35" y="58"/>
                      </a:cubicBezTo>
                      <a:cubicBezTo>
                        <a:pt x="35" y="58"/>
                        <a:pt x="34" y="56"/>
                        <a:pt x="33" y="55"/>
                      </a:cubicBezTo>
                      <a:cubicBezTo>
                        <a:pt x="32" y="55"/>
                        <a:pt x="34" y="57"/>
                        <a:pt x="33" y="56"/>
                      </a:cubicBezTo>
                      <a:cubicBezTo>
                        <a:pt x="32" y="54"/>
                        <a:pt x="32" y="54"/>
                        <a:pt x="32" y="53"/>
                      </a:cubicBezTo>
                      <a:cubicBezTo>
                        <a:pt x="33" y="54"/>
                        <a:pt x="33" y="55"/>
                        <a:pt x="34" y="55"/>
                      </a:cubicBezTo>
                      <a:cubicBezTo>
                        <a:pt x="32" y="53"/>
                        <a:pt x="32" y="52"/>
                        <a:pt x="32" y="51"/>
                      </a:cubicBezTo>
                      <a:cubicBezTo>
                        <a:pt x="31" y="49"/>
                        <a:pt x="34" y="53"/>
                        <a:pt x="33" y="52"/>
                      </a:cubicBezTo>
                      <a:cubicBezTo>
                        <a:pt x="35" y="53"/>
                        <a:pt x="32" y="49"/>
                        <a:pt x="35" y="51"/>
                      </a:cubicBezTo>
                      <a:cubicBezTo>
                        <a:pt x="35" y="51"/>
                        <a:pt x="33" y="49"/>
                        <a:pt x="34" y="50"/>
                      </a:cubicBezTo>
                      <a:cubicBezTo>
                        <a:pt x="34" y="49"/>
                        <a:pt x="36" y="51"/>
                        <a:pt x="35" y="50"/>
                      </a:cubicBezTo>
                      <a:cubicBezTo>
                        <a:pt x="36" y="51"/>
                        <a:pt x="35" y="50"/>
                        <a:pt x="35" y="49"/>
                      </a:cubicBezTo>
                      <a:cubicBezTo>
                        <a:pt x="35" y="48"/>
                        <a:pt x="36" y="50"/>
                        <a:pt x="36" y="50"/>
                      </a:cubicBezTo>
                      <a:cubicBezTo>
                        <a:pt x="35" y="49"/>
                        <a:pt x="35" y="46"/>
                        <a:pt x="37" y="47"/>
                      </a:cubicBezTo>
                      <a:cubicBezTo>
                        <a:pt x="36" y="47"/>
                        <a:pt x="35" y="44"/>
                        <a:pt x="35" y="44"/>
                      </a:cubicBezTo>
                      <a:cubicBezTo>
                        <a:pt x="36" y="46"/>
                        <a:pt x="36" y="46"/>
                        <a:pt x="36" y="46"/>
                      </a:cubicBezTo>
                      <a:cubicBezTo>
                        <a:pt x="37" y="47"/>
                        <a:pt x="37" y="45"/>
                        <a:pt x="38" y="47"/>
                      </a:cubicBezTo>
                      <a:cubicBezTo>
                        <a:pt x="37" y="44"/>
                        <a:pt x="38" y="49"/>
                        <a:pt x="37" y="48"/>
                      </a:cubicBezTo>
                      <a:cubicBezTo>
                        <a:pt x="39" y="49"/>
                        <a:pt x="36" y="44"/>
                        <a:pt x="38" y="47"/>
                      </a:cubicBezTo>
                      <a:cubicBezTo>
                        <a:pt x="38" y="46"/>
                        <a:pt x="37" y="44"/>
                        <a:pt x="38" y="46"/>
                      </a:cubicBezTo>
                      <a:cubicBezTo>
                        <a:pt x="38" y="45"/>
                        <a:pt x="40" y="48"/>
                        <a:pt x="40" y="48"/>
                      </a:cubicBezTo>
                      <a:cubicBezTo>
                        <a:pt x="40" y="47"/>
                        <a:pt x="39" y="47"/>
                        <a:pt x="39" y="46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3"/>
                        <a:pt x="40" y="45"/>
                        <a:pt x="38" y="43"/>
                      </a:cubicBezTo>
                      <a:cubicBezTo>
                        <a:pt x="39" y="45"/>
                        <a:pt x="38" y="42"/>
                        <a:pt x="40" y="45"/>
                      </a:cubicBezTo>
                      <a:cubicBezTo>
                        <a:pt x="42" y="47"/>
                        <a:pt x="42" y="47"/>
                        <a:pt x="42" y="47"/>
                      </a:cubicBezTo>
                      <a:cubicBezTo>
                        <a:pt x="42" y="46"/>
                        <a:pt x="40" y="44"/>
                        <a:pt x="39" y="43"/>
                      </a:cubicBezTo>
                      <a:cubicBezTo>
                        <a:pt x="40" y="43"/>
                        <a:pt x="40" y="44"/>
                        <a:pt x="40" y="44"/>
                      </a:cubicBezTo>
                      <a:cubicBezTo>
                        <a:pt x="38" y="41"/>
                        <a:pt x="41" y="44"/>
                        <a:pt x="39" y="41"/>
                      </a:cubicBezTo>
                      <a:cubicBezTo>
                        <a:pt x="40" y="42"/>
                        <a:pt x="40" y="41"/>
                        <a:pt x="42" y="42"/>
                      </a:cubicBezTo>
                      <a:cubicBezTo>
                        <a:pt x="42" y="41"/>
                        <a:pt x="41" y="40"/>
                        <a:pt x="42" y="40"/>
                      </a:cubicBezTo>
                      <a:cubicBezTo>
                        <a:pt x="42" y="41"/>
                        <a:pt x="42" y="41"/>
                        <a:pt x="43" y="41"/>
                      </a:cubicBezTo>
                      <a:cubicBezTo>
                        <a:pt x="44" y="42"/>
                        <a:pt x="43" y="41"/>
                        <a:pt x="43" y="41"/>
                      </a:cubicBezTo>
                      <a:cubicBezTo>
                        <a:pt x="43" y="41"/>
                        <a:pt x="45" y="42"/>
                        <a:pt x="46" y="43"/>
                      </a:cubicBezTo>
                      <a:cubicBezTo>
                        <a:pt x="45" y="42"/>
                        <a:pt x="44" y="40"/>
                        <a:pt x="43" y="39"/>
                      </a:cubicBezTo>
                      <a:cubicBezTo>
                        <a:pt x="46" y="42"/>
                        <a:pt x="42" y="36"/>
                        <a:pt x="45" y="39"/>
                      </a:cubicBezTo>
                      <a:cubicBezTo>
                        <a:pt x="45" y="39"/>
                        <a:pt x="46" y="41"/>
                        <a:pt x="47" y="41"/>
                      </a:cubicBezTo>
                      <a:cubicBezTo>
                        <a:pt x="50" y="44"/>
                        <a:pt x="45" y="39"/>
                        <a:pt x="47" y="40"/>
                      </a:cubicBezTo>
                      <a:cubicBezTo>
                        <a:pt x="45" y="37"/>
                        <a:pt x="45" y="37"/>
                        <a:pt x="45" y="37"/>
                      </a:cubicBezTo>
                      <a:cubicBezTo>
                        <a:pt x="46" y="39"/>
                        <a:pt x="44" y="35"/>
                        <a:pt x="46" y="38"/>
                      </a:cubicBezTo>
                      <a:cubicBezTo>
                        <a:pt x="46" y="37"/>
                        <a:pt x="47" y="38"/>
                        <a:pt x="45" y="36"/>
                      </a:cubicBezTo>
                      <a:cubicBezTo>
                        <a:pt x="48" y="37"/>
                        <a:pt x="46" y="33"/>
                        <a:pt x="50" y="37"/>
                      </a:cubicBezTo>
                      <a:cubicBezTo>
                        <a:pt x="50" y="37"/>
                        <a:pt x="51" y="37"/>
                        <a:pt x="49" y="36"/>
                      </a:cubicBezTo>
                      <a:cubicBezTo>
                        <a:pt x="48" y="34"/>
                        <a:pt x="50" y="37"/>
                        <a:pt x="49" y="36"/>
                      </a:cubicBezTo>
                      <a:cubicBezTo>
                        <a:pt x="49" y="36"/>
                        <a:pt x="49" y="35"/>
                        <a:pt x="48" y="35"/>
                      </a:cubicBezTo>
                      <a:cubicBezTo>
                        <a:pt x="49" y="35"/>
                        <a:pt x="49" y="35"/>
                        <a:pt x="51" y="37"/>
                      </a:cubicBezTo>
                      <a:cubicBezTo>
                        <a:pt x="53" y="39"/>
                        <a:pt x="48" y="33"/>
                        <a:pt x="49" y="33"/>
                      </a:cubicBezTo>
                      <a:cubicBezTo>
                        <a:pt x="50" y="34"/>
                        <a:pt x="51" y="35"/>
                        <a:pt x="51" y="34"/>
                      </a:cubicBezTo>
                      <a:cubicBezTo>
                        <a:pt x="50" y="32"/>
                        <a:pt x="50" y="32"/>
                        <a:pt x="50" y="32"/>
                      </a:cubicBezTo>
                      <a:cubicBezTo>
                        <a:pt x="50" y="32"/>
                        <a:pt x="52" y="34"/>
                        <a:pt x="53" y="36"/>
                      </a:cubicBezTo>
                      <a:cubicBezTo>
                        <a:pt x="53" y="36"/>
                        <a:pt x="54" y="35"/>
                        <a:pt x="53" y="34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3" y="35"/>
                        <a:pt x="54" y="35"/>
                        <a:pt x="54" y="34"/>
                      </a:cubicBezTo>
                      <a:cubicBezTo>
                        <a:pt x="54" y="35"/>
                        <a:pt x="54" y="35"/>
                        <a:pt x="54" y="35"/>
                      </a:cubicBezTo>
                      <a:cubicBezTo>
                        <a:pt x="55" y="36"/>
                        <a:pt x="54" y="35"/>
                        <a:pt x="54" y="35"/>
                      </a:cubicBezTo>
                      <a:cubicBezTo>
                        <a:pt x="53" y="33"/>
                        <a:pt x="53" y="33"/>
                        <a:pt x="52" y="33"/>
                      </a:cubicBezTo>
                      <a:cubicBezTo>
                        <a:pt x="52" y="32"/>
                        <a:pt x="52" y="32"/>
                        <a:pt x="52" y="31"/>
                      </a:cubicBezTo>
                      <a:cubicBezTo>
                        <a:pt x="53" y="33"/>
                        <a:pt x="53" y="32"/>
                        <a:pt x="53" y="32"/>
                      </a:cubicBezTo>
                      <a:cubicBezTo>
                        <a:pt x="54" y="32"/>
                        <a:pt x="52" y="30"/>
                        <a:pt x="52" y="30"/>
                      </a:cubicBezTo>
                      <a:cubicBezTo>
                        <a:pt x="53" y="31"/>
                        <a:pt x="53" y="30"/>
                        <a:pt x="54" y="32"/>
                      </a:cubicBezTo>
                      <a:cubicBezTo>
                        <a:pt x="54" y="32"/>
                        <a:pt x="53" y="31"/>
                        <a:pt x="53" y="32"/>
                      </a:cubicBezTo>
                      <a:cubicBezTo>
                        <a:pt x="54" y="32"/>
                        <a:pt x="55" y="34"/>
                        <a:pt x="55" y="33"/>
                      </a:cubicBezTo>
                      <a:cubicBezTo>
                        <a:pt x="54" y="32"/>
                        <a:pt x="52" y="29"/>
                        <a:pt x="53" y="30"/>
                      </a:cubicBezTo>
                      <a:cubicBezTo>
                        <a:pt x="53" y="30"/>
                        <a:pt x="54" y="31"/>
                        <a:pt x="54" y="32"/>
                      </a:cubicBezTo>
                      <a:cubicBezTo>
                        <a:pt x="55" y="33"/>
                        <a:pt x="55" y="33"/>
                        <a:pt x="55" y="33"/>
                      </a:cubicBezTo>
                      <a:cubicBezTo>
                        <a:pt x="54" y="31"/>
                        <a:pt x="54" y="31"/>
                        <a:pt x="54" y="31"/>
                      </a:cubicBezTo>
                      <a:cubicBezTo>
                        <a:pt x="55" y="31"/>
                        <a:pt x="55" y="31"/>
                        <a:pt x="55" y="32"/>
                      </a:cubicBezTo>
                      <a:cubicBezTo>
                        <a:pt x="54" y="30"/>
                        <a:pt x="55" y="31"/>
                        <a:pt x="54" y="29"/>
                      </a:cubicBezTo>
                      <a:cubicBezTo>
                        <a:pt x="54" y="28"/>
                        <a:pt x="55" y="29"/>
                        <a:pt x="55" y="30"/>
                      </a:cubicBezTo>
                      <a:cubicBezTo>
                        <a:pt x="55" y="30"/>
                        <a:pt x="55" y="30"/>
                        <a:pt x="55" y="30"/>
                      </a:cubicBezTo>
                      <a:cubicBezTo>
                        <a:pt x="56" y="30"/>
                        <a:pt x="56" y="30"/>
                        <a:pt x="55" y="28"/>
                      </a:cubicBezTo>
                      <a:cubicBezTo>
                        <a:pt x="56" y="29"/>
                        <a:pt x="56" y="29"/>
                        <a:pt x="56" y="29"/>
                      </a:cubicBezTo>
                      <a:cubicBezTo>
                        <a:pt x="56" y="29"/>
                        <a:pt x="56" y="28"/>
                        <a:pt x="55" y="27"/>
                      </a:cubicBezTo>
                      <a:cubicBezTo>
                        <a:pt x="57" y="28"/>
                        <a:pt x="60" y="33"/>
                        <a:pt x="59" y="31"/>
                      </a:cubicBezTo>
                      <a:cubicBezTo>
                        <a:pt x="59" y="31"/>
                        <a:pt x="57" y="28"/>
                        <a:pt x="56" y="27"/>
                      </a:cubicBezTo>
                      <a:cubicBezTo>
                        <a:pt x="58" y="27"/>
                        <a:pt x="56" y="24"/>
                        <a:pt x="59" y="26"/>
                      </a:cubicBezTo>
                      <a:cubicBezTo>
                        <a:pt x="58" y="26"/>
                        <a:pt x="58" y="25"/>
                        <a:pt x="58" y="25"/>
                      </a:cubicBezTo>
                      <a:cubicBezTo>
                        <a:pt x="59" y="25"/>
                        <a:pt x="58" y="21"/>
                        <a:pt x="61" y="24"/>
                      </a:cubicBezTo>
                      <a:cubicBezTo>
                        <a:pt x="62" y="25"/>
                        <a:pt x="63" y="26"/>
                        <a:pt x="63" y="27"/>
                      </a:cubicBezTo>
                      <a:cubicBezTo>
                        <a:pt x="62" y="25"/>
                        <a:pt x="65" y="28"/>
                        <a:pt x="63" y="25"/>
                      </a:cubicBezTo>
                      <a:cubicBezTo>
                        <a:pt x="62" y="24"/>
                        <a:pt x="61" y="23"/>
                        <a:pt x="60" y="23"/>
                      </a:cubicBezTo>
                      <a:cubicBezTo>
                        <a:pt x="60" y="22"/>
                        <a:pt x="61" y="21"/>
                        <a:pt x="62" y="22"/>
                      </a:cubicBezTo>
                      <a:cubicBezTo>
                        <a:pt x="62" y="22"/>
                        <a:pt x="62" y="21"/>
                        <a:pt x="61" y="21"/>
                      </a:cubicBezTo>
                      <a:cubicBezTo>
                        <a:pt x="63" y="23"/>
                        <a:pt x="64" y="23"/>
                        <a:pt x="63" y="22"/>
                      </a:cubicBezTo>
                      <a:cubicBezTo>
                        <a:pt x="62" y="21"/>
                        <a:pt x="62" y="21"/>
                        <a:pt x="62" y="21"/>
                      </a:cubicBezTo>
                      <a:cubicBezTo>
                        <a:pt x="64" y="22"/>
                        <a:pt x="64" y="22"/>
                        <a:pt x="64" y="22"/>
                      </a:cubicBezTo>
                      <a:cubicBezTo>
                        <a:pt x="63" y="21"/>
                        <a:pt x="61" y="19"/>
                        <a:pt x="63" y="20"/>
                      </a:cubicBezTo>
                      <a:cubicBezTo>
                        <a:pt x="63" y="20"/>
                        <a:pt x="64" y="21"/>
                        <a:pt x="64" y="21"/>
                      </a:cubicBezTo>
                      <a:cubicBezTo>
                        <a:pt x="63" y="20"/>
                        <a:pt x="62" y="18"/>
                        <a:pt x="64" y="19"/>
                      </a:cubicBezTo>
                      <a:cubicBezTo>
                        <a:pt x="65" y="21"/>
                        <a:pt x="65" y="21"/>
                        <a:pt x="65" y="21"/>
                      </a:cubicBezTo>
                      <a:cubicBezTo>
                        <a:pt x="65" y="20"/>
                        <a:pt x="65" y="19"/>
                        <a:pt x="64" y="18"/>
                      </a:cubicBezTo>
                      <a:cubicBezTo>
                        <a:pt x="65" y="19"/>
                        <a:pt x="66" y="19"/>
                        <a:pt x="67" y="21"/>
                      </a:cubicBezTo>
                      <a:cubicBezTo>
                        <a:pt x="65" y="16"/>
                        <a:pt x="66" y="14"/>
                        <a:pt x="68" y="14"/>
                      </a:cubicBezTo>
                      <a:cubicBezTo>
                        <a:pt x="68" y="15"/>
                        <a:pt x="68" y="15"/>
                        <a:pt x="68" y="15"/>
                      </a:cubicBezTo>
                      <a:cubicBezTo>
                        <a:pt x="70" y="16"/>
                        <a:pt x="67" y="13"/>
                        <a:pt x="68" y="14"/>
                      </a:cubicBezTo>
                      <a:cubicBezTo>
                        <a:pt x="69" y="15"/>
                        <a:pt x="70" y="16"/>
                        <a:pt x="71" y="17"/>
                      </a:cubicBezTo>
                      <a:cubicBezTo>
                        <a:pt x="72" y="18"/>
                        <a:pt x="70" y="15"/>
                        <a:pt x="70" y="14"/>
                      </a:cubicBezTo>
                      <a:cubicBezTo>
                        <a:pt x="69" y="13"/>
                        <a:pt x="70" y="15"/>
                        <a:pt x="69" y="14"/>
                      </a:cubicBezTo>
                      <a:cubicBezTo>
                        <a:pt x="69" y="13"/>
                        <a:pt x="70" y="14"/>
                        <a:pt x="69" y="12"/>
                      </a:cubicBezTo>
                      <a:cubicBezTo>
                        <a:pt x="69" y="13"/>
                        <a:pt x="71" y="15"/>
                        <a:pt x="71" y="15"/>
                      </a:cubicBezTo>
                      <a:cubicBezTo>
                        <a:pt x="71" y="14"/>
                        <a:pt x="71" y="14"/>
                        <a:pt x="71" y="14"/>
                      </a:cubicBezTo>
                      <a:cubicBezTo>
                        <a:pt x="73" y="17"/>
                        <a:pt x="73" y="19"/>
                        <a:pt x="76" y="22"/>
                      </a:cubicBezTo>
                      <a:cubicBezTo>
                        <a:pt x="76" y="22"/>
                        <a:pt x="76" y="22"/>
                        <a:pt x="76" y="22"/>
                      </a:cubicBezTo>
                      <a:cubicBezTo>
                        <a:pt x="78" y="24"/>
                        <a:pt x="77" y="25"/>
                        <a:pt x="78" y="25"/>
                      </a:cubicBezTo>
                      <a:cubicBezTo>
                        <a:pt x="78" y="24"/>
                        <a:pt x="76" y="21"/>
                        <a:pt x="75" y="20"/>
                      </a:cubicBezTo>
                      <a:cubicBezTo>
                        <a:pt x="75" y="19"/>
                        <a:pt x="71" y="14"/>
                        <a:pt x="72" y="14"/>
                      </a:cubicBezTo>
                      <a:cubicBezTo>
                        <a:pt x="73" y="15"/>
                        <a:pt x="72" y="15"/>
                        <a:pt x="73" y="16"/>
                      </a:cubicBezTo>
                      <a:cubicBezTo>
                        <a:pt x="75" y="18"/>
                        <a:pt x="73" y="15"/>
                        <a:pt x="74" y="16"/>
                      </a:cubicBezTo>
                      <a:cubicBezTo>
                        <a:pt x="73" y="15"/>
                        <a:pt x="71" y="12"/>
                        <a:pt x="71" y="12"/>
                      </a:cubicBezTo>
                      <a:cubicBezTo>
                        <a:pt x="72" y="13"/>
                        <a:pt x="73" y="14"/>
                        <a:pt x="73" y="14"/>
                      </a:cubicBezTo>
                      <a:cubicBezTo>
                        <a:pt x="72" y="13"/>
                        <a:pt x="72" y="12"/>
                        <a:pt x="71" y="11"/>
                      </a:cubicBezTo>
                      <a:cubicBezTo>
                        <a:pt x="69" y="8"/>
                        <a:pt x="72" y="11"/>
                        <a:pt x="71" y="9"/>
                      </a:cubicBezTo>
                      <a:cubicBezTo>
                        <a:pt x="72" y="11"/>
                        <a:pt x="74" y="14"/>
                        <a:pt x="75" y="15"/>
                      </a:cubicBezTo>
                      <a:cubicBezTo>
                        <a:pt x="73" y="13"/>
                        <a:pt x="73" y="12"/>
                        <a:pt x="71" y="9"/>
                      </a:cubicBezTo>
                      <a:cubicBezTo>
                        <a:pt x="72" y="9"/>
                        <a:pt x="73" y="11"/>
                        <a:pt x="74" y="12"/>
                      </a:cubicBezTo>
                      <a:cubicBezTo>
                        <a:pt x="75" y="13"/>
                        <a:pt x="72" y="8"/>
                        <a:pt x="75" y="12"/>
                      </a:cubicBezTo>
                      <a:cubicBezTo>
                        <a:pt x="73" y="10"/>
                        <a:pt x="73" y="10"/>
                        <a:pt x="73" y="10"/>
                      </a:cubicBezTo>
                      <a:cubicBezTo>
                        <a:pt x="74" y="11"/>
                        <a:pt x="74" y="11"/>
                        <a:pt x="75" y="12"/>
                      </a:cubicBezTo>
                      <a:cubicBezTo>
                        <a:pt x="75" y="12"/>
                        <a:pt x="74" y="9"/>
                        <a:pt x="76" y="12"/>
                      </a:cubicBezTo>
                      <a:cubicBezTo>
                        <a:pt x="76" y="11"/>
                        <a:pt x="77" y="11"/>
                        <a:pt x="75" y="9"/>
                      </a:cubicBezTo>
                      <a:cubicBezTo>
                        <a:pt x="74" y="8"/>
                        <a:pt x="76" y="11"/>
                        <a:pt x="73" y="8"/>
                      </a:cubicBezTo>
                      <a:cubicBezTo>
                        <a:pt x="75" y="10"/>
                        <a:pt x="74" y="8"/>
                        <a:pt x="73" y="7"/>
                      </a:cubicBezTo>
                      <a:cubicBezTo>
                        <a:pt x="74" y="8"/>
                        <a:pt x="74" y="8"/>
                        <a:pt x="74" y="8"/>
                      </a:cubicBezTo>
                      <a:cubicBezTo>
                        <a:pt x="74" y="7"/>
                        <a:pt x="74" y="7"/>
                        <a:pt x="74" y="6"/>
                      </a:cubicBezTo>
                      <a:cubicBezTo>
                        <a:pt x="74" y="7"/>
                        <a:pt x="75" y="8"/>
                        <a:pt x="75" y="8"/>
                      </a:cubicBezTo>
                      <a:cubicBezTo>
                        <a:pt x="74" y="6"/>
                        <a:pt x="74" y="6"/>
                        <a:pt x="74" y="6"/>
                      </a:cubicBezTo>
                      <a:cubicBezTo>
                        <a:pt x="74" y="5"/>
                        <a:pt x="76" y="9"/>
                        <a:pt x="76" y="8"/>
                      </a:cubicBezTo>
                      <a:cubicBezTo>
                        <a:pt x="77" y="10"/>
                        <a:pt x="77" y="10"/>
                        <a:pt x="77" y="10"/>
                      </a:cubicBezTo>
                      <a:cubicBezTo>
                        <a:pt x="77" y="10"/>
                        <a:pt x="78" y="11"/>
                        <a:pt x="78" y="10"/>
                      </a:cubicBezTo>
                      <a:cubicBezTo>
                        <a:pt x="77" y="9"/>
                        <a:pt x="76" y="7"/>
                        <a:pt x="75" y="5"/>
                      </a:cubicBezTo>
                      <a:cubicBezTo>
                        <a:pt x="74" y="4"/>
                        <a:pt x="76" y="7"/>
                        <a:pt x="75" y="5"/>
                      </a:cubicBezTo>
                      <a:cubicBezTo>
                        <a:pt x="76" y="7"/>
                        <a:pt x="76" y="7"/>
                        <a:pt x="76" y="7"/>
                      </a:cubicBezTo>
                      <a:cubicBezTo>
                        <a:pt x="77" y="8"/>
                        <a:pt x="78" y="10"/>
                        <a:pt x="79" y="10"/>
                      </a:cubicBezTo>
                      <a:cubicBezTo>
                        <a:pt x="78" y="9"/>
                        <a:pt x="77" y="6"/>
                        <a:pt x="76" y="6"/>
                      </a:cubicBezTo>
                      <a:cubicBezTo>
                        <a:pt x="76" y="6"/>
                        <a:pt x="77" y="6"/>
                        <a:pt x="78" y="8"/>
                      </a:cubicBezTo>
                      <a:cubicBezTo>
                        <a:pt x="78" y="7"/>
                        <a:pt x="77" y="6"/>
                        <a:pt x="76" y="5"/>
                      </a:cubicBezTo>
                      <a:cubicBezTo>
                        <a:pt x="77" y="6"/>
                        <a:pt x="79" y="7"/>
                        <a:pt x="80" y="8"/>
                      </a:cubicBezTo>
                      <a:cubicBezTo>
                        <a:pt x="81" y="11"/>
                        <a:pt x="81" y="11"/>
                        <a:pt x="81" y="11"/>
                      </a:cubicBezTo>
                      <a:cubicBezTo>
                        <a:pt x="82" y="11"/>
                        <a:pt x="82" y="11"/>
                        <a:pt x="82" y="11"/>
                      </a:cubicBezTo>
                      <a:cubicBezTo>
                        <a:pt x="83" y="14"/>
                        <a:pt x="83" y="13"/>
                        <a:pt x="84" y="15"/>
                      </a:cubicBezTo>
                      <a:cubicBezTo>
                        <a:pt x="85" y="16"/>
                        <a:pt x="84" y="15"/>
                        <a:pt x="84" y="14"/>
                      </a:cubicBezTo>
                      <a:cubicBezTo>
                        <a:pt x="81" y="11"/>
                        <a:pt x="81" y="9"/>
                        <a:pt x="79" y="5"/>
                      </a:cubicBezTo>
                      <a:cubicBezTo>
                        <a:pt x="79" y="4"/>
                        <a:pt x="85" y="13"/>
                        <a:pt x="82" y="7"/>
                      </a:cubicBezTo>
                      <a:cubicBezTo>
                        <a:pt x="81" y="7"/>
                        <a:pt x="80" y="4"/>
                        <a:pt x="80" y="5"/>
                      </a:cubicBezTo>
                      <a:cubicBezTo>
                        <a:pt x="81" y="5"/>
                        <a:pt x="78" y="1"/>
                        <a:pt x="79" y="2"/>
                      </a:cubicBezTo>
                      <a:cubicBezTo>
                        <a:pt x="80" y="4"/>
                        <a:pt x="82" y="6"/>
                        <a:pt x="83" y="8"/>
                      </a:cubicBezTo>
                      <a:cubicBezTo>
                        <a:pt x="82" y="7"/>
                        <a:pt x="82" y="7"/>
                        <a:pt x="82" y="8"/>
                      </a:cubicBezTo>
                      <a:cubicBezTo>
                        <a:pt x="83" y="9"/>
                        <a:pt x="84" y="11"/>
                        <a:pt x="85" y="11"/>
                      </a:cubicBezTo>
                      <a:cubicBezTo>
                        <a:pt x="85" y="11"/>
                        <a:pt x="85" y="10"/>
                        <a:pt x="84" y="9"/>
                      </a:cubicBezTo>
                      <a:cubicBezTo>
                        <a:pt x="83" y="7"/>
                        <a:pt x="84" y="9"/>
                        <a:pt x="83" y="7"/>
                      </a:cubicBezTo>
                      <a:cubicBezTo>
                        <a:pt x="83" y="6"/>
                        <a:pt x="85" y="9"/>
                        <a:pt x="83" y="5"/>
                      </a:cubicBezTo>
                      <a:cubicBezTo>
                        <a:pt x="82" y="6"/>
                        <a:pt x="81" y="4"/>
                        <a:pt x="80" y="2"/>
                      </a:cubicBezTo>
                      <a:cubicBezTo>
                        <a:pt x="80" y="1"/>
                        <a:pt x="80" y="1"/>
                        <a:pt x="80" y="1"/>
                      </a:cubicBezTo>
                      <a:cubicBezTo>
                        <a:pt x="81" y="3"/>
                        <a:pt x="81" y="3"/>
                        <a:pt x="81" y="3"/>
                      </a:cubicBezTo>
                      <a:cubicBezTo>
                        <a:pt x="82" y="3"/>
                        <a:pt x="79" y="0"/>
                        <a:pt x="80" y="0"/>
                      </a:cubicBezTo>
                      <a:cubicBezTo>
                        <a:pt x="82" y="3"/>
                        <a:pt x="82" y="3"/>
                        <a:pt x="82" y="3"/>
                      </a:cubicBezTo>
                      <a:cubicBezTo>
                        <a:pt x="84" y="5"/>
                        <a:pt x="81" y="2"/>
                        <a:pt x="83" y="6"/>
                      </a:cubicBezTo>
                      <a:cubicBezTo>
                        <a:pt x="84" y="6"/>
                        <a:pt x="83" y="4"/>
                        <a:pt x="84" y="4"/>
                      </a:cubicBezTo>
                      <a:cubicBezTo>
                        <a:pt x="84" y="5"/>
                        <a:pt x="84" y="5"/>
                        <a:pt x="84" y="5"/>
                      </a:cubicBezTo>
                      <a:cubicBezTo>
                        <a:pt x="84" y="5"/>
                        <a:pt x="87" y="10"/>
                        <a:pt x="86" y="7"/>
                      </a:cubicBezTo>
                      <a:cubicBezTo>
                        <a:pt x="85" y="6"/>
                        <a:pt x="85" y="6"/>
                        <a:pt x="84" y="4"/>
                      </a:cubicBezTo>
                      <a:cubicBezTo>
                        <a:pt x="85" y="3"/>
                        <a:pt x="84" y="2"/>
                        <a:pt x="84" y="1"/>
                      </a:cubicBezTo>
                      <a:cubicBezTo>
                        <a:pt x="86" y="4"/>
                        <a:pt x="85" y="1"/>
                        <a:pt x="86" y="4"/>
                      </a:cubicBezTo>
                      <a:cubicBezTo>
                        <a:pt x="85" y="3"/>
                        <a:pt x="84" y="4"/>
                        <a:pt x="86" y="6"/>
                      </a:cubicBezTo>
                      <a:cubicBezTo>
                        <a:pt x="88" y="9"/>
                        <a:pt x="85" y="6"/>
                        <a:pt x="87" y="9"/>
                      </a:cubicBezTo>
                      <a:cubicBezTo>
                        <a:pt x="87" y="9"/>
                        <a:pt x="89" y="12"/>
                        <a:pt x="91" y="14"/>
                      </a:cubicBezTo>
                      <a:cubicBezTo>
                        <a:pt x="91" y="14"/>
                        <a:pt x="91" y="13"/>
                        <a:pt x="90" y="13"/>
                      </a:cubicBezTo>
                      <a:cubicBezTo>
                        <a:pt x="89" y="11"/>
                        <a:pt x="89" y="11"/>
                        <a:pt x="88" y="9"/>
                      </a:cubicBezTo>
                      <a:cubicBezTo>
                        <a:pt x="89" y="9"/>
                        <a:pt x="89" y="8"/>
                        <a:pt x="88" y="6"/>
                      </a:cubicBezTo>
                      <a:cubicBezTo>
                        <a:pt x="88" y="7"/>
                        <a:pt x="90" y="9"/>
                        <a:pt x="90" y="9"/>
                      </a:cubicBezTo>
                      <a:cubicBezTo>
                        <a:pt x="90" y="8"/>
                        <a:pt x="91" y="8"/>
                        <a:pt x="92" y="8"/>
                      </a:cubicBezTo>
                      <a:cubicBezTo>
                        <a:pt x="89" y="5"/>
                        <a:pt x="92" y="7"/>
                        <a:pt x="90" y="5"/>
                      </a:cubicBezTo>
                      <a:cubicBezTo>
                        <a:pt x="89" y="4"/>
                        <a:pt x="87" y="2"/>
                        <a:pt x="87" y="0"/>
                      </a:cubicBezTo>
                      <a:cubicBezTo>
                        <a:pt x="87" y="1"/>
                        <a:pt x="88" y="2"/>
                        <a:pt x="88" y="2"/>
                      </a:cubicBezTo>
                      <a:cubicBezTo>
                        <a:pt x="87" y="1"/>
                        <a:pt x="90" y="5"/>
                        <a:pt x="89" y="2"/>
                      </a:cubicBezTo>
                      <a:cubicBezTo>
                        <a:pt x="89" y="4"/>
                        <a:pt x="91" y="6"/>
                        <a:pt x="92" y="9"/>
                      </a:cubicBezTo>
                      <a:cubicBezTo>
                        <a:pt x="92" y="7"/>
                        <a:pt x="94" y="10"/>
                        <a:pt x="94" y="10"/>
                      </a:cubicBezTo>
                      <a:cubicBezTo>
                        <a:pt x="93" y="8"/>
                        <a:pt x="93" y="7"/>
                        <a:pt x="93" y="6"/>
                      </a:cubicBezTo>
                      <a:cubicBezTo>
                        <a:pt x="95" y="8"/>
                        <a:pt x="95" y="5"/>
                        <a:pt x="95" y="5"/>
                      </a:cubicBezTo>
                      <a:cubicBezTo>
                        <a:pt x="96" y="6"/>
                        <a:pt x="98" y="9"/>
                        <a:pt x="99" y="9"/>
                      </a:cubicBezTo>
                      <a:cubicBezTo>
                        <a:pt x="99" y="9"/>
                        <a:pt x="96" y="6"/>
                        <a:pt x="98" y="7"/>
                      </a:cubicBezTo>
                      <a:cubicBezTo>
                        <a:pt x="98" y="8"/>
                        <a:pt x="98" y="8"/>
                        <a:pt x="98" y="8"/>
                      </a:cubicBezTo>
                      <a:cubicBezTo>
                        <a:pt x="98" y="7"/>
                        <a:pt x="100" y="9"/>
                        <a:pt x="98" y="5"/>
                      </a:cubicBezTo>
                      <a:cubicBezTo>
                        <a:pt x="99" y="8"/>
                        <a:pt x="99" y="8"/>
                        <a:pt x="99" y="8"/>
                      </a:cubicBezTo>
                      <a:cubicBezTo>
                        <a:pt x="100" y="9"/>
                        <a:pt x="99" y="8"/>
                        <a:pt x="99" y="8"/>
                      </a:cubicBezTo>
                      <a:cubicBezTo>
                        <a:pt x="100" y="9"/>
                        <a:pt x="101" y="9"/>
                        <a:pt x="101" y="10"/>
                      </a:cubicBezTo>
                      <a:cubicBezTo>
                        <a:pt x="102" y="12"/>
                        <a:pt x="101" y="9"/>
                        <a:pt x="101" y="9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0" y="6"/>
                        <a:pt x="101" y="7"/>
                        <a:pt x="102" y="6"/>
                      </a:cubicBezTo>
                      <a:cubicBezTo>
                        <a:pt x="103" y="8"/>
                        <a:pt x="103" y="8"/>
                        <a:pt x="103" y="8"/>
                      </a:cubicBezTo>
                      <a:cubicBezTo>
                        <a:pt x="102" y="7"/>
                        <a:pt x="102" y="7"/>
                        <a:pt x="102" y="7"/>
                      </a:cubicBezTo>
                      <a:cubicBezTo>
                        <a:pt x="103" y="9"/>
                        <a:pt x="104" y="9"/>
                        <a:pt x="103" y="8"/>
                      </a:cubicBezTo>
                      <a:cubicBezTo>
                        <a:pt x="105" y="13"/>
                        <a:pt x="105" y="13"/>
                        <a:pt x="105" y="13"/>
                      </a:cubicBezTo>
                      <a:cubicBezTo>
                        <a:pt x="104" y="12"/>
                        <a:pt x="104" y="10"/>
                        <a:pt x="103" y="9"/>
                      </a:cubicBezTo>
                      <a:cubicBezTo>
                        <a:pt x="102" y="7"/>
                        <a:pt x="102" y="8"/>
                        <a:pt x="103" y="10"/>
                      </a:cubicBezTo>
                      <a:cubicBezTo>
                        <a:pt x="103" y="10"/>
                        <a:pt x="103" y="10"/>
                        <a:pt x="103" y="9"/>
                      </a:cubicBezTo>
                      <a:cubicBezTo>
                        <a:pt x="104" y="11"/>
                        <a:pt x="104" y="11"/>
                        <a:pt x="105" y="13"/>
                      </a:cubicBezTo>
                      <a:cubicBezTo>
                        <a:pt x="105" y="13"/>
                        <a:pt x="105" y="14"/>
                        <a:pt x="105" y="13"/>
                      </a:cubicBezTo>
                      <a:cubicBezTo>
                        <a:pt x="105" y="14"/>
                        <a:pt x="105" y="14"/>
                        <a:pt x="105" y="15"/>
                      </a:cubicBezTo>
                      <a:cubicBezTo>
                        <a:pt x="105" y="14"/>
                        <a:pt x="104" y="13"/>
                        <a:pt x="104" y="12"/>
                      </a:cubicBezTo>
                      <a:cubicBezTo>
                        <a:pt x="105" y="15"/>
                        <a:pt x="105" y="16"/>
                        <a:pt x="104" y="15"/>
                      </a:cubicBezTo>
                      <a:cubicBezTo>
                        <a:pt x="102" y="13"/>
                        <a:pt x="104" y="17"/>
                        <a:pt x="103" y="17"/>
                      </a:cubicBezTo>
                      <a:cubicBezTo>
                        <a:pt x="102" y="15"/>
                        <a:pt x="102" y="13"/>
                        <a:pt x="101" y="12"/>
                      </a:cubicBezTo>
                      <a:cubicBezTo>
                        <a:pt x="100" y="11"/>
                        <a:pt x="101" y="12"/>
                        <a:pt x="100" y="11"/>
                      </a:cubicBezTo>
                      <a:cubicBezTo>
                        <a:pt x="101" y="13"/>
                        <a:pt x="102" y="15"/>
                        <a:pt x="102" y="16"/>
                      </a:cubicBezTo>
                      <a:cubicBezTo>
                        <a:pt x="101" y="15"/>
                        <a:pt x="101" y="15"/>
                        <a:pt x="101" y="15"/>
                      </a:cubicBezTo>
                      <a:cubicBezTo>
                        <a:pt x="102" y="16"/>
                        <a:pt x="103" y="18"/>
                        <a:pt x="102" y="18"/>
                      </a:cubicBezTo>
                      <a:cubicBezTo>
                        <a:pt x="101" y="18"/>
                        <a:pt x="100" y="18"/>
                        <a:pt x="100" y="18"/>
                      </a:cubicBezTo>
                      <a:cubicBezTo>
                        <a:pt x="99" y="17"/>
                        <a:pt x="99" y="17"/>
                        <a:pt x="99" y="17"/>
                      </a:cubicBezTo>
                      <a:cubicBezTo>
                        <a:pt x="100" y="20"/>
                        <a:pt x="98" y="19"/>
                        <a:pt x="99" y="21"/>
                      </a:cubicBezTo>
                      <a:cubicBezTo>
                        <a:pt x="97" y="19"/>
                        <a:pt x="98" y="23"/>
                        <a:pt x="96" y="21"/>
                      </a:cubicBezTo>
                      <a:cubicBezTo>
                        <a:pt x="96" y="23"/>
                        <a:pt x="95" y="24"/>
                        <a:pt x="93" y="2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3" y="24"/>
                        <a:pt x="91" y="21"/>
                        <a:pt x="91" y="22"/>
                      </a:cubicBezTo>
                      <a:cubicBezTo>
                        <a:pt x="93" y="23"/>
                        <a:pt x="92" y="24"/>
                        <a:pt x="93" y="26"/>
                      </a:cubicBezTo>
                      <a:cubicBezTo>
                        <a:pt x="91" y="24"/>
                        <a:pt x="92" y="27"/>
                        <a:pt x="93" y="29"/>
                      </a:cubicBezTo>
                      <a:cubicBezTo>
                        <a:pt x="91" y="27"/>
                        <a:pt x="91" y="27"/>
                        <a:pt x="91" y="27"/>
                      </a:cubicBezTo>
                      <a:cubicBezTo>
                        <a:pt x="93" y="30"/>
                        <a:pt x="91" y="28"/>
                        <a:pt x="90" y="28"/>
                      </a:cubicBezTo>
                      <a:cubicBezTo>
                        <a:pt x="89" y="28"/>
                        <a:pt x="88" y="26"/>
                        <a:pt x="88" y="27"/>
                      </a:cubicBezTo>
                      <a:cubicBezTo>
                        <a:pt x="89" y="29"/>
                        <a:pt x="89" y="29"/>
                        <a:pt x="90" y="31"/>
                      </a:cubicBezTo>
                      <a:cubicBezTo>
                        <a:pt x="89" y="31"/>
                        <a:pt x="88" y="31"/>
                        <a:pt x="87" y="31"/>
                      </a:cubicBezTo>
                      <a:cubicBezTo>
                        <a:pt x="88" y="35"/>
                        <a:pt x="85" y="34"/>
                        <a:pt x="85" y="37"/>
                      </a:cubicBezTo>
                      <a:cubicBezTo>
                        <a:pt x="84" y="35"/>
                        <a:pt x="84" y="35"/>
                        <a:pt x="84" y="35"/>
                      </a:cubicBezTo>
                      <a:cubicBezTo>
                        <a:pt x="85" y="40"/>
                        <a:pt x="81" y="38"/>
                        <a:pt x="81" y="40"/>
                      </a:cubicBezTo>
                      <a:cubicBezTo>
                        <a:pt x="79" y="37"/>
                        <a:pt x="79" y="37"/>
                        <a:pt x="79" y="37"/>
                      </a:cubicBezTo>
                      <a:cubicBezTo>
                        <a:pt x="78" y="37"/>
                        <a:pt x="79" y="39"/>
                        <a:pt x="80" y="41"/>
                      </a:cubicBezTo>
                      <a:cubicBezTo>
                        <a:pt x="79" y="40"/>
                        <a:pt x="81" y="43"/>
                        <a:pt x="79" y="41"/>
                      </a:cubicBezTo>
                      <a:cubicBezTo>
                        <a:pt x="78" y="40"/>
                        <a:pt x="79" y="42"/>
                        <a:pt x="79" y="43"/>
                      </a:cubicBezTo>
                      <a:cubicBezTo>
                        <a:pt x="77" y="42"/>
                        <a:pt x="77" y="43"/>
                        <a:pt x="77" y="44"/>
                      </a:cubicBezTo>
                      <a:cubicBezTo>
                        <a:pt x="77" y="44"/>
                        <a:pt x="77" y="44"/>
                        <a:pt x="77" y="44"/>
                      </a:cubicBezTo>
                      <a:cubicBezTo>
                        <a:pt x="77" y="43"/>
                        <a:pt x="76" y="42"/>
                        <a:pt x="76" y="42"/>
                      </a:cubicBezTo>
                      <a:cubicBezTo>
                        <a:pt x="76" y="43"/>
                        <a:pt x="74" y="42"/>
                        <a:pt x="77" y="45"/>
                      </a:cubicBezTo>
                      <a:cubicBezTo>
                        <a:pt x="75" y="44"/>
                        <a:pt x="77" y="48"/>
                        <a:pt x="74" y="46"/>
                      </a:cubicBezTo>
                      <a:cubicBezTo>
                        <a:pt x="75" y="47"/>
                        <a:pt x="75" y="47"/>
                        <a:pt x="75" y="48"/>
                      </a:cubicBezTo>
                      <a:cubicBezTo>
                        <a:pt x="74" y="49"/>
                        <a:pt x="72" y="47"/>
                        <a:pt x="73" y="49"/>
                      </a:cubicBezTo>
                      <a:cubicBezTo>
                        <a:pt x="72" y="49"/>
                        <a:pt x="72" y="47"/>
                        <a:pt x="71" y="48"/>
                      </a:cubicBezTo>
                      <a:cubicBezTo>
                        <a:pt x="72" y="48"/>
                        <a:pt x="72" y="49"/>
                        <a:pt x="73" y="50"/>
                      </a:cubicBezTo>
                      <a:cubicBezTo>
                        <a:pt x="73" y="52"/>
                        <a:pt x="69" y="49"/>
                        <a:pt x="69" y="50"/>
                      </a:cubicBezTo>
                      <a:cubicBezTo>
                        <a:pt x="68" y="54"/>
                        <a:pt x="66" y="54"/>
                        <a:pt x="65" y="56"/>
                      </a:cubicBezTo>
                      <a:cubicBezTo>
                        <a:pt x="64" y="55"/>
                        <a:pt x="64" y="55"/>
                        <a:pt x="64" y="55"/>
                      </a:cubicBezTo>
                      <a:cubicBezTo>
                        <a:pt x="66" y="58"/>
                        <a:pt x="61" y="53"/>
                        <a:pt x="63" y="58"/>
                      </a:cubicBezTo>
                      <a:cubicBezTo>
                        <a:pt x="63" y="57"/>
                        <a:pt x="63" y="58"/>
                        <a:pt x="62" y="56"/>
                      </a:cubicBezTo>
                      <a:cubicBezTo>
                        <a:pt x="63" y="59"/>
                        <a:pt x="59" y="56"/>
                        <a:pt x="60" y="59"/>
                      </a:cubicBezTo>
                      <a:cubicBezTo>
                        <a:pt x="61" y="59"/>
                        <a:pt x="60" y="58"/>
                        <a:pt x="60" y="58"/>
                      </a:cubicBezTo>
                      <a:cubicBezTo>
                        <a:pt x="58" y="57"/>
                        <a:pt x="60" y="60"/>
                        <a:pt x="58" y="59"/>
                      </a:cubicBezTo>
                      <a:cubicBezTo>
                        <a:pt x="58" y="58"/>
                        <a:pt x="58" y="58"/>
                        <a:pt x="57" y="57"/>
                      </a:cubicBezTo>
                      <a:cubicBezTo>
                        <a:pt x="56" y="56"/>
                        <a:pt x="59" y="61"/>
                        <a:pt x="56" y="58"/>
                      </a:cubicBezTo>
                      <a:cubicBezTo>
                        <a:pt x="56" y="58"/>
                        <a:pt x="57" y="59"/>
                        <a:pt x="57" y="59"/>
                      </a:cubicBezTo>
                      <a:cubicBezTo>
                        <a:pt x="55" y="59"/>
                        <a:pt x="55" y="62"/>
                        <a:pt x="54" y="65"/>
                      </a:cubicBezTo>
                      <a:cubicBezTo>
                        <a:pt x="52" y="64"/>
                        <a:pt x="49" y="59"/>
                        <a:pt x="51" y="62"/>
                      </a:cubicBezTo>
                      <a:cubicBezTo>
                        <a:pt x="50" y="62"/>
                        <a:pt x="52" y="64"/>
                        <a:pt x="51" y="63"/>
                      </a:cubicBezTo>
                      <a:cubicBezTo>
                        <a:pt x="52" y="64"/>
                        <a:pt x="47" y="60"/>
                        <a:pt x="49" y="62"/>
                      </a:cubicBezTo>
                      <a:cubicBezTo>
                        <a:pt x="51" y="64"/>
                        <a:pt x="50" y="63"/>
                        <a:pt x="51" y="64"/>
                      </a:cubicBezTo>
                      <a:cubicBezTo>
                        <a:pt x="49" y="63"/>
                        <a:pt x="47" y="62"/>
                        <a:pt x="48" y="64"/>
                      </a:cubicBezTo>
                      <a:cubicBezTo>
                        <a:pt x="47" y="63"/>
                        <a:pt x="47" y="63"/>
                        <a:pt x="47" y="63"/>
                      </a:cubicBezTo>
                      <a:cubicBezTo>
                        <a:pt x="49" y="66"/>
                        <a:pt x="47" y="65"/>
                        <a:pt x="50" y="69"/>
                      </a:cubicBezTo>
                      <a:cubicBezTo>
                        <a:pt x="47" y="72"/>
                        <a:pt x="46" y="77"/>
                        <a:pt x="44" y="80"/>
                      </a:cubicBezTo>
                      <a:cubicBezTo>
                        <a:pt x="40" y="83"/>
                        <a:pt x="39" y="87"/>
                        <a:pt x="35" y="88"/>
                      </a:cubicBezTo>
                      <a:cubicBezTo>
                        <a:pt x="31" y="87"/>
                        <a:pt x="31" y="87"/>
                        <a:pt x="32" y="89"/>
                      </a:cubicBezTo>
                      <a:cubicBezTo>
                        <a:pt x="31" y="88"/>
                        <a:pt x="31" y="88"/>
                        <a:pt x="31" y="88"/>
                      </a:cubicBezTo>
                      <a:cubicBezTo>
                        <a:pt x="33" y="90"/>
                        <a:pt x="31" y="88"/>
                        <a:pt x="33" y="90"/>
                      </a:cubicBezTo>
                      <a:cubicBezTo>
                        <a:pt x="31" y="91"/>
                        <a:pt x="31" y="93"/>
                        <a:pt x="30" y="94"/>
                      </a:cubicBezTo>
                      <a:cubicBezTo>
                        <a:pt x="30" y="94"/>
                        <a:pt x="28" y="92"/>
                        <a:pt x="28" y="92"/>
                      </a:cubicBezTo>
                      <a:cubicBezTo>
                        <a:pt x="30" y="94"/>
                        <a:pt x="30" y="94"/>
                        <a:pt x="30" y="94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4"/>
                        <a:pt x="30" y="95"/>
                        <a:pt x="31" y="95"/>
                      </a:cubicBezTo>
                      <a:cubicBezTo>
                        <a:pt x="31" y="100"/>
                        <a:pt x="23" y="99"/>
                        <a:pt x="22" y="103"/>
                      </a:cubicBezTo>
                      <a:cubicBezTo>
                        <a:pt x="20" y="103"/>
                        <a:pt x="20" y="104"/>
                        <a:pt x="20" y="106"/>
                      </a:cubicBezTo>
                      <a:cubicBezTo>
                        <a:pt x="15" y="106"/>
                        <a:pt x="11" y="106"/>
                        <a:pt x="12" y="110"/>
                      </a:cubicBezTo>
                      <a:cubicBezTo>
                        <a:pt x="12" y="110"/>
                        <a:pt x="5" y="105"/>
                        <a:pt x="4" y="10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62" name="Freeform 93"/>
                <p:cNvSpPr>
                  <a:spLocks/>
                </p:cNvSpPr>
                <p:nvPr/>
              </p:nvSpPr>
              <p:spPr bwMode="auto">
                <a:xfrm>
                  <a:off x="4077" y="1209"/>
                  <a:ext cx="1" cy="1"/>
                </a:xfrm>
                <a:custGeom>
                  <a:avLst/>
                  <a:gdLst>
                    <a:gd name="T0" fmla="*/ 2 w 2"/>
                    <a:gd name="T1" fmla="*/ 3 h 3"/>
                    <a:gd name="T2" fmla="*/ 0 w 2"/>
                    <a:gd name="T3" fmla="*/ 0 h 3"/>
                    <a:gd name="T4" fmla="*/ 2 w 2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3"/>
                      </a:moveTo>
                      <a:cubicBezTo>
                        <a:pt x="1" y="2"/>
                        <a:pt x="1" y="1"/>
                        <a:pt x="0" y="0"/>
                      </a:cubicBezTo>
                      <a:cubicBezTo>
                        <a:pt x="1" y="1"/>
                        <a:pt x="2" y="2"/>
                        <a:pt x="2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63" name="Freeform 94"/>
                <p:cNvSpPr>
                  <a:spLocks/>
                </p:cNvSpPr>
                <p:nvPr/>
              </p:nvSpPr>
              <p:spPr bwMode="auto">
                <a:xfrm>
                  <a:off x="4074" y="1208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0 w 1"/>
                    <a:gd name="T5" fmla="*/ 1 h 2"/>
                    <a:gd name="T6" fmla="*/ 1 w 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2"/>
                        <a:pt x="0" y="1"/>
                      </a:cubicBezTo>
                      <a:cubicBezTo>
                        <a:pt x="0" y="1"/>
                        <a:pt x="0" y="0"/>
                        <a:pt x="0" y="1"/>
                      </a:cubicBezTo>
                      <a:cubicBezTo>
                        <a:pt x="0" y="1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64" name="Freeform 95"/>
                <p:cNvSpPr>
                  <a:spLocks/>
                </p:cNvSpPr>
                <p:nvPr/>
              </p:nvSpPr>
              <p:spPr bwMode="auto">
                <a:xfrm>
                  <a:off x="4073" y="1208"/>
                  <a:ext cx="1" cy="0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65" name="Freeform 96"/>
                <p:cNvSpPr>
                  <a:spLocks/>
                </p:cNvSpPr>
                <p:nvPr/>
              </p:nvSpPr>
              <p:spPr bwMode="auto">
                <a:xfrm>
                  <a:off x="4072" y="1207"/>
                  <a:ext cx="0" cy="1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66" name="Freeform 97"/>
                <p:cNvSpPr>
                  <a:spLocks/>
                </p:cNvSpPr>
                <p:nvPr/>
              </p:nvSpPr>
              <p:spPr bwMode="auto">
                <a:xfrm>
                  <a:off x="4072" y="1208"/>
                  <a:ext cx="1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1" y="1"/>
                        <a:pt x="0" y="1"/>
                      </a:cubicBezTo>
                      <a:cubicBezTo>
                        <a:pt x="1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67" name="Freeform 98"/>
                <p:cNvSpPr>
                  <a:spLocks/>
                </p:cNvSpPr>
                <p:nvPr/>
              </p:nvSpPr>
              <p:spPr bwMode="auto">
                <a:xfrm>
                  <a:off x="4071" y="1208"/>
                  <a:ext cx="0" cy="0"/>
                </a:xfrm>
                <a:custGeom>
                  <a:avLst/>
                  <a:gdLst>
                    <a:gd name="T0" fmla="*/ 1 w 1"/>
                    <a:gd name="T1" fmla="*/ 1 h 3"/>
                    <a:gd name="T2" fmla="*/ 0 w 1"/>
                    <a:gd name="T3" fmla="*/ 1 h 3"/>
                    <a:gd name="T4" fmla="*/ 1 w 1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1"/>
                      </a:moveTo>
                      <a:cubicBezTo>
                        <a:pt x="1" y="1"/>
                        <a:pt x="1" y="3"/>
                        <a:pt x="0" y="1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68" name="Freeform 99"/>
                <p:cNvSpPr>
                  <a:spLocks/>
                </p:cNvSpPr>
                <p:nvPr/>
              </p:nvSpPr>
              <p:spPr bwMode="auto">
                <a:xfrm>
                  <a:off x="4071" y="1208"/>
                  <a:ext cx="0" cy="1"/>
                </a:xfrm>
                <a:custGeom>
                  <a:avLst/>
                  <a:gdLst>
                    <a:gd name="T0" fmla="*/ 1 w 1"/>
                    <a:gd name="T1" fmla="*/ 1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69" name="Rectangle 100"/>
                <p:cNvSpPr>
                  <a:spLocks noChangeArrowheads="1"/>
                </p:cNvSpPr>
                <p:nvPr/>
              </p:nvSpPr>
              <p:spPr bwMode="auto">
                <a:xfrm>
                  <a:off x="4064" y="1216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70" name="Freeform 101"/>
                <p:cNvSpPr>
                  <a:spLocks/>
                </p:cNvSpPr>
                <p:nvPr/>
              </p:nvSpPr>
              <p:spPr bwMode="auto">
                <a:xfrm>
                  <a:off x="4061" y="1219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1" y="1"/>
                        <a:pt x="0" y="0"/>
                      </a:cubicBezTo>
                      <a:cubicBezTo>
                        <a:pt x="1" y="0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71" name="Freeform 102"/>
                <p:cNvSpPr>
                  <a:spLocks/>
                </p:cNvSpPr>
                <p:nvPr/>
              </p:nvSpPr>
              <p:spPr bwMode="auto">
                <a:xfrm>
                  <a:off x="4060" y="1222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72" name="Freeform 103"/>
                <p:cNvSpPr>
                  <a:spLocks/>
                </p:cNvSpPr>
                <p:nvPr/>
              </p:nvSpPr>
              <p:spPr bwMode="auto">
                <a:xfrm>
                  <a:off x="4097" y="1212"/>
                  <a:ext cx="0" cy="1"/>
                </a:xfrm>
                <a:custGeom>
                  <a:avLst/>
                  <a:gdLst>
                    <a:gd name="T0" fmla="*/ 1 w 2"/>
                    <a:gd name="T1" fmla="*/ 2 h 3"/>
                    <a:gd name="T2" fmla="*/ 1 w 2"/>
                    <a:gd name="T3" fmla="*/ 1 h 3"/>
                    <a:gd name="T4" fmla="*/ 1 w 2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1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1" y="2"/>
                        <a:pt x="2" y="3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73" name="Freeform 104"/>
                <p:cNvSpPr>
                  <a:spLocks/>
                </p:cNvSpPr>
                <p:nvPr/>
              </p:nvSpPr>
              <p:spPr bwMode="auto">
                <a:xfrm>
                  <a:off x="4061" y="1210"/>
                  <a:ext cx="35" cy="37"/>
                </a:xfrm>
                <a:custGeom>
                  <a:avLst/>
                  <a:gdLst>
                    <a:gd name="T0" fmla="*/ 17 w 159"/>
                    <a:gd name="T1" fmla="*/ 133 h 159"/>
                    <a:gd name="T2" fmla="*/ 20 w 159"/>
                    <a:gd name="T3" fmla="*/ 128 h 159"/>
                    <a:gd name="T4" fmla="*/ 23 w 159"/>
                    <a:gd name="T5" fmla="*/ 113 h 159"/>
                    <a:gd name="T6" fmla="*/ 26 w 159"/>
                    <a:gd name="T7" fmla="*/ 110 h 159"/>
                    <a:gd name="T8" fmla="*/ 37 w 159"/>
                    <a:gd name="T9" fmla="*/ 101 h 159"/>
                    <a:gd name="T10" fmla="*/ 40 w 159"/>
                    <a:gd name="T11" fmla="*/ 97 h 159"/>
                    <a:gd name="T12" fmla="*/ 43 w 159"/>
                    <a:gd name="T13" fmla="*/ 90 h 159"/>
                    <a:gd name="T14" fmla="*/ 48 w 159"/>
                    <a:gd name="T15" fmla="*/ 85 h 159"/>
                    <a:gd name="T16" fmla="*/ 52 w 159"/>
                    <a:gd name="T17" fmla="*/ 84 h 159"/>
                    <a:gd name="T18" fmla="*/ 52 w 159"/>
                    <a:gd name="T19" fmla="*/ 79 h 159"/>
                    <a:gd name="T20" fmla="*/ 55 w 159"/>
                    <a:gd name="T21" fmla="*/ 71 h 159"/>
                    <a:gd name="T22" fmla="*/ 58 w 159"/>
                    <a:gd name="T23" fmla="*/ 69 h 159"/>
                    <a:gd name="T24" fmla="*/ 60 w 159"/>
                    <a:gd name="T25" fmla="*/ 63 h 159"/>
                    <a:gd name="T26" fmla="*/ 65 w 159"/>
                    <a:gd name="T27" fmla="*/ 61 h 159"/>
                    <a:gd name="T28" fmla="*/ 70 w 159"/>
                    <a:gd name="T29" fmla="*/ 56 h 159"/>
                    <a:gd name="T30" fmla="*/ 77 w 159"/>
                    <a:gd name="T31" fmla="*/ 52 h 159"/>
                    <a:gd name="T32" fmla="*/ 78 w 159"/>
                    <a:gd name="T33" fmla="*/ 48 h 159"/>
                    <a:gd name="T34" fmla="*/ 82 w 159"/>
                    <a:gd name="T35" fmla="*/ 48 h 159"/>
                    <a:gd name="T36" fmla="*/ 83 w 159"/>
                    <a:gd name="T37" fmla="*/ 44 h 159"/>
                    <a:gd name="T38" fmla="*/ 84 w 159"/>
                    <a:gd name="T39" fmla="*/ 43 h 159"/>
                    <a:gd name="T40" fmla="*/ 86 w 159"/>
                    <a:gd name="T41" fmla="*/ 40 h 159"/>
                    <a:gd name="T42" fmla="*/ 95 w 159"/>
                    <a:gd name="T43" fmla="*/ 33 h 159"/>
                    <a:gd name="T44" fmla="*/ 98 w 159"/>
                    <a:gd name="T45" fmla="*/ 30 h 159"/>
                    <a:gd name="T46" fmla="*/ 101 w 159"/>
                    <a:gd name="T47" fmla="*/ 28 h 159"/>
                    <a:gd name="T48" fmla="*/ 109 w 159"/>
                    <a:gd name="T49" fmla="*/ 22 h 159"/>
                    <a:gd name="T50" fmla="*/ 115 w 159"/>
                    <a:gd name="T51" fmla="*/ 27 h 159"/>
                    <a:gd name="T52" fmla="*/ 114 w 159"/>
                    <a:gd name="T53" fmla="*/ 20 h 159"/>
                    <a:gd name="T54" fmla="*/ 112 w 159"/>
                    <a:gd name="T55" fmla="*/ 12 h 159"/>
                    <a:gd name="T56" fmla="*/ 117 w 159"/>
                    <a:gd name="T57" fmla="*/ 12 h 159"/>
                    <a:gd name="T58" fmla="*/ 117 w 159"/>
                    <a:gd name="T59" fmla="*/ 8 h 159"/>
                    <a:gd name="T60" fmla="*/ 120 w 159"/>
                    <a:gd name="T61" fmla="*/ 10 h 159"/>
                    <a:gd name="T62" fmla="*/ 126 w 159"/>
                    <a:gd name="T63" fmla="*/ 13 h 159"/>
                    <a:gd name="T64" fmla="*/ 126 w 159"/>
                    <a:gd name="T65" fmla="*/ 6 h 159"/>
                    <a:gd name="T66" fmla="*/ 129 w 159"/>
                    <a:gd name="T67" fmla="*/ 8 h 159"/>
                    <a:gd name="T68" fmla="*/ 130 w 159"/>
                    <a:gd name="T69" fmla="*/ 3 h 159"/>
                    <a:gd name="T70" fmla="*/ 133 w 159"/>
                    <a:gd name="T71" fmla="*/ 1 h 159"/>
                    <a:gd name="T72" fmla="*/ 136 w 159"/>
                    <a:gd name="T73" fmla="*/ 10 h 159"/>
                    <a:gd name="T74" fmla="*/ 138 w 159"/>
                    <a:gd name="T75" fmla="*/ 2 h 159"/>
                    <a:gd name="T76" fmla="*/ 151 w 159"/>
                    <a:gd name="T77" fmla="*/ 8 h 159"/>
                    <a:gd name="T78" fmla="*/ 153 w 159"/>
                    <a:gd name="T79" fmla="*/ 9 h 159"/>
                    <a:gd name="T80" fmla="*/ 158 w 159"/>
                    <a:gd name="T81" fmla="*/ 6 h 159"/>
                    <a:gd name="T82" fmla="*/ 158 w 159"/>
                    <a:gd name="T83" fmla="*/ 12 h 159"/>
                    <a:gd name="T84" fmla="*/ 152 w 159"/>
                    <a:gd name="T85" fmla="*/ 10 h 159"/>
                    <a:gd name="T86" fmla="*/ 147 w 159"/>
                    <a:gd name="T87" fmla="*/ 21 h 159"/>
                    <a:gd name="T88" fmla="*/ 136 w 159"/>
                    <a:gd name="T89" fmla="*/ 31 h 159"/>
                    <a:gd name="T90" fmla="*/ 124 w 159"/>
                    <a:gd name="T91" fmla="*/ 42 h 159"/>
                    <a:gd name="T92" fmla="*/ 114 w 159"/>
                    <a:gd name="T93" fmla="*/ 51 h 159"/>
                    <a:gd name="T94" fmla="*/ 107 w 159"/>
                    <a:gd name="T95" fmla="*/ 58 h 159"/>
                    <a:gd name="T96" fmla="*/ 91 w 159"/>
                    <a:gd name="T97" fmla="*/ 70 h 159"/>
                    <a:gd name="T98" fmla="*/ 81 w 159"/>
                    <a:gd name="T99" fmla="*/ 75 h 159"/>
                    <a:gd name="T100" fmla="*/ 69 w 159"/>
                    <a:gd name="T101" fmla="*/ 83 h 159"/>
                    <a:gd name="T102" fmla="*/ 59 w 159"/>
                    <a:gd name="T103" fmla="*/ 109 h 159"/>
                    <a:gd name="T104" fmla="*/ 36 w 159"/>
                    <a:gd name="T105" fmla="*/ 130 h 159"/>
                    <a:gd name="T106" fmla="*/ 12 w 159"/>
                    <a:gd name="T107" fmla="*/ 159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59" h="159">
                      <a:moveTo>
                        <a:pt x="5" y="151"/>
                      </a:moveTo>
                      <a:cubicBezTo>
                        <a:pt x="0" y="145"/>
                        <a:pt x="8" y="147"/>
                        <a:pt x="6" y="142"/>
                      </a:cubicBezTo>
                      <a:cubicBezTo>
                        <a:pt x="6" y="141"/>
                        <a:pt x="9" y="144"/>
                        <a:pt x="9" y="143"/>
                      </a:cubicBezTo>
                      <a:cubicBezTo>
                        <a:pt x="6" y="137"/>
                        <a:pt x="11" y="136"/>
                        <a:pt x="17" y="136"/>
                      </a:cubicBezTo>
                      <a:cubicBezTo>
                        <a:pt x="17" y="136"/>
                        <a:pt x="17" y="136"/>
                        <a:pt x="17" y="136"/>
                      </a:cubicBezTo>
                      <a:cubicBezTo>
                        <a:pt x="18" y="136"/>
                        <a:pt x="16" y="134"/>
                        <a:pt x="17" y="133"/>
                      </a:cubicBezTo>
                      <a:cubicBezTo>
                        <a:pt x="17" y="134"/>
                        <a:pt x="17" y="134"/>
                        <a:pt x="18" y="135"/>
                      </a:cubicBezTo>
                      <a:cubicBezTo>
                        <a:pt x="17" y="133"/>
                        <a:pt x="18" y="133"/>
                        <a:pt x="17" y="132"/>
                      </a:cubicBezTo>
                      <a:cubicBezTo>
                        <a:pt x="18" y="132"/>
                        <a:pt x="19" y="133"/>
                        <a:pt x="20" y="133"/>
                      </a:cubicBezTo>
                      <a:cubicBezTo>
                        <a:pt x="18" y="132"/>
                        <a:pt x="18" y="132"/>
                        <a:pt x="18" y="132"/>
                      </a:cubicBezTo>
                      <a:cubicBezTo>
                        <a:pt x="14" y="127"/>
                        <a:pt x="20" y="130"/>
                        <a:pt x="19" y="127"/>
                      </a:cubicBezTo>
                      <a:cubicBezTo>
                        <a:pt x="19" y="127"/>
                        <a:pt x="19" y="128"/>
                        <a:pt x="20" y="128"/>
                      </a:cubicBezTo>
                      <a:cubicBezTo>
                        <a:pt x="19" y="124"/>
                        <a:pt x="21" y="122"/>
                        <a:pt x="21" y="119"/>
                      </a:cubicBezTo>
                      <a:cubicBezTo>
                        <a:pt x="22" y="120"/>
                        <a:pt x="23" y="121"/>
                        <a:pt x="24" y="121"/>
                      </a:cubicBezTo>
                      <a:cubicBezTo>
                        <a:pt x="22" y="119"/>
                        <a:pt x="22" y="118"/>
                        <a:pt x="22" y="117"/>
                      </a:cubicBezTo>
                      <a:cubicBezTo>
                        <a:pt x="24" y="119"/>
                        <a:pt x="21" y="115"/>
                        <a:pt x="23" y="115"/>
                      </a:cubicBezTo>
                      <a:cubicBezTo>
                        <a:pt x="23" y="116"/>
                        <a:pt x="23" y="116"/>
                        <a:pt x="23" y="116"/>
                      </a:cubicBezTo>
                      <a:cubicBezTo>
                        <a:pt x="21" y="113"/>
                        <a:pt x="25" y="116"/>
                        <a:pt x="23" y="113"/>
                      </a:cubicBezTo>
                      <a:cubicBezTo>
                        <a:pt x="25" y="114"/>
                        <a:pt x="25" y="114"/>
                        <a:pt x="25" y="114"/>
                      </a:cubicBezTo>
                      <a:cubicBezTo>
                        <a:pt x="22" y="112"/>
                        <a:pt x="27" y="115"/>
                        <a:pt x="25" y="113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4" y="112"/>
                        <a:pt x="26" y="113"/>
                        <a:pt x="26" y="112"/>
                      </a:cubicBezTo>
                      <a:cubicBezTo>
                        <a:pt x="26" y="112"/>
                        <a:pt x="26" y="112"/>
                        <a:pt x="26" y="112"/>
                      </a:cubicBezTo>
                      <a:cubicBezTo>
                        <a:pt x="26" y="111"/>
                        <a:pt x="28" y="112"/>
                        <a:pt x="26" y="110"/>
                      </a:cubicBezTo>
                      <a:cubicBezTo>
                        <a:pt x="28" y="111"/>
                        <a:pt x="26" y="112"/>
                        <a:pt x="29" y="113"/>
                      </a:cubicBezTo>
                      <a:cubicBezTo>
                        <a:pt x="29" y="109"/>
                        <a:pt x="31" y="106"/>
                        <a:pt x="34" y="104"/>
                      </a:cubicBezTo>
                      <a:cubicBezTo>
                        <a:pt x="35" y="104"/>
                        <a:pt x="35" y="104"/>
                        <a:pt x="36" y="105"/>
                      </a:cubicBezTo>
                      <a:cubicBezTo>
                        <a:pt x="36" y="104"/>
                        <a:pt x="37" y="104"/>
                        <a:pt x="36" y="102"/>
                      </a:cubicBezTo>
                      <a:cubicBezTo>
                        <a:pt x="36" y="102"/>
                        <a:pt x="37" y="103"/>
                        <a:pt x="37" y="103"/>
                      </a:cubicBezTo>
                      <a:cubicBezTo>
                        <a:pt x="39" y="103"/>
                        <a:pt x="35" y="100"/>
                        <a:pt x="37" y="101"/>
                      </a:cubicBezTo>
                      <a:cubicBezTo>
                        <a:pt x="37" y="102"/>
                        <a:pt x="38" y="102"/>
                        <a:pt x="39" y="103"/>
                      </a:cubicBezTo>
                      <a:cubicBezTo>
                        <a:pt x="37" y="101"/>
                        <a:pt x="38" y="101"/>
                        <a:pt x="38" y="100"/>
                      </a:cubicBezTo>
                      <a:cubicBezTo>
                        <a:pt x="38" y="100"/>
                        <a:pt x="38" y="100"/>
                        <a:pt x="39" y="101"/>
                      </a:cubicBezTo>
                      <a:cubicBezTo>
                        <a:pt x="38" y="99"/>
                        <a:pt x="40" y="100"/>
                        <a:pt x="40" y="99"/>
                      </a:cubicBezTo>
                      <a:cubicBezTo>
                        <a:pt x="41" y="100"/>
                        <a:pt x="41" y="100"/>
                        <a:pt x="41" y="100"/>
                      </a:cubicBezTo>
                      <a:cubicBezTo>
                        <a:pt x="43" y="101"/>
                        <a:pt x="38" y="97"/>
                        <a:pt x="40" y="97"/>
                      </a:cubicBezTo>
                      <a:cubicBezTo>
                        <a:pt x="40" y="98"/>
                        <a:pt x="41" y="98"/>
                        <a:pt x="41" y="99"/>
                      </a:cubicBezTo>
                      <a:cubicBezTo>
                        <a:pt x="39" y="96"/>
                        <a:pt x="41" y="96"/>
                        <a:pt x="41" y="94"/>
                      </a:cubicBezTo>
                      <a:cubicBezTo>
                        <a:pt x="41" y="95"/>
                        <a:pt x="41" y="95"/>
                        <a:pt x="41" y="95"/>
                      </a:cubicBezTo>
                      <a:cubicBezTo>
                        <a:pt x="42" y="94"/>
                        <a:pt x="43" y="94"/>
                        <a:pt x="43" y="92"/>
                      </a:cubicBezTo>
                      <a:cubicBezTo>
                        <a:pt x="44" y="92"/>
                        <a:pt x="46" y="95"/>
                        <a:pt x="46" y="94"/>
                      </a:cubicBezTo>
                      <a:cubicBezTo>
                        <a:pt x="43" y="92"/>
                        <a:pt x="46" y="92"/>
                        <a:pt x="43" y="90"/>
                      </a:cubicBezTo>
                      <a:cubicBezTo>
                        <a:pt x="44" y="89"/>
                        <a:pt x="46" y="89"/>
                        <a:pt x="45" y="88"/>
                      </a:cubicBezTo>
                      <a:cubicBezTo>
                        <a:pt x="46" y="89"/>
                        <a:pt x="48" y="91"/>
                        <a:pt x="48" y="91"/>
                      </a:cubicBezTo>
                      <a:cubicBezTo>
                        <a:pt x="50" y="92"/>
                        <a:pt x="50" y="92"/>
                        <a:pt x="50" y="92"/>
                      </a:cubicBezTo>
                      <a:cubicBezTo>
                        <a:pt x="51" y="93"/>
                        <a:pt x="49" y="92"/>
                        <a:pt x="51" y="93"/>
                      </a:cubicBezTo>
                      <a:cubicBezTo>
                        <a:pt x="51" y="93"/>
                        <a:pt x="51" y="91"/>
                        <a:pt x="51" y="92"/>
                      </a:cubicBezTo>
                      <a:cubicBezTo>
                        <a:pt x="50" y="90"/>
                        <a:pt x="48" y="87"/>
                        <a:pt x="48" y="85"/>
                      </a:cubicBezTo>
                      <a:cubicBezTo>
                        <a:pt x="49" y="87"/>
                        <a:pt x="51" y="88"/>
                        <a:pt x="51" y="88"/>
                      </a:cubicBezTo>
                      <a:cubicBezTo>
                        <a:pt x="47" y="83"/>
                        <a:pt x="47" y="83"/>
                        <a:pt x="47" y="83"/>
                      </a:cubicBezTo>
                      <a:cubicBezTo>
                        <a:pt x="48" y="82"/>
                        <a:pt x="49" y="85"/>
                        <a:pt x="49" y="84"/>
                      </a:cubicBezTo>
                      <a:cubicBezTo>
                        <a:pt x="48" y="83"/>
                        <a:pt x="48" y="83"/>
                        <a:pt x="48" y="82"/>
                      </a:cubicBezTo>
                      <a:cubicBezTo>
                        <a:pt x="48" y="82"/>
                        <a:pt x="48" y="80"/>
                        <a:pt x="51" y="82"/>
                      </a:cubicBezTo>
                      <a:cubicBezTo>
                        <a:pt x="52" y="83"/>
                        <a:pt x="51" y="83"/>
                        <a:pt x="52" y="84"/>
                      </a:cubicBezTo>
                      <a:cubicBezTo>
                        <a:pt x="52" y="83"/>
                        <a:pt x="52" y="83"/>
                        <a:pt x="52" y="82"/>
                      </a:cubicBezTo>
                      <a:cubicBezTo>
                        <a:pt x="52" y="82"/>
                        <a:pt x="52" y="82"/>
                        <a:pt x="52" y="82"/>
                      </a:cubicBezTo>
                      <a:cubicBezTo>
                        <a:pt x="53" y="82"/>
                        <a:pt x="52" y="81"/>
                        <a:pt x="51" y="80"/>
                      </a:cubicBezTo>
                      <a:cubicBezTo>
                        <a:pt x="50" y="80"/>
                        <a:pt x="52" y="81"/>
                        <a:pt x="51" y="81"/>
                      </a:cubicBezTo>
                      <a:cubicBezTo>
                        <a:pt x="50" y="79"/>
                        <a:pt x="50" y="78"/>
                        <a:pt x="50" y="77"/>
                      </a:cubicBezTo>
                      <a:cubicBezTo>
                        <a:pt x="51" y="78"/>
                        <a:pt x="51" y="79"/>
                        <a:pt x="52" y="79"/>
                      </a:cubicBezTo>
                      <a:cubicBezTo>
                        <a:pt x="51" y="77"/>
                        <a:pt x="51" y="76"/>
                        <a:pt x="51" y="74"/>
                      </a:cubicBezTo>
                      <a:cubicBezTo>
                        <a:pt x="49" y="73"/>
                        <a:pt x="52" y="76"/>
                        <a:pt x="52" y="76"/>
                      </a:cubicBezTo>
                      <a:cubicBezTo>
                        <a:pt x="54" y="77"/>
                        <a:pt x="51" y="72"/>
                        <a:pt x="54" y="73"/>
                      </a:cubicBezTo>
                      <a:cubicBezTo>
                        <a:pt x="54" y="74"/>
                        <a:pt x="53" y="72"/>
                        <a:pt x="53" y="72"/>
                      </a:cubicBezTo>
                      <a:cubicBezTo>
                        <a:pt x="54" y="72"/>
                        <a:pt x="55" y="74"/>
                        <a:pt x="55" y="73"/>
                      </a:cubicBezTo>
                      <a:cubicBezTo>
                        <a:pt x="56" y="74"/>
                        <a:pt x="55" y="72"/>
                        <a:pt x="55" y="71"/>
                      </a:cubicBezTo>
                      <a:cubicBezTo>
                        <a:pt x="54" y="71"/>
                        <a:pt x="55" y="72"/>
                        <a:pt x="55" y="72"/>
                      </a:cubicBezTo>
                      <a:cubicBezTo>
                        <a:pt x="55" y="71"/>
                        <a:pt x="55" y="68"/>
                        <a:pt x="57" y="68"/>
                      </a:cubicBezTo>
                      <a:cubicBezTo>
                        <a:pt x="57" y="68"/>
                        <a:pt x="56" y="65"/>
                        <a:pt x="56" y="65"/>
                      </a:cubicBezTo>
                      <a:cubicBezTo>
                        <a:pt x="57" y="67"/>
                        <a:pt x="57" y="67"/>
                        <a:pt x="57" y="67"/>
                      </a:cubicBezTo>
                      <a:cubicBezTo>
                        <a:pt x="58" y="68"/>
                        <a:pt x="58" y="66"/>
                        <a:pt x="59" y="67"/>
                      </a:cubicBezTo>
                      <a:cubicBezTo>
                        <a:pt x="58" y="65"/>
                        <a:pt x="59" y="71"/>
                        <a:pt x="58" y="69"/>
                      </a:cubicBezTo>
                      <a:cubicBezTo>
                        <a:pt x="60" y="70"/>
                        <a:pt x="57" y="65"/>
                        <a:pt x="59" y="67"/>
                      </a:cubicBezTo>
                      <a:cubicBezTo>
                        <a:pt x="59" y="67"/>
                        <a:pt x="58" y="65"/>
                        <a:pt x="60" y="66"/>
                      </a:cubicBezTo>
                      <a:cubicBezTo>
                        <a:pt x="59" y="66"/>
                        <a:pt x="61" y="68"/>
                        <a:pt x="62" y="68"/>
                      </a:cubicBezTo>
                      <a:cubicBezTo>
                        <a:pt x="62" y="67"/>
                        <a:pt x="61" y="67"/>
                        <a:pt x="61" y="66"/>
                      </a:cubicBezTo>
                      <a:cubicBezTo>
                        <a:pt x="61" y="65"/>
                        <a:pt x="61" y="65"/>
                        <a:pt x="61" y="65"/>
                      </a:cubicBezTo>
                      <a:cubicBezTo>
                        <a:pt x="59" y="64"/>
                        <a:pt x="61" y="65"/>
                        <a:pt x="60" y="63"/>
                      </a:cubicBezTo>
                      <a:cubicBezTo>
                        <a:pt x="61" y="64"/>
                        <a:pt x="60" y="62"/>
                        <a:pt x="62" y="64"/>
                      </a:cubicBezTo>
                      <a:cubicBezTo>
                        <a:pt x="64" y="66"/>
                        <a:pt x="64" y="66"/>
                        <a:pt x="64" y="66"/>
                      </a:cubicBezTo>
                      <a:cubicBezTo>
                        <a:pt x="64" y="66"/>
                        <a:pt x="62" y="64"/>
                        <a:pt x="62" y="63"/>
                      </a:cubicBezTo>
                      <a:cubicBezTo>
                        <a:pt x="62" y="63"/>
                        <a:pt x="62" y="63"/>
                        <a:pt x="63" y="63"/>
                      </a:cubicBezTo>
                      <a:cubicBezTo>
                        <a:pt x="60" y="60"/>
                        <a:pt x="64" y="63"/>
                        <a:pt x="62" y="60"/>
                      </a:cubicBezTo>
                      <a:cubicBezTo>
                        <a:pt x="63" y="61"/>
                        <a:pt x="63" y="59"/>
                        <a:pt x="65" y="61"/>
                      </a:cubicBezTo>
                      <a:cubicBezTo>
                        <a:pt x="65" y="59"/>
                        <a:pt x="64" y="58"/>
                        <a:pt x="65" y="58"/>
                      </a:cubicBezTo>
                      <a:cubicBezTo>
                        <a:pt x="66" y="59"/>
                        <a:pt x="66" y="59"/>
                        <a:pt x="66" y="59"/>
                      </a:cubicBezTo>
                      <a:cubicBezTo>
                        <a:pt x="67" y="60"/>
                        <a:pt x="67" y="59"/>
                        <a:pt x="66" y="58"/>
                      </a:cubicBezTo>
                      <a:cubicBezTo>
                        <a:pt x="67" y="59"/>
                        <a:pt x="69" y="60"/>
                        <a:pt x="70" y="60"/>
                      </a:cubicBezTo>
                      <a:cubicBezTo>
                        <a:pt x="70" y="59"/>
                        <a:pt x="68" y="58"/>
                        <a:pt x="67" y="56"/>
                      </a:cubicBezTo>
                      <a:cubicBezTo>
                        <a:pt x="70" y="59"/>
                        <a:pt x="67" y="53"/>
                        <a:pt x="70" y="56"/>
                      </a:cubicBezTo>
                      <a:cubicBezTo>
                        <a:pt x="70" y="56"/>
                        <a:pt x="70" y="58"/>
                        <a:pt x="71" y="58"/>
                      </a:cubicBezTo>
                      <a:cubicBezTo>
                        <a:pt x="75" y="61"/>
                        <a:pt x="70" y="55"/>
                        <a:pt x="72" y="56"/>
                      </a:cubicBezTo>
                      <a:cubicBezTo>
                        <a:pt x="70" y="54"/>
                        <a:pt x="70" y="54"/>
                        <a:pt x="70" y="54"/>
                      </a:cubicBezTo>
                      <a:cubicBezTo>
                        <a:pt x="71" y="55"/>
                        <a:pt x="69" y="51"/>
                        <a:pt x="72" y="54"/>
                      </a:cubicBezTo>
                      <a:cubicBezTo>
                        <a:pt x="71" y="53"/>
                        <a:pt x="73" y="54"/>
                        <a:pt x="71" y="52"/>
                      </a:cubicBezTo>
                      <a:cubicBezTo>
                        <a:pt x="74" y="53"/>
                        <a:pt x="72" y="48"/>
                        <a:pt x="77" y="52"/>
                      </a:cubicBezTo>
                      <a:cubicBezTo>
                        <a:pt x="77" y="51"/>
                        <a:pt x="78" y="51"/>
                        <a:pt x="76" y="50"/>
                      </a:cubicBezTo>
                      <a:cubicBezTo>
                        <a:pt x="75" y="49"/>
                        <a:pt x="77" y="51"/>
                        <a:pt x="76" y="51"/>
                      </a:cubicBezTo>
                      <a:cubicBezTo>
                        <a:pt x="76" y="50"/>
                        <a:pt x="75" y="50"/>
                        <a:pt x="75" y="49"/>
                      </a:cubicBezTo>
                      <a:cubicBezTo>
                        <a:pt x="76" y="50"/>
                        <a:pt x="76" y="50"/>
                        <a:pt x="78" y="52"/>
                      </a:cubicBezTo>
                      <a:cubicBezTo>
                        <a:pt x="80" y="53"/>
                        <a:pt x="75" y="47"/>
                        <a:pt x="77" y="47"/>
                      </a:cubicBezTo>
                      <a:cubicBezTo>
                        <a:pt x="78" y="48"/>
                        <a:pt x="78" y="49"/>
                        <a:pt x="78" y="48"/>
                      </a:cubicBezTo>
                      <a:cubicBezTo>
                        <a:pt x="77" y="46"/>
                        <a:pt x="77" y="46"/>
                        <a:pt x="77" y="46"/>
                      </a:cubicBezTo>
                      <a:cubicBezTo>
                        <a:pt x="78" y="46"/>
                        <a:pt x="80" y="48"/>
                        <a:pt x="81" y="50"/>
                      </a:cubicBezTo>
                      <a:cubicBezTo>
                        <a:pt x="81" y="49"/>
                        <a:pt x="82" y="49"/>
                        <a:pt x="81" y="47"/>
                      </a:cubicBezTo>
                      <a:cubicBezTo>
                        <a:pt x="83" y="49"/>
                        <a:pt x="83" y="49"/>
                        <a:pt x="83" y="49"/>
                      </a:cubicBezTo>
                      <a:cubicBezTo>
                        <a:pt x="81" y="48"/>
                        <a:pt x="82" y="48"/>
                        <a:pt x="82" y="47"/>
                      </a:cubicBezTo>
                      <a:cubicBezTo>
                        <a:pt x="82" y="48"/>
                        <a:pt x="82" y="48"/>
                        <a:pt x="82" y="48"/>
                      </a:cubicBezTo>
                      <a:cubicBezTo>
                        <a:pt x="83" y="49"/>
                        <a:pt x="83" y="48"/>
                        <a:pt x="83" y="48"/>
                      </a:cubicBezTo>
                      <a:cubicBezTo>
                        <a:pt x="82" y="46"/>
                        <a:pt x="81" y="46"/>
                        <a:pt x="81" y="46"/>
                      </a:cubicBezTo>
                      <a:cubicBezTo>
                        <a:pt x="80" y="45"/>
                        <a:pt x="81" y="45"/>
                        <a:pt x="80" y="44"/>
                      </a:cubicBezTo>
                      <a:cubicBezTo>
                        <a:pt x="82" y="46"/>
                        <a:pt x="82" y="45"/>
                        <a:pt x="82" y="45"/>
                      </a:cubicBezTo>
                      <a:cubicBezTo>
                        <a:pt x="83" y="45"/>
                        <a:pt x="81" y="43"/>
                        <a:pt x="81" y="43"/>
                      </a:cubicBezTo>
                      <a:cubicBezTo>
                        <a:pt x="82" y="44"/>
                        <a:pt x="82" y="43"/>
                        <a:pt x="83" y="44"/>
                      </a:cubicBezTo>
                      <a:cubicBezTo>
                        <a:pt x="83" y="45"/>
                        <a:pt x="82" y="43"/>
                        <a:pt x="82" y="44"/>
                      </a:cubicBezTo>
                      <a:cubicBezTo>
                        <a:pt x="83" y="45"/>
                        <a:pt x="85" y="47"/>
                        <a:pt x="84" y="45"/>
                      </a:cubicBezTo>
                      <a:cubicBezTo>
                        <a:pt x="84" y="44"/>
                        <a:pt x="81" y="42"/>
                        <a:pt x="83" y="42"/>
                      </a:cubicBezTo>
                      <a:cubicBezTo>
                        <a:pt x="83" y="43"/>
                        <a:pt x="83" y="44"/>
                        <a:pt x="84" y="44"/>
                      </a:cubicBezTo>
                      <a:cubicBezTo>
                        <a:pt x="85" y="45"/>
                        <a:pt x="85" y="45"/>
                        <a:pt x="85" y="45"/>
                      </a:cubicBezTo>
                      <a:cubicBezTo>
                        <a:pt x="84" y="43"/>
                        <a:pt x="84" y="43"/>
                        <a:pt x="84" y="43"/>
                      </a:cubicBezTo>
                      <a:cubicBezTo>
                        <a:pt x="84" y="43"/>
                        <a:pt x="84" y="44"/>
                        <a:pt x="84" y="44"/>
                      </a:cubicBezTo>
                      <a:cubicBezTo>
                        <a:pt x="83" y="42"/>
                        <a:pt x="85" y="43"/>
                        <a:pt x="83" y="41"/>
                      </a:cubicBezTo>
                      <a:cubicBezTo>
                        <a:pt x="84" y="40"/>
                        <a:pt x="85" y="41"/>
                        <a:pt x="85" y="41"/>
                      </a:cubicBezTo>
                      <a:cubicBezTo>
                        <a:pt x="85" y="41"/>
                        <a:pt x="85" y="41"/>
                        <a:pt x="85" y="41"/>
                      </a:cubicBezTo>
                      <a:cubicBezTo>
                        <a:pt x="87" y="42"/>
                        <a:pt x="86" y="41"/>
                        <a:pt x="86" y="40"/>
                      </a:cubicBezTo>
                      <a:cubicBezTo>
                        <a:pt x="86" y="40"/>
                        <a:pt x="86" y="40"/>
                        <a:pt x="86" y="40"/>
                      </a:cubicBezTo>
                      <a:cubicBezTo>
                        <a:pt x="86" y="40"/>
                        <a:pt x="87" y="39"/>
                        <a:pt x="86" y="38"/>
                      </a:cubicBezTo>
                      <a:cubicBezTo>
                        <a:pt x="88" y="39"/>
                        <a:pt x="91" y="44"/>
                        <a:pt x="90" y="42"/>
                      </a:cubicBezTo>
                      <a:cubicBezTo>
                        <a:pt x="91" y="41"/>
                        <a:pt x="88" y="38"/>
                        <a:pt x="87" y="37"/>
                      </a:cubicBezTo>
                      <a:cubicBezTo>
                        <a:pt x="89" y="38"/>
                        <a:pt x="88" y="34"/>
                        <a:pt x="91" y="36"/>
                      </a:cubicBezTo>
                      <a:cubicBezTo>
                        <a:pt x="91" y="35"/>
                        <a:pt x="90" y="35"/>
                        <a:pt x="90" y="34"/>
                      </a:cubicBezTo>
                      <a:cubicBezTo>
                        <a:pt x="92" y="34"/>
                        <a:pt x="91" y="30"/>
                        <a:pt x="95" y="33"/>
                      </a:cubicBezTo>
                      <a:cubicBezTo>
                        <a:pt x="95" y="34"/>
                        <a:pt x="96" y="34"/>
                        <a:pt x="97" y="35"/>
                      </a:cubicBezTo>
                      <a:cubicBezTo>
                        <a:pt x="96" y="34"/>
                        <a:pt x="98" y="37"/>
                        <a:pt x="96" y="34"/>
                      </a:cubicBezTo>
                      <a:cubicBezTo>
                        <a:pt x="95" y="33"/>
                        <a:pt x="95" y="32"/>
                        <a:pt x="94" y="32"/>
                      </a:cubicBezTo>
                      <a:cubicBezTo>
                        <a:pt x="94" y="30"/>
                        <a:pt x="95" y="29"/>
                        <a:pt x="97" y="30"/>
                      </a:cubicBezTo>
                      <a:cubicBezTo>
                        <a:pt x="96" y="30"/>
                        <a:pt x="96" y="29"/>
                        <a:pt x="96" y="29"/>
                      </a:cubicBezTo>
                      <a:cubicBezTo>
                        <a:pt x="97" y="31"/>
                        <a:pt x="98" y="31"/>
                        <a:pt x="98" y="30"/>
                      </a:cubicBezTo>
                      <a:cubicBezTo>
                        <a:pt x="97" y="28"/>
                        <a:pt x="97" y="28"/>
                        <a:pt x="97" y="28"/>
                      </a:cubicBezTo>
                      <a:cubicBezTo>
                        <a:pt x="98" y="30"/>
                        <a:pt x="98" y="30"/>
                        <a:pt x="98" y="30"/>
                      </a:cubicBezTo>
                      <a:cubicBezTo>
                        <a:pt x="98" y="29"/>
                        <a:pt x="96" y="26"/>
                        <a:pt x="98" y="27"/>
                      </a:cubicBezTo>
                      <a:cubicBezTo>
                        <a:pt x="98" y="28"/>
                        <a:pt x="99" y="29"/>
                        <a:pt x="99" y="29"/>
                      </a:cubicBezTo>
                      <a:cubicBezTo>
                        <a:pt x="99" y="27"/>
                        <a:pt x="98" y="25"/>
                        <a:pt x="99" y="26"/>
                      </a:cubicBezTo>
                      <a:cubicBezTo>
                        <a:pt x="101" y="28"/>
                        <a:pt x="101" y="28"/>
                        <a:pt x="101" y="28"/>
                      </a:cubicBezTo>
                      <a:cubicBezTo>
                        <a:pt x="101" y="27"/>
                        <a:pt x="101" y="26"/>
                        <a:pt x="100" y="25"/>
                      </a:cubicBezTo>
                      <a:cubicBezTo>
                        <a:pt x="102" y="26"/>
                        <a:pt x="102" y="26"/>
                        <a:pt x="104" y="27"/>
                      </a:cubicBezTo>
                      <a:cubicBezTo>
                        <a:pt x="102" y="22"/>
                        <a:pt x="104" y="20"/>
                        <a:pt x="106" y="19"/>
                      </a:cubicBezTo>
                      <a:cubicBezTo>
                        <a:pt x="107" y="20"/>
                        <a:pt x="107" y="20"/>
                        <a:pt x="107" y="20"/>
                      </a:cubicBezTo>
                      <a:cubicBezTo>
                        <a:pt x="108" y="21"/>
                        <a:pt x="106" y="18"/>
                        <a:pt x="107" y="19"/>
                      </a:cubicBezTo>
                      <a:cubicBezTo>
                        <a:pt x="107" y="20"/>
                        <a:pt x="109" y="21"/>
                        <a:pt x="109" y="22"/>
                      </a:cubicBezTo>
                      <a:cubicBezTo>
                        <a:pt x="111" y="23"/>
                        <a:pt x="109" y="20"/>
                        <a:pt x="109" y="19"/>
                      </a:cubicBezTo>
                      <a:cubicBezTo>
                        <a:pt x="108" y="18"/>
                        <a:pt x="109" y="20"/>
                        <a:pt x="108" y="18"/>
                      </a:cubicBezTo>
                      <a:cubicBezTo>
                        <a:pt x="107" y="18"/>
                        <a:pt x="109" y="19"/>
                        <a:pt x="108" y="17"/>
                      </a:cubicBezTo>
                      <a:cubicBezTo>
                        <a:pt x="109" y="17"/>
                        <a:pt x="110" y="19"/>
                        <a:pt x="110" y="20"/>
                      </a:cubicBezTo>
                      <a:cubicBezTo>
                        <a:pt x="110" y="19"/>
                        <a:pt x="110" y="19"/>
                        <a:pt x="110" y="19"/>
                      </a:cubicBezTo>
                      <a:cubicBezTo>
                        <a:pt x="112" y="21"/>
                        <a:pt x="112" y="24"/>
                        <a:pt x="115" y="27"/>
                      </a:cubicBezTo>
                      <a:cubicBezTo>
                        <a:pt x="115" y="26"/>
                        <a:pt x="115" y="26"/>
                        <a:pt x="115" y="26"/>
                      </a:cubicBezTo>
                      <a:cubicBezTo>
                        <a:pt x="117" y="29"/>
                        <a:pt x="116" y="30"/>
                        <a:pt x="117" y="30"/>
                      </a:cubicBezTo>
                      <a:cubicBezTo>
                        <a:pt x="117" y="29"/>
                        <a:pt x="115" y="25"/>
                        <a:pt x="114" y="24"/>
                      </a:cubicBezTo>
                      <a:cubicBezTo>
                        <a:pt x="114" y="23"/>
                        <a:pt x="111" y="19"/>
                        <a:pt x="112" y="18"/>
                      </a:cubicBezTo>
                      <a:cubicBezTo>
                        <a:pt x="113" y="19"/>
                        <a:pt x="111" y="19"/>
                        <a:pt x="113" y="21"/>
                      </a:cubicBezTo>
                      <a:cubicBezTo>
                        <a:pt x="114" y="22"/>
                        <a:pt x="113" y="19"/>
                        <a:pt x="114" y="20"/>
                      </a:cubicBezTo>
                      <a:cubicBezTo>
                        <a:pt x="113" y="19"/>
                        <a:pt x="112" y="17"/>
                        <a:pt x="112" y="16"/>
                      </a:cubicBezTo>
                      <a:cubicBezTo>
                        <a:pt x="113" y="17"/>
                        <a:pt x="113" y="18"/>
                        <a:pt x="113" y="18"/>
                      </a:cubicBezTo>
                      <a:cubicBezTo>
                        <a:pt x="113" y="17"/>
                        <a:pt x="113" y="15"/>
                        <a:pt x="112" y="15"/>
                      </a:cubicBezTo>
                      <a:cubicBezTo>
                        <a:pt x="110" y="12"/>
                        <a:pt x="113" y="15"/>
                        <a:pt x="112" y="13"/>
                      </a:cubicBezTo>
                      <a:cubicBezTo>
                        <a:pt x="113" y="15"/>
                        <a:pt x="114" y="18"/>
                        <a:pt x="116" y="18"/>
                      </a:cubicBezTo>
                      <a:cubicBezTo>
                        <a:pt x="114" y="16"/>
                        <a:pt x="115" y="15"/>
                        <a:pt x="112" y="12"/>
                      </a:cubicBezTo>
                      <a:cubicBezTo>
                        <a:pt x="113" y="13"/>
                        <a:pt x="114" y="14"/>
                        <a:pt x="115" y="16"/>
                      </a:cubicBezTo>
                      <a:cubicBezTo>
                        <a:pt x="116" y="17"/>
                        <a:pt x="113" y="11"/>
                        <a:pt x="116" y="15"/>
                      </a:cubicBezTo>
                      <a:cubicBezTo>
                        <a:pt x="115" y="13"/>
                        <a:pt x="115" y="13"/>
                        <a:pt x="115" y="13"/>
                      </a:cubicBezTo>
                      <a:cubicBezTo>
                        <a:pt x="115" y="14"/>
                        <a:pt x="116" y="14"/>
                        <a:pt x="117" y="15"/>
                      </a:cubicBezTo>
                      <a:cubicBezTo>
                        <a:pt x="117" y="15"/>
                        <a:pt x="116" y="11"/>
                        <a:pt x="118" y="15"/>
                      </a:cubicBezTo>
                      <a:cubicBezTo>
                        <a:pt x="118" y="14"/>
                        <a:pt x="119" y="14"/>
                        <a:pt x="117" y="12"/>
                      </a:cubicBezTo>
                      <a:cubicBezTo>
                        <a:pt x="116" y="11"/>
                        <a:pt x="118" y="14"/>
                        <a:pt x="116" y="11"/>
                      </a:cubicBezTo>
                      <a:cubicBezTo>
                        <a:pt x="117" y="13"/>
                        <a:pt x="116" y="10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17" y="10"/>
                        <a:pt x="117" y="10"/>
                        <a:pt x="116" y="8"/>
                      </a:cubicBezTo>
                      <a:cubicBezTo>
                        <a:pt x="117" y="9"/>
                        <a:pt x="117" y="10"/>
                        <a:pt x="118" y="10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7"/>
                        <a:pt x="119" y="11"/>
                        <a:pt x="119" y="10"/>
                      </a:cubicBezTo>
                      <a:cubicBezTo>
                        <a:pt x="120" y="12"/>
                        <a:pt x="120" y="12"/>
                        <a:pt x="120" y="12"/>
                      </a:cubicBezTo>
                      <a:cubicBezTo>
                        <a:pt x="120" y="12"/>
                        <a:pt x="121" y="13"/>
                        <a:pt x="121" y="13"/>
                      </a:cubicBezTo>
                      <a:cubicBezTo>
                        <a:pt x="120" y="11"/>
                        <a:pt x="119" y="9"/>
                        <a:pt x="118" y="7"/>
                      </a:cubicBezTo>
                      <a:cubicBezTo>
                        <a:pt x="118" y="6"/>
                        <a:pt x="120" y="9"/>
                        <a:pt x="119" y="7"/>
                      </a:cubicBezTo>
                      <a:cubicBezTo>
                        <a:pt x="120" y="10"/>
                        <a:pt x="120" y="10"/>
                        <a:pt x="120" y="10"/>
                      </a:cubicBezTo>
                      <a:cubicBezTo>
                        <a:pt x="120" y="10"/>
                        <a:pt x="122" y="12"/>
                        <a:pt x="122" y="12"/>
                      </a:cubicBezTo>
                      <a:cubicBezTo>
                        <a:pt x="122" y="11"/>
                        <a:pt x="121" y="8"/>
                        <a:pt x="120" y="8"/>
                      </a:cubicBezTo>
                      <a:cubicBezTo>
                        <a:pt x="121" y="7"/>
                        <a:pt x="122" y="8"/>
                        <a:pt x="122" y="10"/>
                      </a:cubicBezTo>
                      <a:cubicBezTo>
                        <a:pt x="122" y="9"/>
                        <a:pt x="121" y="8"/>
                        <a:pt x="121" y="6"/>
                      </a:cubicBezTo>
                      <a:cubicBezTo>
                        <a:pt x="122" y="7"/>
                        <a:pt x="123" y="9"/>
                        <a:pt x="125" y="10"/>
                      </a:cubicBezTo>
                      <a:cubicBezTo>
                        <a:pt x="126" y="13"/>
                        <a:pt x="126" y="13"/>
                        <a:pt x="126" y="13"/>
                      </a:cubicBezTo>
                      <a:cubicBezTo>
                        <a:pt x="126" y="13"/>
                        <a:pt x="126" y="13"/>
                        <a:pt x="126" y="13"/>
                      </a:cubicBezTo>
                      <a:cubicBezTo>
                        <a:pt x="127" y="16"/>
                        <a:pt x="128" y="15"/>
                        <a:pt x="129" y="17"/>
                      </a:cubicBezTo>
                      <a:cubicBezTo>
                        <a:pt x="129" y="17"/>
                        <a:pt x="129" y="16"/>
                        <a:pt x="129" y="16"/>
                      </a:cubicBezTo>
                      <a:cubicBezTo>
                        <a:pt x="126" y="12"/>
                        <a:pt x="127" y="10"/>
                        <a:pt x="124" y="6"/>
                      </a:cubicBezTo>
                      <a:cubicBezTo>
                        <a:pt x="125" y="5"/>
                        <a:pt x="130" y="15"/>
                        <a:pt x="128" y="9"/>
                      </a:cubicBezTo>
                      <a:cubicBezTo>
                        <a:pt x="127" y="8"/>
                        <a:pt x="126" y="5"/>
                        <a:pt x="126" y="6"/>
                      </a:cubicBezTo>
                      <a:cubicBezTo>
                        <a:pt x="127" y="6"/>
                        <a:pt x="124" y="2"/>
                        <a:pt x="126" y="3"/>
                      </a:cubicBezTo>
                      <a:cubicBezTo>
                        <a:pt x="126" y="5"/>
                        <a:pt x="129" y="7"/>
                        <a:pt x="129" y="9"/>
                      </a:cubicBezTo>
                      <a:cubicBezTo>
                        <a:pt x="128" y="8"/>
                        <a:pt x="128" y="9"/>
                        <a:pt x="128" y="9"/>
                      </a:cubicBezTo>
                      <a:cubicBezTo>
                        <a:pt x="129" y="10"/>
                        <a:pt x="130" y="13"/>
                        <a:pt x="131" y="12"/>
                      </a:cubicBezTo>
                      <a:cubicBezTo>
                        <a:pt x="131" y="12"/>
                        <a:pt x="131" y="11"/>
                        <a:pt x="130" y="9"/>
                      </a:cubicBezTo>
                      <a:cubicBezTo>
                        <a:pt x="129" y="7"/>
                        <a:pt x="130" y="10"/>
                        <a:pt x="129" y="8"/>
                      </a:cubicBezTo>
                      <a:cubicBezTo>
                        <a:pt x="129" y="7"/>
                        <a:pt x="131" y="10"/>
                        <a:pt x="129" y="6"/>
                      </a:cubicBezTo>
                      <a:cubicBezTo>
                        <a:pt x="129" y="6"/>
                        <a:pt x="128" y="4"/>
                        <a:pt x="127" y="3"/>
                      </a:cubicBezTo>
                      <a:cubicBezTo>
                        <a:pt x="127" y="2"/>
                        <a:pt x="127" y="2"/>
                        <a:pt x="127" y="2"/>
                      </a:cubicBezTo>
                      <a:cubicBezTo>
                        <a:pt x="128" y="3"/>
                        <a:pt x="128" y="3"/>
                        <a:pt x="128" y="3"/>
                      </a:cubicBezTo>
                      <a:cubicBezTo>
                        <a:pt x="129" y="4"/>
                        <a:pt x="127" y="0"/>
                        <a:pt x="128" y="0"/>
                      </a:cubicBezTo>
                      <a:cubicBezTo>
                        <a:pt x="130" y="3"/>
                        <a:pt x="130" y="3"/>
                        <a:pt x="130" y="3"/>
                      </a:cubicBezTo>
                      <a:cubicBezTo>
                        <a:pt x="131" y="5"/>
                        <a:pt x="128" y="3"/>
                        <a:pt x="130" y="6"/>
                      </a:cubicBezTo>
                      <a:cubicBezTo>
                        <a:pt x="131" y="6"/>
                        <a:pt x="130" y="4"/>
                        <a:pt x="131" y="5"/>
                      </a:cubicBezTo>
                      <a:cubicBezTo>
                        <a:pt x="131" y="5"/>
                        <a:pt x="131" y="5"/>
                        <a:pt x="131" y="6"/>
                      </a:cubicBezTo>
                      <a:cubicBezTo>
                        <a:pt x="131" y="6"/>
                        <a:pt x="134" y="11"/>
                        <a:pt x="134" y="7"/>
                      </a:cubicBezTo>
                      <a:cubicBezTo>
                        <a:pt x="133" y="6"/>
                        <a:pt x="133" y="6"/>
                        <a:pt x="132" y="4"/>
                      </a:cubicBezTo>
                      <a:cubicBezTo>
                        <a:pt x="133" y="3"/>
                        <a:pt x="132" y="2"/>
                        <a:pt x="133" y="1"/>
                      </a:cubicBezTo>
                      <a:cubicBezTo>
                        <a:pt x="134" y="4"/>
                        <a:pt x="134" y="1"/>
                        <a:pt x="135" y="4"/>
                      </a:cubicBezTo>
                      <a:cubicBezTo>
                        <a:pt x="134" y="3"/>
                        <a:pt x="132" y="4"/>
                        <a:pt x="134" y="6"/>
                      </a:cubicBezTo>
                      <a:cubicBezTo>
                        <a:pt x="136" y="10"/>
                        <a:pt x="133" y="6"/>
                        <a:pt x="134" y="10"/>
                      </a:cubicBezTo>
                      <a:cubicBezTo>
                        <a:pt x="135" y="9"/>
                        <a:pt x="137" y="13"/>
                        <a:pt x="138" y="15"/>
                      </a:cubicBezTo>
                      <a:cubicBezTo>
                        <a:pt x="138" y="15"/>
                        <a:pt x="138" y="14"/>
                        <a:pt x="138" y="13"/>
                      </a:cubicBezTo>
                      <a:cubicBezTo>
                        <a:pt x="137" y="11"/>
                        <a:pt x="137" y="12"/>
                        <a:pt x="136" y="10"/>
                      </a:cubicBezTo>
                      <a:cubicBezTo>
                        <a:pt x="137" y="10"/>
                        <a:pt x="137" y="8"/>
                        <a:pt x="136" y="6"/>
                      </a:cubicBezTo>
                      <a:cubicBezTo>
                        <a:pt x="137" y="7"/>
                        <a:pt x="138" y="9"/>
                        <a:pt x="138" y="9"/>
                      </a:cubicBezTo>
                      <a:cubicBezTo>
                        <a:pt x="139" y="8"/>
                        <a:pt x="140" y="8"/>
                        <a:pt x="141" y="8"/>
                      </a:cubicBezTo>
                      <a:cubicBezTo>
                        <a:pt x="139" y="5"/>
                        <a:pt x="142" y="6"/>
                        <a:pt x="140" y="4"/>
                      </a:cubicBezTo>
                      <a:cubicBezTo>
                        <a:pt x="139" y="3"/>
                        <a:pt x="137" y="1"/>
                        <a:pt x="137" y="0"/>
                      </a:cubicBezTo>
                      <a:cubicBezTo>
                        <a:pt x="137" y="0"/>
                        <a:pt x="138" y="1"/>
                        <a:pt x="138" y="2"/>
                      </a:cubicBezTo>
                      <a:cubicBezTo>
                        <a:pt x="138" y="0"/>
                        <a:pt x="140" y="4"/>
                        <a:pt x="139" y="1"/>
                      </a:cubicBezTo>
                      <a:cubicBezTo>
                        <a:pt x="139" y="3"/>
                        <a:pt x="141" y="5"/>
                        <a:pt x="142" y="8"/>
                      </a:cubicBezTo>
                      <a:cubicBezTo>
                        <a:pt x="142" y="6"/>
                        <a:pt x="143" y="10"/>
                        <a:pt x="144" y="10"/>
                      </a:cubicBezTo>
                      <a:cubicBezTo>
                        <a:pt x="144" y="8"/>
                        <a:pt x="144" y="6"/>
                        <a:pt x="144" y="5"/>
                      </a:cubicBezTo>
                      <a:cubicBezTo>
                        <a:pt x="147" y="7"/>
                        <a:pt x="147" y="4"/>
                        <a:pt x="148" y="4"/>
                      </a:cubicBezTo>
                      <a:cubicBezTo>
                        <a:pt x="149" y="5"/>
                        <a:pt x="150" y="8"/>
                        <a:pt x="151" y="8"/>
                      </a:cubicBezTo>
                      <a:cubicBezTo>
                        <a:pt x="151" y="8"/>
                        <a:pt x="149" y="5"/>
                        <a:pt x="150" y="6"/>
                      </a:cubicBezTo>
                      <a:cubicBezTo>
                        <a:pt x="150" y="7"/>
                        <a:pt x="150" y="7"/>
                        <a:pt x="150" y="7"/>
                      </a:cubicBezTo>
                      <a:cubicBezTo>
                        <a:pt x="150" y="6"/>
                        <a:pt x="153" y="8"/>
                        <a:pt x="151" y="4"/>
                      </a:cubicBezTo>
                      <a:cubicBezTo>
                        <a:pt x="152" y="7"/>
                        <a:pt x="152" y="7"/>
                        <a:pt x="152" y="7"/>
                      </a:cubicBezTo>
                      <a:cubicBezTo>
                        <a:pt x="153" y="7"/>
                        <a:pt x="152" y="7"/>
                        <a:pt x="152" y="6"/>
                      </a:cubicBezTo>
                      <a:cubicBezTo>
                        <a:pt x="153" y="7"/>
                        <a:pt x="153" y="8"/>
                        <a:pt x="153" y="9"/>
                      </a:cubicBezTo>
                      <a:cubicBezTo>
                        <a:pt x="155" y="11"/>
                        <a:pt x="154" y="8"/>
                        <a:pt x="155" y="8"/>
                      </a:cubicBezTo>
                      <a:cubicBezTo>
                        <a:pt x="154" y="6"/>
                        <a:pt x="154" y="6"/>
                        <a:pt x="154" y="6"/>
                      </a:cubicBezTo>
                      <a:cubicBezTo>
                        <a:pt x="154" y="4"/>
                        <a:pt x="155" y="6"/>
                        <a:pt x="156" y="5"/>
                      </a:cubicBezTo>
                      <a:cubicBezTo>
                        <a:pt x="157" y="7"/>
                        <a:pt x="157" y="7"/>
                        <a:pt x="157" y="7"/>
                      </a:cubicBezTo>
                      <a:cubicBezTo>
                        <a:pt x="157" y="5"/>
                        <a:pt x="157" y="5"/>
                        <a:pt x="157" y="5"/>
                      </a:cubicBezTo>
                      <a:cubicBezTo>
                        <a:pt x="158" y="7"/>
                        <a:pt x="159" y="8"/>
                        <a:pt x="158" y="6"/>
                      </a:cubicBezTo>
                      <a:cubicBezTo>
                        <a:pt x="159" y="12"/>
                        <a:pt x="159" y="12"/>
                        <a:pt x="159" y="12"/>
                      </a:cubicBezTo>
                      <a:cubicBezTo>
                        <a:pt x="158" y="11"/>
                        <a:pt x="158" y="9"/>
                        <a:pt x="157" y="7"/>
                      </a:cubicBezTo>
                      <a:cubicBezTo>
                        <a:pt x="156" y="6"/>
                        <a:pt x="156" y="7"/>
                        <a:pt x="156" y="9"/>
                      </a:cubicBezTo>
                      <a:cubicBezTo>
                        <a:pt x="157" y="9"/>
                        <a:pt x="157" y="8"/>
                        <a:pt x="156" y="7"/>
                      </a:cubicBezTo>
                      <a:cubicBezTo>
                        <a:pt x="158" y="10"/>
                        <a:pt x="157" y="10"/>
                        <a:pt x="158" y="12"/>
                      </a:cubicBezTo>
                      <a:cubicBezTo>
                        <a:pt x="158" y="12"/>
                        <a:pt x="158" y="13"/>
                        <a:pt x="158" y="12"/>
                      </a:cubicBezTo>
                      <a:cubicBezTo>
                        <a:pt x="158" y="13"/>
                        <a:pt x="158" y="13"/>
                        <a:pt x="158" y="14"/>
                      </a:cubicBezTo>
                      <a:cubicBezTo>
                        <a:pt x="158" y="13"/>
                        <a:pt x="157" y="12"/>
                        <a:pt x="157" y="11"/>
                      </a:cubicBezTo>
                      <a:cubicBezTo>
                        <a:pt x="158" y="14"/>
                        <a:pt x="157" y="15"/>
                        <a:pt x="156" y="14"/>
                      </a:cubicBezTo>
                      <a:cubicBezTo>
                        <a:pt x="155" y="12"/>
                        <a:pt x="156" y="17"/>
                        <a:pt x="155" y="16"/>
                      </a:cubicBezTo>
                      <a:cubicBezTo>
                        <a:pt x="154" y="14"/>
                        <a:pt x="154" y="12"/>
                        <a:pt x="154" y="11"/>
                      </a:cubicBezTo>
                      <a:cubicBezTo>
                        <a:pt x="153" y="10"/>
                        <a:pt x="153" y="11"/>
                        <a:pt x="152" y="10"/>
                      </a:cubicBezTo>
                      <a:cubicBezTo>
                        <a:pt x="153" y="12"/>
                        <a:pt x="154" y="14"/>
                        <a:pt x="154" y="16"/>
                      </a:cubicBezTo>
                      <a:cubicBezTo>
                        <a:pt x="153" y="14"/>
                        <a:pt x="153" y="14"/>
                        <a:pt x="153" y="14"/>
                      </a:cubicBezTo>
                      <a:cubicBezTo>
                        <a:pt x="153" y="15"/>
                        <a:pt x="154" y="18"/>
                        <a:pt x="153" y="18"/>
                      </a:cubicBezTo>
                      <a:cubicBezTo>
                        <a:pt x="151" y="17"/>
                        <a:pt x="150" y="18"/>
                        <a:pt x="149" y="18"/>
                      </a:cubicBezTo>
                      <a:cubicBezTo>
                        <a:pt x="148" y="17"/>
                        <a:pt x="148" y="17"/>
                        <a:pt x="148" y="17"/>
                      </a:cubicBezTo>
                      <a:cubicBezTo>
                        <a:pt x="149" y="21"/>
                        <a:pt x="147" y="19"/>
                        <a:pt x="147" y="21"/>
                      </a:cubicBezTo>
                      <a:cubicBezTo>
                        <a:pt x="145" y="20"/>
                        <a:pt x="146" y="24"/>
                        <a:pt x="143" y="21"/>
                      </a:cubicBezTo>
                      <a:cubicBezTo>
                        <a:pt x="142" y="24"/>
                        <a:pt x="141" y="26"/>
                        <a:pt x="139" y="26"/>
                      </a:cubicBezTo>
                      <a:cubicBezTo>
                        <a:pt x="138" y="24"/>
                        <a:pt x="138" y="24"/>
                        <a:pt x="138" y="24"/>
                      </a:cubicBezTo>
                      <a:cubicBezTo>
                        <a:pt x="138" y="26"/>
                        <a:pt x="136" y="23"/>
                        <a:pt x="136" y="23"/>
                      </a:cubicBezTo>
                      <a:cubicBezTo>
                        <a:pt x="138" y="25"/>
                        <a:pt x="137" y="26"/>
                        <a:pt x="138" y="27"/>
                      </a:cubicBezTo>
                      <a:cubicBezTo>
                        <a:pt x="136" y="26"/>
                        <a:pt x="136" y="29"/>
                        <a:pt x="136" y="31"/>
                      </a:cubicBezTo>
                      <a:cubicBezTo>
                        <a:pt x="135" y="29"/>
                        <a:pt x="135" y="29"/>
                        <a:pt x="135" y="29"/>
                      </a:cubicBezTo>
                      <a:cubicBezTo>
                        <a:pt x="136" y="33"/>
                        <a:pt x="133" y="31"/>
                        <a:pt x="132" y="31"/>
                      </a:cubicBezTo>
                      <a:cubicBezTo>
                        <a:pt x="132" y="30"/>
                        <a:pt x="130" y="29"/>
                        <a:pt x="130" y="29"/>
                      </a:cubicBezTo>
                      <a:cubicBezTo>
                        <a:pt x="131" y="32"/>
                        <a:pt x="131" y="32"/>
                        <a:pt x="131" y="34"/>
                      </a:cubicBezTo>
                      <a:cubicBezTo>
                        <a:pt x="131" y="35"/>
                        <a:pt x="129" y="35"/>
                        <a:pt x="128" y="34"/>
                      </a:cubicBezTo>
                      <a:cubicBezTo>
                        <a:pt x="128" y="39"/>
                        <a:pt x="124" y="38"/>
                        <a:pt x="124" y="42"/>
                      </a:cubicBezTo>
                      <a:cubicBezTo>
                        <a:pt x="122" y="40"/>
                        <a:pt x="122" y="40"/>
                        <a:pt x="122" y="40"/>
                      </a:cubicBezTo>
                      <a:cubicBezTo>
                        <a:pt x="123" y="46"/>
                        <a:pt x="118" y="44"/>
                        <a:pt x="117" y="47"/>
                      </a:cubicBezTo>
                      <a:cubicBezTo>
                        <a:pt x="115" y="44"/>
                        <a:pt x="115" y="44"/>
                        <a:pt x="115" y="44"/>
                      </a:cubicBezTo>
                      <a:cubicBezTo>
                        <a:pt x="114" y="43"/>
                        <a:pt x="115" y="46"/>
                        <a:pt x="116" y="48"/>
                      </a:cubicBezTo>
                      <a:cubicBezTo>
                        <a:pt x="115" y="47"/>
                        <a:pt x="116" y="50"/>
                        <a:pt x="114" y="48"/>
                      </a:cubicBezTo>
                      <a:cubicBezTo>
                        <a:pt x="113" y="48"/>
                        <a:pt x="114" y="50"/>
                        <a:pt x="114" y="51"/>
                      </a:cubicBezTo>
                      <a:cubicBezTo>
                        <a:pt x="112" y="50"/>
                        <a:pt x="112" y="51"/>
                        <a:pt x="111" y="52"/>
                      </a:cubicBezTo>
                      <a:cubicBezTo>
                        <a:pt x="111" y="52"/>
                        <a:pt x="111" y="52"/>
                        <a:pt x="111" y="52"/>
                      </a:cubicBezTo>
                      <a:cubicBezTo>
                        <a:pt x="111" y="52"/>
                        <a:pt x="110" y="50"/>
                        <a:pt x="110" y="50"/>
                      </a:cubicBezTo>
                      <a:cubicBezTo>
                        <a:pt x="110" y="52"/>
                        <a:pt x="108" y="51"/>
                        <a:pt x="111" y="54"/>
                      </a:cubicBezTo>
                      <a:cubicBezTo>
                        <a:pt x="108" y="53"/>
                        <a:pt x="109" y="58"/>
                        <a:pt x="106" y="56"/>
                      </a:cubicBezTo>
                      <a:cubicBezTo>
                        <a:pt x="107" y="57"/>
                        <a:pt x="107" y="57"/>
                        <a:pt x="107" y="58"/>
                      </a:cubicBezTo>
                      <a:cubicBezTo>
                        <a:pt x="106" y="59"/>
                        <a:pt x="104" y="58"/>
                        <a:pt x="104" y="60"/>
                      </a:cubicBezTo>
                      <a:cubicBezTo>
                        <a:pt x="104" y="59"/>
                        <a:pt x="103" y="58"/>
                        <a:pt x="103" y="58"/>
                      </a:cubicBezTo>
                      <a:cubicBezTo>
                        <a:pt x="103" y="59"/>
                        <a:pt x="104" y="59"/>
                        <a:pt x="104" y="60"/>
                      </a:cubicBezTo>
                      <a:cubicBezTo>
                        <a:pt x="104" y="63"/>
                        <a:pt x="99" y="61"/>
                        <a:pt x="98" y="63"/>
                      </a:cubicBezTo>
                      <a:cubicBezTo>
                        <a:pt x="97" y="67"/>
                        <a:pt x="94" y="68"/>
                        <a:pt x="92" y="70"/>
                      </a:cubicBezTo>
                      <a:cubicBezTo>
                        <a:pt x="91" y="70"/>
                        <a:pt x="91" y="70"/>
                        <a:pt x="91" y="70"/>
                      </a:cubicBezTo>
                      <a:cubicBezTo>
                        <a:pt x="92" y="73"/>
                        <a:pt x="87" y="69"/>
                        <a:pt x="90" y="73"/>
                      </a:cubicBezTo>
                      <a:cubicBezTo>
                        <a:pt x="89" y="73"/>
                        <a:pt x="89" y="73"/>
                        <a:pt x="88" y="72"/>
                      </a:cubicBezTo>
                      <a:cubicBezTo>
                        <a:pt x="89" y="74"/>
                        <a:pt x="84" y="72"/>
                        <a:pt x="85" y="75"/>
                      </a:cubicBezTo>
                      <a:cubicBezTo>
                        <a:pt x="86" y="75"/>
                        <a:pt x="86" y="75"/>
                        <a:pt x="85" y="74"/>
                      </a:cubicBezTo>
                      <a:cubicBezTo>
                        <a:pt x="83" y="74"/>
                        <a:pt x="84" y="77"/>
                        <a:pt x="82" y="76"/>
                      </a:cubicBezTo>
                      <a:cubicBezTo>
                        <a:pt x="82" y="76"/>
                        <a:pt x="82" y="75"/>
                        <a:pt x="81" y="75"/>
                      </a:cubicBezTo>
                      <a:cubicBezTo>
                        <a:pt x="80" y="74"/>
                        <a:pt x="83" y="78"/>
                        <a:pt x="80" y="75"/>
                      </a:cubicBezTo>
                      <a:cubicBezTo>
                        <a:pt x="79" y="76"/>
                        <a:pt x="81" y="77"/>
                        <a:pt x="81" y="77"/>
                      </a:cubicBezTo>
                      <a:cubicBezTo>
                        <a:pt x="78" y="78"/>
                        <a:pt x="78" y="82"/>
                        <a:pt x="76" y="85"/>
                      </a:cubicBezTo>
                      <a:cubicBezTo>
                        <a:pt x="73" y="84"/>
                        <a:pt x="71" y="79"/>
                        <a:pt x="72" y="83"/>
                      </a:cubicBezTo>
                      <a:cubicBezTo>
                        <a:pt x="71" y="82"/>
                        <a:pt x="73" y="84"/>
                        <a:pt x="72" y="84"/>
                      </a:cubicBezTo>
                      <a:cubicBezTo>
                        <a:pt x="73" y="85"/>
                        <a:pt x="68" y="81"/>
                        <a:pt x="69" y="83"/>
                      </a:cubicBezTo>
                      <a:cubicBezTo>
                        <a:pt x="72" y="84"/>
                        <a:pt x="70" y="84"/>
                        <a:pt x="71" y="85"/>
                      </a:cubicBezTo>
                      <a:cubicBezTo>
                        <a:pt x="69" y="85"/>
                        <a:pt x="67" y="83"/>
                        <a:pt x="68" y="85"/>
                      </a:cubicBezTo>
                      <a:cubicBezTo>
                        <a:pt x="67" y="84"/>
                        <a:pt x="67" y="84"/>
                        <a:pt x="67" y="84"/>
                      </a:cubicBezTo>
                      <a:cubicBezTo>
                        <a:pt x="69" y="88"/>
                        <a:pt x="67" y="88"/>
                        <a:pt x="69" y="92"/>
                      </a:cubicBezTo>
                      <a:cubicBezTo>
                        <a:pt x="67" y="94"/>
                        <a:pt x="66" y="97"/>
                        <a:pt x="64" y="100"/>
                      </a:cubicBezTo>
                      <a:cubicBezTo>
                        <a:pt x="62" y="103"/>
                        <a:pt x="61" y="106"/>
                        <a:pt x="59" y="109"/>
                      </a:cubicBezTo>
                      <a:cubicBezTo>
                        <a:pt x="54" y="113"/>
                        <a:pt x="51" y="119"/>
                        <a:pt x="45" y="122"/>
                      </a:cubicBezTo>
                      <a:cubicBezTo>
                        <a:pt x="41" y="121"/>
                        <a:pt x="41" y="121"/>
                        <a:pt x="42" y="123"/>
                      </a:cubicBezTo>
                      <a:cubicBezTo>
                        <a:pt x="41" y="123"/>
                        <a:pt x="41" y="123"/>
                        <a:pt x="41" y="123"/>
                      </a:cubicBezTo>
                      <a:cubicBezTo>
                        <a:pt x="43" y="125"/>
                        <a:pt x="40" y="124"/>
                        <a:pt x="42" y="126"/>
                      </a:cubicBezTo>
                      <a:cubicBezTo>
                        <a:pt x="40" y="127"/>
                        <a:pt x="40" y="129"/>
                        <a:pt x="38" y="131"/>
                      </a:cubicBezTo>
                      <a:cubicBezTo>
                        <a:pt x="38" y="131"/>
                        <a:pt x="36" y="129"/>
                        <a:pt x="36" y="130"/>
                      </a:cubicBezTo>
                      <a:cubicBezTo>
                        <a:pt x="37" y="131"/>
                        <a:pt x="37" y="131"/>
                        <a:pt x="37" y="131"/>
                      </a:cubicBezTo>
                      <a:cubicBezTo>
                        <a:pt x="37" y="131"/>
                        <a:pt x="37" y="131"/>
                        <a:pt x="37" y="131"/>
                      </a:cubicBezTo>
                      <a:cubicBezTo>
                        <a:pt x="37" y="131"/>
                        <a:pt x="38" y="132"/>
                        <a:pt x="39" y="133"/>
                      </a:cubicBezTo>
                      <a:cubicBezTo>
                        <a:pt x="37" y="139"/>
                        <a:pt x="28" y="140"/>
                        <a:pt x="25" y="146"/>
                      </a:cubicBezTo>
                      <a:cubicBezTo>
                        <a:pt x="24" y="146"/>
                        <a:pt x="23" y="149"/>
                        <a:pt x="23" y="150"/>
                      </a:cubicBezTo>
                      <a:cubicBezTo>
                        <a:pt x="17" y="152"/>
                        <a:pt x="12" y="153"/>
                        <a:pt x="12" y="159"/>
                      </a:cubicBezTo>
                      <a:cubicBezTo>
                        <a:pt x="12" y="159"/>
                        <a:pt x="5" y="154"/>
                        <a:pt x="5" y="1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74" name="Freeform 105"/>
                <p:cNvSpPr>
                  <a:spLocks/>
                </p:cNvSpPr>
                <p:nvPr/>
              </p:nvSpPr>
              <p:spPr bwMode="auto">
                <a:xfrm>
                  <a:off x="4096" y="1212"/>
                  <a:ext cx="1" cy="1"/>
                </a:xfrm>
                <a:custGeom>
                  <a:avLst/>
                  <a:gdLst>
                    <a:gd name="T0" fmla="*/ 2 w 2"/>
                    <a:gd name="T1" fmla="*/ 4 h 4"/>
                    <a:gd name="T2" fmla="*/ 0 w 2"/>
                    <a:gd name="T3" fmla="*/ 0 h 4"/>
                    <a:gd name="T4" fmla="*/ 2 w 2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4">
                      <a:moveTo>
                        <a:pt x="2" y="4"/>
                      </a:moveTo>
                      <a:cubicBezTo>
                        <a:pt x="2" y="3"/>
                        <a:pt x="1" y="2"/>
                        <a:pt x="0" y="0"/>
                      </a:cubicBezTo>
                      <a:cubicBezTo>
                        <a:pt x="1" y="1"/>
                        <a:pt x="2" y="3"/>
                        <a:pt x="2" y="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75" name="Freeform 106"/>
                <p:cNvSpPr>
                  <a:spLocks/>
                </p:cNvSpPr>
                <p:nvPr/>
              </p:nvSpPr>
              <p:spPr bwMode="auto">
                <a:xfrm>
                  <a:off x="4092" y="1211"/>
                  <a:ext cx="0" cy="0"/>
                </a:xfrm>
                <a:custGeom>
                  <a:avLst/>
                  <a:gdLst>
                    <a:gd name="T0" fmla="*/ 1 w 1"/>
                    <a:gd name="T1" fmla="*/ 2 h 3"/>
                    <a:gd name="T2" fmla="*/ 0 w 1"/>
                    <a:gd name="T3" fmla="*/ 2 h 3"/>
                    <a:gd name="T4" fmla="*/ 1 w 1"/>
                    <a:gd name="T5" fmla="*/ 1 h 3"/>
                    <a:gd name="T6" fmla="*/ 1 w 1"/>
                    <a:gd name="T7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3">
                      <a:moveTo>
                        <a:pt x="1" y="2"/>
                      </a:moveTo>
                      <a:cubicBezTo>
                        <a:pt x="1" y="3"/>
                        <a:pt x="0" y="2"/>
                        <a:pt x="0" y="2"/>
                      </a:cubicBezTo>
                      <a:cubicBezTo>
                        <a:pt x="0" y="1"/>
                        <a:pt x="0" y="0"/>
                        <a:pt x="1" y="1"/>
                      </a:cubicBezTo>
                      <a:cubicBezTo>
                        <a:pt x="0" y="1"/>
                        <a:pt x="1" y="2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76" name="Freeform 107"/>
                <p:cNvSpPr>
                  <a:spLocks/>
                </p:cNvSpPr>
                <p:nvPr/>
              </p:nvSpPr>
              <p:spPr bwMode="auto">
                <a:xfrm>
                  <a:off x="4091" y="1211"/>
                  <a:ext cx="1" cy="0"/>
                </a:xfrm>
                <a:custGeom>
                  <a:avLst/>
                  <a:gdLst>
                    <a:gd name="T0" fmla="*/ 1 w 1"/>
                    <a:gd name="T1" fmla="*/ 3 h 3"/>
                    <a:gd name="T2" fmla="*/ 1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1" y="1"/>
                        <a:pt x="1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77" name="Freeform 108"/>
                <p:cNvSpPr>
                  <a:spLocks/>
                </p:cNvSpPr>
                <p:nvPr/>
              </p:nvSpPr>
              <p:spPr bwMode="auto">
                <a:xfrm>
                  <a:off x="4090" y="1210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78" name="Freeform 109"/>
                <p:cNvSpPr>
                  <a:spLocks/>
                </p:cNvSpPr>
                <p:nvPr/>
              </p:nvSpPr>
              <p:spPr bwMode="auto">
                <a:xfrm>
                  <a:off x="4090" y="1211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1"/>
                        <a:pt x="0" y="1"/>
                      </a:cubicBezTo>
                      <a:cubicBezTo>
                        <a:pt x="0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79" name="Freeform 110"/>
                <p:cNvSpPr>
                  <a:spLocks/>
                </p:cNvSpPr>
                <p:nvPr/>
              </p:nvSpPr>
              <p:spPr bwMode="auto">
                <a:xfrm>
                  <a:off x="4088" y="1211"/>
                  <a:ext cx="0" cy="1"/>
                </a:xfrm>
                <a:custGeom>
                  <a:avLst/>
                  <a:gdLst>
                    <a:gd name="T0" fmla="*/ 1 w 1"/>
                    <a:gd name="T1" fmla="*/ 2 h 3"/>
                    <a:gd name="T2" fmla="*/ 0 w 1"/>
                    <a:gd name="T3" fmla="*/ 2 h 3"/>
                    <a:gd name="T4" fmla="*/ 1 w 1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2"/>
                      </a:moveTo>
                      <a:cubicBezTo>
                        <a:pt x="1" y="2"/>
                        <a:pt x="1" y="3"/>
                        <a:pt x="0" y="2"/>
                      </a:cubicBezTo>
                      <a:cubicBezTo>
                        <a:pt x="1" y="3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80" name="Freeform 111"/>
                <p:cNvSpPr>
                  <a:spLocks/>
                </p:cNvSpPr>
                <p:nvPr/>
              </p:nvSpPr>
              <p:spPr bwMode="auto">
                <a:xfrm>
                  <a:off x="4088" y="1212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81" name="Rectangle 112"/>
                <p:cNvSpPr>
                  <a:spLocks noChangeArrowheads="1"/>
                </p:cNvSpPr>
                <p:nvPr/>
              </p:nvSpPr>
              <p:spPr bwMode="auto">
                <a:xfrm>
                  <a:off x="4077" y="1223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82" name="Freeform 113"/>
                <p:cNvSpPr>
                  <a:spLocks/>
                </p:cNvSpPr>
                <p:nvPr/>
              </p:nvSpPr>
              <p:spPr bwMode="auto">
                <a:xfrm>
                  <a:off x="4072" y="1227"/>
                  <a:ext cx="0" cy="1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1" y="1"/>
                        <a:pt x="0" y="1"/>
                      </a:cubicBezTo>
                      <a:cubicBezTo>
                        <a:pt x="1" y="0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83" name="Freeform 114"/>
                <p:cNvSpPr>
                  <a:spLocks/>
                </p:cNvSpPr>
                <p:nvPr/>
              </p:nvSpPr>
              <p:spPr bwMode="auto">
                <a:xfrm>
                  <a:off x="4071" y="1231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84" name="Freeform 115"/>
                <p:cNvSpPr>
                  <a:spLocks/>
                </p:cNvSpPr>
                <p:nvPr/>
              </p:nvSpPr>
              <p:spPr bwMode="auto">
                <a:xfrm>
                  <a:off x="4238" y="1226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2 w 3"/>
                    <a:gd name="T3" fmla="*/ 1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0" y="0"/>
                        <a:pt x="2" y="1"/>
                      </a:cubicBezTo>
                      <a:cubicBezTo>
                        <a:pt x="3" y="1"/>
                        <a:pt x="3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85" name="Freeform 116"/>
                <p:cNvSpPr>
                  <a:spLocks/>
                </p:cNvSpPr>
                <p:nvPr/>
              </p:nvSpPr>
              <p:spPr bwMode="auto">
                <a:xfrm>
                  <a:off x="4221" y="1225"/>
                  <a:ext cx="17" cy="27"/>
                </a:xfrm>
                <a:custGeom>
                  <a:avLst/>
                  <a:gdLst>
                    <a:gd name="T0" fmla="*/ 11 w 78"/>
                    <a:gd name="T1" fmla="*/ 97 h 115"/>
                    <a:gd name="T2" fmla="*/ 13 w 78"/>
                    <a:gd name="T3" fmla="*/ 94 h 115"/>
                    <a:gd name="T4" fmla="*/ 11 w 78"/>
                    <a:gd name="T5" fmla="*/ 84 h 115"/>
                    <a:gd name="T6" fmla="*/ 12 w 78"/>
                    <a:gd name="T7" fmla="*/ 82 h 115"/>
                    <a:gd name="T8" fmla="*/ 19 w 78"/>
                    <a:gd name="T9" fmla="*/ 76 h 115"/>
                    <a:gd name="T10" fmla="*/ 21 w 78"/>
                    <a:gd name="T11" fmla="*/ 74 h 115"/>
                    <a:gd name="T12" fmla="*/ 20 w 78"/>
                    <a:gd name="T13" fmla="*/ 68 h 115"/>
                    <a:gd name="T14" fmla="*/ 24 w 78"/>
                    <a:gd name="T15" fmla="*/ 65 h 115"/>
                    <a:gd name="T16" fmla="*/ 26 w 78"/>
                    <a:gd name="T17" fmla="*/ 65 h 115"/>
                    <a:gd name="T18" fmla="*/ 25 w 78"/>
                    <a:gd name="T19" fmla="*/ 61 h 115"/>
                    <a:gd name="T20" fmla="*/ 25 w 78"/>
                    <a:gd name="T21" fmla="*/ 55 h 115"/>
                    <a:gd name="T22" fmla="*/ 26 w 78"/>
                    <a:gd name="T23" fmla="*/ 53 h 115"/>
                    <a:gd name="T24" fmla="*/ 26 w 78"/>
                    <a:gd name="T25" fmla="*/ 50 h 115"/>
                    <a:gd name="T26" fmla="*/ 29 w 78"/>
                    <a:gd name="T27" fmla="*/ 48 h 115"/>
                    <a:gd name="T28" fmla="*/ 31 w 78"/>
                    <a:gd name="T29" fmla="*/ 44 h 115"/>
                    <a:gd name="T30" fmla="*/ 35 w 78"/>
                    <a:gd name="T31" fmla="*/ 42 h 115"/>
                    <a:gd name="T32" fmla="*/ 35 w 78"/>
                    <a:gd name="T33" fmla="*/ 39 h 115"/>
                    <a:gd name="T34" fmla="*/ 38 w 78"/>
                    <a:gd name="T35" fmla="*/ 39 h 115"/>
                    <a:gd name="T36" fmla="*/ 37 w 78"/>
                    <a:gd name="T37" fmla="*/ 36 h 115"/>
                    <a:gd name="T38" fmla="*/ 37 w 78"/>
                    <a:gd name="T39" fmla="*/ 35 h 115"/>
                    <a:gd name="T40" fmla="*/ 38 w 78"/>
                    <a:gd name="T41" fmla="*/ 33 h 115"/>
                    <a:gd name="T42" fmla="*/ 42 w 78"/>
                    <a:gd name="T43" fmla="*/ 28 h 115"/>
                    <a:gd name="T44" fmla="*/ 43 w 78"/>
                    <a:gd name="T45" fmla="*/ 25 h 115"/>
                    <a:gd name="T46" fmla="*/ 44 w 78"/>
                    <a:gd name="T47" fmla="*/ 24 h 115"/>
                    <a:gd name="T48" fmla="*/ 48 w 78"/>
                    <a:gd name="T49" fmla="*/ 20 h 115"/>
                    <a:gd name="T50" fmla="*/ 54 w 78"/>
                    <a:gd name="T51" fmla="*/ 23 h 115"/>
                    <a:gd name="T52" fmla="*/ 50 w 78"/>
                    <a:gd name="T53" fmla="*/ 17 h 115"/>
                    <a:gd name="T54" fmla="*/ 46 w 78"/>
                    <a:gd name="T55" fmla="*/ 12 h 115"/>
                    <a:gd name="T56" fmla="*/ 49 w 78"/>
                    <a:gd name="T57" fmla="*/ 11 h 115"/>
                    <a:gd name="T58" fmla="*/ 47 w 78"/>
                    <a:gd name="T59" fmla="*/ 9 h 115"/>
                    <a:gd name="T60" fmla="*/ 50 w 78"/>
                    <a:gd name="T61" fmla="*/ 9 h 115"/>
                    <a:gd name="T62" fmla="*/ 56 w 78"/>
                    <a:gd name="T63" fmla="*/ 12 h 115"/>
                    <a:gd name="T64" fmla="*/ 52 w 78"/>
                    <a:gd name="T65" fmla="*/ 6 h 115"/>
                    <a:gd name="T66" fmla="*/ 55 w 78"/>
                    <a:gd name="T67" fmla="*/ 7 h 115"/>
                    <a:gd name="T68" fmla="*/ 53 w 78"/>
                    <a:gd name="T69" fmla="*/ 3 h 115"/>
                    <a:gd name="T70" fmla="*/ 54 w 78"/>
                    <a:gd name="T71" fmla="*/ 2 h 115"/>
                    <a:gd name="T72" fmla="*/ 61 w 78"/>
                    <a:gd name="T73" fmla="*/ 8 h 115"/>
                    <a:gd name="T74" fmla="*/ 58 w 78"/>
                    <a:gd name="T75" fmla="*/ 2 h 115"/>
                    <a:gd name="T76" fmla="*/ 70 w 78"/>
                    <a:gd name="T77" fmla="*/ 5 h 115"/>
                    <a:gd name="T78" fmla="*/ 72 w 78"/>
                    <a:gd name="T79" fmla="*/ 5 h 115"/>
                    <a:gd name="T80" fmla="*/ 74 w 78"/>
                    <a:gd name="T81" fmla="*/ 2 h 115"/>
                    <a:gd name="T82" fmla="*/ 77 w 78"/>
                    <a:gd name="T83" fmla="*/ 6 h 115"/>
                    <a:gd name="T84" fmla="*/ 72 w 78"/>
                    <a:gd name="T85" fmla="*/ 6 h 115"/>
                    <a:gd name="T86" fmla="*/ 75 w 78"/>
                    <a:gd name="T87" fmla="*/ 15 h 115"/>
                    <a:gd name="T88" fmla="*/ 72 w 78"/>
                    <a:gd name="T89" fmla="*/ 24 h 115"/>
                    <a:gd name="T90" fmla="*/ 68 w 78"/>
                    <a:gd name="T91" fmla="*/ 34 h 115"/>
                    <a:gd name="T92" fmla="*/ 64 w 78"/>
                    <a:gd name="T93" fmla="*/ 41 h 115"/>
                    <a:gd name="T94" fmla="*/ 62 w 78"/>
                    <a:gd name="T95" fmla="*/ 47 h 115"/>
                    <a:gd name="T96" fmla="*/ 53 w 78"/>
                    <a:gd name="T97" fmla="*/ 56 h 115"/>
                    <a:gd name="T98" fmla="*/ 47 w 78"/>
                    <a:gd name="T99" fmla="*/ 59 h 115"/>
                    <a:gd name="T100" fmla="*/ 40 w 78"/>
                    <a:gd name="T101" fmla="*/ 65 h 115"/>
                    <a:gd name="T102" fmla="*/ 33 w 78"/>
                    <a:gd name="T103" fmla="*/ 92 h 115"/>
                    <a:gd name="T104" fmla="*/ 29 w 78"/>
                    <a:gd name="T105" fmla="*/ 98 h 115"/>
                    <a:gd name="T106" fmla="*/ 6 w 78"/>
                    <a:gd name="T107" fmla="*/ 109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78" h="115">
                      <a:moveTo>
                        <a:pt x="6" y="109"/>
                      </a:moveTo>
                      <a:cubicBezTo>
                        <a:pt x="0" y="105"/>
                        <a:pt x="8" y="106"/>
                        <a:pt x="5" y="102"/>
                      </a:cubicBezTo>
                      <a:cubicBezTo>
                        <a:pt x="4" y="102"/>
                        <a:pt x="8" y="104"/>
                        <a:pt x="7" y="103"/>
                      </a:cubicBezTo>
                      <a:cubicBezTo>
                        <a:pt x="3" y="99"/>
                        <a:pt x="7" y="99"/>
                        <a:pt x="12" y="99"/>
                      </a:cubicBezTo>
                      <a:cubicBezTo>
                        <a:pt x="13" y="100"/>
                        <a:pt x="13" y="100"/>
                        <a:pt x="13" y="100"/>
                      </a:cubicBezTo>
                      <a:cubicBezTo>
                        <a:pt x="14" y="100"/>
                        <a:pt x="11" y="98"/>
                        <a:pt x="11" y="97"/>
                      </a:cubicBezTo>
                      <a:cubicBezTo>
                        <a:pt x="12" y="98"/>
                        <a:pt x="12" y="98"/>
                        <a:pt x="13" y="98"/>
                      </a:cubicBezTo>
                      <a:cubicBezTo>
                        <a:pt x="11" y="97"/>
                        <a:pt x="13" y="97"/>
                        <a:pt x="11" y="96"/>
                      </a:cubicBezTo>
                      <a:cubicBezTo>
                        <a:pt x="12" y="97"/>
                        <a:pt x="14" y="97"/>
                        <a:pt x="15" y="98"/>
                      </a:cubicBezTo>
                      <a:cubicBezTo>
                        <a:pt x="12" y="96"/>
                        <a:pt x="12" y="96"/>
                        <a:pt x="12" y="96"/>
                      </a:cubicBezTo>
                      <a:cubicBezTo>
                        <a:pt x="8" y="93"/>
                        <a:pt x="14" y="95"/>
                        <a:pt x="11" y="93"/>
                      </a:cubicBezTo>
                      <a:cubicBezTo>
                        <a:pt x="12" y="93"/>
                        <a:pt x="12" y="94"/>
                        <a:pt x="13" y="94"/>
                      </a:cubicBezTo>
                      <a:cubicBezTo>
                        <a:pt x="10" y="91"/>
                        <a:pt x="12" y="90"/>
                        <a:pt x="11" y="88"/>
                      </a:cubicBezTo>
                      <a:cubicBezTo>
                        <a:pt x="12" y="88"/>
                        <a:pt x="14" y="89"/>
                        <a:pt x="14" y="89"/>
                      </a:cubicBezTo>
                      <a:cubicBezTo>
                        <a:pt x="12" y="88"/>
                        <a:pt x="12" y="87"/>
                        <a:pt x="12" y="87"/>
                      </a:cubicBezTo>
                      <a:cubicBezTo>
                        <a:pt x="14" y="88"/>
                        <a:pt x="10" y="85"/>
                        <a:pt x="11" y="85"/>
                      </a:cubicBezTo>
                      <a:cubicBezTo>
                        <a:pt x="12" y="85"/>
                        <a:pt x="12" y="85"/>
                        <a:pt x="12" y="85"/>
                      </a:cubicBezTo>
                      <a:cubicBezTo>
                        <a:pt x="10" y="84"/>
                        <a:pt x="14" y="86"/>
                        <a:pt x="11" y="84"/>
                      </a:cubicBezTo>
                      <a:cubicBezTo>
                        <a:pt x="13" y="85"/>
                        <a:pt x="13" y="85"/>
                        <a:pt x="13" y="85"/>
                      </a:cubicBezTo>
                      <a:cubicBezTo>
                        <a:pt x="10" y="83"/>
                        <a:pt x="15" y="85"/>
                        <a:pt x="13" y="84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3"/>
                        <a:pt x="14" y="84"/>
                        <a:pt x="13" y="83"/>
                      </a:cubicBezTo>
                      <a:cubicBezTo>
                        <a:pt x="14" y="83"/>
                        <a:pt x="14" y="83"/>
                        <a:pt x="14" y="83"/>
                      </a:cubicBezTo>
                      <a:cubicBezTo>
                        <a:pt x="13" y="82"/>
                        <a:pt x="15" y="83"/>
                        <a:pt x="12" y="82"/>
                      </a:cubicBezTo>
                      <a:cubicBezTo>
                        <a:pt x="15" y="83"/>
                        <a:pt x="13" y="83"/>
                        <a:pt x="16" y="84"/>
                      </a:cubicBezTo>
                      <a:cubicBezTo>
                        <a:pt x="15" y="81"/>
                        <a:pt x="16" y="79"/>
                        <a:pt x="17" y="78"/>
                      </a:cubicBezTo>
                      <a:cubicBezTo>
                        <a:pt x="18" y="78"/>
                        <a:pt x="19" y="78"/>
                        <a:pt x="20" y="79"/>
                      </a:cubicBezTo>
                      <a:cubicBezTo>
                        <a:pt x="19" y="78"/>
                        <a:pt x="20" y="78"/>
                        <a:pt x="19" y="77"/>
                      </a:cubicBezTo>
                      <a:cubicBezTo>
                        <a:pt x="19" y="77"/>
                        <a:pt x="20" y="78"/>
                        <a:pt x="20" y="78"/>
                      </a:cubicBezTo>
                      <a:cubicBezTo>
                        <a:pt x="21" y="78"/>
                        <a:pt x="18" y="75"/>
                        <a:pt x="19" y="76"/>
                      </a:cubicBezTo>
                      <a:cubicBezTo>
                        <a:pt x="20" y="76"/>
                        <a:pt x="20" y="77"/>
                        <a:pt x="21" y="77"/>
                      </a:cubicBezTo>
                      <a:cubicBezTo>
                        <a:pt x="19" y="76"/>
                        <a:pt x="20" y="76"/>
                        <a:pt x="20" y="75"/>
                      </a:cubicBezTo>
                      <a:cubicBezTo>
                        <a:pt x="20" y="75"/>
                        <a:pt x="20" y="76"/>
                        <a:pt x="21" y="76"/>
                      </a:cubicBezTo>
                      <a:cubicBezTo>
                        <a:pt x="19" y="74"/>
                        <a:pt x="22" y="76"/>
                        <a:pt x="21" y="74"/>
                      </a:cubicBezTo>
                      <a:cubicBezTo>
                        <a:pt x="22" y="75"/>
                        <a:pt x="22" y="75"/>
                        <a:pt x="22" y="75"/>
                      </a:cubicBezTo>
                      <a:cubicBezTo>
                        <a:pt x="24" y="76"/>
                        <a:pt x="19" y="73"/>
                        <a:pt x="21" y="74"/>
                      </a:cubicBezTo>
                      <a:cubicBezTo>
                        <a:pt x="21" y="74"/>
                        <a:pt x="22" y="74"/>
                        <a:pt x="22" y="75"/>
                      </a:cubicBezTo>
                      <a:cubicBezTo>
                        <a:pt x="20" y="73"/>
                        <a:pt x="21" y="72"/>
                        <a:pt x="20" y="71"/>
                      </a:cubicBezTo>
                      <a:cubicBezTo>
                        <a:pt x="21" y="72"/>
                        <a:pt x="21" y="72"/>
                        <a:pt x="21" y="72"/>
                      </a:cubicBezTo>
                      <a:cubicBezTo>
                        <a:pt x="21" y="71"/>
                        <a:pt x="22" y="71"/>
                        <a:pt x="21" y="70"/>
                      </a:cubicBezTo>
                      <a:cubicBezTo>
                        <a:pt x="22" y="70"/>
                        <a:pt x="25" y="72"/>
                        <a:pt x="25" y="71"/>
                      </a:cubicBezTo>
                      <a:cubicBezTo>
                        <a:pt x="22" y="70"/>
                        <a:pt x="24" y="70"/>
                        <a:pt x="20" y="68"/>
                      </a:cubicBezTo>
                      <a:cubicBezTo>
                        <a:pt x="21" y="68"/>
                        <a:pt x="23" y="68"/>
                        <a:pt x="22" y="67"/>
                      </a:cubicBezTo>
                      <a:cubicBezTo>
                        <a:pt x="23" y="68"/>
                        <a:pt x="26" y="69"/>
                        <a:pt x="26" y="70"/>
                      </a:cubicBezTo>
                      <a:cubicBezTo>
                        <a:pt x="28" y="71"/>
                        <a:pt x="28" y="71"/>
                        <a:pt x="28" y="71"/>
                      </a:cubicBezTo>
                      <a:cubicBezTo>
                        <a:pt x="29" y="71"/>
                        <a:pt x="27" y="71"/>
                        <a:pt x="29" y="71"/>
                      </a:cubicBezTo>
                      <a:cubicBezTo>
                        <a:pt x="29" y="71"/>
                        <a:pt x="28" y="70"/>
                        <a:pt x="28" y="70"/>
                      </a:cubicBezTo>
                      <a:cubicBezTo>
                        <a:pt x="27" y="69"/>
                        <a:pt x="24" y="66"/>
                        <a:pt x="24" y="65"/>
                      </a:cubicBezTo>
                      <a:cubicBezTo>
                        <a:pt x="25" y="66"/>
                        <a:pt x="27" y="67"/>
                        <a:pt x="27" y="68"/>
                      </a:cubicBezTo>
                      <a:cubicBezTo>
                        <a:pt x="22" y="63"/>
                        <a:pt x="22" y="63"/>
                        <a:pt x="22" y="63"/>
                      </a:cubicBezTo>
                      <a:cubicBezTo>
                        <a:pt x="22" y="63"/>
                        <a:pt x="25" y="65"/>
                        <a:pt x="24" y="64"/>
                      </a:cubicBezTo>
                      <a:cubicBezTo>
                        <a:pt x="23" y="64"/>
                        <a:pt x="23" y="63"/>
                        <a:pt x="22" y="63"/>
                      </a:cubicBezTo>
                      <a:cubicBezTo>
                        <a:pt x="23" y="63"/>
                        <a:pt x="22" y="61"/>
                        <a:pt x="25" y="63"/>
                      </a:cubicBezTo>
                      <a:cubicBezTo>
                        <a:pt x="26" y="64"/>
                        <a:pt x="25" y="64"/>
                        <a:pt x="26" y="65"/>
                      </a:cubicBezTo>
                      <a:cubicBezTo>
                        <a:pt x="27" y="64"/>
                        <a:pt x="26" y="64"/>
                        <a:pt x="26" y="63"/>
                      </a:cubicBezTo>
                      <a:cubicBezTo>
                        <a:pt x="26" y="63"/>
                        <a:pt x="26" y="63"/>
                        <a:pt x="26" y="63"/>
                      </a:cubicBezTo>
                      <a:cubicBezTo>
                        <a:pt x="27" y="63"/>
                        <a:pt x="25" y="62"/>
                        <a:pt x="24" y="61"/>
                      </a:cubicBezTo>
                      <a:cubicBezTo>
                        <a:pt x="24" y="61"/>
                        <a:pt x="25" y="62"/>
                        <a:pt x="25" y="62"/>
                      </a:cubicBezTo>
                      <a:cubicBezTo>
                        <a:pt x="23" y="61"/>
                        <a:pt x="23" y="60"/>
                        <a:pt x="23" y="60"/>
                      </a:cubicBezTo>
                      <a:cubicBezTo>
                        <a:pt x="23" y="60"/>
                        <a:pt x="24" y="61"/>
                        <a:pt x="25" y="61"/>
                      </a:cubicBezTo>
                      <a:cubicBezTo>
                        <a:pt x="23" y="59"/>
                        <a:pt x="23" y="58"/>
                        <a:pt x="22" y="57"/>
                      </a:cubicBezTo>
                      <a:cubicBezTo>
                        <a:pt x="21" y="56"/>
                        <a:pt x="24" y="59"/>
                        <a:pt x="24" y="59"/>
                      </a:cubicBezTo>
                      <a:cubicBezTo>
                        <a:pt x="26" y="59"/>
                        <a:pt x="22" y="55"/>
                        <a:pt x="25" y="57"/>
                      </a:cubicBezTo>
                      <a:cubicBezTo>
                        <a:pt x="25" y="57"/>
                        <a:pt x="23" y="56"/>
                        <a:pt x="23" y="56"/>
                      </a:cubicBezTo>
                      <a:cubicBezTo>
                        <a:pt x="24" y="56"/>
                        <a:pt x="26" y="57"/>
                        <a:pt x="25" y="56"/>
                      </a:cubicBezTo>
                      <a:cubicBezTo>
                        <a:pt x="26" y="57"/>
                        <a:pt x="25" y="56"/>
                        <a:pt x="25" y="55"/>
                      </a:cubicBezTo>
                      <a:cubicBezTo>
                        <a:pt x="24" y="55"/>
                        <a:pt x="25" y="56"/>
                        <a:pt x="25" y="56"/>
                      </a:cubicBezTo>
                      <a:cubicBezTo>
                        <a:pt x="24" y="55"/>
                        <a:pt x="23" y="53"/>
                        <a:pt x="26" y="53"/>
                      </a:cubicBezTo>
                      <a:cubicBezTo>
                        <a:pt x="25" y="53"/>
                        <a:pt x="23" y="51"/>
                        <a:pt x="23" y="51"/>
                      </a:cubicBezTo>
                      <a:cubicBezTo>
                        <a:pt x="25" y="52"/>
                        <a:pt x="25" y="52"/>
                        <a:pt x="25" y="52"/>
                      </a:cubicBezTo>
                      <a:cubicBezTo>
                        <a:pt x="26" y="53"/>
                        <a:pt x="25" y="51"/>
                        <a:pt x="27" y="53"/>
                      </a:cubicBezTo>
                      <a:cubicBezTo>
                        <a:pt x="25" y="51"/>
                        <a:pt x="28" y="55"/>
                        <a:pt x="26" y="53"/>
                      </a:cubicBezTo>
                      <a:cubicBezTo>
                        <a:pt x="28" y="54"/>
                        <a:pt x="24" y="51"/>
                        <a:pt x="26" y="53"/>
                      </a:cubicBezTo>
                      <a:cubicBezTo>
                        <a:pt x="26" y="52"/>
                        <a:pt x="25" y="51"/>
                        <a:pt x="27" y="51"/>
                      </a:cubicBezTo>
                      <a:cubicBezTo>
                        <a:pt x="26" y="51"/>
                        <a:pt x="29" y="53"/>
                        <a:pt x="29" y="53"/>
                      </a:cubicBezTo>
                      <a:cubicBezTo>
                        <a:pt x="29" y="52"/>
                        <a:pt x="28" y="52"/>
                        <a:pt x="28" y="52"/>
                      </a:cubicBezTo>
                      <a:cubicBezTo>
                        <a:pt x="27" y="51"/>
                        <a:pt x="27" y="51"/>
                        <a:pt x="27" y="51"/>
                      </a:cubicBezTo>
                      <a:cubicBezTo>
                        <a:pt x="25" y="50"/>
                        <a:pt x="28" y="51"/>
                        <a:pt x="26" y="50"/>
                      </a:cubicBezTo>
                      <a:cubicBezTo>
                        <a:pt x="27" y="50"/>
                        <a:pt x="25" y="48"/>
                        <a:pt x="28" y="50"/>
                      </a:cubicBezTo>
                      <a:cubicBezTo>
                        <a:pt x="30" y="52"/>
                        <a:pt x="30" y="52"/>
                        <a:pt x="30" y="52"/>
                      </a:cubicBezTo>
                      <a:cubicBezTo>
                        <a:pt x="30" y="52"/>
                        <a:pt x="28" y="50"/>
                        <a:pt x="27" y="49"/>
                      </a:cubicBezTo>
                      <a:cubicBezTo>
                        <a:pt x="27" y="49"/>
                        <a:pt x="28" y="50"/>
                        <a:pt x="28" y="50"/>
                      </a:cubicBezTo>
                      <a:cubicBezTo>
                        <a:pt x="25" y="47"/>
                        <a:pt x="29" y="50"/>
                        <a:pt x="26" y="48"/>
                      </a:cubicBezTo>
                      <a:cubicBezTo>
                        <a:pt x="28" y="48"/>
                        <a:pt x="27" y="47"/>
                        <a:pt x="29" y="48"/>
                      </a:cubicBezTo>
                      <a:cubicBezTo>
                        <a:pt x="29" y="47"/>
                        <a:pt x="27" y="46"/>
                        <a:pt x="28" y="46"/>
                      </a:cubicBezTo>
                      <a:cubicBezTo>
                        <a:pt x="29" y="46"/>
                        <a:pt x="29" y="46"/>
                        <a:pt x="29" y="47"/>
                      </a:cubicBezTo>
                      <a:cubicBezTo>
                        <a:pt x="31" y="47"/>
                        <a:pt x="30" y="47"/>
                        <a:pt x="29" y="46"/>
                      </a:cubicBezTo>
                      <a:cubicBezTo>
                        <a:pt x="30" y="47"/>
                        <a:pt x="32" y="47"/>
                        <a:pt x="33" y="48"/>
                      </a:cubicBezTo>
                      <a:cubicBezTo>
                        <a:pt x="32" y="47"/>
                        <a:pt x="30" y="46"/>
                        <a:pt x="29" y="45"/>
                      </a:cubicBezTo>
                      <a:cubicBezTo>
                        <a:pt x="33" y="47"/>
                        <a:pt x="28" y="42"/>
                        <a:pt x="31" y="44"/>
                      </a:cubicBezTo>
                      <a:cubicBezTo>
                        <a:pt x="31" y="45"/>
                        <a:pt x="32" y="46"/>
                        <a:pt x="33" y="46"/>
                      </a:cubicBezTo>
                      <a:cubicBezTo>
                        <a:pt x="37" y="48"/>
                        <a:pt x="31" y="44"/>
                        <a:pt x="33" y="45"/>
                      </a:cubicBezTo>
                      <a:cubicBezTo>
                        <a:pt x="30" y="43"/>
                        <a:pt x="30" y="43"/>
                        <a:pt x="30" y="43"/>
                      </a:cubicBezTo>
                      <a:cubicBezTo>
                        <a:pt x="32" y="44"/>
                        <a:pt x="29" y="41"/>
                        <a:pt x="32" y="43"/>
                      </a:cubicBezTo>
                      <a:cubicBezTo>
                        <a:pt x="31" y="42"/>
                        <a:pt x="33" y="43"/>
                        <a:pt x="30" y="41"/>
                      </a:cubicBezTo>
                      <a:cubicBezTo>
                        <a:pt x="33" y="42"/>
                        <a:pt x="30" y="39"/>
                        <a:pt x="35" y="42"/>
                      </a:cubicBezTo>
                      <a:cubicBezTo>
                        <a:pt x="35" y="41"/>
                        <a:pt x="36" y="41"/>
                        <a:pt x="34" y="40"/>
                      </a:cubicBezTo>
                      <a:cubicBezTo>
                        <a:pt x="33" y="40"/>
                        <a:pt x="35" y="42"/>
                        <a:pt x="34" y="41"/>
                      </a:cubicBezTo>
                      <a:cubicBezTo>
                        <a:pt x="34" y="41"/>
                        <a:pt x="33" y="40"/>
                        <a:pt x="33" y="40"/>
                      </a:cubicBezTo>
                      <a:cubicBezTo>
                        <a:pt x="34" y="40"/>
                        <a:pt x="34" y="40"/>
                        <a:pt x="36" y="42"/>
                      </a:cubicBezTo>
                      <a:cubicBezTo>
                        <a:pt x="38" y="43"/>
                        <a:pt x="32" y="38"/>
                        <a:pt x="34" y="38"/>
                      </a:cubicBezTo>
                      <a:cubicBezTo>
                        <a:pt x="35" y="39"/>
                        <a:pt x="35" y="39"/>
                        <a:pt x="35" y="39"/>
                      </a:cubicBezTo>
                      <a:cubicBezTo>
                        <a:pt x="33" y="37"/>
                        <a:pt x="33" y="37"/>
                        <a:pt x="33" y="37"/>
                      </a:cubicBezTo>
                      <a:cubicBezTo>
                        <a:pt x="34" y="37"/>
                        <a:pt x="36" y="39"/>
                        <a:pt x="38" y="40"/>
                      </a:cubicBezTo>
                      <a:cubicBezTo>
                        <a:pt x="38" y="40"/>
                        <a:pt x="38" y="40"/>
                        <a:pt x="37" y="39"/>
                      </a:cubicBezTo>
                      <a:cubicBezTo>
                        <a:pt x="39" y="40"/>
                        <a:pt x="39" y="40"/>
                        <a:pt x="39" y="40"/>
                      </a:cubicBezTo>
                      <a:cubicBezTo>
                        <a:pt x="37" y="39"/>
                        <a:pt x="38" y="39"/>
                        <a:pt x="38" y="39"/>
                      </a:cubicBezTo>
                      <a:cubicBezTo>
                        <a:pt x="38" y="39"/>
                        <a:pt x="38" y="39"/>
                        <a:pt x="38" y="39"/>
                      </a:cubicBezTo>
                      <a:cubicBezTo>
                        <a:pt x="39" y="40"/>
                        <a:pt x="39" y="39"/>
                        <a:pt x="39" y="39"/>
                      </a:cubicBezTo>
                      <a:cubicBezTo>
                        <a:pt x="37" y="38"/>
                        <a:pt x="37" y="38"/>
                        <a:pt x="36" y="38"/>
                      </a:cubicBezTo>
                      <a:cubicBezTo>
                        <a:pt x="36" y="37"/>
                        <a:pt x="36" y="37"/>
                        <a:pt x="35" y="36"/>
                      </a:cubicBezTo>
                      <a:cubicBezTo>
                        <a:pt x="37" y="37"/>
                        <a:pt x="37" y="37"/>
                        <a:pt x="37" y="37"/>
                      </a:cubicBezTo>
                      <a:cubicBezTo>
                        <a:pt x="37" y="37"/>
                        <a:pt x="35" y="35"/>
                        <a:pt x="36" y="35"/>
                      </a:cubicBezTo>
                      <a:cubicBezTo>
                        <a:pt x="36" y="36"/>
                        <a:pt x="36" y="35"/>
                        <a:pt x="37" y="36"/>
                      </a:cubicBezTo>
                      <a:cubicBezTo>
                        <a:pt x="37" y="36"/>
                        <a:pt x="36" y="36"/>
                        <a:pt x="37" y="36"/>
                      </a:cubicBezTo>
                      <a:cubicBezTo>
                        <a:pt x="38" y="37"/>
                        <a:pt x="39" y="38"/>
                        <a:pt x="38" y="37"/>
                      </a:cubicBezTo>
                      <a:cubicBezTo>
                        <a:pt x="38" y="36"/>
                        <a:pt x="35" y="34"/>
                        <a:pt x="36" y="35"/>
                      </a:cubicBezTo>
                      <a:cubicBezTo>
                        <a:pt x="36" y="35"/>
                        <a:pt x="37" y="36"/>
                        <a:pt x="38" y="36"/>
                      </a:cubicBezTo>
                      <a:cubicBezTo>
                        <a:pt x="39" y="37"/>
                        <a:pt x="39" y="37"/>
                        <a:pt x="39" y="37"/>
                      </a:cubicBezTo>
                      <a:cubicBezTo>
                        <a:pt x="37" y="35"/>
                        <a:pt x="37" y="35"/>
                        <a:pt x="37" y="35"/>
                      </a:cubicBezTo>
                      <a:cubicBezTo>
                        <a:pt x="38" y="36"/>
                        <a:pt x="38" y="36"/>
                        <a:pt x="38" y="36"/>
                      </a:cubicBezTo>
                      <a:cubicBezTo>
                        <a:pt x="36" y="34"/>
                        <a:pt x="38" y="35"/>
                        <a:pt x="36" y="33"/>
                      </a:cubicBezTo>
                      <a:cubicBezTo>
                        <a:pt x="36" y="33"/>
                        <a:pt x="38" y="34"/>
                        <a:pt x="38" y="34"/>
                      </a:cubicBezTo>
                      <a:cubicBezTo>
                        <a:pt x="38" y="34"/>
                        <a:pt x="38" y="34"/>
                        <a:pt x="38" y="34"/>
                      </a:cubicBezTo>
                      <a:cubicBezTo>
                        <a:pt x="39" y="34"/>
                        <a:pt x="39" y="34"/>
                        <a:pt x="38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ubicBezTo>
                        <a:pt x="38" y="33"/>
                        <a:pt x="38" y="33"/>
                        <a:pt x="37" y="32"/>
                      </a:cubicBezTo>
                      <a:cubicBezTo>
                        <a:pt x="39" y="32"/>
                        <a:pt x="44" y="36"/>
                        <a:pt x="42" y="34"/>
                      </a:cubicBezTo>
                      <a:cubicBezTo>
                        <a:pt x="42" y="34"/>
                        <a:pt x="39" y="32"/>
                        <a:pt x="38" y="31"/>
                      </a:cubicBezTo>
                      <a:cubicBezTo>
                        <a:pt x="39" y="31"/>
                        <a:pt x="37" y="29"/>
                        <a:pt x="40" y="30"/>
                      </a:cubicBezTo>
                      <a:cubicBezTo>
                        <a:pt x="39" y="30"/>
                        <a:pt x="39" y="29"/>
                        <a:pt x="39" y="29"/>
                      </a:cubicBezTo>
                      <a:cubicBezTo>
                        <a:pt x="40" y="29"/>
                        <a:pt x="38" y="26"/>
                        <a:pt x="42" y="28"/>
                      </a:cubicBezTo>
                      <a:cubicBezTo>
                        <a:pt x="42" y="28"/>
                        <a:pt x="43" y="29"/>
                        <a:pt x="44" y="30"/>
                      </a:cubicBezTo>
                      <a:cubicBezTo>
                        <a:pt x="43" y="28"/>
                        <a:pt x="46" y="31"/>
                        <a:pt x="44" y="29"/>
                      </a:cubicBezTo>
                      <a:cubicBezTo>
                        <a:pt x="42" y="27"/>
                        <a:pt x="41" y="27"/>
                        <a:pt x="41" y="27"/>
                      </a:cubicBezTo>
                      <a:cubicBezTo>
                        <a:pt x="40" y="26"/>
                        <a:pt x="41" y="25"/>
                        <a:pt x="42" y="26"/>
                      </a:cubicBezTo>
                      <a:cubicBezTo>
                        <a:pt x="41" y="25"/>
                        <a:pt x="41" y="25"/>
                        <a:pt x="41" y="24"/>
                      </a:cubicBezTo>
                      <a:cubicBezTo>
                        <a:pt x="43" y="26"/>
                        <a:pt x="44" y="26"/>
                        <a:pt x="43" y="25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3" y="25"/>
                        <a:pt x="43" y="25"/>
                        <a:pt x="43" y="25"/>
                      </a:cubicBezTo>
                      <a:cubicBezTo>
                        <a:pt x="43" y="25"/>
                        <a:pt x="40" y="23"/>
                        <a:pt x="42" y="24"/>
                      </a:cubicBezTo>
                      <a:cubicBezTo>
                        <a:pt x="42" y="24"/>
                        <a:pt x="43" y="24"/>
                        <a:pt x="43" y="25"/>
                      </a:cubicBezTo>
                      <a:cubicBezTo>
                        <a:pt x="42" y="23"/>
                        <a:pt x="41" y="22"/>
                        <a:pt x="42" y="22"/>
                      </a:cubicBezTo>
                      <a:cubicBezTo>
                        <a:pt x="44" y="24"/>
                        <a:pt x="44" y="24"/>
                        <a:pt x="44" y="24"/>
                      </a:cubicBezTo>
                      <a:cubicBezTo>
                        <a:pt x="44" y="23"/>
                        <a:pt x="43" y="22"/>
                        <a:pt x="42" y="22"/>
                      </a:cubicBezTo>
                      <a:cubicBezTo>
                        <a:pt x="44" y="22"/>
                        <a:pt x="44" y="22"/>
                        <a:pt x="46" y="23"/>
                      </a:cubicBezTo>
                      <a:cubicBezTo>
                        <a:pt x="43" y="19"/>
                        <a:pt x="43" y="18"/>
                        <a:pt x="44" y="17"/>
                      </a:cubicBezTo>
                      <a:cubicBezTo>
                        <a:pt x="45" y="18"/>
                        <a:pt x="45" y="18"/>
                        <a:pt x="45" y="18"/>
                      </a:cubicBezTo>
                      <a:cubicBezTo>
                        <a:pt x="47" y="19"/>
                        <a:pt x="44" y="16"/>
                        <a:pt x="44" y="17"/>
                      </a:cubicBezTo>
                      <a:cubicBezTo>
                        <a:pt x="45" y="18"/>
                        <a:pt x="47" y="18"/>
                        <a:pt x="48" y="20"/>
                      </a:cubicBezTo>
                      <a:cubicBezTo>
                        <a:pt x="49" y="20"/>
                        <a:pt x="46" y="18"/>
                        <a:pt x="46" y="17"/>
                      </a:cubicBezTo>
                      <a:cubicBezTo>
                        <a:pt x="45" y="16"/>
                        <a:pt x="47" y="18"/>
                        <a:pt x="45" y="16"/>
                      </a:cubicBezTo>
                      <a:cubicBezTo>
                        <a:pt x="45" y="16"/>
                        <a:pt x="47" y="17"/>
                        <a:pt x="45" y="15"/>
                      </a:cubicBezTo>
                      <a:cubicBezTo>
                        <a:pt x="45" y="16"/>
                        <a:pt x="47" y="17"/>
                        <a:pt x="48" y="18"/>
                      </a:cubicBezTo>
                      <a:cubicBezTo>
                        <a:pt x="47" y="17"/>
                        <a:pt x="47" y="17"/>
                        <a:pt x="47" y="17"/>
                      </a:cubicBezTo>
                      <a:cubicBezTo>
                        <a:pt x="50" y="18"/>
                        <a:pt x="51" y="21"/>
                        <a:pt x="54" y="23"/>
                      </a:cubicBezTo>
                      <a:cubicBezTo>
                        <a:pt x="54" y="22"/>
                        <a:pt x="54" y="22"/>
                        <a:pt x="54" y="22"/>
                      </a:cubicBezTo>
                      <a:cubicBezTo>
                        <a:pt x="56" y="24"/>
                        <a:pt x="56" y="25"/>
                        <a:pt x="57" y="25"/>
                      </a:cubicBezTo>
                      <a:cubicBezTo>
                        <a:pt x="56" y="24"/>
                        <a:pt x="54" y="21"/>
                        <a:pt x="52" y="21"/>
                      </a:cubicBezTo>
                      <a:cubicBezTo>
                        <a:pt x="52" y="20"/>
                        <a:pt x="47" y="17"/>
                        <a:pt x="48" y="16"/>
                      </a:cubicBezTo>
                      <a:cubicBezTo>
                        <a:pt x="49" y="17"/>
                        <a:pt x="48" y="17"/>
                        <a:pt x="50" y="18"/>
                      </a:cubicBezTo>
                      <a:cubicBezTo>
                        <a:pt x="52" y="19"/>
                        <a:pt x="49" y="17"/>
                        <a:pt x="50" y="17"/>
                      </a:cubicBezTo>
                      <a:cubicBezTo>
                        <a:pt x="49" y="17"/>
                        <a:pt x="47" y="15"/>
                        <a:pt x="47" y="14"/>
                      </a:cubicBezTo>
                      <a:cubicBezTo>
                        <a:pt x="48" y="15"/>
                        <a:pt x="49" y="16"/>
                        <a:pt x="49" y="16"/>
                      </a:cubicBezTo>
                      <a:cubicBezTo>
                        <a:pt x="48" y="15"/>
                        <a:pt x="47" y="14"/>
                        <a:pt x="46" y="14"/>
                      </a:cubicBezTo>
                      <a:cubicBezTo>
                        <a:pt x="43" y="11"/>
                        <a:pt x="47" y="14"/>
                        <a:pt x="45" y="12"/>
                      </a:cubicBezTo>
                      <a:cubicBezTo>
                        <a:pt x="47" y="13"/>
                        <a:pt x="50" y="16"/>
                        <a:pt x="51" y="16"/>
                      </a:cubicBezTo>
                      <a:cubicBezTo>
                        <a:pt x="49" y="15"/>
                        <a:pt x="49" y="14"/>
                        <a:pt x="46" y="12"/>
                      </a:cubicBezTo>
                      <a:cubicBezTo>
                        <a:pt x="46" y="12"/>
                        <a:pt x="48" y="13"/>
                        <a:pt x="49" y="14"/>
                      </a:cubicBezTo>
                      <a:cubicBezTo>
                        <a:pt x="50" y="15"/>
                        <a:pt x="46" y="11"/>
                        <a:pt x="50" y="14"/>
                      </a:cubicBezTo>
                      <a:cubicBezTo>
                        <a:pt x="48" y="12"/>
                        <a:pt x="48" y="12"/>
                        <a:pt x="48" y="12"/>
                      </a:cubicBezTo>
                      <a:cubicBezTo>
                        <a:pt x="48" y="13"/>
                        <a:pt x="49" y="13"/>
                        <a:pt x="50" y="14"/>
                      </a:cubicBezTo>
                      <a:cubicBezTo>
                        <a:pt x="50" y="13"/>
                        <a:pt x="48" y="11"/>
                        <a:pt x="51" y="13"/>
                      </a:cubicBezTo>
                      <a:cubicBezTo>
                        <a:pt x="51" y="13"/>
                        <a:pt x="51" y="13"/>
                        <a:pt x="49" y="11"/>
                      </a:cubicBezTo>
                      <a:cubicBezTo>
                        <a:pt x="48" y="10"/>
                        <a:pt x="50" y="13"/>
                        <a:pt x="47" y="11"/>
                      </a:cubicBezTo>
                      <a:cubicBezTo>
                        <a:pt x="50" y="12"/>
                        <a:pt x="47" y="10"/>
                        <a:pt x="47" y="9"/>
                      </a:cubicBezTo>
                      <a:cubicBezTo>
                        <a:pt x="48" y="10"/>
                        <a:pt x="48" y="10"/>
                        <a:pt x="48" y="10"/>
                      </a:cubicBezTo>
                      <a:cubicBezTo>
                        <a:pt x="48" y="10"/>
                        <a:pt x="48" y="10"/>
                        <a:pt x="47" y="9"/>
                      </a:cubicBezTo>
                      <a:cubicBezTo>
                        <a:pt x="47" y="9"/>
                        <a:pt x="48" y="10"/>
                        <a:pt x="49" y="10"/>
                      </a:cubicBezTo>
                      <a:cubicBezTo>
                        <a:pt x="47" y="9"/>
                        <a:pt x="47" y="9"/>
                        <a:pt x="47" y="9"/>
                      </a:cubicBezTo>
                      <a:cubicBezTo>
                        <a:pt x="46" y="7"/>
                        <a:pt x="50" y="11"/>
                        <a:pt x="50" y="10"/>
                      </a:cubicBezTo>
                      <a:cubicBezTo>
                        <a:pt x="51" y="11"/>
                        <a:pt x="51" y="11"/>
                        <a:pt x="51" y="11"/>
                      </a:cubicBezTo>
                      <a:cubicBezTo>
                        <a:pt x="51" y="11"/>
                        <a:pt x="52" y="12"/>
                        <a:pt x="52" y="12"/>
                      </a:cubicBezTo>
                      <a:cubicBezTo>
                        <a:pt x="50" y="10"/>
                        <a:pt x="49" y="9"/>
                        <a:pt x="47" y="8"/>
                      </a:cubicBezTo>
                      <a:cubicBezTo>
                        <a:pt x="47" y="7"/>
                        <a:pt x="49" y="9"/>
                        <a:pt x="48" y="7"/>
                      </a:cubicBezTo>
                      <a:cubicBezTo>
                        <a:pt x="50" y="9"/>
                        <a:pt x="50" y="9"/>
                        <a:pt x="50" y="9"/>
                      </a:cubicBezTo>
                      <a:cubicBezTo>
                        <a:pt x="50" y="10"/>
                        <a:pt x="52" y="11"/>
                        <a:pt x="52" y="11"/>
                      </a:cubicBezTo>
                      <a:cubicBezTo>
                        <a:pt x="52" y="10"/>
                        <a:pt x="50" y="8"/>
                        <a:pt x="49" y="8"/>
                      </a:cubicBezTo>
                      <a:cubicBezTo>
                        <a:pt x="49" y="8"/>
                        <a:pt x="50" y="8"/>
                        <a:pt x="51" y="9"/>
                      </a:cubicBezTo>
                      <a:cubicBezTo>
                        <a:pt x="51" y="8"/>
                        <a:pt x="49" y="8"/>
                        <a:pt x="49" y="7"/>
                      </a:cubicBezTo>
                      <a:cubicBezTo>
                        <a:pt x="50" y="7"/>
                        <a:pt x="52" y="8"/>
                        <a:pt x="53" y="9"/>
                      </a:cubicBezTo>
                      <a:cubicBezTo>
                        <a:pt x="56" y="12"/>
                        <a:pt x="56" y="12"/>
                        <a:pt x="56" y="12"/>
                      </a:cubicBezTo>
                      <a:cubicBezTo>
                        <a:pt x="56" y="11"/>
                        <a:pt x="56" y="11"/>
                        <a:pt x="56" y="11"/>
                      </a:cubicBezTo>
                      <a:cubicBezTo>
                        <a:pt x="58" y="13"/>
                        <a:pt x="58" y="13"/>
                        <a:pt x="60" y="14"/>
                      </a:cubicBezTo>
                      <a:cubicBezTo>
                        <a:pt x="60" y="15"/>
                        <a:pt x="60" y="14"/>
                        <a:pt x="59" y="13"/>
                      </a:cubicBezTo>
                      <a:cubicBezTo>
                        <a:pt x="55" y="11"/>
                        <a:pt x="55" y="9"/>
                        <a:pt x="51" y="7"/>
                      </a:cubicBezTo>
                      <a:cubicBezTo>
                        <a:pt x="51" y="5"/>
                        <a:pt x="59" y="12"/>
                        <a:pt x="55" y="8"/>
                      </a:cubicBezTo>
                      <a:cubicBezTo>
                        <a:pt x="54" y="7"/>
                        <a:pt x="51" y="5"/>
                        <a:pt x="52" y="6"/>
                      </a:cubicBezTo>
                      <a:cubicBezTo>
                        <a:pt x="53" y="6"/>
                        <a:pt x="49" y="3"/>
                        <a:pt x="51" y="4"/>
                      </a:cubicBezTo>
                      <a:cubicBezTo>
                        <a:pt x="52" y="5"/>
                        <a:pt x="54" y="6"/>
                        <a:pt x="56" y="8"/>
                      </a:cubicBezTo>
                      <a:cubicBezTo>
                        <a:pt x="55" y="7"/>
                        <a:pt x="55" y="8"/>
                        <a:pt x="55" y="8"/>
                      </a:cubicBezTo>
                      <a:cubicBezTo>
                        <a:pt x="56" y="9"/>
                        <a:pt x="58" y="11"/>
                        <a:pt x="59" y="10"/>
                      </a:cubicBezTo>
                      <a:cubicBezTo>
                        <a:pt x="58" y="10"/>
                        <a:pt x="59" y="10"/>
                        <a:pt x="57" y="8"/>
                      </a:cubicBezTo>
                      <a:cubicBezTo>
                        <a:pt x="55" y="7"/>
                        <a:pt x="57" y="9"/>
                        <a:pt x="55" y="7"/>
                      </a:cubicBezTo>
                      <a:cubicBezTo>
                        <a:pt x="55" y="6"/>
                        <a:pt x="58" y="9"/>
                        <a:pt x="54" y="6"/>
                      </a:cubicBezTo>
                      <a:cubicBezTo>
                        <a:pt x="55" y="6"/>
                        <a:pt x="53" y="5"/>
                        <a:pt x="51" y="4"/>
                      </a:cubicBezTo>
                      <a:cubicBezTo>
                        <a:pt x="51" y="3"/>
                        <a:pt x="51" y="3"/>
                        <a:pt x="51" y="3"/>
                      </a:cubicBezTo>
                      <a:cubicBezTo>
                        <a:pt x="52" y="4"/>
                        <a:pt x="52" y="4"/>
                        <a:pt x="52" y="4"/>
                      </a:cubicBezTo>
                      <a:cubicBezTo>
                        <a:pt x="53" y="4"/>
                        <a:pt x="50" y="2"/>
                        <a:pt x="51" y="2"/>
                      </a:cubicBezTo>
                      <a:cubicBezTo>
                        <a:pt x="53" y="3"/>
                        <a:pt x="53" y="3"/>
                        <a:pt x="53" y="3"/>
                      </a:cubicBezTo>
                      <a:cubicBezTo>
                        <a:pt x="55" y="5"/>
                        <a:pt x="52" y="3"/>
                        <a:pt x="55" y="6"/>
                      </a:cubicBezTo>
                      <a:cubicBezTo>
                        <a:pt x="56" y="6"/>
                        <a:pt x="54" y="4"/>
                        <a:pt x="55" y="5"/>
                      </a:cubicBezTo>
                      <a:cubicBezTo>
                        <a:pt x="55" y="5"/>
                        <a:pt x="55" y="5"/>
                        <a:pt x="55" y="6"/>
                      </a:cubicBezTo>
                      <a:cubicBezTo>
                        <a:pt x="56" y="6"/>
                        <a:pt x="60" y="9"/>
                        <a:pt x="58" y="6"/>
                      </a:cubicBezTo>
                      <a:cubicBezTo>
                        <a:pt x="57" y="5"/>
                        <a:pt x="57" y="5"/>
                        <a:pt x="56" y="4"/>
                      </a:cubicBezTo>
                      <a:cubicBezTo>
                        <a:pt x="56" y="4"/>
                        <a:pt x="54" y="2"/>
                        <a:pt x="54" y="2"/>
                      </a:cubicBezTo>
                      <a:cubicBezTo>
                        <a:pt x="57" y="4"/>
                        <a:pt x="55" y="2"/>
                        <a:pt x="57" y="4"/>
                      </a:cubicBezTo>
                      <a:cubicBezTo>
                        <a:pt x="56" y="3"/>
                        <a:pt x="55" y="4"/>
                        <a:pt x="58" y="6"/>
                      </a:cubicBezTo>
                      <a:cubicBezTo>
                        <a:pt x="61" y="8"/>
                        <a:pt x="57" y="6"/>
                        <a:pt x="60" y="8"/>
                      </a:cubicBezTo>
                      <a:cubicBezTo>
                        <a:pt x="60" y="8"/>
                        <a:pt x="63" y="10"/>
                        <a:pt x="65" y="12"/>
                      </a:cubicBezTo>
                      <a:cubicBezTo>
                        <a:pt x="65" y="12"/>
                        <a:pt x="65" y="11"/>
                        <a:pt x="64" y="11"/>
                      </a:cubicBezTo>
                      <a:cubicBezTo>
                        <a:pt x="63" y="9"/>
                        <a:pt x="62" y="9"/>
                        <a:pt x="61" y="8"/>
                      </a:cubicBezTo>
                      <a:cubicBezTo>
                        <a:pt x="61" y="8"/>
                        <a:pt x="61" y="7"/>
                        <a:pt x="59" y="5"/>
                      </a:cubicBezTo>
                      <a:cubicBezTo>
                        <a:pt x="60" y="6"/>
                        <a:pt x="62" y="7"/>
                        <a:pt x="62" y="7"/>
                      </a:cubicBezTo>
                      <a:cubicBezTo>
                        <a:pt x="62" y="6"/>
                        <a:pt x="63" y="6"/>
                        <a:pt x="63" y="6"/>
                      </a:cubicBezTo>
                      <a:cubicBezTo>
                        <a:pt x="60" y="4"/>
                        <a:pt x="63" y="5"/>
                        <a:pt x="61" y="3"/>
                      </a:cubicBezTo>
                      <a:cubicBezTo>
                        <a:pt x="60" y="3"/>
                        <a:pt x="57" y="2"/>
                        <a:pt x="56" y="0"/>
                      </a:cubicBezTo>
                      <a:cubicBezTo>
                        <a:pt x="57" y="0"/>
                        <a:pt x="58" y="1"/>
                        <a:pt x="58" y="2"/>
                      </a:cubicBezTo>
                      <a:cubicBezTo>
                        <a:pt x="57" y="0"/>
                        <a:pt x="61" y="4"/>
                        <a:pt x="59" y="1"/>
                      </a:cubicBezTo>
                      <a:cubicBezTo>
                        <a:pt x="59" y="3"/>
                        <a:pt x="62" y="4"/>
                        <a:pt x="64" y="6"/>
                      </a:cubicBezTo>
                      <a:cubicBezTo>
                        <a:pt x="63" y="5"/>
                        <a:pt x="66" y="7"/>
                        <a:pt x="66" y="7"/>
                      </a:cubicBezTo>
                      <a:cubicBezTo>
                        <a:pt x="65" y="6"/>
                        <a:pt x="65" y="5"/>
                        <a:pt x="64" y="4"/>
                      </a:cubicBezTo>
                      <a:cubicBezTo>
                        <a:pt x="67" y="5"/>
                        <a:pt x="65" y="3"/>
                        <a:pt x="66" y="2"/>
                      </a:cubicBezTo>
                      <a:cubicBezTo>
                        <a:pt x="67" y="3"/>
                        <a:pt x="69" y="5"/>
                        <a:pt x="70" y="5"/>
                      </a:cubicBezTo>
                      <a:cubicBezTo>
                        <a:pt x="70" y="5"/>
                        <a:pt x="67" y="3"/>
                        <a:pt x="69" y="4"/>
                      </a:cubicBezTo>
                      <a:cubicBezTo>
                        <a:pt x="69" y="4"/>
                        <a:pt x="69" y="4"/>
                        <a:pt x="69" y="4"/>
                      </a:cubicBezTo>
                      <a:cubicBezTo>
                        <a:pt x="69" y="4"/>
                        <a:pt x="71" y="5"/>
                        <a:pt x="68" y="2"/>
                      </a:cubicBezTo>
                      <a:cubicBezTo>
                        <a:pt x="71" y="4"/>
                        <a:pt x="71" y="4"/>
                        <a:pt x="71" y="4"/>
                      </a:cubicBezTo>
                      <a:cubicBezTo>
                        <a:pt x="71" y="4"/>
                        <a:pt x="70" y="4"/>
                        <a:pt x="70" y="3"/>
                      </a:cubicBezTo>
                      <a:cubicBezTo>
                        <a:pt x="71" y="4"/>
                        <a:pt x="72" y="5"/>
                        <a:pt x="72" y="5"/>
                      </a:cubicBezTo>
                      <a:cubicBezTo>
                        <a:pt x="74" y="6"/>
                        <a:pt x="72" y="4"/>
                        <a:pt x="73" y="4"/>
                      </a:cubicBezTo>
                      <a:cubicBezTo>
                        <a:pt x="71" y="3"/>
                        <a:pt x="71" y="3"/>
                        <a:pt x="71" y="3"/>
                      </a:cubicBezTo>
                      <a:cubicBezTo>
                        <a:pt x="70" y="1"/>
                        <a:pt x="72" y="2"/>
                        <a:pt x="72" y="1"/>
                      </a:cubicBezTo>
                      <a:cubicBezTo>
                        <a:pt x="73" y="3"/>
                        <a:pt x="73" y="3"/>
                        <a:pt x="73" y="3"/>
                      </a:cubicBezTo>
                      <a:cubicBezTo>
                        <a:pt x="72" y="2"/>
                        <a:pt x="72" y="2"/>
                        <a:pt x="72" y="2"/>
                      </a:cubicBezTo>
                      <a:cubicBezTo>
                        <a:pt x="74" y="3"/>
                        <a:pt x="75" y="4"/>
                        <a:pt x="74" y="2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6" y="6"/>
                        <a:pt x="76" y="4"/>
                        <a:pt x="74" y="3"/>
                      </a:cubicBezTo>
                      <a:cubicBezTo>
                        <a:pt x="72" y="2"/>
                        <a:pt x="72" y="3"/>
                        <a:pt x="74" y="4"/>
                      </a:cubicBezTo>
                      <a:cubicBezTo>
                        <a:pt x="74" y="4"/>
                        <a:pt x="74" y="4"/>
                        <a:pt x="73" y="4"/>
                      </a:cubicBezTo>
                      <a:cubicBezTo>
                        <a:pt x="76" y="5"/>
                        <a:pt x="75" y="5"/>
                        <a:pt x="77" y="7"/>
                      </a:cubicBezTo>
                      <a:cubicBezTo>
                        <a:pt x="77" y="7"/>
                        <a:pt x="78" y="7"/>
                        <a:pt x="77" y="6"/>
                      </a:cubicBezTo>
                      <a:cubicBezTo>
                        <a:pt x="78" y="7"/>
                        <a:pt x="78" y="8"/>
                        <a:pt x="78" y="8"/>
                      </a:cubicBezTo>
                      <a:cubicBezTo>
                        <a:pt x="77" y="7"/>
                        <a:pt x="76" y="7"/>
                        <a:pt x="76" y="6"/>
                      </a:cubicBezTo>
                      <a:cubicBezTo>
                        <a:pt x="78" y="8"/>
                        <a:pt x="78" y="9"/>
                        <a:pt x="77" y="9"/>
                      </a:cubicBezTo>
                      <a:cubicBezTo>
                        <a:pt x="75" y="7"/>
                        <a:pt x="78" y="11"/>
                        <a:pt x="77" y="10"/>
                      </a:cubicBezTo>
                      <a:cubicBezTo>
                        <a:pt x="75" y="9"/>
                        <a:pt x="74" y="7"/>
                        <a:pt x="73" y="6"/>
                      </a:cubicBezTo>
                      <a:cubicBezTo>
                        <a:pt x="72" y="6"/>
                        <a:pt x="73" y="7"/>
                        <a:pt x="72" y="6"/>
                      </a:cubicBezTo>
                      <a:cubicBezTo>
                        <a:pt x="73" y="7"/>
                        <a:pt x="76" y="9"/>
                        <a:pt x="76" y="10"/>
                      </a:cubicBezTo>
                      <a:cubicBezTo>
                        <a:pt x="75" y="9"/>
                        <a:pt x="75" y="9"/>
                        <a:pt x="75" y="9"/>
                      </a:cubicBezTo>
                      <a:cubicBezTo>
                        <a:pt x="75" y="10"/>
                        <a:pt x="78" y="12"/>
                        <a:pt x="77" y="12"/>
                      </a:cubicBezTo>
                      <a:cubicBezTo>
                        <a:pt x="76" y="12"/>
                        <a:pt x="75" y="13"/>
                        <a:pt x="74" y="13"/>
                      </a:cubicBezTo>
                      <a:cubicBezTo>
                        <a:pt x="73" y="12"/>
                        <a:pt x="73" y="12"/>
                        <a:pt x="73" y="12"/>
                      </a:cubicBezTo>
                      <a:cubicBezTo>
                        <a:pt x="76" y="15"/>
                        <a:pt x="73" y="14"/>
                        <a:pt x="75" y="15"/>
                      </a:cubicBezTo>
                      <a:cubicBezTo>
                        <a:pt x="73" y="15"/>
                        <a:pt x="75" y="18"/>
                        <a:pt x="72" y="16"/>
                      </a:cubicBezTo>
                      <a:cubicBezTo>
                        <a:pt x="72" y="18"/>
                        <a:pt x="73" y="20"/>
                        <a:pt x="71" y="21"/>
                      </a:cubicBezTo>
                      <a:cubicBezTo>
                        <a:pt x="69" y="19"/>
                        <a:pt x="69" y="19"/>
                        <a:pt x="69" y="19"/>
                      </a:cubicBezTo>
                      <a:cubicBezTo>
                        <a:pt x="71" y="20"/>
                        <a:pt x="68" y="18"/>
                        <a:pt x="68" y="18"/>
                      </a:cubicBezTo>
                      <a:cubicBezTo>
                        <a:pt x="70" y="19"/>
                        <a:pt x="70" y="20"/>
                        <a:pt x="71" y="22"/>
                      </a:cubicBezTo>
                      <a:cubicBezTo>
                        <a:pt x="69" y="21"/>
                        <a:pt x="71" y="23"/>
                        <a:pt x="72" y="24"/>
                      </a:cubicBezTo>
                      <a:cubicBezTo>
                        <a:pt x="70" y="23"/>
                        <a:pt x="70" y="23"/>
                        <a:pt x="70" y="23"/>
                      </a:cubicBezTo>
                      <a:cubicBezTo>
                        <a:pt x="73" y="26"/>
                        <a:pt x="70" y="25"/>
                        <a:pt x="69" y="25"/>
                      </a:cubicBezTo>
                      <a:cubicBezTo>
                        <a:pt x="68" y="24"/>
                        <a:pt x="67" y="23"/>
                        <a:pt x="67" y="24"/>
                      </a:cubicBezTo>
                      <a:cubicBezTo>
                        <a:pt x="69" y="26"/>
                        <a:pt x="69" y="26"/>
                        <a:pt x="70" y="28"/>
                      </a:cubicBezTo>
                      <a:cubicBezTo>
                        <a:pt x="69" y="28"/>
                        <a:pt x="68" y="28"/>
                        <a:pt x="67" y="28"/>
                      </a:cubicBezTo>
                      <a:cubicBezTo>
                        <a:pt x="70" y="31"/>
                        <a:pt x="67" y="31"/>
                        <a:pt x="68" y="34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68" y="37"/>
                        <a:pt x="64" y="36"/>
                        <a:pt x="65" y="38"/>
                      </a:cubicBezTo>
                      <a:cubicBezTo>
                        <a:pt x="62" y="36"/>
                        <a:pt x="62" y="36"/>
                        <a:pt x="62" y="36"/>
                      </a:cubicBezTo>
                      <a:cubicBezTo>
                        <a:pt x="61" y="36"/>
                        <a:pt x="62" y="37"/>
                        <a:pt x="64" y="39"/>
                      </a:cubicBezTo>
                      <a:cubicBezTo>
                        <a:pt x="63" y="38"/>
                        <a:pt x="65" y="41"/>
                        <a:pt x="63" y="39"/>
                      </a:cubicBezTo>
                      <a:cubicBezTo>
                        <a:pt x="62" y="39"/>
                        <a:pt x="64" y="41"/>
                        <a:pt x="64" y="41"/>
                      </a:cubicBezTo>
                      <a:cubicBezTo>
                        <a:pt x="62" y="41"/>
                        <a:pt x="62" y="41"/>
                        <a:pt x="62" y="43"/>
                      </a:cubicBezTo>
                      <a:cubicBezTo>
                        <a:pt x="63" y="43"/>
                        <a:pt x="63" y="43"/>
                        <a:pt x="63" y="43"/>
                      </a:cubicBezTo>
                      <a:cubicBezTo>
                        <a:pt x="62" y="42"/>
                        <a:pt x="61" y="41"/>
                        <a:pt x="60" y="41"/>
                      </a:cubicBezTo>
                      <a:cubicBezTo>
                        <a:pt x="61" y="42"/>
                        <a:pt x="59" y="41"/>
                        <a:pt x="63" y="44"/>
                      </a:cubicBezTo>
                      <a:cubicBezTo>
                        <a:pt x="60" y="43"/>
                        <a:pt x="63" y="47"/>
                        <a:pt x="60" y="45"/>
                      </a:cubicBezTo>
                      <a:cubicBezTo>
                        <a:pt x="61" y="46"/>
                        <a:pt x="61" y="46"/>
                        <a:pt x="62" y="47"/>
                      </a:cubicBezTo>
                      <a:cubicBezTo>
                        <a:pt x="61" y="47"/>
                        <a:pt x="59" y="47"/>
                        <a:pt x="60" y="48"/>
                      </a:cubicBezTo>
                      <a:cubicBezTo>
                        <a:pt x="59" y="48"/>
                        <a:pt x="58" y="47"/>
                        <a:pt x="58" y="47"/>
                      </a:cubicBezTo>
                      <a:cubicBezTo>
                        <a:pt x="58" y="48"/>
                        <a:pt x="59" y="48"/>
                        <a:pt x="60" y="49"/>
                      </a:cubicBezTo>
                      <a:cubicBezTo>
                        <a:pt x="61" y="51"/>
                        <a:pt x="56" y="49"/>
                        <a:pt x="56" y="51"/>
                      </a:cubicBezTo>
                      <a:cubicBezTo>
                        <a:pt x="57" y="54"/>
                        <a:pt x="55" y="55"/>
                        <a:pt x="54" y="56"/>
                      </a:cubicBezTo>
                      <a:cubicBezTo>
                        <a:pt x="53" y="56"/>
                        <a:pt x="53" y="56"/>
                        <a:pt x="53" y="56"/>
                      </a:cubicBezTo>
                      <a:cubicBezTo>
                        <a:pt x="56" y="58"/>
                        <a:pt x="49" y="55"/>
                        <a:pt x="53" y="58"/>
                      </a:cubicBezTo>
                      <a:cubicBezTo>
                        <a:pt x="53" y="58"/>
                        <a:pt x="53" y="59"/>
                        <a:pt x="51" y="57"/>
                      </a:cubicBezTo>
                      <a:cubicBezTo>
                        <a:pt x="53" y="59"/>
                        <a:pt x="49" y="57"/>
                        <a:pt x="51" y="60"/>
                      </a:cubicBezTo>
                      <a:cubicBezTo>
                        <a:pt x="51" y="60"/>
                        <a:pt x="51" y="60"/>
                        <a:pt x="50" y="59"/>
                      </a:cubicBezTo>
                      <a:cubicBezTo>
                        <a:pt x="48" y="59"/>
                        <a:pt x="50" y="61"/>
                        <a:pt x="48" y="60"/>
                      </a:cubicBezTo>
                      <a:cubicBezTo>
                        <a:pt x="48" y="60"/>
                        <a:pt x="48" y="60"/>
                        <a:pt x="47" y="59"/>
                      </a:cubicBezTo>
                      <a:cubicBezTo>
                        <a:pt x="45" y="58"/>
                        <a:pt x="50" y="62"/>
                        <a:pt x="46" y="60"/>
                      </a:cubicBezTo>
                      <a:cubicBezTo>
                        <a:pt x="46" y="60"/>
                        <a:pt x="48" y="61"/>
                        <a:pt x="48" y="61"/>
                      </a:cubicBezTo>
                      <a:cubicBezTo>
                        <a:pt x="45" y="61"/>
                        <a:pt x="47" y="64"/>
                        <a:pt x="46" y="66"/>
                      </a:cubicBezTo>
                      <a:cubicBezTo>
                        <a:pt x="44" y="66"/>
                        <a:pt x="40" y="62"/>
                        <a:pt x="42" y="65"/>
                      </a:cubicBezTo>
                      <a:cubicBezTo>
                        <a:pt x="42" y="65"/>
                        <a:pt x="44" y="66"/>
                        <a:pt x="43" y="65"/>
                      </a:cubicBezTo>
                      <a:cubicBezTo>
                        <a:pt x="44" y="67"/>
                        <a:pt x="39" y="63"/>
                        <a:pt x="40" y="65"/>
                      </a:cubicBezTo>
                      <a:cubicBezTo>
                        <a:pt x="43" y="66"/>
                        <a:pt x="42" y="66"/>
                        <a:pt x="43" y="67"/>
                      </a:cubicBezTo>
                      <a:cubicBezTo>
                        <a:pt x="41" y="66"/>
                        <a:pt x="39" y="65"/>
                        <a:pt x="40" y="67"/>
                      </a:cubicBezTo>
                      <a:cubicBezTo>
                        <a:pt x="39" y="66"/>
                        <a:pt x="39" y="66"/>
                        <a:pt x="39" y="66"/>
                      </a:cubicBezTo>
                      <a:cubicBezTo>
                        <a:pt x="42" y="69"/>
                        <a:pt x="40" y="68"/>
                        <a:pt x="43" y="71"/>
                      </a:cubicBezTo>
                      <a:cubicBezTo>
                        <a:pt x="42" y="75"/>
                        <a:pt x="42" y="80"/>
                        <a:pt x="40" y="83"/>
                      </a:cubicBezTo>
                      <a:cubicBezTo>
                        <a:pt x="37" y="86"/>
                        <a:pt x="37" y="90"/>
                        <a:pt x="33" y="92"/>
                      </a:cubicBezTo>
                      <a:cubicBezTo>
                        <a:pt x="29" y="91"/>
                        <a:pt x="29" y="91"/>
                        <a:pt x="30" y="93"/>
                      </a:cubicBezTo>
                      <a:cubicBezTo>
                        <a:pt x="30" y="92"/>
                        <a:pt x="29" y="92"/>
                        <a:pt x="29" y="92"/>
                      </a:cubicBezTo>
                      <a:cubicBezTo>
                        <a:pt x="31" y="93"/>
                        <a:pt x="29" y="93"/>
                        <a:pt x="31" y="94"/>
                      </a:cubicBezTo>
                      <a:cubicBezTo>
                        <a:pt x="30" y="95"/>
                        <a:pt x="30" y="97"/>
                        <a:pt x="29" y="98"/>
                      </a:cubicBezTo>
                      <a:cubicBezTo>
                        <a:pt x="29" y="98"/>
                        <a:pt x="27" y="96"/>
                        <a:pt x="27" y="96"/>
                      </a:cubicBezTo>
                      <a:cubicBezTo>
                        <a:pt x="29" y="98"/>
                        <a:pt x="29" y="98"/>
                        <a:pt x="29" y="98"/>
                      </a:cubicBezTo>
                      <a:cubicBezTo>
                        <a:pt x="28" y="97"/>
                        <a:pt x="28" y="97"/>
                        <a:pt x="28" y="97"/>
                      </a:cubicBezTo>
                      <a:cubicBezTo>
                        <a:pt x="28" y="98"/>
                        <a:pt x="29" y="99"/>
                        <a:pt x="30" y="99"/>
                      </a:cubicBezTo>
                      <a:cubicBezTo>
                        <a:pt x="31" y="103"/>
                        <a:pt x="24" y="103"/>
                        <a:pt x="23" y="107"/>
                      </a:cubicBezTo>
                      <a:cubicBezTo>
                        <a:pt x="21" y="107"/>
                        <a:pt x="22" y="109"/>
                        <a:pt x="22" y="110"/>
                      </a:cubicBezTo>
                      <a:cubicBezTo>
                        <a:pt x="17" y="110"/>
                        <a:pt x="13" y="111"/>
                        <a:pt x="14" y="115"/>
                      </a:cubicBezTo>
                      <a:cubicBezTo>
                        <a:pt x="14" y="115"/>
                        <a:pt x="7" y="111"/>
                        <a:pt x="6" y="10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86" name="Freeform 117"/>
                <p:cNvSpPr>
                  <a:spLocks/>
                </p:cNvSpPr>
                <p:nvPr/>
              </p:nvSpPr>
              <p:spPr bwMode="auto">
                <a:xfrm>
                  <a:off x="4238" y="1226"/>
                  <a:ext cx="0" cy="0"/>
                </a:xfrm>
                <a:custGeom>
                  <a:avLst/>
                  <a:gdLst>
                    <a:gd name="T0" fmla="*/ 3 w 3"/>
                    <a:gd name="T1" fmla="*/ 2 h 2"/>
                    <a:gd name="T2" fmla="*/ 0 w 3"/>
                    <a:gd name="T3" fmla="*/ 0 h 2"/>
                    <a:gd name="T4" fmla="*/ 3 w 3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3" y="2"/>
                      </a:moveTo>
                      <a:cubicBezTo>
                        <a:pt x="2" y="1"/>
                        <a:pt x="1" y="1"/>
                        <a:pt x="0" y="0"/>
                      </a:cubicBezTo>
                      <a:cubicBezTo>
                        <a:pt x="1" y="0"/>
                        <a:pt x="2" y="1"/>
                        <a:pt x="3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87" name="Freeform 118"/>
                <p:cNvSpPr>
                  <a:spLocks/>
                </p:cNvSpPr>
                <p:nvPr/>
              </p:nvSpPr>
              <p:spPr bwMode="auto">
                <a:xfrm>
                  <a:off x="4234" y="1226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1 w 2"/>
                    <a:gd name="T3" fmla="*/ 1 h 2"/>
                    <a:gd name="T4" fmla="*/ 0 w 2"/>
                    <a:gd name="T5" fmla="*/ 0 h 2"/>
                    <a:gd name="T6" fmla="*/ 1 w 2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cubicBezTo>
                        <a:pt x="0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88" name="Freeform 119"/>
                <p:cNvSpPr>
                  <a:spLocks/>
                </p:cNvSpPr>
                <p:nvPr/>
              </p:nvSpPr>
              <p:spPr bwMode="auto">
                <a:xfrm>
                  <a:off x="4234" y="1226"/>
                  <a:ext cx="0" cy="0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1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89" name="Freeform 120"/>
                <p:cNvSpPr>
                  <a:spLocks/>
                </p:cNvSpPr>
                <p:nvPr/>
              </p:nvSpPr>
              <p:spPr bwMode="auto">
                <a:xfrm>
                  <a:off x="4233" y="1226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90" name="Freeform 121"/>
                <p:cNvSpPr>
                  <a:spLocks/>
                </p:cNvSpPr>
                <p:nvPr/>
              </p:nvSpPr>
              <p:spPr bwMode="auto">
                <a:xfrm>
                  <a:off x="4233" y="1226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0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0" y="1"/>
                      </a:cubicBezTo>
                      <a:cubicBezTo>
                        <a:pt x="1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91" name="Freeform 122"/>
                <p:cNvSpPr>
                  <a:spLocks/>
                </p:cNvSpPr>
                <p:nvPr/>
              </p:nvSpPr>
              <p:spPr bwMode="auto">
                <a:xfrm>
                  <a:off x="4232" y="1226"/>
                  <a:ext cx="0" cy="1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1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3" y="2"/>
                        <a:pt x="1" y="1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92" name="Freeform 123"/>
                <p:cNvSpPr>
                  <a:spLocks/>
                </p:cNvSpPr>
                <p:nvPr/>
              </p:nvSpPr>
              <p:spPr bwMode="auto">
                <a:xfrm>
                  <a:off x="4232" y="1227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93" name="Rectangle 124"/>
                <p:cNvSpPr>
                  <a:spLocks noChangeArrowheads="1"/>
                </p:cNvSpPr>
                <p:nvPr/>
              </p:nvSpPr>
              <p:spPr bwMode="auto">
                <a:xfrm>
                  <a:off x="4228" y="1235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94" name="Freeform 125"/>
                <p:cNvSpPr>
                  <a:spLocks/>
                </p:cNvSpPr>
                <p:nvPr/>
              </p:nvSpPr>
              <p:spPr bwMode="auto">
                <a:xfrm>
                  <a:off x="4225" y="1238"/>
                  <a:ext cx="1" cy="1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0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0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95" name="Rectangle 126"/>
                <p:cNvSpPr>
                  <a:spLocks noChangeArrowheads="1"/>
                </p:cNvSpPr>
                <p:nvPr/>
              </p:nvSpPr>
              <p:spPr bwMode="auto">
                <a:xfrm>
                  <a:off x="4226" y="1241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96" name="Freeform 127"/>
                <p:cNvSpPr>
                  <a:spLocks/>
                </p:cNvSpPr>
                <p:nvPr/>
              </p:nvSpPr>
              <p:spPr bwMode="auto">
                <a:xfrm>
                  <a:off x="4245" y="1233"/>
                  <a:ext cx="1" cy="0"/>
                </a:xfrm>
                <a:custGeom>
                  <a:avLst/>
                  <a:gdLst>
                    <a:gd name="T0" fmla="*/ 2 w 3"/>
                    <a:gd name="T1" fmla="*/ 1 w 3"/>
                    <a:gd name="T2" fmla="*/ 2 w 3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3">
                      <a:moveTo>
                        <a:pt x="2" y="0"/>
                      </a:moveTo>
                      <a:cubicBezTo>
                        <a:pt x="2" y="0"/>
                        <a:pt x="0" y="0"/>
                        <a:pt x="1" y="0"/>
                      </a:cubicBezTo>
                      <a:cubicBezTo>
                        <a:pt x="2" y="0"/>
                        <a:pt x="3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97" name="Freeform 128"/>
                <p:cNvSpPr>
                  <a:spLocks/>
                </p:cNvSpPr>
                <p:nvPr/>
              </p:nvSpPr>
              <p:spPr bwMode="auto">
                <a:xfrm>
                  <a:off x="4232" y="1233"/>
                  <a:ext cx="14" cy="33"/>
                </a:xfrm>
                <a:custGeom>
                  <a:avLst/>
                  <a:gdLst>
                    <a:gd name="T0" fmla="*/ 11 w 62"/>
                    <a:gd name="T1" fmla="*/ 122 h 142"/>
                    <a:gd name="T2" fmla="*/ 12 w 62"/>
                    <a:gd name="T3" fmla="*/ 118 h 142"/>
                    <a:gd name="T4" fmla="*/ 9 w 62"/>
                    <a:gd name="T5" fmla="*/ 108 h 142"/>
                    <a:gd name="T6" fmla="*/ 11 w 62"/>
                    <a:gd name="T7" fmla="*/ 105 h 142"/>
                    <a:gd name="T8" fmla="*/ 17 w 62"/>
                    <a:gd name="T9" fmla="*/ 97 h 142"/>
                    <a:gd name="T10" fmla="*/ 19 w 62"/>
                    <a:gd name="T11" fmla="*/ 94 h 142"/>
                    <a:gd name="T12" fmla="*/ 18 w 62"/>
                    <a:gd name="T13" fmla="*/ 88 h 142"/>
                    <a:gd name="T14" fmla="*/ 21 w 62"/>
                    <a:gd name="T15" fmla="*/ 85 h 142"/>
                    <a:gd name="T16" fmla="*/ 24 w 62"/>
                    <a:gd name="T17" fmla="*/ 83 h 142"/>
                    <a:gd name="T18" fmla="*/ 21 w 62"/>
                    <a:gd name="T19" fmla="*/ 80 h 142"/>
                    <a:gd name="T20" fmla="*/ 20 w 62"/>
                    <a:gd name="T21" fmla="*/ 74 h 142"/>
                    <a:gd name="T22" fmla="*/ 22 w 62"/>
                    <a:gd name="T23" fmla="*/ 71 h 142"/>
                    <a:gd name="T24" fmla="*/ 20 w 62"/>
                    <a:gd name="T25" fmla="*/ 67 h 142"/>
                    <a:gd name="T26" fmla="*/ 24 w 62"/>
                    <a:gd name="T27" fmla="*/ 65 h 142"/>
                    <a:gd name="T28" fmla="*/ 25 w 62"/>
                    <a:gd name="T29" fmla="*/ 60 h 142"/>
                    <a:gd name="T30" fmla="*/ 29 w 62"/>
                    <a:gd name="T31" fmla="*/ 56 h 142"/>
                    <a:gd name="T32" fmla="*/ 28 w 62"/>
                    <a:gd name="T33" fmla="*/ 53 h 142"/>
                    <a:gd name="T34" fmla="*/ 31 w 62"/>
                    <a:gd name="T35" fmla="*/ 52 h 142"/>
                    <a:gd name="T36" fmla="*/ 29 w 62"/>
                    <a:gd name="T37" fmla="*/ 50 h 142"/>
                    <a:gd name="T38" fmla="*/ 29 w 62"/>
                    <a:gd name="T39" fmla="*/ 49 h 142"/>
                    <a:gd name="T40" fmla="*/ 29 w 62"/>
                    <a:gd name="T41" fmla="*/ 46 h 142"/>
                    <a:gd name="T42" fmla="*/ 32 w 62"/>
                    <a:gd name="T43" fmla="*/ 39 h 142"/>
                    <a:gd name="T44" fmla="*/ 32 w 62"/>
                    <a:gd name="T45" fmla="*/ 37 h 142"/>
                    <a:gd name="T46" fmla="*/ 33 w 62"/>
                    <a:gd name="T47" fmla="*/ 34 h 142"/>
                    <a:gd name="T48" fmla="*/ 36 w 62"/>
                    <a:gd name="T49" fmla="*/ 29 h 142"/>
                    <a:gd name="T50" fmla="*/ 43 w 62"/>
                    <a:gd name="T51" fmla="*/ 30 h 142"/>
                    <a:gd name="T52" fmla="*/ 37 w 62"/>
                    <a:gd name="T53" fmla="*/ 26 h 142"/>
                    <a:gd name="T54" fmla="*/ 31 w 62"/>
                    <a:gd name="T55" fmla="*/ 22 h 142"/>
                    <a:gd name="T56" fmla="*/ 34 w 62"/>
                    <a:gd name="T57" fmla="*/ 20 h 142"/>
                    <a:gd name="T58" fmla="*/ 31 w 62"/>
                    <a:gd name="T59" fmla="*/ 18 h 142"/>
                    <a:gd name="T60" fmla="*/ 34 w 62"/>
                    <a:gd name="T61" fmla="*/ 18 h 142"/>
                    <a:gd name="T62" fmla="*/ 41 w 62"/>
                    <a:gd name="T63" fmla="*/ 18 h 142"/>
                    <a:gd name="T64" fmla="*/ 36 w 62"/>
                    <a:gd name="T65" fmla="*/ 14 h 142"/>
                    <a:gd name="T66" fmla="*/ 39 w 62"/>
                    <a:gd name="T67" fmla="*/ 14 h 142"/>
                    <a:gd name="T68" fmla="*/ 36 w 62"/>
                    <a:gd name="T69" fmla="*/ 11 h 142"/>
                    <a:gd name="T70" fmla="*/ 36 w 62"/>
                    <a:gd name="T71" fmla="*/ 9 h 142"/>
                    <a:gd name="T72" fmla="*/ 44 w 62"/>
                    <a:gd name="T73" fmla="*/ 12 h 142"/>
                    <a:gd name="T74" fmla="*/ 40 w 62"/>
                    <a:gd name="T75" fmla="*/ 7 h 142"/>
                    <a:gd name="T76" fmla="*/ 52 w 62"/>
                    <a:gd name="T77" fmla="*/ 5 h 142"/>
                    <a:gd name="T78" fmla="*/ 54 w 62"/>
                    <a:gd name="T79" fmla="*/ 4 h 142"/>
                    <a:gd name="T80" fmla="*/ 55 w 62"/>
                    <a:gd name="T81" fmla="*/ 0 h 142"/>
                    <a:gd name="T82" fmla="*/ 59 w 62"/>
                    <a:gd name="T83" fmla="*/ 3 h 142"/>
                    <a:gd name="T84" fmla="*/ 54 w 62"/>
                    <a:gd name="T85" fmla="*/ 5 h 142"/>
                    <a:gd name="T86" fmla="*/ 60 w 62"/>
                    <a:gd name="T87" fmla="*/ 13 h 142"/>
                    <a:gd name="T88" fmla="*/ 60 w 62"/>
                    <a:gd name="T89" fmla="*/ 24 h 142"/>
                    <a:gd name="T90" fmla="*/ 59 w 62"/>
                    <a:gd name="T91" fmla="*/ 36 h 142"/>
                    <a:gd name="T92" fmla="*/ 57 w 62"/>
                    <a:gd name="T93" fmla="*/ 46 h 142"/>
                    <a:gd name="T94" fmla="*/ 56 w 62"/>
                    <a:gd name="T95" fmla="*/ 53 h 142"/>
                    <a:gd name="T96" fmla="*/ 49 w 62"/>
                    <a:gd name="T97" fmla="*/ 66 h 142"/>
                    <a:gd name="T98" fmla="*/ 44 w 62"/>
                    <a:gd name="T99" fmla="*/ 72 h 142"/>
                    <a:gd name="T100" fmla="*/ 38 w 62"/>
                    <a:gd name="T101" fmla="*/ 80 h 142"/>
                    <a:gd name="T102" fmla="*/ 33 w 62"/>
                    <a:gd name="T103" fmla="*/ 112 h 142"/>
                    <a:gd name="T104" fmla="*/ 29 w 62"/>
                    <a:gd name="T105" fmla="*/ 120 h 142"/>
                    <a:gd name="T106" fmla="*/ 6 w 62"/>
                    <a:gd name="T107" fmla="*/ 136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2" h="142">
                      <a:moveTo>
                        <a:pt x="6" y="136"/>
                      </a:moveTo>
                      <a:cubicBezTo>
                        <a:pt x="0" y="132"/>
                        <a:pt x="7" y="133"/>
                        <a:pt x="4" y="129"/>
                      </a:cubicBezTo>
                      <a:cubicBezTo>
                        <a:pt x="4" y="129"/>
                        <a:pt x="8" y="131"/>
                        <a:pt x="7" y="130"/>
                      </a:cubicBezTo>
                      <a:cubicBezTo>
                        <a:pt x="3" y="126"/>
                        <a:pt x="7" y="124"/>
                        <a:pt x="12" y="124"/>
                      </a:cubicBezTo>
                      <a:cubicBezTo>
                        <a:pt x="12" y="125"/>
                        <a:pt x="12" y="125"/>
                        <a:pt x="12" y="125"/>
                      </a:cubicBezTo>
                      <a:cubicBezTo>
                        <a:pt x="13" y="125"/>
                        <a:pt x="10" y="123"/>
                        <a:pt x="11" y="122"/>
                      </a:cubicBezTo>
                      <a:cubicBezTo>
                        <a:pt x="12" y="123"/>
                        <a:pt x="12" y="123"/>
                        <a:pt x="13" y="123"/>
                      </a:cubicBezTo>
                      <a:cubicBezTo>
                        <a:pt x="11" y="122"/>
                        <a:pt x="12" y="122"/>
                        <a:pt x="11" y="121"/>
                      </a:cubicBezTo>
                      <a:cubicBezTo>
                        <a:pt x="12" y="121"/>
                        <a:pt x="13" y="122"/>
                        <a:pt x="14" y="122"/>
                      </a:cubicBezTo>
                      <a:cubicBezTo>
                        <a:pt x="12" y="121"/>
                        <a:pt x="12" y="121"/>
                        <a:pt x="12" y="121"/>
                      </a:cubicBezTo>
                      <a:cubicBezTo>
                        <a:pt x="7" y="118"/>
                        <a:pt x="13" y="120"/>
                        <a:pt x="11" y="118"/>
                      </a:cubicBezTo>
                      <a:cubicBezTo>
                        <a:pt x="11" y="118"/>
                        <a:pt x="12" y="118"/>
                        <a:pt x="12" y="118"/>
                      </a:cubicBezTo>
                      <a:cubicBezTo>
                        <a:pt x="9" y="115"/>
                        <a:pt x="11" y="114"/>
                        <a:pt x="10" y="112"/>
                      </a:cubicBezTo>
                      <a:cubicBezTo>
                        <a:pt x="11" y="112"/>
                        <a:pt x="13" y="113"/>
                        <a:pt x="14" y="113"/>
                      </a:cubicBezTo>
                      <a:cubicBezTo>
                        <a:pt x="11" y="112"/>
                        <a:pt x="11" y="111"/>
                        <a:pt x="11" y="110"/>
                      </a:cubicBezTo>
                      <a:cubicBezTo>
                        <a:pt x="13" y="111"/>
                        <a:pt x="9" y="109"/>
                        <a:pt x="10" y="109"/>
                      </a:cubicBezTo>
                      <a:cubicBezTo>
                        <a:pt x="11" y="109"/>
                        <a:pt x="11" y="109"/>
                        <a:pt x="11" y="109"/>
                      </a:cubicBezTo>
                      <a:cubicBezTo>
                        <a:pt x="8" y="108"/>
                        <a:pt x="12" y="109"/>
                        <a:pt x="9" y="108"/>
                      </a:cubicBezTo>
                      <a:cubicBezTo>
                        <a:pt x="12" y="108"/>
                        <a:pt x="12" y="108"/>
                        <a:pt x="12" y="108"/>
                      </a:cubicBezTo>
                      <a:cubicBezTo>
                        <a:pt x="8" y="106"/>
                        <a:pt x="14" y="108"/>
                        <a:pt x="12" y="107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6"/>
                        <a:pt x="12" y="107"/>
                        <a:pt x="12" y="106"/>
                      </a:cubicBezTo>
                      <a:cubicBezTo>
                        <a:pt x="12" y="107"/>
                        <a:pt x="12" y="107"/>
                        <a:pt x="12" y="107"/>
                      </a:cubicBezTo>
                      <a:cubicBezTo>
                        <a:pt x="12" y="106"/>
                        <a:pt x="14" y="106"/>
                        <a:pt x="11" y="105"/>
                      </a:cubicBezTo>
                      <a:cubicBezTo>
                        <a:pt x="13" y="106"/>
                        <a:pt x="12" y="106"/>
                        <a:pt x="15" y="107"/>
                      </a:cubicBezTo>
                      <a:cubicBezTo>
                        <a:pt x="13" y="104"/>
                        <a:pt x="15" y="102"/>
                        <a:pt x="16" y="100"/>
                      </a:cubicBezTo>
                      <a:cubicBezTo>
                        <a:pt x="17" y="100"/>
                        <a:pt x="17" y="100"/>
                        <a:pt x="18" y="100"/>
                      </a:cubicBezTo>
                      <a:cubicBezTo>
                        <a:pt x="18" y="100"/>
                        <a:pt x="18" y="99"/>
                        <a:pt x="17" y="98"/>
                      </a:cubicBezTo>
                      <a:cubicBezTo>
                        <a:pt x="17" y="98"/>
                        <a:pt x="18" y="99"/>
                        <a:pt x="19" y="99"/>
                      </a:cubicBezTo>
                      <a:cubicBezTo>
                        <a:pt x="20" y="99"/>
                        <a:pt x="16" y="97"/>
                        <a:pt x="17" y="97"/>
                      </a:cubicBezTo>
                      <a:cubicBezTo>
                        <a:pt x="18" y="98"/>
                        <a:pt x="19" y="98"/>
                        <a:pt x="20" y="98"/>
                      </a:cubicBezTo>
                      <a:cubicBezTo>
                        <a:pt x="18" y="97"/>
                        <a:pt x="18" y="97"/>
                        <a:pt x="18" y="96"/>
                      </a:cubicBezTo>
                      <a:cubicBezTo>
                        <a:pt x="18" y="96"/>
                        <a:pt x="18" y="97"/>
                        <a:pt x="19" y="97"/>
                      </a:cubicBezTo>
                      <a:cubicBezTo>
                        <a:pt x="17" y="95"/>
                        <a:pt x="20" y="96"/>
                        <a:pt x="19" y="95"/>
                      </a:cubicBezTo>
                      <a:cubicBezTo>
                        <a:pt x="20" y="96"/>
                        <a:pt x="20" y="96"/>
                        <a:pt x="20" y="96"/>
                      </a:cubicBezTo>
                      <a:cubicBezTo>
                        <a:pt x="23" y="96"/>
                        <a:pt x="17" y="94"/>
                        <a:pt x="19" y="94"/>
                      </a:cubicBezTo>
                      <a:cubicBezTo>
                        <a:pt x="19" y="95"/>
                        <a:pt x="20" y="95"/>
                        <a:pt x="20" y="95"/>
                      </a:cubicBezTo>
                      <a:cubicBezTo>
                        <a:pt x="18" y="93"/>
                        <a:pt x="19" y="93"/>
                        <a:pt x="18" y="92"/>
                      </a:cubicBezTo>
                      <a:cubicBezTo>
                        <a:pt x="18" y="92"/>
                        <a:pt x="19" y="92"/>
                        <a:pt x="19" y="92"/>
                      </a:cubicBezTo>
                      <a:cubicBezTo>
                        <a:pt x="19" y="92"/>
                        <a:pt x="20" y="91"/>
                        <a:pt x="19" y="90"/>
                      </a:cubicBezTo>
                      <a:cubicBezTo>
                        <a:pt x="20" y="90"/>
                        <a:pt x="23" y="92"/>
                        <a:pt x="22" y="91"/>
                      </a:cubicBezTo>
                      <a:cubicBezTo>
                        <a:pt x="19" y="90"/>
                        <a:pt x="22" y="90"/>
                        <a:pt x="18" y="88"/>
                      </a:cubicBezTo>
                      <a:cubicBezTo>
                        <a:pt x="19" y="88"/>
                        <a:pt x="20" y="88"/>
                        <a:pt x="19" y="87"/>
                      </a:cubicBezTo>
                      <a:cubicBezTo>
                        <a:pt x="20" y="88"/>
                        <a:pt x="23" y="88"/>
                        <a:pt x="23" y="89"/>
                      </a:cubicBezTo>
                      <a:cubicBezTo>
                        <a:pt x="25" y="89"/>
                        <a:pt x="25" y="89"/>
                        <a:pt x="25" y="89"/>
                      </a:cubicBezTo>
                      <a:cubicBezTo>
                        <a:pt x="27" y="90"/>
                        <a:pt x="25" y="90"/>
                        <a:pt x="27" y="90"/>
                      </a:cubicBezTo>
                      <a:cubicBezTo>
                        <a:pt x="26" y="90"/>
                        <a:pt x="26" y="89"/>
                        <a:pt x="26" y="89"/>
                      </a:cubicBezTo>
                      <a:cubicBezTo>
                        <a:pt x="24" y="88"/>
                        <a:pt x="21" y="86"/>
                        <a:pt x="21" y="85"/>
                      </a:cubicBezTo>
                      <a:cubicBezTo>
                        <a:pt x="22" y="86"/>
                        <a:pt x="24" y="86"/>
                        <a:pt x="25" y="87"/>
                      </a:cubicBezTo>
                      <a:cubicBezTo>
                        <a:pt x="19" y="83"/>
                        <a:pt x="19" y="83"/>
                        <a:pt x="19" y="83"/>
                      </a:cubicBezTo>
                      <a:cubicBezTo>
                        <a:pt x="19" y="83"/>
                        <a:pt x="22" y="84"/>
                        <a:pt x="21" y="83"/>
                      </a:cubicBezTo>
                      <a:cubicBezTo>
                        <a:pt x="20" y="83"/>
                        <a:pt x="20" y="83"/>
                        <a:pt x="19" y="82"/>
                      </a:cubicBezTo>
                      <a:cubicBezTo>
                        <a:pt x="19" y="82"/>
                        <a:pt x="19" y="81"/>
                        <a:pt x="22" y="82"/>
                      </a:cubicBezTo>
                      <a:cubicBezTo>
                        <a:pt x="23" y="83"/>
                        <a:pt x="22" y="83"/>
                        <a:pt x="24" y="83"/>
                      </a:cubicBezTo>
                      <a:cubicBezTo>
                        <a:pt x="24" y="83"/>
                        <a:pt x="23" y="82"/>
                        <a:pt x="23" y="82"/>
                      </a:cubicBezTo>
                      <a:cubicBezTo>
                        <a:pt x="23" y="82"/>
                        <a:pt x="23" y="82"/>
                        <a:pt x="23" y="82"/>
                      </a:cubicBezTo>
                      <a:cubicBezTo>
                        <a:pt x="24" y="82"/>
                        <a:pt x="22" y="81"/>
                        <a:pt x="20" y="80"/>
                      </a:cubicBezTo>
                      <a:cubicBezTo>
                        <a:pt x="20" y="80"/>
                        <a:pt x="22" y="81"/>
                        <a:pt x="21" y="81"/>
                      </a:cubicBezTo>
                      <a:cubicBezTo>
                        <a:pt x="19" y="80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80"/>
                      </a:cubicBezTo>
                      <a:cubicBezTo>
                        <a:pt x="19" y="78"/>
                        <a:pt x="19" y="77"/>
                        <a:pt x="18" y="76"/>
                      </a:cubicBezTo>
                      <a:cubicBezTo>
                        <a:pt x="16" y="76"/>
                        <a:pt x="21" y="78"/>
                        <a:pt x="20" y="77"/>
                      </a:cubicBezTo>
                      <a:cubicBezTo>
                        <a:pt x="22" y="78"/>
                        <a:pt x="18" y="75"/>
                        <a:pt x="21" y="75"/>
                      </a:cubicBezTo>
                      <a:cubicBezTo>
                        <a:pt x="21" y="75"/>
                        <a:pt x="19" y="74"/>
                        <a:pt x="19" y="75"/>
                      </a:cubicBezTo>
                      <a:cubicBezTo>
                        <a:pt x="19" y="74"/>
                        <a:pt x="22" y="75"/>
                        <a:pt x="21" y="75"/>
                      </a:cubicBezTo>
                      <a:cubicBezTo>
                        <a:pt x="22" y="75"/>
                        <a:pt x="21" y="74"/>
                        <a:pt x="20" y="74"/>
                      </a:cubicBezTo>
                      <a:cubicBezTo>
                        <a:pt x="20" y="73"/>
                        <a:pt x="21" y="74"/>
                        <a:pt x="21" y="74"/>
                      </a:cubicBezTo>
                      <a:cubicBezTo>
                        <a:pt x="20" y="73"/>
                        <a:pt x="19" y="71"/>
                        <a:pt x="21" y="71"/>
                      </a:cubicBezTo>
                      <a:cubicBezTo>
                        <a:pt x="20" y="71"/>
                        <a:pt x="18" y="69"/>
                        <a:pt x="18" y="69"/>
                      </a:cubicBezTo>
                      <a:cubicBezTo>
                        <a:pt x="20" y="70"/>
                        <a:pt x="20" y="70"/>
                        <a:pt x="20" y="70"/>
                      </a:cubicBezTo>
                      <a:cubicBezTo>
                        <a:pt x="21" y="70"/>
                        <a:pt x="20" y="69"/>
                        <a:pt x="22" y="70"/>
                      </a:cubicBezTo>
                      <a:cubicBezTo>
                        <a:pt x="20" y="69"/>
                        <a:pt x="23" y="73"/>
                        <a:pt x="22" y="71"/>
                      </a:cubicBezTo>
                      <a:cubicBezTo>
                        <a:pt x="23" y="72"/>
                        <a:pt x="19" y="69"/>
                        <a:pt x="22" y="70"/>
                      </a:cubicBezTo>
                      <a:cubicBezTo>
                        <a:pt x="22" y="70"/>
                        <a:pt x="20" y="69"/>
                        <a:pt x="22" y="69"/>
                      </a:cubicBezTo>
                      <a:cubicBezTo>
                        <a:pt x="21" y="69"/>
                        <a:pt x="24" y="71"/>
                        <a:pt x="24" y="70"/>
                      </a:cubicBezTo>
                      <a:cubicBezTo>
                        <a:pt x="24" y="70"/>
                        <a:pt x="23" y="70"/>
                        <a:pt x="23" y="69"/>
                      </a:cubicBezTo>
                      <a:cubicBezTo>
                        <a:pt x="22" y="68"/>
                        <a:pt x="22" y="68"/>
                        <a:pt x="22" y="68"/>
                      </a:cubicBezTo>
                      <a:cubicBezTo>
                        <a:pt x="20" y="67"/>
                        <a:pt x="23" y="68"/>
                        <a:pt x="20" y="67"/>
                      </a:cubicBezTo>
                      <a:cubicBezTo>
                        <a:pt x="22" y="68"/>
                        <a:pt x="20" y="66"/>
                        <a:pt x="23" y="68"/>
                      </a:cubicBezTo>
                      <a:cubicBezTo>
                        <a:pt x="25" y="69"/>
                        <a:pt x="25" y="69"/>
                        <a:pt x="25" y="69"/>
                      </a:cubicBezTo>
                      <a:cubicBezTo>
                        <a:pt x="25" y="68"/>
                        <a:pt x="23" y="67"/>
                        <a:pt x="22" y="66"/>
                      </a:cubicBezTo>
                      <a:cubicBezTo>
                        <a:pt x="22" y="67"/>
                        <a:pt x="23" y="67"/>
                        <a:pt x="23" y="67"/>
                      </a:cubicBezTo>
                      <a:cubicBezTo>
                        <a:pt x="19" y="65"/>
                        <a:pt x="24" y="67"/>
                        <a:pt x="21" y="65"/>
                      </a:cubicBezTo>
                      <a:cubicBezTo>
                        <a:pt x="22" y="65"/>
                        <a:pt x="21" y="64"/>
                        <a:pt x="24" y="65"/>
                      </a:cubicBezTo>
                      <a:cubicBezTo>
                        <a:pt x="23" y="64"/>
                        <a:pt x="22" y="63"/>
                        <a:pt x="23" y="63"/>
                      </a:cubicBezTo>
                      <a:cubicBezTo>
                        <a:pt x="23" y="63"/>
                        <a:pt x="23" y="63"/>
                        <a:pt x="24" y="64"/>
                      </a:cubicBezTo>
                      <a:cubicBezTo>
                        <a:pt x="25" y="64"/>
                        <a:pt x="24" y="63"/>
                        <a:pt x="24" y="63"/>
                      </a:cubicBezTo>
                      <a:cubicBezTo>
                        <a:pt x="24" y="63"/>
                        <a:pt x="26" y="63"/>
                        <a:pt x="28" y="63"/>
                      </a:cubicBezTo>
                      <a:cubicBezTo>
                        <a:pt x="27" y="63"/>
                        <a:pt x="24" y="62"/>
                        <a:pt x="23" y="61"/>
                      </a:cubicBezTo>
                      <a:cubicBezTo>
                        <a:pt x="27" y="63"/>
                        <a:pt x="21" y="59"/>
                        <a:pt x="25" y="60"/>
                      </a:cubicBezTo>
                      <a:cubicBezTo>
                        <a:pt x="25" y="61"/>
                        <a:pt x="26" y="62"/>
                        <a:pt x="28" y="62"/>
                      </a:cubicBezTo>
                      <a:cubicBezTo>
                        <a:pt x="31" y="63"/>
                        <a:pt x="25" y="60"/>
                        <a:pt x="27" y="60"/>
                      </a:cubicBezTo>
                      <a:cubicBezTo>
                        <a:pt x="24" y="59"/>
                        <a:pt x="24" y="59"/>
                        <a:pt x="24" y="59"/>
                      </a:cubicBezTo>
                      <a:cubicBezTo>
                        <a:pt x="26" y="59"/>
                        <a:pt x="22" y="57"/>
                        <a:pt x="26" y="59"/>
                      </a:cubicBezTo>
                      <a:cubicBezTo>
                        <a:pt x="24" y="58"/>
                        <a:pt x="27" y="59"/>
                        <a:pt x="24" y="57"/>
                      </a:cubicBezTo>
                      <a:cubicBezTo>
                        <a:pt x="27" y="58"/>
                        <a:pt x="23" y="55"/>
                        <a:pt x="29" y="56"/>
                      </a:cubicBezTo>
                      <a:cubicBezTo>
                        <a:pt x="28" y="56"/>
                        <a:pt x="29" y="56"/>
                        <a:pt x="27" y="55"/>
                      </a:cubicBezTo>
                      <a:cubicBezTo>
                        <a:pt x="26" y="55"/>
                        <a:pt x="28" y="56"/>
                        <a:pt x="27" y="56"/>
                      </a:cubicBezTo>
                      <a:cubicBezTo>
                        <a:pt x="27" y="55"/>
                        <a:pt x="26" y="55"/>
                        <a:pt x="26" y="55"/>
                      </a:cubicBezTo>
                      <a:cubicBezTo>
                        <a:pt x="27" y="55"/>
                        <a:pt x="27" y="55"/>
                        <a:pt x="30" y="56"/>
                      </a:cubicBezTo>
                      <a:cubicBezTo>
                        <a:pt x="32" y="56"/>
                        <a:pt x="25" y="53"/>
                        <a:pt x="26" y="53"/>
                      </a:cubicBezTo>
                      <a:cubicBezTo>
                        <a:pt x="27" y="54"/>
                        <a:pt x="28" y="54"/>
                        <a:pt x="28" y="53"/>
                      </a:cubicBezTo>
                      <a:cubicBezTo>
                        <a:pt x="26" y="52"/>
                        <a:pt x="26" y="52"/>
                        <a:pt x="26" y="52"/>
                      </a:cubicBezTo>
                      <a:cubicBezTo>
                        <a:pt x="27" y="52"/>
                        <a:pt x="29" y="53"/>
                        <a:pt x="31" y="54"/>
                      </a:cubicBezTo>
                      <a:cubicBezTo>
                        <a:pt x="31" y="53"/>
                        <a:pt x="31" y="53"/>
                        <a:pt x="29" y="52"/>
                      </a:cubicBezTo>
                      <a:cubicBezTo>
                        <a:pt x="32" y="53"/>
                        <a:pt x="32" y="53"/>
                        <a:pt x="32" y="53"/>
                      </a:cubicBezTo>
                      <a:cubicBezTo>
                        <a:pt x="30" y="53"/>
                        <a:pt x="31" y="52"/>
                        <a:pt x="31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2" y="53"/>
                        <a:pt x="32" y="52"/>
                        <a:pt x="31" y="52"/>
                      </a:cubicBezTo>
                      <a:cubicBezTo>
                        <a:pt x="30" y="51"/>
                        <a:pt x="29" y="52"/>
                        <a:pt x="29" y="52"/>
                      </a:cubicBezTo>
                      <a:cubicBezTo>
                        <a:pt x="28" y="51"/>
                        <a:pt x="28" y="51"/>
                        <a:pt x="27" y="50"/>
                      </a:cubicBezTo>
                      <a:cubicBezTo>
                        <a:pt x="29" y="51"/>
                        <a:pt x="29" y="50"/>
                        <a:pt x="29" y="50"/>
                      </a:cubicBezTo>
                      <a:cubicBezTo>
                        <a:pt x="30" y="50"/>
                        <a:pt x="27" y="49"/>
                        <a:pt x="28" y="49"/>
                      </a:cubicBezTo>
                      <a:cubicBezTo>
                        <a:pt x="29" y="50"/>
                        <a:pt x="28" y="49"/>
                        <a:pt x="29" y="50"/>
                      </a:cubicBezTo>
                      <a:cubicBezTo>
                        <a:pt x="30" y="50"/>
                        <a:pt x="28" y="50"/>
                        <a:pt x="29" y="50"/>
                      </a:cubicBezTo>
                      <a:cubicBezTo>
                        <a:pt x="30" y="50"/>
                        <a:pt x="32" y="51"/>
                        <a:pt x="31" y="50"/>
                      </a:cubicBezTo>
                      <a:cubicBezTo>
                        <a:pt x="30" y="49"/>
                        <a:pt x="26" y="48"/>
                        <a:pt x="28" y="49"/>
                      </a:cubicBezTo>
                      <a:cubicBezTo>
                        <a:pt x="28" y="49"/>
                        <a:pt x="29" y="49"/>
                        <a:pt x="30" y="50"/>
                      </a:cubicBezTo>
                      <a:cubicBezTo>
                        <a:pt x="31" y="50"/>
                        <a:pt x="31" y="50"/>
                        <a:pt x="31" y="50"/>
                      </a:cubicBezTo>
                      <a:cubicBezTo>
                        <a:pt x="29" y="49"/>
                        <a:pt x="29" y="49"/>
                        <a:pt x="29" y="49"/>
                      </a:cubicBezTo>
                      <a:cubicBezTo>
                        <a:pt x="30" y="49"/>
                        <a:pt x="30" y="49"/>
                        <a:pt x="30" y="49"/>
                      </a:cubicBezTo>
                      <a:cubicBezTo>
                        <a:pt x="28" y="48"/>
                        <a:pt x="30" y="48"/>
                        <a:pt x="28" y="47"/>
                      </a:cubicBezTo>
                      <a:cubicBezTo>
                        <a:pt x="28" y="47"/>
                        <a:pt x="29" y="47"/>
                        <a:pt x="29" y="47"/>
                      </a:cubicBezTo>
                      <a:cubicBezTo>
                        <a:pt x="30" y="47"/>
                        <a:pt x="30" y="47"/>
                        <a:pt x="30" y="47"/>
                      </a:cubicBezTo>
                      <a:cubicBezTo>
                        <a:pt x="31" y="47"/>
                        <a:pt x="30" y="47"/>
                        <a:pt x="29" y="46"/>
                      </a:cubicBezTo>
                      <a:cubicBezTo>
                        <a:pt x="29" y="46"/>
                        <a:pt x="29" y="46"/>
                        <a:pt x="29" y="46"/>
                      </a:cubicBezTo>
                      <a:cubicBezTo>
                        <a:pt x="30" y="46"/>
                        <a:pt x="29" y="46"/>
                        <a:pt x="28" y="45"/>
                      </a:cubicBezTo>
                      <a:cubicBezTo>
                        <a:pt x="30" y="45"/>
                        <a:pt x="36" y="48"/>
                        <a:pt x="34" y="46"/>
                      </a:cubicBezTo>
                      <a:cubicBezTo>
                        <a:pt x="34" y="46"/>
                        <a:pt x="30" y="44"/>
                        <a:pt x="29" y="44"/>
                      </a:cubicBezTo>
                      <a:cubicBezTo>
                        <a:pt x="30" y="44"/>
                        <a:pt x="28" y="42"/>
                        <a:pt x="31" y="43"/>
                      </a:cubicBezTo>
                      <a:cubicBezTo>
                        <a:pt x="30" y="42"/>
                        <a:pt x="30" y="42"/>
                        <a:pt x="29" y="42"/>
                      </a:cubicBezTo>
                      <a:cubicBezTo>
                        <a:pt x="30" y="41"/>
                        <a:pt x="28" y="39"/>
                        <a:pt x="32" y="39"/>
                      </a:cubicBezTo>
                      <a:cubicBezTo>
                        <a:pt x="32" y="40"/>
                        <a:pt x="34" y="40"/>
                        <a:pt x="35" y="41"/>
                      </a:cubicBezTo>
                      <a:cubicBezTo>
                        <a:pt x="33" y="40"/>
                        <a:pt x="37" y="41"/>
                        <a:pt x="34" y="40"/>
                      </a:cubicBezTo>
                      <a:cubicBezTo>
                        <a:pt x="32" y="39"/>
                        <a:pt x="31" y="39"/>
                        <a:pt x="30" y="39"/>
                      </a:cubicBezTo>
                      <a:cubicBezTo>
                        <a:pt x="30" y="38"/>
                        <a:pt x="30" y="37"/>
                        <a:pt x="32" y="37"/>
                      </a:cubicBezTo>
                      <a:cubicBezTo>
                        <a:pt x="31" y="37"/>
                        <a:pt x="30" y="37"/>
                        <a:pt x="30" y="36"/>
                      </a:cubicBezTo>
                      <a:cubicBezTo>
                        <a:pt x="33" y="38"/>
                        <a:pt x="33" y="37"/>
                        <a:pt x="32" y="37"/>
                      </a:cubicBezTo>
                      <a:cubicBezTo>
                        <a:pt x="31" y="36"/>
                        <a:pt x="31" y="36"/>
                        <a:pt x="31" y="36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29" y="35"/>
                        <a:pt x="31" y="35"/>
                      </a:cubicBezTo>
                      <a:cubicBezTo>
                        <a:pt x="31" y="35"/>
                        <a:pt x="32" y="36"/>
                        <a:pt x="33" y="36"/>
                      </a:cubicBezTo>
                      <a:cubicBezTo>
                        <a:pt x="31" y="35"/>
                        <a:pt x="29" y="34"/>
                        <a:pt x="31" y="34"/>
                      </a:cubicBezTo>
                      <a:cubicBezTo>
                        <a:pt x="33" y="34"/>
                        <a:pt x="33" y="34"/>
                        <a:pt x="33" y="34"/>
                      </a:cubicBezTo>
                      <a:cubicBezTo>
                        <a:pt x="33" y="34"/>
                        <a:pt x="32" y="33"/>
                        <a:pt x="31" y="33"/>
                      </a:cubicBezTo>
                      <a:cubicBezTo>
                        <a:pt x="33" y="33"/>
                        <a:pt x="33" y="33"/>
                        <a:pt x="35" y="33"/>
                      </a:cubicBezTo>
                      <a:cubicBezTo>
                        <a:pt x="30" y="30"/>
                        <a:pt x="31" y="29"/>
                        <a:pt x="31" y="28"/>
                      </a:cubicBezTo>
                      <a:cubicBezTo>
                        <a:pt x="33" y="28"/>
                        <a:pt x="33" y="28"/>
                        <a:pt x="33" y="28"/>
                      </a:cubicBezTo>
                      <a:cubicBezTo>
                        <a:pt x="34" y="28"/>
                        <a:pt x="31" y="27"/>
                        <a:pt x="32" y="27"/>
                      </a:cubicBezTo>
                      <a:cubicBezTo>
                        <a:pt x="33" y="28"/>
                        <a:pt x="34" y="28"/>
                        <a:pt x="36" y="29"/>
                      </a:cubicBezTo>
                      <a:cubicBezTo>
                        <a:pt x="37" y="29"/>
                        <a:pt x="34" y="27"/>
                        <a:pt x="33" y="27"/>
                      </a:cubicBezTo>
                      <a:cubicBezTo>
                        <a:pt x="31" y="26"/>
                        <a:pt x="34" y="28"/>
                        <a:pt x="32" y="27"/>
                      </a:cubicBezTo>
                      <a:cubicBezTo>
                        <a:pt x="31" y="26"/>
                        <a:pt x="34" y="27"/>
                        <a:pt x="31" y="26"/>
                      </a:cubicBezTo>
                      <a:cubicBezTo>
                        <a:pt x="32" y="26"/>
                        <a:pt x="34" y="27"/>
                        <a:pt x="35" y="27"/>
                      </a:cubicBezTo>
                      <a:cubicBezTo>
                        <a:pt x="34" y="26"/>
                        <a:pt x="34" y="26"/>
                        <a:pt x="34" y="26"/>
                      </a:cubicBezTo>
                      <a:cubicBezTo>
                        <a:pt x="37" y="27"/>
                        <a:pt x="39" y="29"/>
                        <a:pt x="43" y="30"/>
                      </a:cubicBezTo>
                      <a:cubicBezTo>
                        <a:pt x="42" y="29"/>
                        <a:pt x="42" y="29"/>
                        <a:pt x="42" y="29"/>
                      </a:cubicBezTo>
                      <a:cubicBezTo>
                        <a:pt x="45" y="30"/>
                        <a:pt x="45" y="31"/>
                        <a:pt x="46" y="31"/>
                      </a:cubicBezTo>
                      <a:cubicBezTo>
                        <a:pt x="45" y="30"/>
                        <a:pt x="42" y="29"/>
                        <a:pt x="40" y="28"/>
                      </a:cubicBezTo>
                      <a:cubicBezTo>
                        <a:pt x="40" y="28"/>
                        <a:pt x="34" y="26"/>
                        <a:pt x="35" y="25"/>
                      </a:cubicBezTo>
                      <a:cubicBezTo>
                        <a:pt x="36" y="26"/>
                        <a:pt x="35" y="26"/>
                        <a:pt x="37" y="27"/>
                      </a:cubicBezTo>
                      <a:cubicBezTo>
                        <a:pt x="39" y="27"/>
                        <a:pt x="36" y="26"/>
                        <a:pt x="37" y="26"/>
                      </a:cubicBezTo>
                      <a:cubicBezTo>
                        <a:pt x="36" y="26"/>
                        <a:pt x="33" y="24"/>
                        <a:pt x="33" y="24"/>
                      </a:cubicBezTo>
                      <a:cubicBezTo>
                        <a:pt x="34" y="24"/>
                        <a:pt x="35" y="25"/>
                        <a:pt x="36" y="25"/>
                      </a:cubicBezTo>
                      <a:cubicBezTo>
                        <a:pt x="34" y="24"/>
                        <a:pt x="33" y="23"/>
                        <a:pt x="32" y="23"/>
                      </a:cubicBezTo>
                      <a:cubicBezTo>
                        <a:pt x="29" y="22"/>
                        <a:pt x="33" y="23"/>
                        <a:pt x="31" y="22"/>
                      </a:cubicBezTo>
                      <a:cubicBezTo>
                        <a:pt x="33" y="23"/>
                        <a:pt x="36" y="24"/>
                        <a:pt x="37" y="24"/>
                      </a:cubicBezTo>
                      <a:cubicBezTo>
                        <a:pt x="35" y="24"/>
                        <a:pt x="35" y="23"/>
                        <a:pt x="31" y="22"/>
                      </a:cubicBezTo>
                      <a:cubicBezTo>
                        <a:pt x="32" y="22"/>
                        <a:pt x="34" y="22"/>
                        <a:pt x="35" y="23"/>
                      </a:cubicBezTo>
                      <a:cubicBezTo>
                        <a:pt x="36" y="23"/>
                        <a:pt x="31" y="21"/>
                        <a:pt x="36" y="22"/>
                      </a:cubicBezTo>
                      <a:cubicBezTo>
                        <a:pt x="33" y="21"/>
                        <a:pt x="33" y="21"/>
                        <a:pt x="33" y="21"/>
                      </a:cubicBezTo>
                      <a:cubicBezTo>
                        <a:pt x="34" y="22"/>
                        <a:pt x="35" y="22"/>
                        <a:pt x="36" y="22"/>
                      </a:cubicBezTo>
                      <a:cubicBezTo>
                        <a:pt x="36" y="22"/>
                        <a:pt x="33" y="20"/>
                        <a:pt x="37" y="21"/>
                      </a:cubicBezTo>
                      <a:cubicBezTo>
                        <a:pt x="36" y="21"/>
                        <a:pt x="37" y="20"/>
                        <a:pt x="34" y="20"/>
                      </a:cubicBezTo>
                      <a:cubicBezTo>
                        <a:pt x="32" y="20"/>
                        <a:pt x="36" y="21"/>
                        <a:pt x="32" y="20"/>
                      </a:cubicBezTo>
                      <a:cubicBezTo>
                        <a:pt x="35" y="21"/>
                        <a:pt x="32" y="19"/>
                        <a:pt x="31" y="19"/>
                      </a:cubicBezTo>
                      <a:cubicBezTo>
                        <a:pt x="33" y="19"/>
                        <a:pt x="33" y="19"/>
                        <a:pt x="33" y="19"/>
                      </a:cubicBezTo>
                      <a:cubicBezTo>
                        <a:pt x="32" y="19"/>
                        <a:pt x="33" y="19"/>
                        <a:pt x="31" y="18"/>
                      </a:cubicBezTo>
                      <a:cubicBezTo>
                        <a:pt x="32" y="19"/>
                        <a:pt x="33" y="19"/>
                        <a:pt x="33" y="19"/>
                      </a:cubicBezTo>
                      <a:cubicBezTo>
                        <a:pt x="31" y="18"/>
                        <a:pt x="31" y="18"/>
                        <a:pt x="31" y="18"/>
                      </a:cubicBezTo>
                      <a:cubicBezTo>
                        <a:pt x="30" y="17"/>
                        <a:pt x="35" y="19"/>
                        <a:pt x="34" y="18"/>
                      </a:cubicBezTo>
                      <a:cubicBezTo>
                        <a:pt x="36" y="19"/>
                        <a:pt x="36" y="19"/>
                        <a:pt x="36" y="19"/>
                      </a:cubicBezTo>
                      <a:cubicBezTo>
                        <a:pt x="36" y="19"/>
                        <a:pt x="38" y="20"/>
                        <a:pt x="37" y="19"/>
                      </a:cubicBezTo>
                      <a:cubicBezTo>
                        <a:pt x="35" y="18"/>
                        <a:pt x="33" y="18"/>
                        <a:pt x="32" y="17"/>
                      </a:cubicBezTo>
                      <a:cubicBezTo>
                        <a:pt x="31" y="16"/>
                        <a:pt x="34" y="18"/>
                        <a:pt x="32" y="17"/>
                      </a:cubicBezTo>
                      <a:cubicBezTo>
                        <a:pt x="34" y="18"/>
                        <a:pt x="34" y="18"/>
                        <a:pt x="34" y="18"/>
                      </a:cubicBezTo>
                      <a:cubicBezTo>
                        <a:pt x="35" y="18"/>
                        <a:pt x="37" y="19"/>
                        <a:pt x="37" y="18"/>
                      </a:cubicBezTo>
                      <a:cubicBezTo>
                        <a:pt x="37" y="18"/>
                        <a:pt x="34" y="16"/>
                        <a:pt x="33" y="16"/>
                      </a:cubicBezTo>
                      <a:cubicBezTo>
                        <a:pt x="33" y="16"/>
                        <a:pt x="34" y="16"/>
                        <a:pt x="36" y="17"/>
                      </a:cubicBezTo>
                      <a:cubicBezTo>
                        <a:pt x="35" y="16"/>
                        <a:pt x="33" y="16"/>
                        <a:pt x="32" y="16"/>
                      </a:cubicBezTo>
                      <a:cubicBezTo>
                        <a:pt x="34" y="16"/>
                        <a:pt x="36" y="16"/>
                        <a:pt x="38" y="16"/>
                      </a:cubicBezTo>
                      <a:cubicBezTo>
                        <a:pt x="41" y="18"/>
                        <a:pt x="41" y="18"/>
                        <a:pt x="41" y="18"/>
                      </a:cubicBezTo>
                      <a:cubicBezTo>
                        <a:pt x="41" y="17"/>
                        <a:pt x="41" y="17"/>
                        <a:pt x="41" y="17"/>
                      </a:cubicBezTo>
                      <a:cubicBezTo>
                        <a:pt x="43" y="19"/>
                        <a:pt x="43" y="18"/>
                        <a:pt x="45" y="19"/>
                      </a:cubicBezTo>
                      <a:cubicBezTo>
                        <a:pt x="46" y="19"/>
                        <a:pt x="45" y="18"/>
                        <a:pt x="44" y="18"/>
                      </a:cubicBezTo>
                      <a:cubicBezTo>
                        <a:pt x="40" y="17"/>
                        <a:pt x="39" y="16"/>
                        <a:pt x="35" y="14"/>
                      </a:cubicBezTo>
                      <a:cubicBezTo>
                        <a:pt x="34" y="13"/>
                        <a:pt x="44" y="17"/>
                        <a:pt x="39" y="14"/>
                      </a:cubicBezTo>
                      <a:cubicBezTo>
                        <a:pt x="37" y="14"/>
                        <a:pt x="35" y="13"/>
                        <a:pt x="36" y="14"/>
                      </a:cubicBezTo>
                      <a:cubicBezTo>
                        <a:pt x="36" y="13"/>
                        <a:pt x="32" y="12"/>
                        <a:pt x="34" y="12"/>
                      </a:cubicBezTo>
                      <a:cubicBezTo>
                        <a:pt x="35" y="13"/>
                        <a:pt x="38" y="13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41" y="15"/>
                        <a:pt x="43" y="16"/>
                        <a:pt x="43" y="15"/>
                      </a:cubicBezTo>
                      <a:cubicBezTo>
                        <a:pt x="43" y="15"/>
                        <a:pt x="43" y="14"/>
                        <a:pt x="41" y="14"/>
                      </a:cubicBezTo>
                      <a:cubicBezTo>
                        <a:pt x="39" y="13"/>
                        <a:pt x="41" y="14"/>
                        <a:pt x="39" y="14"/>
                      </a:cubicBezTo>
                      <a:cubicBezTo>
                        <a:pt x="38" y="13"/>
                        <a:pt x="42" y="14"/>
                        <a:pt x="38" y="12"/>
                      </a:cubicBezTo>
                      <a:cubicBezTo>
                        <a:pt x="38" y="13"/>
                        <a:pt x="35" y="12"/>
                        <a:pt x="34" y="12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5" y="11"/>
                        <a:pt x="35" y="11"/>
                        <a:pt x="35" y="11"/>
                      </a:cubicBezTo>
                      <a:cubicBezTo>
                        <a:pt x="36" y="11"/>
                        <a:pt x="32" y="10"/>
                        <a:pt x="32" y="10"/>
                      </a:cubicBezTo>
                      <a:cubicBezTo>
                        <a:pt x="36" y="11"/>
                        <a:pt x="36" y="11"/>
                        <a:pt x="36" y="11"/>
                      </a:cubicBezTo>
                      <a:cubicBezTo>
                        <a:pt x="38" y="11"/>
                        <a:pt x="34" y="11"/>
                        <a:pt x="38" y="12"/>
                      </a:cubicBezTo>
                      <a:cubicBezTo>
                        <a:pt x="39" y="12"/>
                        <a:pt x="37" y="11"/>
                        <a:pt x="38" y="11"/>
                      </a:cubicBezTo>
                      <a:cubicBezTo>
                        <a:pt x="38" y="11"/>
                        <a:pt x="38" y="11"/>
                        <a:pt x="38" y="12"/>
                      </a:cubicBezTo>
                      <a:cubicBezTo>
                        <a:pt x="39" y="12"/>
                        <a:pt x="44" y="13"/>
                        <a:pt x="41" y="11"/>
                      </a:cubicBezTo>
                      <a:cubicBezTo>
                        <a:pt x="40" y="11"/>
                        <a:pt x="40" y="11"/>
                        <a:pt x="38" y="10"/>
                      </a:cubicBezTo>
                      <a:cubicBezTo>
                        <a:pt x="38" y="10"/>
                        <a:pt x="36" y="9"/>
                        <a:pt x="36" y="9"/>
                      </a:cubicBezTo>
                      <a:cubicBezTo>
                        <a:pt x="39" y="10"/>
                        <a:pt x="37" y="8"/>
                        <a:pt x="40" y="9"/>
                      </a:cubicBezTo>
                      <a:cubicBezTo>
                        <a:pt x="38" y="9"/>
                        <a:pt x="38" y="10"/>
                        <a:pt x="41" y="11"/>
                      </a:cubicBezTo>
                      <a:cubicBezTo>
                        <a:pt x="44" y="12"/>
                        <a:pt x="40" y="11"/>
                        <a:pt x="44" y="13"/>
                      </a:cubicBezTo>
                      <a:cubicBezTo>
                        <a:pt x="44" y="12"/>
                        <a:pt x="47" y="13"/>
                        <a:pt x="50" y="14"/>
                      </a:cubicBezTo>
                      <a:cubicBezTo>
                        <a:pt x="50" y="14"/>
                        <a:pt x="49" y="13"/>
                        <a:pt x="49" y="13"/>
                      </a:cubicBezTo>
                      <a:cubicBezTo>
                        <a:pt x="46" y="12"/>
                        <a:pt x="46" y="13"/>
                        <a:pt x="44" y="12"/>
                      </a:cubicBezTo>
                      <a:cubicBezTo>
                        <a:pt x="45" y="11"/>
                        <a:pt x="44" y="11"/>
                        <a:pt x="42" y="10"/>
                      </a:cubicBezTo>
                      <a:cubicBezTo>
                        <a:pt x="43" y="10"/>
                        <a:pt x="45" y="10"/>
                        <a:pt x="45" y="11"/>
                      </a:cubicBezTo>
                      <a:cubicBezTo>
                        <a:pt x="45" y="10"/>
                        <a:pt x="45" y="9"/>
                        <a:pt x="46" y="9"/>
                      </a:cubicBezTo>
                      <a:cubicBezTo>
                        <a:pt x="42" y="8"/>
                        <a:pt x="45" y="8"/>
                        <a:pt x="42" y="7"/>
                      </a:cubicBezTo>
                      <a:cubicBezTo>
                        <a:pt x="41" y="7"/>
                        <a:pt x="39" y="7"/>
                        <a:pt x="37" y="6"/>
                      </a:cubicBezTo>
                      <a:cubicBezTo>
                        <a:pt x="38" y="6"/>
                        <a:pt x="39" y="7"/>
                        <a:pt x="40" y="7"/>
                      </a:cubicBezTo>
                      <a:cubicBezTo>
                        <a:pt x="38" y="6"/>
                        <a:pt x="43" y="7"/>
                        <a:pt x="40" y="6"/>
                      </a:cubicBezTo>
                      <a:cubicBezTo>
                        <a:pt x="41" y="7"/>
                        <a:pt x="44" y="7"/>
                        <a:pt x="47" y="8"/>
                      </a:cubicBezTo>
                      <a:cubicBezTo>
                        <a:pt x="46" y="7"/>
                        <a:pt x="49" y="9"/>
                        <a:pt x="49" y="8"/>
                      </a:cubicBezTo>
                      <a:cubicBezTo>
                        <a:pt x="48" y="8"/>
                        <a:pt x="47" y="7"/>
                        <a:pt x="46" y="6"/>
                      </a:cubicBezTo>
                      <a:cubicBezTo>
                        <a:pt x="49" y="6"/>
                        <a:pt x="47" y="4"/>
                        <a:pt x="47" y="4"/>
                      </a:cubicBezTo>
                      <a:cubicBezTo>
                        <a:pt x="48" y="4"/>
                        <a:pt x="51" y="5"/>
                        <a:pt x="52" y="5"/>
                      </a:cubicBezTo>
                      <a:cubicBezTo>
                        <a:pt x="52" y="4"/>
                        <a:pt x="48" y="4"/>
                        <a:pt x="50" y="4"/>
                      </a:cubicBezTo>
                      <a:cubicBezTo>
                        <a:pt x="51" y="4"/>
                        <a:pt x="51" y="4"/>
                        <a:pt x="51" y="4"/>
                      </a:cubicBezTo>
                      <a:cubicBezTo>
                        <a:pt x="50" y="4"/>
                        <a:pt x="53" y="4"/>
                        <a:pt x="49" y="2"/>
                      </a:cubicBezTo>
                      <a:cubicBezTo>
                        <a:pt x="52" y="3"/>
                        <a:pt x="52" y="3"/>
                        <a:pt x="52" y="3"/>
                      </a:cubicBezTo>
                      <a:cubicBezTo>
                        <a:pt x="52" y="3"/>
                        <a:pt x="52" y="3"/>
                        <a:pt x="51" y="3"/>
                      </a:cubicBezTo>
                      <a:cubicBezTo>
                        <a:pt x="52" y="3"/>
                        <a:pt x="53" y="3"/>
                        <a:pt x="54" y="4"/>
                      </a:cubicBezTo>
                      <a:cubicBezTo>
                        <a:pt x="57" y="4"/>
                        <a:pt x="54" y="3"/>
                        <a:pt x="54" y="2"/>
                      </a:cubicBezTo>
                      <a:cubicBezTo>
                        <a:pt x="52" y="2"/>
                        <a:pt x="52" y="2"/>
                        <a:pt x="52" y="2"/>
                      </a:cubicBezTo>
                      <a:cubicBezTo>
                        <a:pt x="50" y="1"/>
                        <a:pt x="53" y="1"/>
                        <a:pt x="52" y="0"/>
                      </a:cubicBezTo>
                      <a:cubicBezTo>
                        <a:pt x="54" y="1"/>
                        <a:pt x="54" y="1"/>
                        <a:pt x="54" y="1"/>
                      </a:cubicBezTo>
                      <a:cubicBezTo>
                        <a:pt x="53" y="0"/>
                        <a:pt x="53" y="0"/>
                        <a:pt x="53" y="0"/>
                      </a:cubicBezTo>
                      <a:cubicBezTo>
                        <a:pt x="55" y="1"/>
                        <a:pt x="56" y="1"/>
                        <a:pt x="55" y="0"/>
                      </a:cubicBezTo>
                      <a:cubicBezTo>
                        <a:pt x="59" y="2"/>
                        <a:pt x="59" y="2"/>
                        <a:pt x="59" y="2"/>
                      </a:cubicBezTo>
                      <a:cubicBezTo>
                        <a:pt x="58" y="2"/>
                        <a:pt x="57" y="1"/>
                        <a:pt x="55" y="1"/>
                      </a:cubicBezTo>
                      <a:cubicBezTo>
                        <a:pt x="53" y="1"/>
                        <a:pt x="54" y="1"/>
                        <a:pt x="55" y="2"/>
                      </a:cubicBezTo>
                      <a:cubicBezTo>
                        <a:pt x="56" y="2"/>
                        <a:pt x="55" y="2"/>
                        <a:pt x="55" y="1"/>
                      </a:cubicBezTo>
                      <a:cubicBezTo>
                        <a:pt x="57" y="2"/>
                        <a:pt x="57" y="2"/>
                        <a:pt x="59" y="3"/>
                      </a:cubicBezTo>
                      <a:cubicBezTo>
                        <a:pt x="59" y="3"/>
                        <a:pt x="60" y="3"/>
                        <a:pt x="59" y="3"/>
                      </a:cubicBezTo>
                      <a:cubicBezTo>
                        <a:pt x="60" y="3"/>
                        <a:pt x="60" y="3"/>
                        <a:pt x="60" y="4"/>
                      </a:cubicBezTo>
                      <a:cubicBezTo>
                        <a:pt x="59" y="3"/>
                        <a:pt x="59" y="4"/>
                        <a:pt x="58" y="3"/>
                      </a:cubicBezTo>
                      <a:cubicBezTo>
                        <a:pt x="60" y="4"/>
                        <a:pt x="61" y="5"/>
                        <a:pt x="60" y="5"/>
                      </a:cubicBezTo>
                      <a:cubicBezTo>
                        <a:pt x="57" y="4"/>
                        <a:pt x="62" y="6"/>
                        <a:pt x="61" y="7"/>
                      </a:cubicBezTo>
                      <a:cubicBezTo>
                        <a:pt x="58" y="6"/>
                        <a:pt x="56" y="5"/>
                        <a:pt x="56" y="4"/>
                      </a:cubicBezTo>
                      <a:cubicBezTo>
                        <a:pt x="54" y="4"/>
                        <a:pt x="55" y="5"/>
                        <a:pt x="54" y="5"/>
                      </a:cubicBezTo>
                      <a:cubicBezTo>
                        <a:pt x="56" y="5"/>
                        <a:pt x="59" y="6"/>
                        <a:pt x="60" y="7"/>
                      </a:cubicBezTo>
                      <a:cubicBezTo>
                        <a:pt x="58" y="7"/>
                        <a:pt x="58" y="7"/>
                        <a:pt x="58" y="7"/>
                      </a:cubicBezTo>
                      <a:cubicBezTo>
                        <a:pt x="59" y="7"/>
                        <a:pt x="61" y="8"/>
                        <a:pt x="61" y="8"/>
                      </a:cubicBezTo>
                      <a:cubicBezTo>
                        <a:pt x="60" y="9"/>
                        <a:pt x="59" y="10"/>
                        <a:pt x="59" y="11"/>
                      </a:cubicBezTo>
                      <a:cubicBezTo>
                        <a:pt x="57" y="10"/>
                        <a:pt x="57" y="10"/>
                        <a:pt x="57" y="10"/>
                      </a:cubicBezTo>
                      <a:cubicBezTo>
                        <a:pt x="61" y="12"/>
                        <a:pt x="58" y="12"/>
                        <a:pt x="60" y="13"/>
                      </a:cubicBezTo>
                      <a:cubicBezTo>
                        <a:pt x="58" y="13"/>
                        <a:pt x="61" y="15"/>
                        <a:pt x="58" y="15"/>
                      </a:cubicBezTo>
                      <a:cubicBezTo>
                        <a:pt x="59" y="17"/>
                        <a:pt x="60" y="19"/>
                        <a:pt x="59" y="20"/>
                      </a:cubicBezTo>
                      <a:cubicBezTo>
                        <a:pt x="56" y="19"/>
                        <a:pt x="56" y="19"/>
                        <a:pt x="56" y="19"/>
                      </a:cubicBezTo>
                      <a:cubicBezTo>
                        <a:pt x="58" y="20"/>
                        <a:pt x="54" y="19"/>
                        <a:pt x="55" y="19"/>
                      </a:cubicBezTo>
                      <a:cubicBezTo>
                        <a:pt x="57" y="20"/>
                        <a:pt x="57" y="20"/>
                        <a:pt x="59" y="21"/>
                      </a:cubicBezTo>
                      <a:cubicBezTo>
                        <a:pt x="57" y="21"/>
                        <a:pt x="59" y="23"/>
                        <a:pt x="60" y="24"/>
                      </a:cubicBezTo>
                      <a:cubicBezTo>
                        <a:pt x="58" y="24"/>
                        <a:pt x="58" y="24"/>
                        <a:pt x="58" y="24"/>
                      </a:cubicBezTo>
                      <a:cubicBezTo>
                        <a:pt x="62" y="25"/>
                        <a:pt x="58" y="25"/>
                        <a:pt x="57" y="26"/>
                      </a:cubicBezTo>
                      <a:cubicBezTo>
                        <a:pt x="57" y="26"/>
                        <a:pt x="55" y="25"/>
                        <a:pt x="55" y="25"/>
                      </a:cubicBezTo>
                      <a:cubicBezTo>
                        <a:pt x="58" y="27"/>
                        <a:pt x="58" y="27"/>
                        <a:pt x="59" y="28"/>
                      </a:cubicBezTo>
                      <a:cubicBezTo>
                        <a:pt x="59" y="29"/>
                        <a:pt x="58" y="29"/>
                        <a:pt x="57" y="29"/>
                      </a:cubicBezTo>
                      <a:cubicBezTo>
                        <a:pt x="60" y="33"/>
                        <a:pt x="57" y="33"/>
                        <a:pt x="59" y="36"/>
                      </a:cubicBezTo>
                      <a:cubicBezTo>
                        <a:pt x="57" y="36"/>
                        <a:pt x="57" y="36"/>
                        <a:pt x="57" y="36"/>
                      </a:cubicBezTo>
                      <a:cubicBezTo>
                        <a:pt x="61" y="39"/>
                        <a:pt x="56" y="40"/>
                        <a:pt x="57" y="42"/>
                      </a:cubicBezTo>
                      <a:cubicBezTo>
                        <a:pt x="54" y="41"/>
                        <a:pt x="54" y="41"/>
                        <a:pt x="54" y="41"/>
                      </a:cubicBezTo>
                      <a:cubicBezTo>
                        <a:pt x="53" y="41"/>
                        <a:pt x="55" y="42"/>
                        <a:pt x="57" y="43"/>
                      </a:cubicBezTo>
                      <a:cubicBezTo>
                        <a:pt x="56" y="43"/>
                        <a:pt x="58" y="45"/>
                        <a:pt x="55" y="44"/>
                      </a:cubicBezTo>
                      <a:cubicBezTo>
                        <a:pt x="54" y="44"/>
                        <a:pt x="57" y="45"/>
                        <a:pt x="57" y="46"/>
                      </a:cubicBezTo>
                      <a:cubicBezTo>
                        <a:pt x="55" y="46"/>
                        <a:pt x="56" y="47"/>
                        <a:pt x="56" y="48"/>
                      </a:cubicBezTo>
                      <a:cubicBezTo>
                        <a:pt x="56" y="48"/>
                        <a:pt x="56" y="48"/>
                        <a:pt x="56" y="48"/>
                      </a:cubicBezTo>
                      <a:cubicBezTo>
                        <a:pt x="55" y="47"/>
                        <a:pt x="54" y="47"/>
                        <a:pt x="54" y="47"/>
                      </a:cubicBezTo>
                      <a:cubicBezTo>
                        <a:pt x="54" y="47"/>
                        <a:pt x="52" y="48"/>
                        <a:pt x="57" y="49"/>
                      </a:cubicBezTo>
                      <a:cubicBezTo>
                        <a:pt x="54" y="49"/>
                        <a:pt x="58" y="52"/>
                        <a:pt x="54" y="52"/>
                      </a:cubicBezTo>
                      <a:cubicBezTo>
                        <a:pt x="55" y="52"/>
                        <a:pt x="55" y="52"/>
                        <a:pt x="56" y="53"/>
                      </a:cubicBezTo>
                      <a:cubicBezTo>
                        <a:pt x="56" y="54"/>
                        <a:pt x="53" y="54"/>
                        <a:pt x="55" y="55"/>
                      </a:cubicBezTo>
                      <a:cubicBezTo>
                        <a:pt x="54" y="55"/>
                        <a:pt x="53" y="54"/>
                        <a:pt x="53" y="54"/>
                      </a:cubicBezTo>
                      <a:cubicBezTo>
                        <a:pt x="53" y="55"/>
                        <a:pt x="54" y="55"/>
                        <a:pt x="55" y="55"/>
                      </a:cubicBezTo>
                      <a:cubicBezTo>
                        <a:pt x="56" y="58"/>
                        <a:pt x="51" y="57"/>
                        <a:pt x="51" y="59"/>
                      </a:cubicBezTo>
                      <a:cubicBezTo>
                        <a:pt x="53" y="62"/>
                        <a:pt x="51" y="64"/>
                        <a:pt x="50" y="66"/>
                      </a:cubicBezTo>
                      <a:cubicBezTo>
                        <a:pt x="49" y="66"/>
                        <a:pt x="49" y="66"/>
                        <a:pt x="49" y="66"/>
                      </a:cubicBezTo>
                      <a:cubicBezTo>
                        <a:pt x="52" y="68"/>
                        <a:pt x="45" y="66"/>
                        <a:pt x="50" y="69"/>
                      </a:cubicBezTo>
                      <a:cubicBezTo>
                        <a:pt x="49" y="68"/>
                        <a:pt x="49" y="69"/>
                        <a:pt x="48" y="68"/>
                      </a:cubicBezTo>
                      <a:cubicBezTo>
                        <a:pt x="50" y="70"/>
                        <a:pt x="45" y="69"/>
                        <a:pt x="47" y="71"/>
                      </a:cubicBezTo>
                      <a:cubicBezTo>
                        <a:pt x="48" y="71"/>
                        <a:pt x="47" y="71"/>
                        <a:pt x="47" y="70"/>
                      </a:cubicBezTo>
                      <a:cubicBezTo>
                        <a:pt x="45" y="71"/>
                        <a:pt x="47" y="72"/>
                        <a:pt x="45" y="72"/>
                      </a:cubicBezTo>
                      <a:cubicBezTo>
                        <a:pt x="45" y="72"/>
                        <a:pt x="45" y="72"/>
                        <a:pt x="44" y="72"/>
                      </a:cubicBezTo>
                      <a:cubicBezTo>
                        <a:pt x="42" y="71"/>
                        <a:pt x="47" y="74"/>
                        <a:pt x="43" y="72"/>
                      </a:cubicBezTo>
                      <a:cubicBezTo>
                        <a:pt x="43" y="73"/>
                        <a:pt x="45" y="73"/>
                        <a:pt x="45" y="73"/>
                      </a:cubicBezTo>
                      <a:cubicBezTo>
                        <a:pt x="42" y="74"/>
                        <a:pt x="44" y="77"/>
                        <a:pt x="44" y="80"/>
                      </a:cubicBezTo>
                      <a:cubicBezTo>
                        <a:pt x="41" y="80"/>
                        <a:pt x="37" y="77"/>
                        <a:pt x="40" y="79"/>
                      </a:cubicBezTo>
                      <a:cubicBezTo>
                        <a:pt x="39" y="79"/>
                        <a:pt x="41" y="80"/>
                        <a:pt x="41" y="80"/>
                      </a:cubicBezTo>
                      <a:cubicBezTo>
                        <a:pt x="41" y="81"/>
                        <a:pt x="36" y="78"/>
                        <a:pt x="38" y="80"/>
                      </a:cubicBezTo>
                      <a:cubicBezTo>
                        <a:pt x="40" y="81"/>
                        <a:pt x="39" y="80"/>
                        <a:pt x="41" y="81"/>
                      </a:cubicBezTo>
                      <a:cubicBezTo>
                        <a:pt x="39" y="81"/>
                        <a:pt x="36" y="80"/>
                        <a:pt x="38" y="82"/>
                      </a:cubicBezTo>
                      <a:cubicBezTo>
                        <a:pt x="37" y="81"/>
                        <a:pt x="37" y="81"/>
                        <a:pt x="37" y="81"/>
                      </a:cubicBezTo>
                      <a:cubicBezTo>
                        <a:pt x="40" y="84"/>
                        <a:pt x="38" y="84"/>
                        <a:pt x="41" y="86"/>
                      </a:cubicBezTo>
                      <a:cubicBezTo>
                        <a:pt x="40" y="91"/>
                        <a:pt x="41" y="96"/>
                        <a:pt x="39" y="101"/>
                      </a:cubicBezTo>
                      <a:cubicBezTo>
                        <a:pt x="37" y="104"/>
                        <a:pt x="37" y="109"/>
                        <a:pt x="33" y="112"/>
                      </a:cubicBezTo>
                      <a:cubicBezTo>
                        <a:pt x="29" y="112"/>
                        <a:pt x="29" y="112"/>
                        <a:pt x="30" y="114"/>
                      </a:cubicBezTo>
                      <a:cubicBezTo>
                        <a:pt x="29" y="113"/>
                        <a:pt x="29" y="113"/>
                        <a:pt x="29" y="113"/>
                      </a:cubicBezTo>
                      <a:cubicBezTo>
                        <a:pt x="31" y="114"/>
                        <a:pt x="29" y="114"/>
                        <a:pt x="31" y="115"/>
                      </a:cubicBezTo>
                      <a:cubicBezTo>
                        <a:pt x="30" y="116"/>
                        <a:pt x="30" y="118"/>
                        <a:pt x="29" y="120"/>
                      </a:cubicBezTo>
                      <a:cubicBezTo>
                        <a:pt x="29" y="119"/>
                        <a:pt x="27" y="118"/>
                        <a:pt x="27" y="119"/>
                      </a:cubicBezTo>
                      <a:cubicBezTo>
                        <a:pt x="29" y="120"/>
                        <a:pt x="29" y="120"/>
                        <a:pt x="29" y="120"/>
                      </a:cubicBezTo>
                      <a:cubicBezTo>
                        <a:pt x="28" y="119"/>
                        <a:pt x="28" y="119"/>
                        <a:pt x="28" y="119"/>
                      </a:cubicBezTo>
                      <a:cubicBezTo>
                        <a:pt x="28" y="120"/>
                        <a:pt x="29" y="121"/>
                        <a:pt x="30" y="121"/>
                      </a:cubicBezTo>
                      <a:cubicBezTo>
                        <a:pt x="31" y="126"/>
                        <a:pt x="24" y="127"/>
                        <a:pt x="23" y="131"/>
                      </a:cubicBezTo>
                      <a:cubicBezTo>
                        <a:pt x="21" y="132"/>
                        <a:pt x="22" y="134"/>
                        <a:pt x="22" y="135"/>
                      </a:cubicBezTo>
                      <a:cubicBezTo>
                        <a:pt x="17" y="136"/>
                        <a:pt x="13" y="138"/>
                        <a:pt x="14" y="142"/>
                      </a:cubicBezTo>
                      <a:cubicBezTo>
                        <a:pt x="14" y="142"/>
                        <a:pt x="7" y="138"/>
                        <a:pt x="6" y="1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98" name="Freeform 129"/>
                <p:cNvSpPr>
                  <a:spLocks/>
                </p:cNvSpPr>
                <p:nvPr/>
              </p:nvSpPr>
              <p:spPr bwMode="auto">
                <a:xfrm>
                  <a:off x="4245" y="1233"/>
                  <a:ext cx="1" cy="0"/>
                </a:xfrm>
                <a:custGeom>
                  <a:avLst/>
                  <a:gdLst>
                    <a:gd name="T0" fmla="*/ 4 w 4"/>
                    <a:gd name="T1" fmla="*/ 1 h 1"/>
                    <a:gd name="T2" fmla="*/ 0 w 4"/>
                    <a:gd name="T3" fmla="*/ 0 h 1"/>
                    <a:gd name="T4" fmla="*/ 4 w 4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1">
                      <a:moveTo>
                        <a:pt x="4" y="1"/>
                      </a:moveTo>
                      <a:cubicBezTo>
                        <a:pt x="3" y="1"/>
                        <a:pt x="2" y="1"/>
                        <a:pt x="0" y="0"/>
                      </a:cubicBezTo>
                      <a:cubicBezTo>
                        <a:pt x="1" y="1"/>
                        <a:pt x="3" y="1"/>
                        <a:pt x="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99" name="Freeform 130"/>
                <p:cNvSpPr>
                  <a:spLocks/>
                </p:cNvSpPr>
                <p:nvPr/>
              </p:nvSpPr>
              <p:spPr bwMode="auto">
                <a:xfrm>
                  <a:off x="4241" y="1234"/>
                  <a:ext cx="1" cy="1"/>
                </a:xfrm>
                <a:custGeom>
                  <a:avLst/>
                  <a:gdLst>
                    <a:gd name="T0" fmla="*/ 2 w 3"/>
                    <a:gd name="T1" fmla="*/ 1 h 1"/>
                    <a:gd name="T2" fmla="*/ 1 w 3"/>
                    <a:gd name="T3" fmla="*/ 1 h 1"/>
                    <a:gd name="T4" fmla="*/ 1 w 3"/>
                    <a:gd name="T5" fmla="*/ 0 h 1"/>
                    <a:gd name="T6" fmla="*/ 2 w 3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3" y="1"/>
                        <a:pt x="2" y="1"/>
                        <a:pt x="1" y="1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0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0" name="Freeform 131"/>
                <p:cNvSpPr>
                  <a:spLocks/>
                </p:cNvSpPr>
                <p:nvPr/>
              </p:nvSpPr>
              <p:spPr bwMode="auto">
                <a:xfrm>
                  <a:off x="4241" y="1235"/>
                  <a:ext cx="1" cy="0"/>
                </a:xfrm>
                <a:custGeom>
                  <a:avLst/>
                  <a:gdLst>
                    <a:gd name="T0" fmla="*/ 3 w 3"/>
                    <a:gd name="T1" fmla="*/ 1 h 1"/>
                    <a:gd name="T2" fmla="*/ 0 w 3"/>
                    <a:gd name="T3" fmla="*/ 0 h 1"/>
                    <a:gd name="T4" fmla="*/ 3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1"/>
                      </a:moveTo>
                      <a:cubicBezTo>
                        <a:pt x="1" y="1"/>
                        <a:pt x="0" y="0"/>
                        <a:pt x="0" y="0"/>
                      </a:cubicBezTo>
                      <a:lnTo>
                        <a:pt x="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1" name="Freeform 132"/>
                <p:cNvSpPr>
                  <a:spLocks/>
                </p:cNvSpPr>
                <p:nvPr/>
              </p:nvSpPr>
              <p:spPr bwMode="auto">
                <a:xfrm>
                  <a:off x="4240" y="1235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1"/>
                        <a:pt x="0" y="0"/>
                        <a:pt x="0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2" name="Freeform 133"/>
                <p:cNvSpPr>
                  <a:spLocks/>
                </p:cNvSpPr>
                <p:nvPr/>
              </p:nvSpPr>
              <p:spPr bwMode="auto">
                <a:xfrm>
                  <a:off x="4240" y="1235"/>
                  <a:ext cx="1" cy="0"/>
                </a:xfrm>
                <a:custGeom>
                  <a:avLst/>
                  <a:gdLst>
                    <a:gd name="T0" fmla="*/ 3 w 3"/>
                    <a:gd name="T1" fmla="*/ 1 h 1"/>
                    <a:gd name="T2" fmla="*/ 1 w 3"/>
                    <a:gd name="T3" fmla="*/ 1 h 1"/>
                    <a:gd name="T4" fmla="*/ 3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1"/>
                      </a:moveTo>
                      <a:cubicBezTo>
                        <a:pt x="3" y="1"/>
                        <a:pt x="2" y="1"/>
                        <a:pt x="1" y="1"/>
                      </a:cubicBezTo>
                      <a:cubicBezTo>
                        <a:pt x="2" y="1"/>
                        <a:pt x="0" y="0"/>
                        <a:pt x="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3" name="Freeform 134"/>
                <p:cNvSpPr>
                  <a:spLocks/>
                </p:cNvSpPr>
                <p:nvPr/>
              </p:nvSpPr>
              <p:spPr bwMode="auto">
                <a:xfrm>
                  <a:off x="4239" y="1236"/>
                  <a:ext cx="1" cy="0"/>
                </a:xfrm>
                <a:custGeom>
                  <a:avLst/>
                  <a:gdLst>
                    <a:gd name="T0" fmla="*/ 1 w 2"/>
                    <a:gd name="T1" fmla="*/ 0 h 1"/>
                    <a:gd name="T2" fmla="*/ 1 w 2"/>
                    <a:gd name="T3" fmla="*/ 1 h 1"/>
                    <a:gd name="T4" fmla="*/ 1 w 2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1" y="0"/>
                      </a:moveTo>
                      <a:cubicBezTo>
                        <a:pt x="1" y="1"/>
                        <a:pt x="2" y="1"/>
                        <a:pt x="1" y="1"/>
                      </a:cubicBezTo>
                      <a:cubicBezTo>
                        <a:pt x="2" y="1"/>
                        <a:pt x="0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4" name="Freeform 135"/>
                <p:cNvSpPr>
                  <a:spLocks/>
                </p:cNvSpPr>
                <p:nvPr/>
              </p:nvSpPr>
              <p:spPr bwMode="auto">
                <a:xfrm>
                  <a:off x="4240" y="1237"/>
                  <a:ext cx="0" cy="0"/>
                </a:xfrm>
                <a:custGeom>
                  <a:avLst/>
                  <a:gdLst>
                    <a:gd name="T0" fmla="*/ 2 w 2"/>
                    <a:gd name="T1" fmla="*/ 2 w 2"/>
                    <a:gd name="T2" fmla="*/ 0 w 2"/>
                    <a:gd name="T3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cubicBezTo>
                        <a:pt x="2" y="0"/>
                        <a:pt x="1" y="0"/>
                        <a:pt x="2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5" name="Freeform 136"/>
                <p:cNvSpPr>
                  <a:spLocks/>
                </p:cNvSpPr>
                <p:nvPr/>
              </p:nvSpPr>
              <p:spPr bwMode="auto">
                <a:xfrm>
                  <a:off x="4238" y="1246"/>
                  <a:ext cx="0" cy="1"/>
                </a:xfrm>
                <a:custGeom>
                  <a:avLst/>
                  <a:gdLst>
                    <a:gd name="T0" fmla="*/ 1 h 1"/>
                    <a:gd name="T1" fmla="*/ 0 h 1"/>
                    <a:gd name="T2" fmla="*/ 1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6" name="Freeform 137"/>
                <p:cNvSpPr>
                  <a:spLocks/>
                </p:cNvSpPr>
                <p:nvPr/>
              </p:nvSpPr>
              <p:spPr bwMode="auto">
                <a:xfrm>
                  <a:off x="4236" y="1251"/>
                  <a:ext cx="0" cy="0"/>
                </a:xfrm>
                <a:custGeom>
                  <a:avLst/>
                  <a:gdLst>
                    <a:gd name="T0" fmla="*/ 2 w 3"/>
                    <a:gd name="T1" fmla="*/ 0 h 1"/>
                    <a:gd name="T2" fmla="*/ 1 w 3"/>
                    <a:gd name="T3" fmla="*/ 0 h 1"/>
                    <a:gd name="T4" fmla="*/ 2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0"/>
                      </a:moveTo>
                      <a:cubicBezTo>
                        <a:pt x="3" y="1"/>
                        <a:pt x="1" y="0"/>
                        <a:pt x="1" y="0"/>
                      </a:cubicBezTo>
                      <a:cubicBezTo>
                        <a:pt x="0" y="0"/>
                        <a:pt x="2" y="1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7" name="Freeform 138"/>
                <p:cNvSpPr>
                  <a:spLocks/>
                </p:cNvSpPr>
                <p:nvPr/>
              </p:nvSpPr>
              <p:spPr bwMode="auto">
                <a:xfrm>
                  <a:off x="4236" y="1254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8" name="Freeform 139"/>
                <p:cNvSpPr>
                  <a:spLocks/>
                </p:cNvSpPr>
                <p:nvPr/>
              </p:nvSpPr>
              <p:spPr bwMode="auto">
                <a:xfrm>
                  <a:off x="4233" y="1478"/>
                  <a:ext cx="1" cy="1"/>
                </a:xfrm>
                <a:custGeom>
                  <a:avLst/>
                  <a:gdLst>
                    <a:gd name="T0" fmla="*/ 3 w 4"/>
                    <a:gd name="T1" fmla="*/ 3 h 4"/>
                    <a:gd name="T2" fmla="*/ 3 w 4"/>
                    <a:gd name="T3" fmla="*/ 1 h 4"/>
                    <a:gd name="T4" fmla="*/ 3 w 4"/>
                    <a:gd name="T5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4">
                      <a:moveTo>
                        <a:pt x="3" y="3"/>
                      </a:moveTo>
                      <a:cubicBezTo>
                        <a:pt x="3" y="0"/>
                        <a:pt x="0" y="4"/>
                        <a:pt x="3" y="1"/>
                      </a:cubicBezTo>
                      <a:cubicBezTo>
                        <a:pt x="3" y="2"/>
                        <a:pt x="4" y="3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9" name="Freeform 140"/>
                <p:cNvSpPr>
                  <a:spLocks/>
                </p:cNvSpPr>
                <p:nvPr/>
              </p:nvSpPr>
              <p:spPr bwMode="auto">
                <a:xfrm>
                  <a:off x="4145" y="1480"/>
                  <a:ext cx="87" cy="170"/>
                </a:xfrm>
                <a:custGeom>
                  <a:avLst/>
                  <a:gdLst>
                    <a:gd name="T0" fmla="*/ 46 w 394"/>
                    <a:gd name="T1" fmla="*/ 654 h 740"/>
                    <a:gd name="T2" fmla="*/ 57 w 394"/>
                    <a:gd name="T3" fmla="*/ 632 h 740"/>
                    <a:gd name="T4" fmla="*/ 73 w 394"/>
                    <a:gd name="T5" fmla="*/ 584 h 740"/>
                    <a:gd name="T6" fmla="*/ 81 w 394"/>
                    <a:gd name="T7" fmla="*/ 569 h 740"/>
                    <a:gd name="T8" fmla="*/ 106 w 394"/>
                    <a:gd name="T9" fmla="*/ 521 h 740"/>
                    <a:gd name="T10" fmla="*/ 113 w 394"/>
                    <a:gd name="T11" fmla="*/ 505 h 740"/>
                    <a:gd name="T12" fmla="*/ 123 w 394"/>
                    <a:gd name="T13" fmla="*/ 476 h 740"/>
                    <a:gd name="T14" fmla="*/ 135 w 394"/>
                    <a:gd name="T15" fmla="*/ 454 h 740"/>
                    <a:gd name="T16" fmla="*/ 143 w 394"/>
                    <a:gd name="T17" fmla="*/ 441 h 740"/>
                    <a:gd name="T18" fmla="*/ 145 w 394"/>
                    <a:gd name="T19" fmla="*/ 428 h 740"/>
                    <a:gd name="T20" fmla="*/ 156 w 394"/>
                    <a:gd name="T21" fmla="*/ 401 h 740"/>
                    <a:gd name="T22" fmla="*/ 165 w 394"/>
                    <a:gd name="T23" fmla="*/ 386 h 740"/>
                    <a:gd name="T24" fmla="*/ 171 w 394"/>
                    <a:gd name="T25" fmla="*/ 370 h 740"/>
                    <a:gd name="T26" fmla="*/ 184 w 394"/>
                    <a:gd name="T27" fmla="*/ 352 h 740"/>
                    <a:gd name="T28" fmla="*/ 197 w 394"/>
                    <a:gd name="T29" fmla="*/ 330 h 740"/>
                    <a:gd name="T30" fmla="*/ 214 w 394"/>
                    <a:gd name="T31" fmla="*/ 305 h 740"/>
                    <a:gd name="T32" fmla="*/ 219 w 394"/>
                    <a:gd name="T33" fmla="*/ 293 h 740"/>
                    <a:gd name="T34" fmla="*/ 228 w 394"/>
                    <a:gd name="T35" fmla="*/ 284 h 740"/>
                    <a:gd name="T36" fmla="*/ 231 w 394"/>
                    <a:gd name="T37" fmla="*/ 274 h 740"/>
                    <a:gd name="T38" fmla="*/ 234 w 394"/>
                    <a:gd name="T39" fmla="*/ 269 h 740"/>
                    <a:gd name="T40" fmla="*/ 240 w 394"/>
                    <a:gd name="T41" fmla="*/ 257 h 740"/>
                    <a:gd name="T42" fmla="*/ 262 w 394"/>
                    <a:gd name="T43" fmla="*/ 221 h 740"/>
                    <a:gd name="T44" fmla="*/ 270 w 394"/>
                    <a:gd name="T45" fmla="*/ 206 h 740"/>
                    <a:gd name="T46" fmla="*/ 278 w 394"/>
                    <a:gd name="T47" fmla="*/ 194 h 740"/>
                    <a:gd name="T48" fmla="*/ 296 w 394"/>
                    <a:gd name="T49" fmla="*/ 165 h 740"/>
                    <a:gd name="T50" fmla="*/ 306 w 394"/>
                    <a:gd name="T51" fmla="*/ 161 h 740"/>
                    <a:gd name="T52" fmla="*/ 306 w 394"/>
                    <a:gd name="T53" fmla="*/ 147 h 740"/>
                    <a:gd name="T54" fmla="*/ 305 w 394"/>
                    <a:gd name="T55" fmla="*/ 135 h 740"/>
                    <a:gd name="T56" fmla="*/ 315 w 394"/>
                    <a:gd name="T57" fmla="*/ 122 h 740"/>
                    <a:gd name="T58" fmla="*/ 315 w 394"/>
                    <a:gd name="T59" fmla="*/ 116 h 740"/>
                    <a:gd name="T60" fmla="*/ 320 w 394"/>
                    <a:gd name="T61" fmla="*/ 111 h 740"/>
                    <a:gd name="T62" fmla="*/ 332 w 394"/>
                    <a:gd name="T63" fmla="*/ 104 h 740"/>
                    <a:gd name="T64" fmla="*/ 333 w 394"/>
                    <a:gd name="T65" fmla="*/ 89 h 740"/>
                    <a:gd name="T66" fmla="*/ 338 w 394"/>
                    <a:gd name="T67" fmla="*/ 85 h 740"/>
                    <a:gd name="T68" fmla="*/ 340 w 394"/>
                    <a:gd name="T69" fmla="*/ 73 h 740"/>
                    <a:gd name="T70" fmla="*/ 346 w 394"/>
                    <a:gd name="T71" fmla="*/ 62 h 740"/>
                    <a:gd name="T72" fmla="*/ 351 w 394"/>
                    <a:gd name="T73" fmla="*/ 71 h 740"/>
                    <a:gd name="T74" fmla="*/ 355 w 394"/>
                    <a:gd name="T75" fmla="*/ 49 h 740"/>
                    <a:gd name="T76" fmla="*/ 378 w 394"/>
                    <a:gd name="T77" fmla="*/ 26 h 740"/>
                    <a:gd name="T78" fmla="*/ 384 w 394"/>
                    <a:gd name="T79" fmla="*/ 19 h 740"/>
                    <a:gd name="T80" fmla="*/ 391 w 394"/>
                    <a:gd name="T81" fmla="*/ 0 h 740"/>
                    <a:gd name="T82" fmla="*/ 393 w 394"/>
                    <a:gd name="T83" fmla="*/ 9 h 740"/>
                    <a:gd name="T84" fmla="*/ 381 w 394"/>
                    <a:gd name="T85" fmla="*/ 25 h 740"/>
                    <a:gd name="T86" fmla="*/ 373 w 394"/>
                    <a:gd name="T87" fmla="*/ 61 h 740"/>
                    <a:gd name="T88" fmla="*/ 349 w 394"/>
                    <a:gd name="T89" fmla="*/ 115 h 740"/>
                    <a:gd name="T90" fmla="*/ 319 w 394"/>
                    <a:gd name="T91" fmla="*/ 174 h 740"/>
                    <a:gd name="T92" fmla="*/ 293 w 394"/>
                    <a:gd name="T93" fmla="*/ 220 h 740"/>
                    <a:gd name="T94" fmla="*/ 274 w 394"/>
                    <a:gd name="T95" fmla="*/ 253 h 740"/>
                    <a:gd name="T96" fmla="*/ 231 w 394"/>
                    <a:gd name="T97" fmla="*/ 321 h 740"/>
                    <a:gd name="T98" fmla="*/ 207 w 394"/>
                    <a:gd name="T99" fmla="*/ 356 h 740"/>
                    <a:gd name="T100" fmla="*/ 182 w 394"/>
                    <a:gd name="T101" fmla="*/ 398 h 740"/>
                    <a:gd name="T102" fmla="*/ 162 w 394"/>
                    <a:gd name="T103" fmla="*/ 445 h 740"/>
                    <a:gd name="T104" fmla="*/ 99 w 394"/>
                    <a:gd name="T105" fmla="*/ 584 h 740"/>
                    <a:gd name="T106" fmla="*/ 79 w 394"/>
                    <a:gd name="T107" fmla="*/ 631 h 740"/>
                    <a:gd name="T108" fmla="*/ 5 w 394"/>
                    <a:gd name="T109" fmla="*/ 740 h 7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394" h="740">
                      <a:moveTo>
                        <a:pt x="3" y="726"/>
                      </a:moveTo>
                      <a:cubicBezTo>
                        <a:pt x="2" y="714"/>
                        <a:pt x="16" y="707"/>
                        <a:pt x="18" y="695"/>
                      </a:cubicBezTo>
                      <a:cubicBezTo>
                        <a:pt x="18" y="694"/>
                        <a:pt x="21" y="697"/>
                        <a:pt x="22" y="694"/>
                      </a:cubicBezTo>
                      <a:cubicBezTo>
                        <a:pt x="22" y="682"/>
                        <a:pt x="34" y="670"/>
                        <a:pt x="44" y="661"/>
                      </a:cubicBezTo>
                      <a:cubicBezTo>
                        <a:pt x="44" y="662"/>
                        <a:pt x="44" y="662"/>
                        <a:pt x="44" y="662"/>
                      </a:cubicBezTo>
                      <a:cubicBezTo>
                        <a:pt x="46" y="660"/>
                        <a:pt x="45" y="656"/>
                        <a:pt x="46" y="654"/>
                      </a:cubicBezTo>
                      <a:cubicBezTo>
                        <a:pt x="47" y="654"/>
                        <a:pt x="47" y="655"/>
                        <a:pt x="48" y="655"/>
                      </a:cubicBezTo>
                      <a:cubicBezTo>
                        <a:pt x="46" y="653"/>
                        <a:pt x="49" y="650"/>
                        <a:pt x="48" y="649"/>
                      </a:cubicBezTo>
                      <a:cubicBezTo>
                        <a:pt x="50" y="648"/>
                        <a:pt x="51" y="649"/>
                        <a:pt x="52" y="648"/>
                      </a:cubicBezTo>
                      <a:cubicBezTo>
                        <a:pt x="51" y="646"/>
                        <a:pt x="51" y="646"/>
                        <a:pt x="51" y="646"/>
                      </a:cubicBezTo>
                      <a:cubicBezTo>
                        <a:pt x="48" y="639"/>
                        <a:pt x="56" y="637"/>
                        <a:pt x="56" y="631"/>
                      </a:cubicBezTo>
                      <a:cubicBezTo>
                        <a:pt x="56" y="631"/>
                        <a:pt x="57" y="632"/>
                        <a:pt x="57" y="632"/>
                      </a:cubicBezTo>
                      <a:cubicBezTo>
                        <a:pt x="58" y="622"/>
                        <a:pt x="64" y="612"/>
                        <a:pt x="67" y="603"/>
                      </a:cubicBezTo>
                      <a:cubicBezTo>
                        <a:pt x="68" y="603"/>
                        <a:pt x="69" y="604"/>
                        <a:pt x="70" y="604"/>
                      </a:cubicBezTo>
                      <a:cubicBezTo>
                        <a:pt x="68" y="603"/>
                        <a:pt x="69" y="600"/>
                        <a:pt x="70" y="597"/>
                      </a:cubicBezTo>
                      <a:cubicBezTo>
                        <a:pt x="73" y="597"/>
                        <a:pt x="70" y="592"/>
                        <a:pt x="72" y="589"/>
                      </a:cubicBezTo>
                      <a:cubicBezTo>
                        <a:pt x="73" y="590"/>
                        <a:pt x="73" y="590"/>
                        <a:pt x="73" y="590"/>
                      </a:cubicBezTo>
                      <a:cubicBezTo>
                        <a:pt x="71" y="587"/>
                        <a:pt x="76" y="588"/>
                        <a:pt x="73" y="584"/>
                      </a:cubicBezTo>
                      <a:cubicBezTo>
                        <a:pt x="76" y="584"/>
                        <a:pt x="76" y="584"/>
                        <a:pt x="76" y="584"/>
                      </a:cubicBezTo>
                      <a:cubicBezTo>
                        <a:pt x="73" y="581"/>
                        <a:pt x="79" y="582"/>
                        <a:pt x="78" y="579"/>
                      </a:cubicBezTo>
                      <a:cubicBezTo>
                        <a:pt x="78" y="579"/>
                        <a:pt x="78" y="579"/>
                        <a:pt x="78" y="579"/>
                      </a:cubicBezTo>
                      <a:cubicBezTo>
                        <a:pt x="78" y="577"/>
                        <a:pt x="80" y="577"/>
                        <a:pt x="80" y="575"/>
                      </a:cubicBezTo>
                      <a:cubicBezTo>
                        <a:pt x="80" y="575"/>
                        <a:pt x="80" y="575"/>
                        <a:pt x="80" y="575"/>
                      </a:cubicBezTo>
                      <a:cubicBezTo>
                        <a:pt x="81" y="571"/>
                        <a:pt x="84" y="570"/>
                        <a:pt x="81" y="569"/>
                      </a:cubicBezTo>
                      <a:cubicBezTo>
                        <a:pt x="84" y="568"/>
                        <a:pt x="81" y="573"/>
                        <a:pt x="85" y="572"/>
                      </a:cubicBezTo>
                      <a:cubicBezTo>
                        <a:pt x="87" y="559"/>
                        <a:pt x="94" y="547"/>
                        <a:pt x="99" y="535"/>
                      </a:cubicBezTo>
                      <a:cubicBezTo>
                        <a:pt x="101" y="534"/>
                        <a:pt x="102" y="533"/>
                        <a:pt x="103" y="533"/>
                      </a:cubicBezTo>
                      <a:cubicBezTo>
                        <a:pt x="103" y="532"/>
                        <a:pt x="104" y="529"/>
                        <a:pt x="104" y="527"/>
                      </a:cubicBezTo>
                      <a:cubicBezTo>
                        <a:pt x="103" y="527"/>
                        <a:pt x="105" y="527"/>
                        <a:pt x="106" y="526"/>
                      </a:cubicBezTo>
                      <a:cubicBezTo>
                        <a:pt x="108" y="525"/>
                        <a:pt x="104" y="522"/>
                        <a:pt x="106" y="521"/>
                      </a:cubicBezTo>
                      <a:cubicBezTo>
                        <a:pt x="106" y="522"/>
                        <a:pt x="107" y="523"/>
                        <a:pt x="108" y="523"/>
                      </a:cubicBezTo>
                      <a:cubicBezTo>
                        <a:pt x="107" y="520"/>
                        <a:pt x="109" y="517"/>
                        <a:pt x="109" y="514"/>
                      </a:cubicBezTo>
                      <a:cubicBezTo>
                        <a:pt x="109" y="515"/>
                        <a:pt x="109" y="516"/>
                        <a:pt x="110" y="516"/>
                      </a:cubicBezTo>
                      <a:cubicBezTo>
                        <a:pt x="109" y="512"/>
                        <a:pt x="113" y="511"/>
                        <a:pt x="112" y="508"/>
                      </a:cubicBezTo>
                      <a:cubicBezTo>
                        <a:pt x="114" y="510"/>
                        <a:pt x="114" y="510"/>
                        <a:pt x="114" y="510"/>
                      </a:cubicBezTo>
                      <a:cubicBezTo>
                        <a:pt x="117" y="507"/>
                        <a:pt x="111" y="507"/>
                        <a:pt x="113" y="505"/>
                      </a:cubicBezTo>
                      <a:cubicBezTo>
                        <a:pt x="114" y="506"/>
                        <a:pt x="114" y="506"/>
                        <a:pt x="115" y="506"/>
                      </a:cubicBezTo>
                      <a:cubicBezTo>
                        <a:pt x="113" y="502"/>
                        <a:pt x="117" y="497"/>
                        <a:pt x="117" y="494"/>
                      </a:cubicBezTo>
                      <a:cubicBezTo>
                        <a:pt x="117" y="494"/>
                        <a:pt x="118" y="494"/>
                        <a:pt x="118" y="494"/>
                      </a:cubicBezTo>
                      <a:cubicBezTo>
                        <a:pt x="119" y="491"/>
                        <a:pt x="121" y="488"/>
                        <a:pt x="122" y="484"/>
                      </a:cubicBezTo>
                      <a:cubicBezTo>
                        <a:pt x="123" y="483"/>
                        <a:pt x="125" y="486"/>
                        <a:pt x="126" y="482"/>
                      </a:cubicBezTo>
                      <a:cubicBezTo>
                        <a:pt x="123" y="481"/>
                        <a:pt x="128" y="476"/>
                        <a:pt x="123" y="476"/>
                      </a:cubicBezTo>
                      <a:cubicBezTo>
                        <a:pt x="125" y="473"/>
                        <a:pt x="128" y="469"/>
                        <a:pt x="128" y="467"/>
                      </a:cubicBezTo>
                      <a:cubicBezTo>
                        <a:pt x="129" y="469"/>
                        <a:pt x="133" y="467"/>
                        <a:pt x="132" y="470"/>
                      </a:cubicBezTo>
                      <a:cubicBezTo>
                        <a:pt x="135" y="469"/>
                        <a:pt x="135" y="469"/>
                        <a:pt x="135" y="469"/>
                      </a:cubicBezTo>
                      <a:cubicBezTo>
                        <a:pt x="136" y="470"/>
                        <a:pt x="133" y="470"/>
                        <a:pt x="135" y="471"/>
                      </a:cubicBezTo>
                      <a:cubicBezTo>
                        <a:pt x="136" y="469"/>
                        <a:pt x="136" y="465"/>
                        <a:pt x="137" y="464"/>
                      </a:cubicBezTo>
                      <a:cubicBezTo>
                        <a:pt x="136" y="461"/>
                        <a:pt x="133" y="457"/>
                        <a:pt x="135" y="454"/>
                      </a:cubicBezTo>
                      <a:cubicBezTo>
                        <a:pt x="135" y="456"/>
                        <a:pt x="139" y="454"/>
                        <a:pt x="139" y="456"/>
                      </a:cubicBezTo>
                      <a:cubicBezTo>
                        <a:pt x="135" y="448"/>
                        <a:pt x="135" y="448"/>
                        <a:pt x="135" y="448"/>
                      </a:cubicBezTo>
                      <a:cubicBezTo>
                        <a:pt x="136" y="446"/>
                        <a:pt x="138" y="449"/>
                        <a:pt x="138" y="446"/>
                      </a:cubicBezTo>
                      <a:cubicBezTo>
                        <a:pt x="137" y="446"/>
                        <a:pt x="137" y="445"/>
                        <a:pt x="136" y="444"/>
                      </a:cubicBezTo>
                      <a:cubicBezTo>
                        <a:pt x="137" y="444"/>
                        <a:pt x="138" y="439"/>
                        <a:pt x="141" y="440"/>
                      </a:cubicBezTo>
                      <a:cubicBezTo>
                        <a:pt x="143" y="440"/>
                        <a:pt x="141" y="442"/>
                        <a:pt x="143" y="441"/>
                      </a:cubicBezTo>
                      <a:cubicBezTo>
                        <a:pt x="144" y="439"/>
                        <a:pt x="143" y="438"/>
                        <a:pt x="144" y="436"/>
                      </a:cubicBezTo>
                      <a:cubicBezTo>
                        <a:pt x="144" y="436"/>
                        <a:pt x="144" y="436"/>
                        <a:pt x="144" y="436"/>
                      </a:cubicBezTo>
                      <a:cubicBezTo>
                        <a:pt x="145" y="435"/>
                        <a:pt x="145" y="431"/>
                        <a:pt x="143" y="432"/>
                      </a:cubicBezTo>
                      <a:cubicBezTo>
                        <a:pt x="142" y="433"/>
                        <a:pt x="145" y="432"/>
                        <a:pt x="143" y="433"/>
                      </a:cubicBezTo>
                      <a:cubicBezTo>
                        <a:pt x="142" y="432"/>
                        <a:pt x="142" y="429"/>
                        <a:pt x="143" y="426"/>
                      </a:cubicBezTo>
                      <a:cubicBezTo>
                        <a:pt x="144" y="427"/>
                        <a:pt x="144" y="428"/>
                        <a:pt x="145" y="428"/>
                      </a:cubicBezTo>
                      <a:cubicBezTo>
                        <a:pt x="144" y="424"/>
                        <a:pt x="145" y="420"/>
                        <a:pt x="146" y="417"/>
                      </a:cubicBezTo>
                      <a:cubicBezTo>
                        <a:pt x="145" y="416"/>
                        <a:pt x="148" y="419"/>
                        <a:pt x="147" y="419"/>
                      </a:cubicBezTo>
                      <a:cubicBezTo>
                        <a:pt x="151" y="416"/>
                        <a:pt x="149" y="409"/>
                        <a:pt x="154" y="407"/>
                      </a:cubicBezTo>
                      <a:cubicBezTo>
                        <a:pt x="154" y="408"/>
                        <a:pt x="152" y="407"/>
                        <a:pt x="152" y="407"/>
                      </a:cubicBezTo>
                      <a:cubicBezTo>
                        <a:pt x="153" y="405"/>
                        <a:pt x="155" y="406"/>
                        <a:pt x="155" y="404"/>
                      </a:cubicBezTo>
                      <a:cubicBezTo>
                        <a:pt x="157" y="405"/>
                        <a:pt x="156" y="402"/>
                        <a:pt x="156" y="401"/>
                      </a:cubicBezTo>
                      <a:cubicBezTo>
                        <a:pt x="156" y="400"/>
                        <a:pt x="157" y="401"/>
                        <a:pt x="157" y="402"/>
                      </a:cubicBezTo>
                      <a:cubicBezTo>
                        <a:pt x="157" y="400"/>
                        <a:pt x="159" y="391"/>
                        <a:pt x="163" y="388"/>
                      </a:cubicBezTo>
                      <a:cubicBezTo>
                        <a:pt x="163" y="387"/>
                        <a:pt x="162" y="383"/>
                        <a:pt x="163" y="382"/>
                      </a:cubicBezTo>
                      <a:cubicBezTo>
                        <a:pt x="164" y="384"/>
                        <a:pt x="164" y="384"/>
                        <a:pt x="164" y="384"/>
                      </a:cubicBezTo>
                      <a:cubicBezTo>
                        <a:pt x="166" y="383"/>
                        <a:pt x="166" y="380"/>
                        <a:pt x="168" y="381"/>
                      </a:cubicBezTo>
                      <a:cubicBezTo>
                        <a:pt x="167" y="378"/>
                        <a:pt x="165" y="390"/>
                        <a:pt x="165" y="386"/>
                      </a:cubicBezTo>
                      <a:cubicBezTo>
                        <a:pt x="167" y="387"/>
                        <a:pt x="164" y="381"/>
                        <a:pt x="166" y="383"/>
                      </a:cubicBezTo>
                      <a:cubicBezTo>
                        <a:pt x="167" y="381"/>
                        <a:pt x="166" y="378"/>
                        <a:pt x="169" y="377"/>
                      </a:cubicBezTo>
                      <a:cubicBezTo>
                        <a:pt x="169" y="377"/>
                        <a:pt x="171" y="380"/>
                        <a:pt x="172" y="378"/>
                      </a:cubicBezTo>
                      <a:cubicBezTo>
                        <a:pt x="173" y="375"/>
                        <a:pt x="171" y="377"/>
                        <a:pt x="172" y="374"/>
                      </a:cubicBezTo>
                      <a:cubicBezTo>
                        <a:pt x="172" y="372"/>
                        <a:pt x="172" y="372"/>
                        <a:pt x="172" y="372"/>
                      </a:cubicBezTo>
                      <a:cubicBezTo>
                        <a:pt x="170" y="371"/>
                        <a:pt x="174" y="370"/>
                        <a:pt x="171" y="370"/>
                      </a:cubicBezTo>
                      <a:cubicBezTo>
                        <a:pt x="173" y="370"/>
                        <a:pt x="173" y="365"/>
                        <a:pt x="176" y="367"/>
                      </a:cubicBezTo>
                      <a:cubicBezTo>
                        <a:pt x="178" y="369"/>
                        <a:pt x="178" y="369"/>
                        <a:pt x="178" y="369"/>
                      </a:cubicBezTo>
                      <a:cubicBezTo>
                        <a:pt x="178" y="367"/>
                        <a:pt x="176" y="365"/>
                        <a:pt x="176" y="364"/>
                      </a:cubicBezTo>
                      <a:cubicBezTo>
                        <a:pt x="176" y="364"/>
                        <a:pt x="177" y="364"/>
                        <a:pt x="177" y="364"/>
                      </a:cubicBezTo>
                      <a:cubicBezTo>
                        <a:pt x="174" y="362"/>
                        <a:pt x="179" y="361"/>
                        <a:pt x="177" y="358"/>
                      </a:cubicBezTo>
                      <a:cubicBezTo>
                        <a:pt x="180" y="356"/>
                        <a:pt x="181" y="352"/>
                        <a:pt x="184" y="352"/>
                      </a:cubicBezTo>
                      <a:cubicBezTo>
                        <a:pt x="184" y="349"/>
                        <a:pt x="184" y="347"/>
                        <a:pt x="186" y="345"/>
                      </a:cubicBezTo>
                      <a:cubicBezTo>
                        <a:pt x="186" y="346"/>
                        <a:pt x="186" y="346"/>
                        <a:pt x="187" y="347"/>
                      </a:cubicBezTo>
                      <a:cubicBezTo>
                        <a:pt x="189" y="346"/>
                        <a:pt x="188" y="345"/>
                        <a:pt x="188" y="343"/>
                      </a:cubicBezTo>
                      <a:cubicBezTo>
                        <a:pt x="189" y="344"/>
                        <a:pt x="192" y="342"/>
                        <a:pt x="194" y="341"/>
                      </a:cubicBezTo>
                      <a:cubicBezTo>
                        <a:pt x="194" y="339"/>
                        <a:pt x="192" y="338"/>
                        <a:pt x="191" y="337"/>
                      </a:cubicBezTo>
                      <a:cubicBezTo>
                        <a:pt x="196" y="337"/>
                        <a:pt x="192" y="330"/>
                        <a:pt x="197" y="330"/>
                      </a:cubicBezTo>
                      <a:cubicBezTo>
                        <a:pt x="197" y="331"/>
                        <a:pt x="197" y="334"/>
                        <a:pt x="198" y="333"/>
                      </a:cubicBezTo>
                      <a:cubicBezTo>
                        <a:pt x="203" y="333"/>
                        <a:pt x="198" y="328"/>
                        <a:pt x="201" y="326"/>
                      </a:cubicBezTo>
                      <a:cubicBezTo>
                        <a:pt x="198" y="325"/>
                        <a:pt x="198" y="325"/>
                        <a:pt x="198" y="325"/>
                      </a:cubicBezTo>
                      <a:cubicBezTo>
                        <a:pt x="201" y="324"/>
                        <a:pt x="199" y="319"/>
                        <a:pt x="202" y="322"/>
                      </a:cubicBezTo>
                      <a:cubicBezTo>
                        <a:pt x="201" y="320"/>
                        <a:pt x="205" y="319"/>
                        <a:pt x="202" y="317"/>
                      </a:cubicBezTo>
                      <a:cubicBezTo>
                        <a:pt x="207" y="314"/>
                        <a:pt x="207" y="305"/>
                        <a:pt x="214" y="305"/>
                      </a:cubicBezTo>
                      <a:cubicBezTo>
                        <a:pt x="214" y="304"/>
                        <a:pt x="216" y="303"/>
                        <a:pt x="214" y="302"/>
                      </a:cubicBezTo>
                      <a:cubicBezTo>
                        <a:pt x="212" y="302"/>
                        <a:pt x="214" y="305"/>
                        <a:pt x="213" y="304"/>
                      </a:cubicBezTo>
                      <a:cubicBezTo>
                        <a:pt x="213" y="304"/>
                        <a:pt x="212" y="303"/>
                        <a:pt x="212" y="303"/>
                      </a:cubicBezTo>
                      <a:cubicBezTo>
                        <a:pt x="213" y="302"/>
                        <a:pt x="214" y="301"/>
                        <a:pt x="216" y="303"/>
                      </a:cubicBezTo>
                      <a:cubicBezTo>
                        <a:pt x="220" y="301"/>
                        <a:pt x="213" y="297"/>
                        <a:pt x="217" y="294"/>
                      </a:cubicBezTo>
                      <a:cubicBezTo>
                        <a:pt x="218" y="295"/>
                        <a:pt x="218" y="295"/>
                        <a:pt x="219" y="293"/>
                      </a:cubicBezTo>
                      <a:cubicBezTo>
                        <a:pt x="218" y="290"/>
                        <a:pt x="218" y="290"/>
                        <a:pt x="218" y="290"/>
                      </a:cubicBezTo>
                      <a:cubicBezTo>
                        <a:pt x="221" y="287"/>
                        <a:pt x="222" y="290"/>
                        <a:pt x="224" y="291"/>
                      </a:cubicBezTo>
                      <a:cubicBezTo>
                        <a:pt x="225" y="289"/>
                        <a:pt x="226" y="288"/>
                        <a:pt x="225" y="286"/>
                      </a:cubicBezTo>
                      <a:cubicBezTo>
                        <a:pt x="228" y="286"/>
                        <a:pt x="228" y="286"/>
                        <a:pt x="228" y="286"/>
                      </a:cubicBezTo>
                      <a:cubicBezTo>
                        <a:pt x="226" y="286"/>
                        <a:pt x="228" y="284"/>
                        <a:pt x="228" y="283"/>
                      </a:cubicBezTo>
                      <a:cubicBezTo>
                        <a:pt x="228" y="284"/>
                        <a:pt x="228" y="284"/>
                        <a:pt x="228" y="284"/>
                      </a:cubicBezTo>
                      <a:cubicBezTo>
                        <a:pt x="229" y="284"/>
                        <a:pt x="229" y="282"/>
                        <a:pt x="230" y="281"/>
                      </a:cubicBezTo>
                      <a:cubicBezTo>
                        <a:pt x="228" y="281"/>
                        <a:pt x="227" y="282"/>
                        <a:pt x="226" y="283"/>
                      </a:cubicBezTo>
                      <a:cubicBezTo>
                        <a:pt x="225" y="282"/>
                        <a:pt x="226" y="281"/>
                        <a:pt x="226" y="279"/>
                      </a:cubicBezTo>
                      <a:cubicBezTo>
                        <a:pt x="228" y="281"/>
                        <a:pt x="229" y="278"/>
                        <a:pt x="230" y="277"/>
                      </a:cubicBezTo>
                      <a:cubicBezTo>
                        <a:pt x="231" y="276"/>
                        <a:pt x="229" y="274"/>
                        <a:pt x="229" y="274"/>
                      </a:cubicBezTo>
                      <a:cubicBezTo>
                        <a:pt x="230" y="274"/>
                        <a:pt x="230" y="272"/>
                        <a:pt x="231" y="274"/>
                      </a:cubicBezTo>
                      <a:cubicBezTo>
                        <a:pt x="231" y="274"/>
                        <a:pt x="230" y="274"/>
                        <a:pt x="230" y="275"/>
                      </a:cubicBezTo>
                      <a:cubicBezTo>
                        <a:pt x="231" y="275"/>
                        <a:pt x="233" y="276"/>
                        <a:pt x="233" y="273"/>
                      </a:cubicBezTo>
                      <a:cubicBezTo>
                        <a:pt x="233" y="272"/>
                        <a:pt x="229" y="271"/>
                        <a:pt x="232" y="270"/>
                      </a:cubicBezTo>
                      <a:cubicBezTo>
                        <a:pt x="232" y="271"/>
                        <a:pt x="232" y="271"/>
                        <a:pt x="233" y="272"/>
                      </a:cubicBezTo>
                      <a:cubicBezTo>
                        <a:pt x="235" y="270"/>
                        <a:pt x="235" y="270"/>
                        <a:pt x="235" y="270"/>
                      </a:cubicBezTo>
                      <a:cubicBezTo>
                        <a:pt x="234" y="269"/>
                        <a:pt x="234" y="269"/>
                        <a:pt x="234" y="269"/>
                      </a:cubicBezTo>
                      <a:cubicBezTo>
                        <a:pt x="234" y="269"/>
                        <a:pt x="234" y="270"/>
                        <a:pt x="235" y="270"/>
                      </a:cubicBezTo>
                      <a:cubicBezTo>
                        <a:pt x="233" y="268"/>
                        <a:pt x="236" y="266"/>
                        <a:pt x="234" y="264"/>
                      </a:cubicBezTo>
                      <a:cubicBezTo>
                        <a:pt x="235" y="262"/>
                        <a:pt x="237" y="262"/>
                        <a:pt x="238" y="261"/>
                      </a:cubicBezTo>
                      <a:cubicBezTo>
                        <a:pt x="238" y="261"/>
                        <a:pt x="238" y="261"/>
                        <a:pt x="238" y="261"/>
                      </a:cubicBezTo>
                      <a:cubicBezTo>
                        <a:pt x="240" y="260"/>
                        <a:pt x="241" y="258"/>
                        <a:pt x="240" y="256"/>
                      </a:cubicBezTo>
                      <a:cubicBezTo>
                        <a:pt x="240" y="257"/>
                        <a:pt x="240" y="257"/>
                        <a:pt x="240" y="257"/>
                      </a:cubicBezTo>
                      <a:cubicBezTo>
                        <a:pt x="241" y="256"/>
                        <a:pt x="242" y="254"/>
                        <a:pt x="241" y="252"/>
                      </a:cubicBezTo>
                      <a:cubicBezTo>
                        <a:pt x="244" y="251"/>
                        <a:pt x="248" y="256"/>
                        <a:pt x="248" y="252"/>
                      </a:cubicBezTo>
                      <a:cubicBezTo>
                        <a:pt x="249" y="250"/>
                        <a:pt x="246" y="247"/>
                        <a:pt x="245" y="247"/>
                      </a:cubicBezTo>
                      <a:cubicBezTo>
                        <a:pt x="248" y="245"/>
                        <a:pt x="248" y="239"/>
                        <a:pt x="252" y="237"/>
                      </a:cubicBezTo>
                      <a:cubicBezTo>
                        <a:pt x="252" y="236"/>
                        <a:pt x="251" y="236"/>
                        <a:pt x="251" y="235"/>
                      </a:cubicBezTo>
                      <a:cubicBezTo>
                        <a:pt x="255" y="230"/>
                        <a:pt x="256" y="223"/>
                        <a:pt x="262" y="221"/>
                      </a:cubicBezTo>
                      <a:cubicBezTo>
                        <a:pt x="262" y="223"/>
                        <a:pt x="264" y="222"/>
                        <a:pt x="265" y="223"/>
                      </a:cubicBezTo>
                      <a:cubicBezTo>
                        <a:pt x="264" y="220"/>
                        <a:pt x="267" y="222"/>
                        <a:pt x="265" y="220"/>
                      </a:cubicBezTo>
                      <a:cubicBezTo>
                        <a:pt x="263" y="219"/>
                        <a:pt x="263" y="219"/>
                        <a:pt x="261" y="220"/>
                      </a:cubicBezTo>
                      <a:cubicBezTo>
                        <a:pt x="262" y="216"/>
                        <a:pt x="265" y="211"/>
                        <a:pt x="267" y="211"/>
                      </a:cubicBezTo>
                      <a:cubicBezTo>
                        <a:pt x="266" y="211"/>
                        <a:pt x="266" y="210"/>
                        <a:pt x="266" y="209"/>
                      </a:cubicBezTo>
                      <a:cubicBezTo>
                        <a:pt x="268" y="211"/>
                        <a:pt x="270" y="209"/>
                        <a:pt x="270" y="206"/>
                      </a:cubicBezTo>
                      <a:cubicBezTo>
                        <a:pt x="269" y="205"/>
                        <a:pt x="269" y="205"/>
                        <a:pt x="269" y="205"/>
                      </a:cubicBezTo>
                      <a:cubicBezTo>
                        <a:pt x="271" y="205"/>
                        <a:pt x="271" y="205"/>
                        <a:pt x="271" y="205"/>
                      </a:cubicBezTo>
                      <a:cubicBezTo>
                        <a:pt x="271" y="204"/>
                        <a:pt x="268" y="202"/>
                        <a:pt x="271" y="202"/>
                      </a:cubicBezTo>
                      <a:cubicBezTo>
                        <a:pt x="272" y="202"/>
                        <a:pt x="272" y="202"/>
                        <a:pt x="273" y="202"/>
                      </a:cubicBezTo>
                      <a:cubicBezTo>
                        <a:pt x="273" y="200"/>
                        <a:pt x="272" y="196"/>
                        <a:pt x="275" y="195"/>
                      </a:cubicBezTo>
                      <a:cubicBezTo>
                        <a:pt x="278" y="194"/>
                        <a:pt x="278" y="194"/>
                        <a:pt x="278" y="194"/>
                      </a:cubicBezTo>
                      <a:cubicBezTo>
                        <a:pt x="278" y="193"/>
                        <a:pt x="278" y="191"/>
                        <a:pt x="276" y="192"/>
                      </a:cubicBezTo>
                      <a:cubicBezTo>
                        <a:pt x="279" y="190"/>
                        <a:pt x="281" y="188"/>
                        <a:pt x="283" y="188"/>
                      </a:cubicBezTo>
                      <a:cubicBezTo>
                        <a:pt x="282" y="179"/>
                        <a:pt x="287" y="171"/>
                        <a:pt x="291" y="164"/>
                      </a:cubicBezTo>
                      <a:cubicBezTo>
                        <a:pt x="292" y="165"/>
                        <a:pt x="292" y="165"/>
                        <a:pt x="292" y="165"/>
                      </a:cubicBezTo>
                      <a:cubicBezTo>
                        <a:pt x="294" y="164"/>
                        <a:pt x="291" y="163"/>
                        <a:pt x="292" y="162"/>
                      </a:cubicBezTo>
                      <a:cubicBezTo>
                        <a:pt x="293" y="164"/>
                        <a:pt x="295" y="163"/>
                        <a:pt x="296" y="165"/>
                      </a:cubicBezTo>
                      <a:cubicBezTo>
                        <a:pt x="299" y="163"/>
                        <a:pt x="296" y="160"/>
                        <a:pt x="296" y="158"/>
                      </a:cubicBezTo>
                      <a:cubicBezTo>
                        <a:pt x="295" y="157"/>
                        <a:pt x="296" y="160"/>
                        <a:pt x="295" y="159"/>
                      </a:cubicBezTo>
                      <a:cubicBezTo>
                        <a:pt x="294" y="158"/>
                        <a:pt x="298" y="156"/>
                        <a:pt x="296" y="154"/>
                      </a:cubicBezTo>
                      <a:cubicBezTo>
                        <a:pt x="297" y="154"/>
                        <a:pt x="299" y="156"/>
                        <a:pt x="299" y="156"/>
                      </a:cubicBezTo>
                      <a:cubicBezTo>
                        <a:pt x="299" y="154"/>
                        <a:pt x="299" y="154"/>
                        <a:pt x="299" y="154"/>
                      </a:cubicBezTo>
                      <a:cubicBezTo>
                        <a:pt x="303" y="154"/>
                        <a:pt x="301" y="161"/>
                        <a:pt x="306" y="161"/>
                      </a:cubicBezTo>
                      <a:cubicBezTo>
                        <a:pt x="307" y="160"/>
                        <a:pt x="307" y="160"/>
                        <a:pt x="307" y="160"/>
                      </a:cubicBezTo>
                      <a:cubicBezTo>
                        <a:pt x="310" y="160"/>
                        <a:pt x="307" y="165"/>
                        <a:pt x="310" y="162"/>
                      </a:cubicBezTo>
                      <a:cubicBezTo>
                        <a:pt x="310" y="160"/>
                        <a:pt x="307" y="156"/>
                        <a:pt x="305" y="157"/>
                      </a:cubicBezTo>
                      <a:cubicBezTo>
                        <a:pt x="307" y="154"/>
                        <a:pt x="301" y="153"/>
                        <a:pt x="303" y="149"/>
                      </a:cubicBezTo>
                      <a:cubicBezTo>
                        <a:pt x="305" y="149"/>
                        <a:pt x="302" y="152"/>
                        <a:pt x="304" y="153"/>
                      </a:cubicBezTo>
                      <a:cubicBezTo>
                        <a:pt x="307" y="152"/>
                        <a:pt x="305" y="149"/>
                        <a:pt x="306" y="147"/>
                      </a:cubicBezTo>
                      <a:cubicBezTo>
                        <a:pt x="304" y="149"/>
                        <a:pt x="303" y="146"/>
                        <a:pt x="303" y="145"/>
                      </a:cubicBezTo>
                      <a:cubicBezTo>
                        <a:pt x="305" y="143"/>
                        <a:pt x="305" y="147"/>
                        <a:pt x="306" y="145"/>
                      </a:cubicBezTo>
                      <a:cubicBezTo>
                        <a:pt x="305" y="143"/>
                        <a:pt x="305" y="140"/>
                        <a:pt x="303" y="142"/>
                      </a:cubicBezTo>
                      <a:cubicBezTo>
                        <a:pt x="301" y="139"/>
                        <a:pt x="306" y="140"/>
                        <a:pt x="304" y="137"/>
                      </a:cubicBezTo>
                      <a:cubicBezTo>
                        <a:pt x="307" y="137"/>
                        <a:pt x="308" y="143"/>
                        <a:pt x="310" y="140"/>
                      </a:cubicBezTo>
                      <a:cubicBezTo>
                        <a:pt x="308" y="140"/>
                        <a:pt x="309" y="135"/>
                        <a:pt x="305" y="135"/>
                      </a:cubicBezTo>
                      <a:cubicBezTo>
                        <a:pt x="307" y="134"/>
                        <a:pt x="308" y="135"/>
                        <a:pt x="309" y="137"/>
                      </a:cubicBezTo>
                      <a:cubicBezTo>
                        <a:pt x="311" y="136"/>
                        <a:pt x="307" y="131"/>
                        <a:pt x="312" y="132"/>
                      </a:cubicBezTo>
                      <a:cubicBezTo>
                        <a:pt x="310" y="131"/>
                        <a:pt x="310" y="131"/>
                        <a:pt x="310" y="131"/>
                      </a:cubicBezTo>
                      <a:cubicBezTo>
                        <a:pt x="311" y="131"/>
                        <a:pt x="312" y="130"/>
                        <a:pt x="314" y="130"/>
                      </a:cubicBezTo>
                      <a:cubicBezTo>
                        <a:pt x="314" y="129"/>
                        <a:pt x="313" y="124"/>
                        <a:pt x="316" y="126"/>
                      </a:cubicBezTo>
                      <a:cubicBezTo>
                        <a:pt x="316" y="125"/>
                        <a:pt x="318" y="122"/>
                        <a:pt x="315" y="122"/>
                      </a:cubicBezTo>
                      <a:cubicBezTo>
                        <a:pt x="313" y="123"/>
                        <a:pt x="316" y="125"/>
                        <a:pt x="312" y="125"/>
                      </a:cubicBezTo>
                      <a:cubicBezTo>
                        <a:pt x="315" y="125"/>
                        <a:pt x="313" y="122"/>
                        <a:pt x="313" y="120"/>
                      </a:cubicBezTo>
                      <a:cubicBezTo>
                        <a:pt x="314" y="121"/>
                        <a:pt x="314" y="121"/>
                        <a:pt x="314" y="121"/>
                      </a:cubicBezTo>
                      <a:cubicBezTo>
                        <a:pt x="314" y="120"/>
                        <a:pt x="315" y="118"/>
                        <a:pt x="314" y="117"/>
                      </a:cubicBezTo>
                      <a:cubicBezTo>
                        <a:pt x="315" y="118"/>
                        <a:pt x="316" y="118"/>
                        <a:pt x="316" y="118"/>
                      </a:cubicBezTo>
                      <a:cubicBezTo>
                        <a:pt x="315" y="116"/>
                        <a:pt x="315" y="116"/>
                        <a:pt x="315" y="116"/>
                      </a:cubicBezTo>
                      <a:cubicBezTo>
                        <a:pt x="315" y="113"/>
                        <a:pt x="319" y="117"/>
                        <a:pt x="320" y="114"/>
                      </a:cubicBezTo>
                      <a:cubicBezTo>
                        <a:pt x="320" y="117"/>
                        <a:pt x="320" y="117"/>
                        <a:pt x="320" y="117"/>
                      </a:cubicBezTo>
                      <a:cubicBezTo>
                        <a:pt x="320" y="117"/>
                        <a:pt x="322" y="117"/>
                        <a:pt x="322" y="115"/>
                      </a:cubicBezTo>
                      <a:cubicBezTo>
                        <a:pt x="321" y="114"/>
                        <a:pt x="319" y="111"/>
                        <a:pt x="318" y="110"/>
                      </a:cubicBezTo>
                      <a:cubicBezTo>
                        <a:pt x="318" y="108"/>
                        <a:pt x="320" y="111"/>
                        <a:pt x="319" y="108"/>
                      </a:cubicBezTo>
                      <a:cubicBezTo>
                        <a:pt x="320" y="111"/>
                        <a:pt x="320" y="111"/>
                        <a:pt x="320" y="111"/>
                      </a:cubicBezTo>
                      <a:cubicBezTo>
                        <a:pt x="321" y="112"/>
                        <a:pt x="324" y="112"/>
                        <a:pt x="325" y="110"/>
                      </a:cubicBezTo>
                      <a:cubicBezTo>
                        <a:pt x="325" y="108"/>
                        <a:pt x="324" y="105"/>
                        <a:pt x="322" y="106"/>
                      </a:cubicBezTo>
                      <a:cubicBezTo>
                        <a:pt x="322" y="105"/>
                        <a:pt x="324" y="104"/>
                        <a:pt x="325" y="106"/>
                      </a:cubicBezTo>
                      <a:cubicBezTo>
                        <a:pt x="326" y="103"/>
                        <a:pt x="323" y="105"/>
                        <a:pt x="323" y="102"/>
                      </a:cubicBezTo>
                      <a:cubicBezTo>
                        <a:pt x="325" y="102"/>
                        <a:pt x="328" y="101"/>
                        <a:pt x="330" y="100"/>
                      </a:cubicBezTo>
                      <a:cubicBezTo>
                        <a:pt x="332" y="104"/>
                        <a:pt x="332" y="104"/>
                        <a:pt x="332" y="104"/>
                      </a:cubicBezTo>
                      <a:cubicBezTo>
                        <a:pt x="333" y="102"/>
                        <a:pt x="333" y="102"/>
                        <a:pt x="333" y="102"/>
                      </a:cubicBezTo>
                      <a:cubicBezTo>
                        <a:pt x="334" y="105"/>
                        <a:pt x="335" y="102"/>
                        <a:pt x="337" y="105"/>
                      </a:cubicBezTo>
                      <a:cubicBezTo>
                        <a:pt x="338" y="104"/>
                        <a:pt x="338" y="102"/>
                        <a:pt x="338" y="101"/>
                      </a:cubicBezTo>
                      <a:cubicBezTo>
                        <a:pt x="332" y="102"/>
                        <a:pt x="334" y="95"/>
                        <a:pt x="330" y="94"/>
                      </a:cubicBezTo>
                      <a:cubicBezTo>
                        <a:pt x="331" y="90"/>
                        <a:pt x="340" y="96"/>
                        <a:pt x="336" y="89"/>
                      </a:cubicBezTo>
                      <a:cubicBezTo>
                        <a:pt x="335" y="89"/>
                        <a:pt x="333" y="86"/>
                        <a:pt x="333" y="89"/>
                      </a:cubicBezTo>
                      <a:cubicBezTo>
                        <a:pt x="334" y="87"/>
                        <a:pt x="330" y="86"/>
                        <a:pt x="333" y="84"/>
                      </a:cubicBezTo>
                      <a:cubicBezTo>
                        <a:pt x="333" y="86"/>
                        <a:pt x="338" y="83"/>
                        <a:pt x="338" y="87"/>
                      </a:cubicBezTo>
                      <a:cubicBezTo>
                        <a:pt x="337" y="87"/>
                        <a:pt x="337" y="89"/>
                        <a:pt x="337" y="89"/>
                      </a:cubicBezTo>
                      <a:cubicBezTo>
                        <a:pt x="339" y="89"/>
                        <a:pt x="340" y="91"/>
                        <a:pt x="342" y="89"/>
                      </a:cubicBezTo>
                      <a:cubicBezTo>
                        <a:pt x="342" y="87"/>
                        <a:pt x="343" y="85"/>
                        <a:pt x="341" y="84"/>
                      </a:cubicBezTo>
                      <a:cubicBezTo>
                        <a:pt x="339" y="83"/>
                        <a:pt x="340" y="87"/>
                        <a:pt x="338" y="85"/>
                      </a:cubicBezTo>
                      <a:cubicBezTo>
                        <a:pt x="339" y="81"/>
                        <a:pt x="342" y="83"/>
                        <a:pt x="339" y="80"/>
                      </a:cubicBezTo>
                      <a:cubicBezTo>
                        <a:pt x="339" y="82"/>
                        <a:pt x="336" y="81"/>
                        <a:pt x="335" y="80"/>
                      </a:cubicBezTo>
                      <a:cubicBezTo>
                        <a:pt x="335" y="77"/>
                        <a:pt x="335" y="77"/>
                        <a:pt x="335" y="77"/>
                      </a:cubicBezTo>
                      <a:cubicBezTo>
                        <a:pt x="336" y="79"/>
                        <a:pt x="336" y="79"/>
                        <a:pt x="336" y="79"/>
                      </a:cubicBezTo>
                      <a:cubicBezTo>
                        <a:pt x="339" y="76"/>
                        <a:pt x="334" y="76"/>
                        <a:pt x="336" y="73"/>
                      </a:cubicBezTo>
                      <a:cubicBezTo>
                        <a:pt x="340" y="73"/>
                        <a:pt x="340" y="73"/>
                        <a:pt x="340" y="73"/>
                      </a:cubicBezTo>
                      <a:cubicBezTo>
                        <a:pt x="342" y="75"/>
                        <a:pt x="336" y="77"/>
                        <a:pt x="341" y="79"/>
                      </a:cubicBezTo>
                      <a:cubicBezTo>
                        <a:pt x="342" y="77"/>
                        <a:pt x="340" y="75"/>
                        <a:pt x="342" y="73"/>
                      </a:cubicBezTo>
                      <a:cubicBezTo>
                        <a:pt x="342" y="74"/>
                        <a:pt x="342" y="75"/>
                        <a:pt x="342" y="75"/>
                      </a:cubicBezTo>
                      <a:cubicBezTo>
                        <a:pt x="343" y="75"/>
                        <a:pt x="348" y="76"/>
                        <a:pt x="347" y="72"/>
                      </a:cubicBezTo>
                      <a:cubicBezTo>
                        <a:pt x="347" y="69"/>
                        <a:pt x="346" y="71"/>
                        <a:pt x="344" y="70"/>
                      </a:cubicBezTo>
                      <a:cubicBezTo>
                        <a:pt x="346" y="66"/>
                        <a:pt x="345" y="64"/>
                        <a:pt x="346" y="62"/>
                      </a:cubicBezTo>
                      <a:cubicBezTo>
                        <a:pt x="348" y="64"/>
                        <a:pt x="348" y="58"/>
                        <a:pt x="350" y="62"/>
                      </a:cubicBezTo>
                      <a:cubicBezTo>
                        <a:pt x="347" y="62"/>
                        <a:pt x="345" y="67"/>
                        <a:pt x="347" y="70"/>
                      </a:cubicBezTo>
                      <a:cubicBezTo>
                        <a:pt x="351" y="70"/>
                        <a:pt x="345" y="73"/>
                        <a:pt x="348" y="75"/>
                      </a:cubicBezTo>
                      <a:cubicBezTo>
                        <a:pt x="350" y="72"/>
                        <a:pt x="353" y="74"/>
                        <a:pt x="355" y="75"/>
                      </a:cubicBezTo>
                      <a:cubicBezTo>
                        <a:pt x="356" y="74"/>
                        <a:pt x="355" y="73"/>
                        <a:pt x="355" y="72"/>
                      </a:cubicBezTo>
                      <a:cubicBezTo>
                        <a:pt x="353" y="71"/>
                        <a:pt x="353" y="72"/>
                        <a:pt x="351" y="71"/>
                      </a:cubicBezTo>
                      <a:cubicBezTo>
                        <a:pt x="353" y="68"/>
                        <a:pt x="353" y="64"/>
                        <a:pt x="352" y="62"/>
                      </a:cubicBezTo>
                      <a:cubicBezTo>
                        <a:pt x="354" y="61"/>
                        <a:pt x="356" y="62"/>
                        <a:pt x="355" y="64"/>
                      </a:cubicBezTo>
                      <a:cubicBezTo>
                        <a:pt x="356" y="60"/>
                        <a:pt x="359" y="56"/>
                        <a:pt x="361" y="53"/>
                      </a:cubicBezTo>
                      <a:cubicBezTo>
                        <a:pt x="357" y="53"/>
                        <a:pt x="362" y="48"/>
                        <a:pt x="359" y="48"/>
                      </a:cubicBezTo>
                      <a:cubicBezTo>
                        <a:pt x="357" y="50"/>
                        <a:pt x="354" y="50"/>
                        <a:pt x="353" y="49"/>
                      </a:cubicBezTo>
                      <a:cubicBezTo>
                        <a:pt x="354" y="48"/>
                        <a:pt x="354" y="49"/>
                        <a:pt x="355" y="49"/>
                      </a:cubicBezTo>
                      <a:cubicBezTo>
                        <a:pt x="354" y="47"/>
                        <a:pt x="360" y="48"/>
                        <a:pt x="357" y="45"/>
                      </a:cubicBezTo>
                      <a:cubicBezTo>
                        <a:pt x="357" y="49"/>
                        <a:pt x="361" y="48"/>
                        <a:pt x="363" y="50"/>
                      </a:cubicBezTo>
                      <a:cubicBezTo>
                        <a:pt x="363" y="47"/>
                        <a:pt x="365" y="51"/>
                        <a:pt x="367" y="48"/>
                      </a:cubicBezTo>
                      <a:cubicBezTo>
                        <a:pt x="366" y="45"/>
                        <a:pt x="366" y="42"/>
                        <a:pt x="367" y="39"/>
                      </a:cubicBezTo>
                      <a:cubicBezTo>
                        <a:pt x="371" y="36"/>
                        <a:pt x="371" y="30"/>
                        <a:pt x="372" y="26"/>
                      </a:cubicBezTo>
                      <a:cubicBezTo>
                        <a:pt x="375" y="25"/>
                        <a:pt x="377" y="28"/>
                        <a:pt x="378" y="26"/>
                      </a:cubicBezTo>
                      <a:cubicBezTo>
                        <a:pt x="379" y="24"/>
                        <a:pt x="374" y="26"/>
                        <a:pt x="377" y="24"/>
                      </a:cubicBezTo>
                      <a:cubicBezTo>
                        <a:pt x="378" y="24"/>
                        <a:pt x="378" y="24"/>
                        <a:pt x="378" y="24"/>
                      </a:cubicBezTo>
                      <a:cubicBezTo>
                        <a:pt x="377" y="23"/>
                        <a:pt x="382" y="20"/>
                        <a:pt x="378" y="17"/>
                      </a:cubicBezTo>
                      <a:cubicBezTo>
                        <a:pt x="381" y="19"/>
                        <a:pt x="381" y="19"/>
                        <a:pt x="381" y="19"/>
                      </a:cubicBezTo>
                      <a:cubicBezTo>
                        <a:pt x="382" y="19"/>
                        <a:pt x="381" y="18"/>
                        <a:pt x="381" y="17"/>
                      </a:cubicBezTo>
                      <a:cubicBezTo>
                        <a:pt x="382" y="18"/>
                        <a:pt x="383" y="17"/>
                        <a:pt x="384" y="19"/>
                      </a:cubicBezTo>
                      <a:cubicBezTo>
                        <a:pt x="387" y="18"/>
                        <a:pt x="385" y="14"/>
                        <a:pt x="386" y="12"/>
                      </a:cubicBezTo>
                      <a:cubicBezTo>
                        <a:pt x="383" y="13"/>
                        <a:pt x="383" y="13"/>
                        <a:pt x="383" y="13"/>
                      </a:cubicBezTo>
                      <a:cubicBezTo>
                        <a:pt x="383" y="9"/>
                        <a:pt x="386" y="7"/>
                        <a:pt x="387" y="3"/>
                      </a:cubicBezTo>
                      <a:cubicBezTo>
                        <a:pt x="389" y="4"/>
                        <a:pt x="389" y="4"/>
                        <a:pt x="389" y="4"/>
                      </a:cubicBezTo>
                      <a:cubicBezTo>
                        <a:pt x="389" y="2"/>
                        <a:pt x="389" y="2"/>
                        <a:pt x="389" y="2"/>
                      </a:cubicBezTo>
                      <a:cubicBezTo>
                        <a:pt x="391" y="3"/>
                        <a:pt x="393" y="1"/>
                        <a:pt x="391" y="0"/>
                      </a:cubicBezTo>
                      <a:cubicBezTo>
                        <a:pt x="394" y="7"/>
                        <a:pt x="394" y="7"/>
                        <a:pt x="394" y="7"/>
                      </a:cubicBezTo>
                      <a:cubicBezTo>
                        <a:pt x="392" y="8"/>
                        <a:pt x="392" y="4"/>
                        <a:pt x="390" y="5"/>
                      </a:cubicBezTo>
                      <a:cubicBezTo>
                        <a:pt x="388" y="5"/>
                        <a:pt x="387" y="8"/>
                        <a:pt x="389" y="9"/>
                      </a:cubicBezTo>
                      <a:cubicBezTo>
                        <a:pt x="389" y="8"/>
                        <a:pt x="389" y="8"/>
                        <a:pt x="389" y="7"/>
                      </a:cubicBezTo>
                      <a:cubicBezTo>
                        <a:pt x="392" y="8"/>
                        <a:pt x="391" y="9"/>
                        <a:pt x="392" y="11"/>
                      </a:cubicBezTo>
                      <a:cubicBezTo>
                        <a:pt x="392" y="10"/>
                        <a:pt x="393" y="10"/>
                        <a:pt x="393" y="9"/>
                      </a:cubicBezTo>
                      <a:cubicBezTo>
                        <a:pt x="393" y="11"/>
                        <a:pt x="393" y="13"/>
                        <a:pt x="392" y="15"/>
                      </a:cubicBezTo>
                      <a:cubicBezTo>
                        <a:pt x="392" y="13"/>
                        <a:pt x="390" y="15"/>
                        <a:pt x="390" y="14"/>
                      </a:cubicBezTo>
                      <a:cubicBezTo>
                        <a:pt x="392" y="15"/>
                        <a:pt x="392" y="17"/>
                        <a:pt x="390" y="20"/>
                      </a:cubicBezTo>
                      <a:cubicBezTo>
                        <a:pt x="386" y="20"/>
                        <a:pt x="389" y="25"/>
                        <a:pt x="387" y="28"/>
                      </a:cubicBezTo>
                      <a:cubicBezTo>
                        <a:pt x="386" y="26"/>
                        <a:pt x="384" y="23"/>
                        <a:pt x="384" y="21"/>
                      </a:cubicBezTo>
                      <a:cubicBezTo>
                        <a:pt x="382" y="23"/>
                        <a:pt x="383" y="23"/>
                        <a:pt x="381" y="25"/>
                      </a:cubicBezTo>
                      <a:cubicBezTo>
                        <a:pt x="383" y="26"/>
                        <a:pt x="385" y="28"/>
                        <a:pt x="385" y="31"/>
                      </a:cubicBezTo>
                      <a:cubicBezTo>
                        <a:pt x="383" y="31"/>
                        <a:pt x="383" y="31"/>
                        <a:pt x="383" y="31"/>
                      </a:cubicBezTo>
                      <a:cubicBezTo>
                        <a:pt x="383" y="33"/>
                        <a:pt x="386" y="34"/>
                        <a:pt x="384" y="37"/>
                      </a:cubicBezTo>
                      <a:cubicBezTo>
                        <a:pt x="381" y="42"/>
                        <a:pt x="379" y="47"/>
                        <a:pt x="377" y="50"/>
                      </a:cubicBezTo>
                      <a:cubicBezTo>
                        <a:pt x="375" y="50"/>
                        <a:pt x="375" y="50"/>
                        <a:pt x="375" y="50"/>
                      </a:cubicBezTo>
                      <a:cubicBezTo>
                        <a:pt x="378" y="54"/>
                        <a:pt x="373" y="57"/>
                        <a:pt x="373" y="61"/>
                      </a:cubicBezTo>
                      <a:cubicBezTo>
                        <a:pt x="369" y="65"/>
                        <a:pt x="370" y="72"/>
                        <a:pt x="365" y="73"/>
                      </a:cubicBezTo>
                      <a:cubicBezTo>
                        <a:pt x="363" y="82"/>
                        <a:pt x="360" y="89"/>
                        <a:pt x="355" y="98"/>
                      </a:cubicBezTo>
                      <a:cubicBezTo>
                        <a:pt x="354" y="95"/>
                        <a:pt x="354" y="95"/>
                        <a:pt x="354" y="95"/>
                      </a:cubicBezTo>
                      <a:cubicBezTo>
                        <a:pt x="355" y="97"/>
                        <a:pt x="352" y="95"/>
                        <a:pt x="351" y="97"/>
                      </a:cubicBezTo>
                      <a:cubicBezTo>
                        <a:pt x="354" y="96"/>
                        <a:pt x="353" y="100"/>
                        <a:pt x="354" y="102"/>
                      </a:cubicBezTo>
                      <a:cubicBezTo>
                        <a:pt x="350" y="105"/>
                        <a:pt x="349" y="111"/>
                        <a:pt x="349" y="115"/>
                      </a:cubicBezTo>
                      <a:cubicBezTo>
                        <a:pt x="347" y="114"/>
                        <a:pt x="347" y="114"/>
                        <a:pt x="347" y="114"/>
                      </a:cubicBezTo>
                      <a:cubicBezTo>
                        <a:pt x="349" y="119"/>
                        <a:pt x="344" y="122"/>
                        <a:pt x="341" y="126"/>
                      </a:cubicBezTo>
                      <a:cubicBezTo>
                        <a:pt x="340" y="126"/>
                        <a:pt x="338" y="126"/>
                        <a:pt x="337" y="127"/>
                      </a:cubicBezTo>
                      <a:cubicBezTo>
                        <a:pt x="339" y="131"/>
                        <a:pt x="338" y="132"/>
                        <a:pt x="338" y="136"/>
                      </a:cubicBezTo>
                      <a:cubicBezTo>
                        <a:pt x="336" y="138"/>
                        <a:pt x="334" y="142"/>
                        <a:pt x="331" y="144"/>
                      </a:cubicBezTo>
                      <a:cubicBezTo>
                        <a:pt x="330" y="155"/>
                        <a:pt x="322" y="163"/>
                        <a:pt x="319" y="174"/>
                      </a:cubicBezTo>
                      <a:cubicBezTo>
                        <a:pt x="317" y="173"/>
                        <a:pt x="317" y="173"/>
                        <a:pt x="317" y="173"/>
                      </a:cubicBezTo>
                      <a:cubicBezTo>
                        <a:pt x="315" y="185"/>
                        <a:pt x="305" y="193"/>
                        <a:pt x="303" y="202"/>
                      </a:cubicBezTo>
                      <a:cubicBezTo>
                        <a:pt x="300" y="200"/>
                        <a:pt x="300" y="200"/>
                        <a:pt x="300" y="200"/>
                      </a:cubicBezTo>
                      <a:cubicBezTo>
                        <a:pt x="297" y="201"/>
                        <a:pt x="297" y="206"/>
                        <a:pt x="300" y="206"/>
                      </a:cubicBezTo>
                      <a:cubicBezTo>
                        <a:pt x="298" y="208"/>
                        <a:pt x="298" y="213"/>
                        <a:pt x="294" y="213"/>
                      </a:cubicBezTo>
                      <a:cubicBezTo>
                        <a:pt x="292" y="215"/>
                        <a:pt x="294" y="217"/>
                        <a:pt x="293" y="220"/>
                      </a:cubicBezTo>
                      <a:cubicBezTo>
                        <a:pt x="289" y="224"/>
                        <a:pt x="288" y="226"/>
                        <a:pt x="286" y="231"/>
                      </a:cubicBezTo>
                      <a:cubicBezTo>
                        <a:pt x="287" y="230"/>
                        <a:pt x="287" y="230"/>
                        <a:pt x="287" y="230"/>
                      </a:cubicBezTo>
                      <a:cubicBezTo>
                        <a:pt x="286" y="229"/>
                        <a:pt x="285" y="228"/>
                        <a:pt x="284" y="229"/>
                      </a:cubicBezTo>
                      <a:cubicBezTo>
                        <a:pt x="284" y="231"/>
                        <a:pt x="279" y="235"/>
                        <a:pt x="284" y="235"/>
                      </a:cubicBezTo>
                      <a:cubicBezTo>
                        <a:pt x="279" y="239"/>
                        <a:pt x="279" y="248"/>
                        <a:pt x="273" y="251"/>
                      </a:cubicBezTo>
                      <a:cubicBezTo>
                        <a:pt x="274" y="251"/>
                        <a:pt x="274" y="252"/>
                        <a:pt x="274" y="253"/>
                      </a:cubicBezTo>
                      <a:cubicBezTo>
                        <a:pt x="272" y="258"/>
                        <a:pt x="267" y="261"/>
                        <a:pt x="266" y="265"/>
                      </a:cubicBezTo>
                      <a:cubicBezTo>
                        <a:pt x="265" y="266"/>
                        <a:pt x="265" y="263"/>
                        <a:pt x="264" y="265"/>
                      </a:cubicBezTo>
                      <a:cubicBezTo>
                        <a:pt x="264" y="266"/>
                        <a:pt x="265" y="266"/>
                        <a:pt x="265" y="267"/>
                      </a:cubicBezTo>
                      <a:cubicBezTo>
                        <a:pt x="263" y="276"/>
                        <a:pt x="255" y="280"/>
                        <a:pt x="251" y="287"/>
                      </a:cubicBezTo>
                      <a:cubicBezTo>
                        <a:pt x="246" y="299"/>
                        <a:pt x="238" y="311"/>
                        <a:pt x="232" y="322"/>
                      </a:cubicBezTo>
                      <a:cubicBezTo>
                        <a:pt x="231" y="321"/>
                        <a:pt x="231" y="321"/>
                        <a:pt x="231" y="321"/>
                      </a:cubicBezTo>
                      <a:cubicBezTo>
                        <a:pt x="232" y="326"/>
                        <a:pt x="223" y="328"/>
                        <a:pt x="225" y="333"/>
                      </a:cubicBezTo>
                      <a:cubicBezTo>
                        <a:pt x="224" y="334"/>
                        <a:pt x="223" y="336"/>
                        <a:pt x="222" y="335"/>
                      </a:cubicBezTo>
                      <a:cubicBezTo>
                        <a:pt x="222" y="339"/>
                        <a:pt x="215" y="342"/>
                        <a:pt x="215" y="347"/>
                      </a:cubicBezTo>
                      <a:cubicBezTo>
                        <a:pt x="216" y="347"/>
                        <a:pt x="215" y="347"/>
                        <a:pt x="215" y="346"/>
                      </a:cubicBezTo>
                      <a:cubicBezTo>
                        <a:pt x="211" y="349"/>
                        <a:pt x="211" y="354"/>
                        <a:pt x="207" y="358"/>
                      </a:cubicBezTo>
                      <a:cubicBezTo>
                        <a:pt x="207" y="357"/>
                        <a:pt x="207" y="356"/>
                        <a:pt x="207" y="356"/>
                      </a:cubicBezTo>
                      <a:cubicBezTo>
                        <a:pt x="204" y="357"/>
                        <a:pt x="207" y="362"/>
                        <a:pt x="203" y="360"/>
                      </a:cubicBezTo>
                      <a:cubicBezTo>
                        <a:pt x="202" y="361"/>
                        <a:pt x="204" y="362"/>
                        <a:pt x="205" y="362"/>
                      </a:cubicBezTo>
                      <a:cubicBezTo>
                        <a:pt x="201" y="366"/>
                        <a:pt x="198" y="371"/>
                        <a:pt x="196" y="377"/>
                      </a:cubicBezTo>
                      <a:cubicBezTo>
                        <a:pt x="193" y="382"/>
                        <a:pt x="191" y="388"/>
                        <a:pt x="189" y="393"/>
                      </a:cubicBezTo>
                      <a:cubicBezTo>
                        <a:pt x="182" y="399"/>
                        <a:pt x="182" y="390"/>
                        <a:pt x="182" y="397"/>
                      </a:cubicBezTo>
                      <a:cubicBezTo>
                        <a:pt x="181" y="397"/>
                        <a:pt x="183" y="398"/>
                        <a:pt x="182" y="398"/>
                      </a:cubicBezTo>
                      <a:cubicBezTo>
                        <a:pt x="182" y="401"/>
                        <a:pt x="176" y="399"/>
                        <a:pt x="177" y="402"/>
                      </a:cubicBezTo>
                      <a:cubicBezTo>
                        <a:pt x="180" y="402"/>
                        <a:pt x="178" y="404"/>
                        <a:pt x="179" y="404"/>
                      </a:cubicBezTo>
                      <a:cubicBezTo>
                        <a:pt x="175" y="408"/>
                        <a:pt x="172" y="408"/>
                        <a:pt x="172" y="412"/>
                      </a:cubicBezTo>
                      <a:cubicBezTo>
                        <a:pt x="171" y="411"/>
                        <a:pt x="171" y="411"/>
                        <a:pt x="171" y="411"/>
                      </a:cubicBezTo>
                      <a:cubicBezTo>
                        <a:pt x="172" y="417"/>
                        <a:pt x="167" y="421"/>
                        <a:pt x="170" y="427"/>
                      </a:cubicBezTo>
                      <a:cubicBezTo>
                        <a:pt x="166" y="432"/>
                        <a:pt x="164" y="439"/>
                        <a:pt x="162" y="445"/>
                      </a:cubicBezTo>
                      <a:cubicBezTo>
                        <a:pt x="159" y="451"/>
                        <a:pt x="157" y="456"/>
                        <a:pt x="155" y="462"/>
                      </a:cubicBezTo>
                      <a:cubicBezTo>
                        <a:pt x="150" y="474"/>
                        <a:pt x="145" y="486"/>
                        <a:pt x="140" y="498"/>
                      </a:cubicBezTo>
                      <a:cubicBezTo>
                        <a:pt x="129" y="521"/>
                        <a:pt x="120" y="545"/>
                        <a:pt x="107" y="567"/>
                      </a:cubicBezTo>
                      <a:cubicBezTo>
                        <a:pt x="101" y="571"/>
                        <a:pt x="101" y="572"/>
                        <a:pt x="99" y="579"/>
                      </a:cubicBezTo>
                      <a:cubicBezTo>
                        <a:pt x="99" y="578"/>
                        <a:pt x="99" y="578"/>
                        <a:pt x="98" y="578"/>
                      </a:cubicBezTo>
                      <a:cubicBezTo>
                        <a:pt x="101" y="579"/>
                        <a:pt x="97" y="582"/>
                        <a:pt x="99" y="584"/>
                      </a:cubicBezTo>
                      <a:cubicBezTo>
                        <a:pt x="94" y="593"/>
                        <a:pt x="91" y="601"/>
                        <a:pt x="87" y="610"/>
                      </a:cubicBezTo>
                      <a:cubicBezTo>
                        <a:pt x="87" y="608"/>
                        <a:pt x="85" y="607"/>
                        <a:pt x="85" y="608"/>
                      </a:cubicBezTo>
                      <a:cubicBezTo>
                        <a:pt x="85" y="611"/>
                        <a:pt x="85" y="611"/>
                        <a:pt x="85" y="611"/>
                      </a:cubicBezTo>
                      <a:cubicBezTo>
                        <a:pt x="85" y="611"/>
                        <a:pt x="85" y="611"/>
                        <a:pt x="85" y="611"/>
                      </a:cubicBezTo>
                      <a:cubicBezTo>
                        <a:pt x="84" y="612"/>
                        <a:pt x="85" y="614"/>
                        <a:pt x="87" y="613"/>
                      </a:cubicBezTo>
                      <a:cubicBezTo>
                        <a:pt x="84" y="619"/>
                        <a:pt x="82" y="625"/>
                        <a:pt x="79" y="631"/>
                      </a:cubicBezTo>
                      <a:cubicBezTo>
                        <a:pt x="76" y="636"/>
                        <a:pt x="72" y="641"/>
                        <a:pt x="69" y="647"/>
                      </a:cubicBezTo>
                      <a:cubicBezTo>
                        <a:pt x="62" y="657"/>
                        <a:pt x="55" y="667"/>
                        <a:pt x="49" y="678"/>
                      </a:cubicBezTo>
                      <a:cubicBezTo>
                        <a:pt x="45" y="683"/>
                        <a:pt x="42" y="690"/>
                        <a:pt x="39" y="696"/>
                      </a:cubicBezTo>
                      <a:cubicBezTo>
                        <a:pt x="36" y="700"/>
                        <a:pt x="33" y="703"/>
                        <a:pt x="29" y="707"/>
                      </a:cubicBezTo>
                      <a:cubicBezTo>
                        <a:pt x="26" y="710"/>
                        <a:pt x="23" y="713"/>
                        <a:pt x="20" y="717"/>
                      </a:cubicBezTo>
                      <a:cubicBezTo>
                        <a:pt x="14" y="724"/>
                        <a:pt x="9" y="731"/>
                        <a:pt x="5" y="740"/>
                      </a:cubicBezTo>
                      <a:cubicBezTo>
                        <a:pt x="5" y="740"/>
                        <a:pt x="0" y="733"/>
                        <a:pt x="3" y="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10" name="Freeform 141"/>
                <p:cNvSpPr>
                  <a:spLocks/>
                </p:cNvSpPr>
                <p:nvPr/>
              </p:nvSpPr>
              <p:spPr bwMode="auto">
                <a:xfrm>
                  <a:off x="4232" y="1480"/>
                  <a:ext cx="1" cy="0"/>
                </a:xfrm>
                <a:custGeom>
                  <a:avLst/>
                  <a:gdLst>
                    <a:gd name="T0" fmla="*/ 5 w 5"/>
                    <a:gd name="T1" fmla="*/ 1 h 3"/>
                    <a:gd name="T2" fmla="*/ 0 w 5"/>
                    <a:gd name="T3" fmla="*/ 0 h 3"/>
                    <a:gd name="T4" fmla="*/ 5 w 5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" h="3">
                      <a:moveTo>
                        <a:pt x="5" y="1"/>
                      </a:moveTo>
                      <a:cubicBezTo>
                        <a:pt x="3" y="1"/>
                        <a:pt x="1" y="3"/>
                        <a:pt x="0" y="0"/>
                      </a:cubicBezTo>
                      <a:cubicBezTo>
                        <a:pt x="1" y="1"/>
                        <a:pt x="3" y="0"/>
                        <a:pt x="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11" name="Freeform 142"/>
                <p:cNvSpPr>
                  <a:spLocks/>
                </p:cNvSpPr>
                <p:nvPr/>
              </p:nvSpPr>
              <p:spPr bwMode="auto">
                <a:xfrm>
                  <a:off x="4224" y="1490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2 h 2"/>
                    <a:gd name="T4" fmla="*/ 1 w 2"/>
                    <a:gd name="T5" fmla="*/ 0 h 2"/>
                    <a:gd name="T6" fmla="*/ 2 w 2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1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12" name="Freeform 143"/>
                <p:cNvSpPr>
                  <a:spLocks/>
                </p:cNvSpPr>
                <p:nvPr/>
              </p:nvSpPr>
              <p:spPr bwMode="auto">
                <a:xfrm>
                  <a:off x="4223" y="1492"/>
                  <a:ext cx="0" cy="1"/>
                </a:xfrm>
                <a:custGeom>
                  <a:avLst/>
                  <a:gdLst>
                    <a:gd name="T0" fmla="*/ 1 w 1"/>
                    <a:gd name="T1" fmla="*/ 6 h 6"/>
                    <a:gd name="T2" fmla="*/ 1 w 1"/>
                    <a:gd name="T3" fmla="*/ 0 h 6"/>
                    <a:gd name="T4" fmla="*/ 1 w 1"/>
                    <a:gd name="T5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6">
                      <a:moveTo>
                        <a:pt x="1" y="6"/>
                      </a:moveTo>
                      <a:cubicBezTo>
                        <a:pt x="0" y="5"/>
                        <a:pt x="1" y="2"/>
                        <a:pt x="1" y="0"/>
                      </a:cubicBezTo>
                      <a:lnTo>
                        <a:pt x="1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13" name="Freeform 144"/>
                <p:cNvSpPr>
                  <a:spLocks/>
                </p:cNvSpPr>
                <p:nvPr/>
              </p:nvSpPr>
              <p:spPr bwMode="auto">
                <a:xfrm>
                  <a:off x="4220" y="1495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1" y="2"/>
                        <a:pt x="0" y="1"/>
                        <a:pt x="1" y="0"/>
                      </a:cubicBezTo>
                      <a:cubicBezTo>
                        <a:pt x="2" y="0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14" name="Freeform 145"/>
                <p:cNvSpPr>
                  <a:spLocks/>
                </p:cNvSpPr>
                <p:nvPr/>
              </p:nvSpPr>
              <p:spPr bwMode="auto">
                <a:xfrm>
                  <a:off x="4221" y="1496"/>
                  <a:ext cx="0" cy="1"/>
                </a:xfrm>
                <a:custGeom>
                  <a:avLst/>
                  <a:gdLst>
                    <a:gd name="T0" fmla="*/ 3 w 3"/>
                    <a:gd name="T1" fmla="*/ 2 h 4"/>
                    <a:gd name="T2" fmla="*/ 0 w 3"/>
                    <a:gd name="T3" fmla="*/ 3 h 4"/>
                    <a:gd name="T4" fmla="*/ 3 w 3"/>
                    <a:gd name="T5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4">
                      <a:moveTo>
                        <a:pt x="3" y="2"/>
                      </a:moveTo>
                      <a:cubicBezTo>
                        <a:pt x="2" y="3"/>
                        <a:pt x="1" y="3"/>
                        <a:pt x="0" y="3"/>
                      </a:cubicBezTo>
                      <a:cubicBezTo>
                        <a:pt x="1" y="4"/>
                        <a:pt x="1" y="0"/>
                        <a:pt x="3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15" name="Freeform 146"/>
                <p:cNvSpPr>
                  <a:spLocks/>
                </p:cNvSpPr>
                <p:nvPr/>
              </p:nvSpPr>
              <p:spPr bwMode="auto">
                <a:xfrm>
                  <a:off x="4217" y="1502"/>
                  <a:ext cx="0" cy="0"/>
                </a:xfrm>
                <a:custGeom>
                  <a:avLst/>
                  <a:gdLst>
                    <a:gd name="T0" fmla="*/ 2 w 2"/>
                    <a:gd name="T1" fmla="*/ 1 h 4"/>
                    <a:gd name="T2" fmla="*/ 0 w 2"/>
                    <a:gd name="T3" fmla="*/ 4 h 4"/>
                    <a:gd name="T4" fmla="*/ 2 w 2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4">
                      <a:moveTo>
                        <a:pt x="2" y="1"/>
                      </a:moveTo>
                      <a:cubicBezTo>
                        <a:pt x="1" y="2"/>
                        <a:pt x="2" y="4"/>
                        <a:pt x="0" y="4"/>
                      </a:cubicBezTo>
                      <a:cubicBezTo>
                        <a:pt x="1" y="3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16" name="Freeform 147"/>
                <p:cNvSpPr>
                  <a:spLocks/>
                </p:cNvSpPr>
                <p:nvPr/>
              </p:nvSpPr>
              <p:spPr bwMode="auto">
                <a:xfrm>
                  <a:off x="4216" y="1505"/>
                  <a:ext cx="0" cy="0"/>
                </a:xfrm>
                <a:custGeom>
                  <a:avLst/>
                  <a:gdLst>
                    <a:gd name="T0" fmla="*/ 2 w 2"/>
                    <a:gd name="T1" fmla="*/ 0 h 2"/>
                    <a:gd name="T2" fmla="*/ 1 w 2"/>
                    <a:gd name="T3" fmla="*/ 1 h 2"/>
                    <a:gd name="T4" fmla="*/ 0 w 2"/>
                    <a:gd name="T5" fmla="*/ 0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2"/>
                        <a:pt x="0" y="0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17" name="Rectangle 148"/>
                <p:cNvSpPr>
                  <a:spLocks noChangeArrowheads="1"/>
                </p:cNvSpPr>
                <p:nvPr/>
              </p:nvSpPr>
              <p:spPr bwMode="auto">
                <a:xfrm>
                  <a:off x="4189" y="1555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18" name="Freeform 149"/>
                <p:cNvSpPr>
                  <a:spLocks/>
                </p:cNvSpPr>
                <p:nvPr/>
              </p:nvSpPr>
              <p:spPr bwMode="auto">
                <a:xfrm>
                  <a:off x="4176" y="1577"/>
                  <a:ext cx="0" cy="1"/>
                </a:xfrm>
                <a:custGeom>
                  <a:avLst/>
                  <a:gdLst>
                    <a:gd name="T0" fmla="*/ 2 w 2"/>
                    <a:gd name="T1" fmla="*/ 1 h 3"/>
                    <a:gd name="T2" fmla="*/ 0 w 2"/>
                    <a:gd name="T3" fmla="*/ 1 h 3"/>
                    <a:gd name="T4" fmla="*/ 2 w 2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1"/>
                      </a:moveTo>
                      <a:cubicBezTo>
                        <a:pt x="2" y="3"/>
                        <a:pt x="0" y="1"/>
                        <a:pt x="0" y="1"/>
                      </a:cubicBezTo>
                      <a:cubicBezTo>
                        <a:pt x="0" y="0"/>
                        <a:pt x="1" y="3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19" name="Rectangle 150"/>
                <p:cNvSpPr>
                  <a:spLocks noChangeArrowheads="1"/>
                </p:cNvSpPr>
                <p:nvPr/>
              </p:nvSpPr>
              <p:spPr bwMode="auto">
                <a:xfrm>
                  <a:off x="4172" y="1591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0" name="Freeform 151"/>
                <p:cNvSpPr>
                  <a:spLocks/>
                </p:cNvSpPr>
                <p:nvPr/>
              </p:nvSpPr>
              <p:spPr bwMode="auto">
                <a:xfrm>
                  <a:off x="3861" y="1588"/>
                  <a:ext cx="1" cy="1"/>
                </a:xfrm>
                <a:custGeom>
                  <a:avLst/>
                  <a:gdLst>
                    <a:gd name="T0" fmla="*/ 3 w 4"/>
                    <a:gd name="T1" fmla="*/ 2 h 2"/>
                    <a:gd name="T2" fmla="*/ 3 w 4"/>
                    <a:gd name="T3" fmla="*/ 0 h 2"/>
                    <a:gd name="T4" fmla="*/ 3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3" y="2"/>
                      </a:moveTo>
                      <a:cubicBezTo>
                        <a:pt x="3" y="0"/>
                        <a:pt x="0" y="2"/>
                        <a:pt x="3" y="0"/>
                      </a:cubicBezTo>
                      <a:cubicBezTo>
                        <a:pt x="4" y="1"/>
                        <a:pt x="4" y="2"/>
                        <a:pt x="3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1" name="Freeform 152"/>
                <p:cNvSpPr>
                  <a:spLocks/>
                </p:cNvSpPr>
                <p:nvPr/>
              </p:nvSpPr>
              <p:spPr bwMode="auto">
                <a:xfrm>
                  <a:off x="3812" y="1589"/>
                  <a:ext cx="49" cy="131"/>
                </a:xfrm>
                <a:custGeom>
                  <a:avLst/>
                  <a:gdLst>
                    <a:gd name="T0" fmla="*/ 31 w 218"/>
                    <a:gd name="T1" fmla="*/ 506 h 571"/>
                    <a:gd name="T2" fmla="*/ 40 w 218"/>
                    <a:gd name="T3" fmla="*/ 490 h 571"/>
                    <a:gd name="T4" fmla="*/ 52 w 218"/>
                    <a:gd name="T5" fmla="*/ 455 h 571"/>
                    <a:gd name="T6" fmla="*/ 58 w 218"/>
                    <a:gd name="T7" fmla="*/ 444 h 571"/>
                    <a:gd name="T8" fmla="*/ 79 w 218"/>
                    <a:gd name="T9" fmla="*/ 410 h 571"/>
                    <a:gd name="T10" fmla="*/ 85 w 218"/>
                    <a:gd name="T11" fmla="*/ 399 h 571"/>
                    <a:gd name="T12" fmla="*/ 92 w 218"/>
                    <a:gd name="T13" fmla="*/ 378 h 571"/>
                    <a:gd name="T14" fmla="*/ 100 w 218"/>
                    <a:gd name="T15" fmla="*/ 362 h 571"/>
                    <a:gd name="T16" fmla="*/ 106 w 218"/>
                    <a:gd name="T17" fmla="*/ 353 h 571"/>
                    <a:gd name="T18" fmla="*/ 107 w 218"/>
                    <a:gd name="T19" fmla="*/ 343 h 571"/>
                    <a:gd name="T20" fmla="*/ 111 w 218"/>
                    <a:gd name="T21" fmla="*/ 322 h 571"/>
                    <a:gd name="T22" fmla="*/ 116 w 218"/>
                    <a:gd name="T23" fmla="*/ 311 h 571"/>
                    <a:gd name="T24" fmla="*/ 117 w 218"/>
                    <a:gd name="T25" fmla="*/ 298 h 571"/>
                    <a:gd name="T26" fmla="*/ 124 w 218"/>
                    <a:gd name="T27" fmla="*/ 284 h 571"/>
                    <a:gd name="T28" fmla="*/ 128 w 218"/>
                    <a:gd name="T29" fmla="*/ 266 h 571"/>
                    <a:gd name="T30" fmla="*/ 136 w 218"/>
                    <a:gd name="T31" fmla="*/ 246 h 571"/>
                    <a:gd name="T32" fmla="*/ 136 w 218"/>
                    <a:gd name="T33" fmla="*/ 236 h 571"/>
                    <a:gd name="T34" fmla="*/ 141 w 218"/>
                    <a:gd name="T35" fmla="*/ 228 h 571"/>
                    <a:gd name="T36" fmla="*/ 140 w 218"/>
                    <a:gd name="T37" fmla="*/ 220 h 571"/>
                    <a:gd name="T38" fmla="*/ 141 w 218"/>
                    <a:gd name="T39" fmla="*/ 216 h 571"/>
                    <a:gd name="T40" fmla="*/ 142 w 218"/>
                    <a:gd name="T41" fmla="*/ 206 h 571"/>
                    <a:gd name="T42" fmla="*/ 149 w 218"/>
                    <a:gd name="T43" fmla="*/ 176 h 571"/>
                    <a:gd name="T44" fmla="*/ 151 w 218"/>
                    <a:gd name="T45" fmla="*/ 164 h 571"/>
                    <a:gd name="T46" fmla="*/ 154 w 218"/>
                    <a:gd name="T47" fmla="*/ 154 h 571"/>
                    <a:gd name="T48" fmla="*/ 160 w 218"/>
                    <a:gd name="T49" fmla="*/ 129 h 571"/>
                    <a:gd name="T50" fmla="*/ 168 w 218"/>
                    <a:gd name="T51" fmla="*/ 125 h 571"/>
                    <a:gd name="T52" fmla="*/ 164 w 218"/>
                    <a:gd name="T53" fmla="*/ 115 h 571"/>
                    <a:gd name="T54" fmla="*/ 159 w 218"/>
                    <a:gd name="T55" fmla="*/ 106 h 571"/>
                    <a:gd name="T56" fmla="*/ 165 w 218"/>
                    <a:gd name="T57" fmla="*/ 95 h 571"/>
                    <a:gd name="T58" fmla="*/ 163 w 218"/>
                    <a:gd name="T59" fmla="*/ 90 h 571"/>
                    <a:gd name="T60" fmla="*/ 166 w 218"/>
                    <a:gd name="T61" fmla="*/ 86 h 571"/>
                    <a:gd name="T62" fmla="*/ 175 w 218"/>
                    <a:gd name="T63" fmla="*/ 79 h 571"/>
                    <a:gd name="T64" fmla="*/ 172 w 218"/>
                    <a:gd name="T65" fmla="*/ 68 h 571"/>
                    <a:gd name="T66" fmla="*/ 176 w 218"/>
                    <a:gd name="T67" fmla="*/ 64 h 571"/>
                    <a:gd name="T68" fmla="*/ 175 w 218"/>
                    <a:gd name="T69" fmla="*/ 55 h 571"/>
                    <a:gd name="T70" fmla="*/ 179 w 218"/>
                    <a:gd name="T71" fmla="*/ 46 h 571"/>
                    <a:gd name="T72" fmla="*/ 185 w 218"/>
                    <a:gd name="T73" fmla="*/ 53 h 571"/>
                    <a:gd name="T74" fmla="*/ 186 w 218"/>
                    <a:gd name="T75" fmla="*/ 36 h 571"/>
                    <a:gd name="T76" fmla="*/ 205 w 218"/>
                    <a:gd name="T77" fmla="*/ 19 h 571"/>
                    <a:gd name="T78" fmla="*/ 209 w 218"/>
                    <a:gd name="T79" fmla="*/ 14 h 571"/>
                    <a:gd name="T80" fmla="*/ 215 w 218"/>
                    <a:gd name="T81" fmla="*/ 0 h 571"/>
                    <a:gd name="T82" fmla="*/ 217 w 218"/>
                    <a:gd name="T83" fmla="*/ 8 h 571"/>
                    <a:gd name="T84" fmla="*/ 207 w 218"/>
                    <a:gd name="T85" fmla="*/ 18 h 571"/>
                    <a:gd name="T86" fmla="*/ 204 w 218"/>
                    <a:gd name="T87" fmla="*/ 45 h 571"/>
                    <a:gd name="T88" fmla="*/ 194 w 218"/>
                    <a:gd name="T89" fmla="*/ 86 h 571"/>
                    <a:gd name="T90" fmla="*/ 184 w 218"/>
                    <a:gd name="T91" fmla="*/ 132 h 571"/>
                    <a:gd name="T92" fmla="*/ 177 w 218"/>
                    <a:gd name="T93" fmla="*/ 170 h 571"/>
                    <a:gd name="T94" fmla="*/ 172 w 218"/>
                    <a:gd name="T95" fmla="*/ 198 h 571"/>
                    <a:gd name="T96" fmla="*/ 157 w 218"/>
                    <a:gd name="T97" fmla="*/ 255 h 571"/>
                    <a:gd name="T98" fmla="*/ 146 w 218"/>
                    <a:gd name="T99" fmla="*/ 284 h 571"/>
                    <a:gd name="T100" fmla="*/ 131 w 218"/>
                    <a:gd name="T101" fmla="*/ 322 h 571"/>
                    <a:gd name="T102" fmla="*/ 110 w 218"/>
                    <a:gd name="T103" fmla="*/ 397 h 571"/>
                    <a:gd name="T104" fmla="*/ 66 w 218"/>
                    <a:gd name="T105" fmla="*/ 477 h 571"/>
                    <a:gd name="T106" fmla="*/ 30 w 218"/>
                    <a:gd name="T107" fmla="*/ 538 h 5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8" h="571">
                      <a:moveTo>
                        <a:pt x="3" y="560"/>
                      </a:moveTo>
                      <a:cubicBezTo>
                        <a:pt x="0" y="550"/>
                        <a:pt x="11" y="545"/>
                        <a:pt x="10" y="536"/>
                      </a:cubicBezTo>
                      <a:cubicBezTo>
                        <a:pt x="11" y="535"/>
                        <a:pt x="14" y="538"/>
                        <a:pt x="14" y="535"/>
                      </a:cubicBezTo>
                      <a:cubicBezTo>
                        <a:pt x="13" y="526"/>
                        <a:pt x="22" y="517"/>
                        <a:pt x="30" y="511"/>
                      </a:cubicBezTo>
                      <a:cubicBezTo>
                        <a:pt x="31" y="512"/>
                        <a:pt x="31" y="512"/>
                        <a:pt x="31" y="512"/>
                      </a:cubicBezTo>
                      <a:cubicBezTo>
                        <a:pt x="32" y="511"/>
                        <a:pt x="30" y="507"/>
                        <a:pt x="31" y="506"/>
                      </a:cubicBezTo>
                      <a:cubicBezTo>
                        <a:pt x="32" y="506"/>
                        <a:pt x="32" y="507"/>
                        <a:pt x="33" y="507"/>
                      </a:cubicBezTo>
                      <a:cubicBezTo>
                        <a:pt x="31" y="505"/>
                        <a:pt x="34" y="503"/>
                        <a:pt x="33" y="502"/>
                      </a:cubicBezTo>
                      <a:cubicBezTo>
                        <a:pt x="34" y="502"/>
                        <a:pt x="36" y="503"/>
                        <a:pt x="37" y="502"/>
                      </a:cubicBezTo>
                      <a:cubicBezTo>
                        <a:pt x="35" y="500"/>
                        <a:pt x="35" y="500"/>
                        <a:pt x="35" y="500"/>
                      </a:cubicBezTo>
                      <a:cubicBezTo>
                        <a:pt x="31" y="494"/>
                        <a:pt x="39" y="494"/>
                        <a:pt x="39" y="489"/>
                      </a:cubicBezTo>
                      <a:cubicBezTo>
                        <a:pt x="39" y="489"/>
                        <a:pt x="39" y="490"/>
                        <a:pt x="40" y="490"/>
                      </a:cubicBezTo>
                      <a:cubicBezTo>
                        <a:pt x="40" y="482"/>
                        <a:pt x="45" y="475"/>
                        <a:pt x="47" y="468"/>
                      </a:cubicBezTo>
                      <a:cubicBezTo>
                        <a:pt x="48" y="469"/>
                        <a:pt x="49" y="470"/>
                        <a:pt x="50" y="470"/>
                      </a:cubicBezTo>
                      <a:cubicBezTo>
                        <a:pt x="48" y="469"/>
                        <a:pt x="48" y="466"/>
                        <a:pt x="49" y="464"/>
                      </a:cubicBezTo>
                      <a:cubicBezTo>
                        <a:pt x="52" y="465"/>
                        <a:pt x="48" y="460"/>
                        <a:pt x="51" y="459"/>
                      </a:cubicBezTo>
                      <a:cubicBezTo>
                        <a:pt x="51" y="459"/>
                        <a:pt x="51" y="459"/>
                        <a:pt x="51" y="459"/>
                      </a:cubicBezTo>
                      <a:cubicBezTo>
                        <a:pt x="50" y="456"/>
                        <a:pt x="54" y="458"/>
                        <a:pt x="52" y="455"/>
                      </a:cubicBezTo>
                      <a:cubicBezTo>
                        <a:pt x="54" y="455"/>
                        <a:pt x="54" y="455"/>
                        <a:pt x="54" y="455"/>
                      </a:cubicBezTo>
                      <a:cubicBezTo>
                        <a:pt x="51" y="452"/>
                        <a:pt x="57" y="454"/>
                        <a:pt x="56" y="452"/>
                      </a:cubicBezTo>
                      <a:cubicBezTo>
                        <a:pt x="55" y="451"/>
                        <a:pt x="55" y="451"/>
                        <a:pt x="55" y="451"/>
                      </a:cubicBezTo>
                      <a:cubicBezTo>
                        <a:pt x="55" y="450"/>
                        <a:pt x="57" y="450"/>
                        <a:pt x="57" y="449"/>
                      </a:cubicBezTo>
                      <a:cubicBezTo>
                        <a:pt x="58" y="449"/>
                        <a:pt x="58" y="449"/>
                        <a:pt x="58" y="449"/>
                      </a:cubicBezTo>
                      <a:cubicBezTo>
                        <a:pt x="58" y="446"/>
                        <a:pt x="61" y="445"/>
                        <a:pt x="58" y="444"/>
                      </a:cubicBezTo>
                      <a:cubicBezTo>
                        <a:pt x="61" y="444"/>
                        <a:pt x="58" y="447"/>
                        <a:pt x="62" y="447"/>
                      </a:cubicBezTo>
                      <a:cubicBezTo>
                        <a:pt x="64" y="437"/>
                        <a:pt x="69" y="429"/>
                        <a:pt x="73" y="420"/>
                      </a:cubicBezTo>
                      <a:cubicBezTo>
                        <a:pt x="75" y="420"/>
                        <a:pt x="75" y="419"/>
                        <a:pt x="77" y="420"/>
                      </a:cubicBezTo>
                      <a:cubicBezTo>
                        <a:pt x="77" y="419"/>
                        <a:pt x="78" y="416"/>
                        <a:pt x="77" y="415"/>
                      </a:cubicBezTo>
                      <a:cubicBezTo>
                        <a:pt x="77" y="415"/>
                        <a:pt x="79" y="415"/>
                        <a:pt x="79" y="415"/>
                      </a:cubicBezTo>
                      <a:cubicBezTo>
                        <a:pt x="81" y="414"/>
                        <a:pt x="77" y="411"/>
                        <a:pt x="79" y="410"/>
                      </a:cubicBezTo>
                      <a:cubicBezTo>
                        <a:pt x="79" y="411"/>
                        <a:pt x="80" y="412"/>
                        <a:pt x="81" y="412"/>
                      </a:cubicBezTo>
                      <a:cubicBezTo>
                        <a:pt x="80" y="410"/>
                        <a:pt x="81" y="408"/>
                        <a:pt x="81" y="406"/>
                      </a:cubicBezTo>
                      <a:cubicBezTo>
                        <a:pt x="82" y="406"/>
                        <a:pt x="82" y="407"/>
                        <a:pt x="83" y="407"/>
                      </a:cubicBezTo>
                      <a:cubicBezTo>
                        <a:pt x="81" y="404"/>
                        <a:pt x="85" y="404"/>
                        <a:pt x="84" y="402"/>
                      </a:cubicBezTo>
                      <a:cubicBezTo>
                        <a:pt x="85" y="403"/>
                        <a:pt x="85" y="403"/>
                        <a:pt x="85" y="403"/>
                      </a:cubicBezTo>
                      <a:cubicBezTo>
                        <a:pt x="89" y="401"/>
                        <a:pt x="83" y="401"/>
                        <a:pt x="85" y="399"/>
                      </a:cubicBezTo>
                      <a:cubicBezTo>
                        <a:pt x="85" y="400"/>
                        <a:pt x="86" y="400"/>
                        <a:pt x="86" y="400"/>
                      </a:cubicBezTo>
                      <a:cubicBezTo>
                        <a:pt x="85" y="397"/>
                        <a:pt x="87" y="394"/>
                        <a:pt x="87" y="391"/>
                      </a:cubicBezTo>
                      <a:cubicBezTo>
                        <a:pt x="88" y="391"/>
                        <a:pt x="88" y="392"/>
                        <a:pt x="88" y="392"/>
                      </a:cubicBezTo>
                      <a:cubicBezTo>
                        <a:pt x="89" y="389"/>
                        <a:pt x="91" y="387"/>
                        <a:pt x="91" y="384"/>
                      </a:cubicBezTo>
                      <a:cubicBezTo>
                        <a:pt x="92" y="383"/>
                        <a:pt x="95" y="386"/>
                        <a:pt x="95" y="383"/>
                      </a:cubicBezTo>
                      <a:cubicBezTo>
                        <a:pt x="92" y="382"/>
                        <a:pt x="96" y="378"/>
                        <a:pt x="92" y="378"/>
                      </a:cubicBezTo>
                      <a:cubicBezTo>
                        <a:pt x="93" y="376"/>
                        <a:pt x="96" y="373"/>
                        <a:pt x="96" y="371"/>
                      </a:cubicBezTo>
                      <a:cubicBezTo>
                        <a:pt x="96" y="373"/>
                        <a:pt x="100" y="372"/>
                        <a:pt x="99" y="374"/>
                      </a:cubicBezTo>
                      <a:cubicBezTo>
                        <a:pt x="102" y="374"/>
                        <a:pt x="102" y="374"/>
                        <a:pt x="102" y="374"/>
                      </a:cubicBezTo>
                      <a:cubicBezTo>
                        <a:pt x="103" y="374"/>
                        <a:pt x="101" y="375"/>
                        <a:pt x="103" y="375"/>
                      </a:cubicBezTo>
                      <a:cubicBezTo>
                        <a:pt x="103" y="374"/>
                        <a:pt x="103" y="371"/>
                        <a:pt x="104" y="370"/>
                      </a:cubicBezTo>
                      <a:cubicBezTo>
                        <a:pt x="102" y="368"/>
                        <a:pt x="100" y="365"/>
                        <a:pt x="100" y="362"/>
                      </a:cubicBezTo>
                      <a:cubicBezTo>
                        <a:pt x="101" y="364"/>
                        <a:pt x="104" y="363"/>
                        <a:pt x="104" y="364"/>
                      </a:cubicBezTo>
                      <a:cubicBezTo>
                        <a:pt x="100" y="357"/>
                        <a:pt x="100" y="357"/>
                        <a:pt x="100" y="357"/>
                      </a:cubicBezTo>
                      <a:cubicBezTo>
                        <a:pt x="100" y="356"/>
                        <a:pt x="103" y="358"/>
                        <a:pt x="102" y="357"/>
                      </a:cubicBezTo>
                      <a:cubicBezTo>
                        <a:pt x="101" y="356"/>
                        <a:pt x="101" y="355"/>
                        <a:pt x="101" y="355"/>
                      </a:cubicBezTo>
                      <a:cubicBezTo>
                        <a:pt x="101" y="355"/>
                        <a:pt x="101" y="351"/>
                        <a:pt x="105" y="352"/>
                      </a:cubicBezTo>
                      <a:cubicBezTo>
                        <a:pt x="106" y="352"/>
                        <a:pt x="105" y="353"/>
                        <a:pt x="106" y="353"/>
                      </a:cubicBezTo>
                      <a:cubicBezTo>
                        <a:pt x="107" y="351"/>
                        <a:pt x="106" y="351"/>
                        <a:pt x="107" y="349"/>
                      </a:cubicBezTo>
                      <a:cubicBezTo>
                        <a:pt x="107" y="349"/>
                        <a:pt x="107" y="349"/>
                        <a:pt x="107" y="349"/>
                      </a:cubicBezTo>
                      <a:cubicBezTo>
                        <a:pt x="108" y="348"/>
                        <a:pt x="107" y="345"/>
                        <a:pt x="105" y="346"/>
                      </a:cubicBezTo>
                      <a:cubicBezTo>
                        <a:pt x="105" y="347"/>
                        <a:pt x="107" y="346"/>
                        <a:pt x="106" y="347"/>
                      </a:cubicBezTo>
                      <a:cubicBezTo>
                        <a:pt x="104" y="345"/>
                        <a:pt x="104" y="343"/>
                        <a:pt x="105" y="342"/>
                      </a:cubicBezTo>
                      <a:cubicBezTo>
                        <a:pt x="105" y="342"/>
                        <a:pt x="106" y="343"/>
                        <a:pt x="107" y="343"/>
                      </a:cubicBezTo>
                      <a:cubicBezTo>
                        <a:pt x="105" y="340"/>
                        <a:pt x="105" y="337"/>
                        <a:pt x="105" y="334"/>
                      </a:cubicBezTo>
                      <a:cubicBezTo>
                        <a:pt x="104" y="334"/>
                        <a:pt x="108" y="336"/>
                        <a:pt x="107" y="336"/>
                      </a:cubicBezTo>
                      <a:cubicBezTo>
                        <a:pt x="110" y="334"/>
                        <a:pt x="106" y="329"/>
                        <a:pt x="111" y="327"/>
                      </a:cubicBezTo>
                      <a:cubicBezTo>
                        <a:pt x="111" y="328"/>
                        <a:pt x="108" y="327"/>
                        <a:pt x="109" y="327"/>
                      </a:cubicBezTo>
                      <a:cubicBezTo>
                        <a:pt x="109" y="325"/>
                        <a:pt x="112" y="326"/>
                        <a:pt x="111" y="325"/>
                      </a:cubicBezTo>
                      <a:cubicBezTo>
                        <a:pt x="113" y="325"/>
                        <a:pt x="111" y="323"/>
                        <a:pt x="111" y="322"/>
                      </a:cubicBezTo>
                      <a:cubicBezTo>
                        <a:pt x="111" y="321"/>
                        <a:pt x="112" y="322"/>
                        <a:pt x="112" y="323"/>
                      </a:cubicBezTo>
                      <a:cubicBezTo>
                        <a:pt x="111" y="321"/>
                        <a:pt x="112" y="315"/>
                        <a:pt x="115" y="312"/>
                      </a:cubicBezTo>
                      <a:cubicBezTo>
                        <a:pt x="114" y="312"/>
                        <a:pt x="112" y="309"/>
                        <a:pt x="113" y="308"/>
                      </a:cubicBezTo>
                      <a:cubicBezTo>
                        <a:pt x="115" y="309"/>
                        <a:pt x="115" y="309"/>
                        <a:pt x="115" y="309"/>
                      </a:cubicBezTo>
                      <a:cubicBezTo>
                        <a:pt x="116" y="309"/>
                        <a:pt x="115" y="306"/>
                        <a:pt x="117" y="307"/>
                      </a:cubicBezTo>
                      <a:cubicBezTo>
                        <a:pt x="115" y="304"/>
                        <a:pt x="117" y="314"/>
                        <a:pt x="116" y="311"/>
                      </a:cubicBezTo>
                      <a:cubicBezTo>
                        <a:pt x="118" y="311"/>
                        <a:pt x="114" y="307"/>
                        <a:pt x="116" y="308"/>
                      </a:cubicBezTo>
                      <a:cubicBezTo>
                        <a:pt x="117" y="307"/>
                        <a:pt x="115" y="304"/>
                        <a:pt x="117" y="304"/>
                      </a:cubicBezTo>
                      <a:cubicBezTo>
                        <a:pt x="117" y="304"/>
                        <a:pt x="120" y="306"/>
                        <a:pt x="120" y="304"/>
                      </a:cubicBezTo>
                      <a:cubicBezTo>
                        <a:pt x="120" y="302"/>
                        <a:pt x="119" y="303"/>
                        <a:pt x="119" y="301"/>
                      </a:cubicBezTo>
                      <a:cubicBezTo>
                        <a:pt x="119" y="300"/>
                        <a:pt x="119" y="300"/>
                        <a:pt x="119" y="300"/>
                      </a:cubicBezTo>
                      <a:cubicBezTo>
                        <a:pt x="117" y="299"/>
                        <a:pt x="120" y="298"/>
                        <a:pt x="117" y="298"/>
                      </a:cubicBezTo>
                      <a:cubicBezTo>
                        <a:pt x="119" y="298"/>
                        <a:pt x="117" y="295"/>
                        <a:pt x="121" y="296"/>
                      </a:cubicBezTo>
                      <a:cubicBezTo>
                        <a:pt x="123" y="297"/>
                        <a:pt x="123" y="297"/>
                        <a:pt x="123" y="297"/>
                      </a:cubicBezTo>
                      <a:cubicBezTo>
                        <a:pt x="123" y="296"/>
                        <a:pt x="121" y="295"/>
                        <a:pt x="120" y="293"/>
                      </a:cubicBezTo>
                      <a:cubicBezTo>
                        <a:pt x="120" y="293"/>
                        <a:pt x="121" y="293"/>
                        <a:pt x="121" y="294"/>
                      </a:cubicBezTo>
                      <a:cubicBezTo>
                        <a:pt x="117" y="292"/>
                        <a:pt x="122" y="291"/>
                        <a:pt x="120" y="289"/>
                      </a:cubicBezTo>
                      <a:cubicBezTo>
                        <a:pt x="122" y="288"/>
                        <a:pt x="121" y="284"/>
                        <a:pt x="124" y="284"/>
                      </a:cubicBezTo>
                      <a:cubicBezTo>
                        <a:pt x="123" y="282"/>
                        <a:pt x="122" y="280"/>
                        <a:pt x="124" y="278"/>
                      </a:cubicBezTo>
                      <a:cubicBezTo>
                        <a:pt x="124" y="279"/>
                        <a:pt x="124" y="279"/>
                        <a:pt x="125" y="280"/>
                      </a:cubicBezTo>
                      <a:cubicBezTo>
                        <a:pt x="126" y="279"/>
                        <a:pt x="125" y="278"/>
                        <a:pt x="125" y="277"/>
                      </a:cubicBezTo>
                      <a:cubicBezTo>
                        <a:pt x="126" y="278"/>
                        <a:pt x="128" y="276"/>
                        <a:pt x="130" y="275"/>
                      </a:cubicBezTo>
                      <a:cubicBezTo>
                        <a:pt x="129" y="273"/>
                        <a:pt x="127" y="273"/>
                        <a:pt x="126" y="272"/>
                      </a:cubicBezTo>
                      <a:cubicBezTo>
                        <a:pt x="130" y="272"/>
                        <a:pt x="124" y="267"/>
                        <a:pt x="128" y="266"/>
                      </a:cubicBezTo>
                      <a:cubicBezTo>
                        <a:pt x="129" y="267"/>
                        <a:pt x="130" y="269"/>
                        <a:pt x="131" y="268"/>
                      </a:cubicBezTo>
                      <a:cubicBezTo>
                        <a:pt x="135" y="268"/>
                        <a:pt x="129" y="264"/>
                        <a:pt x="131" y="263"/>
                      </a:cubicBezTo>
                      <a:cubicBezTo>
                        <a:pt x="128" y="262"/>
                        <a:pt x="128" y="262"/>
                        <a:pt x="128" y="262"/>
                      </a:cubicBezTo>
                      <a:cubicBezTo>
                        <a:pt x="130" y="262"/>
                        <a:pt x="127" y="258"/>
                        <a:pt x="130" y="259"/>
                      </a:cubicBezTo>
                      <a:cubicBezTo>
                        <a:pt x="129" y="258"/>
                        <a:pt x="132" y="257"/>
                        <a:pt x="129" y="256"/>
                      </a:cubicBezTo>
                      <a:cubicBezTo>
                        <a:pt x="133" y="253"/>
                        <a:pt x="130" y="247"/>
                        <a:pt x="136" y="246"/>
                      </a:cubicBezTo>
                      <a:cubicBezTo>
                        <a:pt x="136" y="245"/>
                        <a:pt x="137" y="244"/>
                        <a:pt x="135" y="244"/>
                      </a:cubicBezTo>
                      <a:cubicBezTo>
                        <a:pt x="133" y="244"/>
                        <a:pt x="136" y="245"/>
                        <a:pt x="134" y="245"/>
                      </a:cubicBezTo>
                      <a:cubicBezTo>
                        <a:pt x="134" y="245"/>
                        <a:pt x="134" y="244"/>
                        <a:pt x="133" y="244"/>
                      </a:cubicBezTo>
                      <a:cubicBezTo>
                        <a:pt x="134" y="243"/>
                        <a:pt x="135" y="242"/>
                        <a:pt x="137" y="244"/>
                      </a:cubicBezTo>
                      <a:cubicBezTo>
                        <a:pt x="140" y="242"/>
                        <a:pt x="132" y="240"/>
                        <a:pt x="134" y="237"/>
                      </a:cubicBezTo>
                      <a:cubicBezTo>
                        <a:pt x="136" y="238"/>
                        <a:pt x="136" y="237"/>
                        <a:pt x="136" y="236"/>
                      </a:cubicBezTo>
                      <a:cubicBezTo>
                        <a:pt x="135" y="234"/>
                        <a:pt x="135" y="234"/>
                        <a:pt x="135" y="234"/>
                      </a:cubicBezTo>
                      <a:cubicBezTo>
                        <a:pt x="136" y="232"/>
                        <a:pt x="138" y="233"/>
                        <a:pt x="140" y="234"/>
                      </a:cubicBezTo>
                      <a:cubicBezTo>
                        <a:pt x="140" y="233"/>
                        <a:pt x="141" y="231"/>
                        <a:pt x="139" y="230"/>
                      </a:cubicBezTo>
                      <a:cubicBezTo>
                        <a:pt x="142" y="230"/>
                        <a:pt x="142" y="230"/>
                        <a:pt x="142" y="230"/>
                      </a:cubicBezTo>
                      <a:cubicBezTo>
                        <a:pt x="140" y="230"/>
                        <a:pt x="141" y="228"/>
                        <a:pt x="141" y="228"/>
                      </a:cubicBezTo>
                      <a:cubicBezTo>
                        <a:pt x="141" y="228"/>
                        <a:pt x="141" y="228"/>
                        <a:pt x="141" y="228"/>
                      </a:cubicBezTo>
                      <a:cubicBezTo>
                        <a:pt x="142" y="228"/>
                        <a:pt x="142" y="227"/>
                        <a:pt x="142" y="226"/>
                      </a:cubicBezTo>
                      <a:cubicBezTo>
                        <a:pt x="140" y="226"/>
                        <a:pt x="139" y="227"/>
                        <a:pt x="139" y="228"/>
                      </a:cubicBezTo>
                      <a:cubicBezTo>
                        <a:pt x="138" y="227"/>
                        <a:pt x="138" y="226"/>
                        <a:pt x="137" y="225"/>
                      </a:cubicBezTo>
                      <a:cubicBezTo>
                        <a:pt x="140" y="226"/>
                        <a:pt x="139" y="223"/>
                        <a:pt x="140" y="222"/>
                      </a:cubicBezTo>
                      <a:cubicBezTo>
                        <a:pt x="141" y="221"/>
                        <a:pt x="138" y="221"/>
                        <a:pt x="138" y="220"/>
                      </a:cubicBezTo>
                      <a:cubicBezTo>
                        <a:pt x="140" y="221"/>
                        <a:pt x="139" y="219"/>
                        <a:pt x="140" y="220"/>
                      </a:cubicBezTo>
                      <a:cubicBezTo>
                        <a:pt x="141" y="220"/>
                        <a:pt x="139" y="221"/>
                        <a:pt x="140" y="221"/>
                      </a:cubicBezTo>
                      <a:cubicBezTo>
                        <a:pt x="141" y="221"/>
                        <a:pt x="143" y="221"/>
                        <a:pt x="142" y="220"/>
                      </a:cubicBezTo>
                      <a:cubicBezTo>
                        <a:pt x="141" y="218"/>
                        <a:pt x="137" y="219"/>
                        <a:pt x="139" y="217"/>
                      </a:cubicBezTo>
                      <a:cubicBezTo>
                        <a:pt x="140" y="218"/>
                        <a:pt x="141" y="218"/>
                        <a:pt x="141" y="219"/>
                      </a:cubicBezTo>
                      <a:cubicBezTo>
                        <a:pt x="143" y="217"/>
                        <a:pt x="143" y="217"/>
                        <a:pt x="143" y="217"/>
                      </a:cubicBezTo>
                      <a:cubicBezTo>
                        <a:pt x="141" y="216"/>
                        <a:pt x="141" y="216"/>
                        <a:pt x="141" y="216"/>
                      </a:cubicBezTo>
                      <a:cubicBezTo>
                        <a:pt x="141" y="216"/>
                        <a:pt x="142" y="217"/>
                        <a:pt x="142" y="216"/>
                      </a:cubicBezTo>
                      <a:cubicBezTo>
                        <a:pt x="140" y="215"/>
                        <a:pt x="142" y="213"/>
                        <a:pt x="140" y="212"/>
                      </a:cubicBezTo>
                      <a:cubicBezTo>
                        <a:pt x="140" y="211"/>
                        <a:pt x="142" y="211"/>
                        <a:pt x="142" y="210"/>
                      </a:cubicBezTo>
                      <a:cubicBezTo>
                        <a:pt x="142" y="210"/>
                        <a:pt x="142" y="210"/>
                        <a:pt x="142" y="210"/>
                      </a:cubicBezTo>
                      <a:cubicBezTo>
                        <a:pt x="144" y="209"/>
                        <a:pt x="143" y="207"/>
                        <a:pt x="142" y="206"/>
                      </a:cubicBezTo>
                      <a:cubicBezTo>
                        <a:pt x="142" y="206"/>
                        <a:pt x="142" y="206"/>
                        <a:pt x="142" y="206"/>
                      </a:cubicBezTo>
                      <a:cubicBezTo>
                        <a:pt x="143" y="205"/>
                        <a:pt x="143" y="204"/>
                        <a:pt x="142" y="203"/>
                      </a:cubicBezTo>
                      <a:cubicBezTo>
                        <a:pt x="144" y="202"/>
                        <a:pt x="150" y="204"/>
                        <a:pt x="147" y="202"/>
                      </a:cubicBezTo>
                      <a:cubicBezTo>
                        <a:pt x="148" y="200"/>
                        <a:pt x="144" y="198"/>
                        <a:pt x="143" y="199"/>
                      </a:cubicBezTo>
                      <a:cubicBezTo>
                        <a:pt x="145" y="196"/>
                        <a:pt x="142" y="192"/>
                        <a:pt x="146" y="190"/>
                      </a:cubicBezTo>
                      <a:cubicBezTo>
                        <a:pt x="145" y="189"/>
                        <a:pt x="145" y="189"/>
                        <a:pt x="145" y="188"/>
                      </a:cubicBezTo>
                      <a:cubicBezTo>
                        <a:pt x="146" y="184"/>
                        <a:pt x="144" y="179"/>
                        <a:pt x="149" y="176"/>
                      </a:cubicBezTo>
                      <a:cubicBezTo>
                        <a:pt x="150" y="178"/>
                        <a:pt x="151" y="177"/>
                        <a:pt x="152" y="177"/>
                      </a:cubicBezTo>
                      <a:cubicBezTo>
                        <a:pt x="151" y="176"/>
                        <a:pt x="154" y="176"/>
                        <a:pt x="151" y="175"/>
                      </a:cubicBezTo>
                      <a:cubicBezTo>
                        <a:pt x="150" y="175"/>
                        <a:pt x="149" y="175"/>
                        <a:pt x="148" y="176"/>
                      </a:cubicBezTo>
                      <a:cubicBezTo>
                        <a:pt x="147" y="173"/>
                        <a:pt x="148" y="169"/>
                        <a:pt x="150" y="168"/>
                      </a:cubicBezTo>
                      <a:cubicBezTo>
                        <a:pt x="149" y="168"/>
                        <a:pt x="149" y="168"/>
                        <a:pt x="148" y="167"/>
                      </a:cubicBezTo>
                      <a:cubicBezTo>
                        <a:pt x="151" y="168"/>
                        <a:pt x="152" y="166"/>
                        <a:pt x="151" y="164"/>
                      </a:cubicBezTo>
                      <a:cubicBezTo>
                        <a:pt x="150" y="164"/>
                        <a:pt x="150" y="164"/>
                        <a:pt x="150" y="164"/>
                      </a:cubicBezTo>
                      <a:cubicBezTo>
                        <a:pt x="152" y="163"/>
                        <a:pt x="152" y="163"/>
                        <a:pt x="152" y="163"/>
                      </a:cubicBezTo>
                      <a:cubicBezTo>
                        <a:pt x="151" y="163"/>
                        <a:pt x="148" y="162"/>
                        <a:pt x="150" y="161"/>
                      </a:cubicBezTo>
                      <a:cubicBezTo>
                        <a:pt x="151" y="161"/>
                        <a:pt x="152" y="161"/>
                        <a:pt x="152" y="161"/>
                      </a:cubicBezTo>
                      <a:cubicBezTo>
                        <a:pt x="151" y="159"/>
                        <a:pt x="149" y="156"/>
                        <a:pt x="151" y="155"/>
                      </a:cubicBezTo>
                      <a:cubicBezTo>
                        <a:pt x="154" y="154"/>
                        <a:pt x="154" y="154"/>
                        <a:pt x="154" y="154"/>
                      </a:cubicBezTo>
                      <a:cubicBezTo>
                        <a:pt x="154" y="154"/>
                        <a:pt x="152" y="152"/>
                        <a:pt x="151" y="153"/>
                      </a:cubicBezTo>
                      <a:cubicBezTo>
                        <a:pt x="154" y="151"/>
                        <a:pt x="154" y="149"/>
                        <a:pt x="157" y="149"/>
                      </a:cubicBezTo>
                      <a:cubicBezTo>
                        <a:pt x="152" y="142"/>
                        <a:pt x="154" y="136"/>
                        <a:pt x="156" y="130"/>
                      </a:cubicBezTo>
                      <a:cubicBezTo>
                        <a:pt x="157" y="131"/>
                        <a:pt x="157" y="131"/>
                        <a:pt x="157" y="131"/>
                      </a:cubicBezTo>
                      <a:cubicBezTo>
                        <a:pt x="158" y="129"/>
                        <a:pt x="155" y="129"/>
                        <a:pt x="156" y="128"/>
                      </a:cubicBezTo>
                      <a:cubicBezTo>
                        <a:pt x="157" y="129"/>
                        <a:pt x="159" y="128"/>
                        <a:pt x="160" y="129"/>
                      </a:cubicBezTo>
                      <a:cubicBezTo>
                        <a:pt x="162" y="128"/>
                        <a:pt x="159" y="126"/>
                        <a:pt x="158" y="125"/>
                      </a:cubicBezTo>
                      <a:cubicBezTo>
                        <a:pt x="157" y="124"/>
                        <a:pt x="159" y="126"/>
                        <a:pt x="157" y="125"/>
                      </a:cubicBezTo>
                      <a:cubicBezTo>
                        <a:pt x="156" y="125"/>
                        <a:pt x="159" y="123"/>
                        <a:pt x="157" y="122"/>
                      </a:cubicBezTo>
                      <a:cubicBezTo>
                        <a:pt x="158" y="121"/>
                        <a:pt x="160" y="122"/>
                        <a:pt x="161" y="123"/>
                      </a:cubicBezTo>
                      <a:cubicBezTo>
                        <a:pt x="160" y="121"/>
                        <a:pt x="160" y="121"/>
                        <a:pt x="160" y="121"/>
                      </a:cubicBezTo>
                      <a:cubicBezTo>
                        <a:pt x="163" y="120"/>
                        <a:pt x="164" y="126"/>
                        <a:pt x="168" y="125"/>
                      </a:cubicBezTo>
                      <a:cubicBezTo>
                        <a:pt x="168" y="124"/>
                        <a:pt x="168" y="124"/>
                        <a:pt x="168" y="124"/>
                      </a:cubicBezTo>
                      <a:cubicBezTo>
                        <a:pt x="171" y="124"/>
                        <a:pt x="171" y="128"/>
                        <a:pt x="172" y="125"/>
                      </a:cubicBezTo>
                      <a:cubicBezTo>
                        <a:pt x="171" y="124"/>
                        <a:pt x="168" y="122"/>
                        <a:pt x="166" y="123"/>
                      </a:cubicBezTo>
                      <a:cubicBezTo>
                        <a:pt x="166" y="120"/>
                        <a:pt x="160" y="120"/>
                        <a:pt x="161" y="117"/>
                      </a:cubicBezTo>
                      <a:cubicBezTo>
                        <a:pt x="163" y="116"/>
                        <a:pt x="161" y="119"/>
                        <a:pt x="163" y="119"/>
                      </a:cubicBezTo>
                      <a:cubicBezTo>
                        <a:pt x="166" y="118"/>
                        <a:pt x="163" y="116"/>
                        <a:pt x="164" y="115"/>
                      </a:cubicBezTo>
                      <a:cubicBezTo>
                        <a:pt x="163" y="116"/>
                        <a:pt x="160" y="114"/>
                        <a:pt x="160" y="113"/>
                      </a:cubicBezTo>
                      <a:cubicBezTo>
                        <a:pt x="162" y="112"/>
                        <a:pt x="162" y="115"/>
                        <a:pt x="163" y="113"/>
                      </a:cubicBezTo>
                      <a:cubicBezTo>
                        <a:pt x="162" y="112"/>
                        <a:pt x="161" y="110"/>
                        <a:pt x="160" y="111"/>
                      </a:cubicBezTo>
                      <a:cubicBezTo>
                        <a:pt x="156" y="110"/>
                        <a:pt x="161" y="109"/>
                        <a:pt x="159" y="108"/>
                      </a:cubicBezTo>
                      <a:cubicBezTo>
                        <a:pt x="161" y="108"/>
                        <a:pt x="164" y="111"/>
                        <a:pt x="166" y="109"/>
                      </a:cubicBezTo>
                      <a:cubicBezTo>
                        <a:pt x="163" y="109"/>
                        <a:pt x="163" y="106"/>
                        <a:pt x="159" y="106"/>
                      </a:cubicBezTo>
                      <a:cubicBezTo>
                        <a:pt x="160" y="105"/>
                        <a:pt x="162" y="106"/>
                        <a:pt x="163" y="107"/>
                      </a:cubicBezTo>
                      <a:cubicBezTo>
                        <a:pt x="165" y="106"/>
                        <a:pt x="160" y="102"/>
                        <a:pt x="165" y="103"/>
                      </a:cubicBezTo>
                      <a:cubicBezTo>
                        <a:pt x="162" y="102"/>
                        <a:pt x="162" y="102"/>
                        <a:pt x="162" y="102"/>
                      </a:cubicBezTo>
                      <a:cubicBezTo>
                        <a:pt x="163" y="102"/>
                        <a:pt x="164" y="101"/>
                        <a:pt x="166" y="101"/>
                      </a:cubicBezTo>
                      <a:cubicBezTo>
                        <a:pt x="166" y="100"/>
                        <a:pt x="163" y="97"/>
                        <a:pt x="167" y="98"/>
                      </a:cubicBezTo>
                      <a:cubicBezTo>
                        <a:pt x="167" y="97"/>
                        <a:pt x="168" y="95"/>
                        <a:pt x="165" y="95"/>
                      </a:cubicBezTo>
                      <a:cubicBezTo>
                        <a:pt x="163" y="96"/>
                        <a:pt x="166" y="97"/>
                        <a:pt x="162" y="97"/>
                      </a:cubicBezTo>
                      <a:cubicBezTo>
                        <a:pt x="166" y="97"/>
                        <a:pt x="163" y="95"/>
                        <a:pt x="162" y="94"/>
                      </a:cubicBezTo>
                      <a:cubicBezTo>
                        <a:pt x="164" y="94"/>
                        <a:pt x="164" y="94"/>
                        <a:pt x="164" y="94"/>
                      </a:cubicBezTo>
                      <a:cubicBezTo>
                        <a:pt x="163" y="93"/>
                        <a:pt x="164" y="92"/>
                        <a:pt x="162" y="91"/>
                      </a:cubicBezTo>
                      <a:cubicBezTo>
                        <a:pt x="163" y="92"/>
                        <a:pt x="164" y="92"/>
                        <a:pt x="165" y="92"/>
                      </a:cubicBezTo>
                      <a:cubicBezTo>
                        <a:pt x="163" y="90"/>
                        <a:pt x="163" y="90"/>
                        <a:pt x="163" y="90"/>
                      </a:cubicBezTo>
                      <a:cubicBezTo>
                        <a:pt x="162" y="88"/>
                        <a:pt x="166" y="91"/>
                        <a:pt x="166" y="88"/>
                      </a:cubicBezTo>
                      <a:cubicBezTo>
                        <a:pt x="168" y="91"/>
                        <a:pt x="168" y="91"/>
                        <a:pt x="168" y="91"/>
                      </a:cubicBezTo>
                      <a:cubicBezTo>
                        <a:pt x="167" y="90"/>
                        <a:pt x="170" y="90"/>
                        <a:pt x="169" y="89"/>
                      </a:cubicBezTo>
                      <a:cubicBezTo>
                        <a:pt x="167" y="88"/>
                        <a:pt x="165" y="86"/>
                        <a:pt x="164" y="86"/>
                      </a:cubicBezTo>
                      <a:cubicBezTo>
                        <a:pt x="163" y="84"/>
                        <a:pt x="166" y="86"/>
                        <a:pt x="165" y="84"/>
                      </a:cubicBezTo>
                      <a:cubicBezTo>
                        <a:pt x="166" y="86"/>
                        <a:pt x="166" y="86"/>
                        <a:pt x="166" y="86"/>
                      </a:cubicBezTo>
                      <a:cubicBezTo>
                        <a:pt x="167" y="87"/>
                        <a:pt x="170" y="86"/>
                        <a:pt x="170" y="84"/>
                      </a:cubicBezTo>
                      <a:cubicBezTo>
                        <a:pt x="170" y="83"/>
                        <a:pt x="168" y="81"/>
                        <a:pt x="166" y="82"/>
                      </a:cubicBezTo>
                      <a:cubicBezTo>
                        <a:pt x="166" y="81"/>
                        <a:pt x="168" y="80"/>
                        <a:pt x="169" y="81"/>
                      </a:cubicBezTo>
                      <a:cubicBezTo>
                        <a:pt x="169" y="79"/>
                        <a:pt x="167" y="81"/>
                        <a:pt x="166" y="79"/>
                      </a:cubicBezTo>
                      <a:cubicBezTo>
                        <a:pt x="168" y="79"/>
                        <a:pt x="170" y="77"/>
                        <a:pt x="172" y="76"/>
                      </a:cubicBezTo>
                      <a:cubicBezTo>
                        <a:pt x="175" y="79"/>
                        <a:pt x="175" y="79"/>
                        <a:pt x="175" y="79"/>
                      </a:cubicBezTo>
                      <a:cubicBezTo>
                        <a:pt x="175" y="78"/>
                        <a:pt x="175" y="78"/>
                        <a:pt x="175" y="78"/>
                      </a:cubicBezTo>
                      <a:cubicBezTo>
                        <a:pt x="178" y="80"/>
                        <a:pt x="178" y="78"/>
                        <a:pt x="180" y="79"/>
                      </a:cubicBezTo>
                      <a:cubicBezTo>
                        <a:pt x="181" y="79"/>
                        <a:pt x="180" y="78"/>
                        <a:pt x="180" y="77"/>
                      </a:cubicBezTo>
                      <a:cubicBezTo>
                        <a:pt x="175" y="78"/>
                        <a:pt x="174" y="72"/>
                        <a:pt x="170" y="72"/>
                      </a:cubicBezTo>
                      <a:cubicBezTo>
                        <a:pt x="170" y="68"/>
                        <a:pt x="181" y="73"/>
                        <a:pt x="175" y="68"/>
                      </a:cubicBezTo>
                      <a:cubicBezTo>
                        <a:pt x="174" y="68"/>
                        <a:pt x="172" y="66"/>
                        <a:pt x="172" y="68"/>
                      </a:cubicBezTo>
                      <a:cubicBezTo>
                        <a:pt x="173" y="66"/>
                        <a:pt x="169" y="65"/>
                        <a:pt x="171" y="63"/>
                      </a:cubicBezTo>
                      <a:cubicBezTo>
                        <a:pt x="172" y="66"/>
                        <a:pt x="175" y="63"/>
                        <a:pt x="177" y="66"/>
                      </a:cubicBezTo>
                      <a:cubicBezTo>
                        <a:pt x="176" y="66"/>
                        <a:pt x="176" y="67"/>
                        <a:pt x="176" y="68"/>
                      </a:cubicBezTo>
                      <a:cubicBezTo>
                        <a:pt x="178" y="67"/>
                        <a:pt x="180" y="69"/>
                        <a:pt x="180" y="67"/>
                      </a:cubicBezTo>
                      <a:cubicBezTo>
                        <a:pt x="180" y="66"/>
                        <a:pt x="181" y="64"/>
                        <a:pt x="179" y="64"/>
                      </a:cubicBezTo>
                      <a:cubicBezTo>
                        <a:pt x="176" y="63"/>
                        <a:pt x="178" y="66"/>
                        <a:pt x="176" y="64"/>
                      </a:cubicBezTo>
                      <a:cubicBezTo>
                        <a:pt x="176" y="62"/>
                        <a:pt x="180" y="62"/>
                        <a:pt x="176" y="60"/>
                      </a:cubicBezTo>
                      <a:cubicBezTo>
                        <a:pt x="176" y="62"/>
                        <a:pt x="174" y="61"/>
                        <a:pt x="172" y="61"/>
                      </a:cubicBezTo>
                      <a:cubicBezTo>
                        <a:pt x="172" y="59"/>
                        <a:pt x="172" y="59"/>
                        <a:pt x="172" y="59"/>
                      </a:cubicBezTo>
                      <a:cubicBezTo>
                        <a:pt x="173" y="59"/>
                        <a:pt x="173" y="59"/>
                        <a:pt x="173" y="59"/>
                      </a:cubicBezTo>
                      <a:cubicBezTo>
                        <a:pt x="175" y="57"/>
                        <a:pt x="171" y="58"/>
                        <a:pt x="172" y="55"/>
                      </a:cubicBezTo>
                      <a:cubicBezTo>
                        <a:pt x="175" y="55"/>
                        <a:pt x="175" y="55"/>
                        <a:pt x="175" y="55"/>
                      </a:cubicBezTo>
                      <a:cubicBezTo>
                        <a:pt x="178" y="56"/>
                        <a:pt x="173" y="58"/>
                        <a:pt x="177" y="59"/>
                      </a:cubicBezTo>
                      <a:cubicBezTo>
                        <a:pt x="178" y="58"/>
                        <a:pt x="176" y="56"/>
                        <a:pt x="178" y="55"/>
                      </a:cubicBezTo>
                      <a:cubicBezTo>
                        <a:pt x="178" y="55"/>
                        <a:pt x="178" y="56"/>
                        <a:pt x="178" y="56"/>
                      </a:cubicBezTo>
                      <a:cubicBezTo>
                        <a:pt x="179" y="56"/>
                        <a:pt x="184" y="57"/>
                        <a:pt x="182" y="54"/>
                      </a:cubicBezTo>
                      <a:cubicBezTo>
                        <a:pt x="181" y="52"/>
                        <a:pt x="180" y="53"/>
                        <a:pt x="179" y="52"/>
                      </a:cubicBezTo>
                      <a:cubicBezTo>
                        <a:pt x="179" y="49"/>
                        <a:pt x="178" y="48"/>
                        <a:pt x="179" y="46"/>
                      </a:cubicBezTo>
                      <a:cubicBezTo>
                        <a:pt x="181" y="47"/>
                        <a:pt x="180" y="43"/>
                        <a:pt x="182" y="46"/>
                      </a:cubicBezTo>
                      <a:cubicBezTo>
                        <a:pt x="180" y="46"/>
                        <a:pt x="179" y="50"/>
                        <a:pt x="182" y="52"/>
                      </a:cubicBezTo>
                      <a:cubicBezTo>
                        <a:pt x="185" y="52"/>
                        <a:pt x="180" y="54"/>
                        <a:pt x="184" y="56"/>
                      </a:cubicBezTo>
                      <a:cubicBezTo>
                        <a:pt x="185" y="54"/>
                        <a:pt x="188" y="55"/>
                        <a:pt x="190" y="56"/>
                      </a:cubicBezTo>
                      <a:cubicBezTo>
                        <a:pt x="191" y="55"/>
                        <a:pt x="190" y="54"/>
                        <a:pt x="190" y="54"/>
                      </a:cubicBezTo>
                      <a:cubicBezTo>
                        <a:pt x="188" y="53"/>
                        <a:pt x="188" y="54"/>
                        <a:pt x="185" y="53"/>
                      </a:cubicBezTo>
                      <a:cubicBezTo>
                        <a:pt x="187" y="50"/>
                        <a:pt x="186" y="48"/>
                        <a:pt x="185" y="46"/>
                      </a:cubicBezTo>
                      <a:cubicBezTo>
                        <a:pt x="186" y="45"/>
                        <a:pt x="188" y="46"/>
                        <a:pt x="188" y="47"/>
                      </a:cubicBezTo>
                      <a:cubicBezTo>
                        <a:pt x="188" y="44"/>
                        <a:pt x="190" y="41"/>
                        <a:pt x="192" y="38"/>
                      </a:cubicBezTo>
                      <a:cubicBezTo>
                        <a:pt x="187" y="39"/>
                        <a:pt x="192" y="35"/>
                        <a:pt x="189" y="35"/>
                      </a:cubicBezTo>
                      <a:cubicBezTo>
                        <a:pt x="187" y="36"/>
                        <a:pt x="184" y="37"/>
                        <a:pt x="183" y="35"/>
                      </a:cubicBezTo>
                      <a:cubicBezTo>
                        <a:pt x="184" y="34"/>
                        <a:pt x="185" y="36"/>
                        <a:pt x="186" y="36"/>
                      </a:cubicBezTo>
                      <a:cubicBezTo>
                        <a:pt x="184" y="34"/>
                        <a:pt x="189" y="35"/>
                        <a:pt x="187" y="33"/>
                      </a:cubicBezTo>
                      <a:cubicBezTo>
                        <a:pt x="187" y="36"/>
                        <a:pt x="191" y="35"/>
                        <a:pt x="193" y="36"/>
                      </a:cubicBezTo>
                      <a:cubicBezTo>
                        <a:pt x="193" y="34"/>
                        <a:pt x="195" y="37"/>
                        <a:pt x="196" y="35"/>
                      </a:cubicBezTo>
                      <a:cubicBezTo>
                        <a:pt x="195" y="33"/>
                        <a:pt x="195" y="30"/>
                        <a:pt x="195" y="28"/>
                      </a:cubicBezTo>
                      <a:cubicBezTo>
                        <a:pt x="199" y="26"/>
                        <a:pt x="198" y="21"/>
                        <a:pt x="199" y="18"/>
                      </a:cubicBezTo>
                      <a:cubicBezTo>
                        <a:pt x="201" y="18"/>
                        <a:pt x="204" y="20"/>
                        <a:pt x="205" y="19"/>
                      </a:cubicBezTo>
                      <a:cubicBezTo>
                        <a:pt x="205" y="17"/>
                        <a:pt x="201" y="19"/>
                        <a:pt x="203" y="17"/>
                      </a:cubicBezTo>
                      <a:cubicBezTo>
                        <a:pt x="204" y="17"/>
                        <a:pt x="204" y="17"/>
                        <a:pt x="204" y="17"/>
                      </a:cubicBezTo>
                      <a:cubicBezTo>
                        <a:pt x="203" y="16"/>
                        <a:pt x="208" y="14"/>
                        <a:pt x="204" y="11"/>
                      </a:cubicBezTo>
                      <a:cubicBezTo>
                        <a:pt x="207" y="14"/>
                        <a:pt x="207" y="14"/>
                        <a:pt x="207" y="14"/>
                      </a:cubicBezTo>
                      <a:cubicBezTo>
                        <a:pt x="207" y="13"/>
                        <a:pt x="207" y="13"/>
                        <a:pt x="206" y="12"/>
                      </a:cubicBezTo>
                      <a:cubicBezTo>
                        <a:pt x="208" y="13"/>
                        <a:pt x="209" y="13"/>
                        <a:pt x="209" y="14"/>
                      </a:cubicBezTo>
                      <a:cubicBezTo>
                        <a:pt x="212" y="13"/>
                        <a:pt x="210" y="10"/>
                        <a:pt x="211" y="9"/>
                      </a:cubicBezTo>
                      <a:cubicBezTo>
                        <a:pt x="208" y="9"/>
                        <a:pt x="208" y="9"/>
                        <a:pt x="208" y="9"/>
                      </a:cubicBezTo>
                      <a:cubicBezTo>
                        <a:pt x="208" y="6"/>
                        <a:pt x="211" y="5"/>
                        <a:pt x="212" y="2"/>
                      </a:cubicBezTo>
                      <a:cubicBezTo>
                        <a:pt x="213" y="3"/>
                        <a:pt x="213" y="3"/>
                        <a:pt x="213" y="3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5" y="2"/>
                        <a:pt x="217" y="2"/>
                        <a:pt x="215" y="0"/>
                      </a:cubicBezTo>
                      <a:cubicBezTo>
                        <a:pt x="218" y="6"/>
                        <a:pt x="218" y="6"/>
                        <a:pt x="218" y="6"/>
                      </a:cubicBezTo>
                      <a:cubicBezTo>
                        <a:pt x="216" y="7"/>
                        <a:pt x="216" y="4"/>
                        <a:pt x="214" y="4"/>
                      </a:cubicBezTo>
                      <a:cubicBezTo>
                        <a:pt x="212" y="3"/>
                        <a:pt x="212" y="6"/>
                        <a:pt x="213" y="7"/>
                      </a:cubicBezTo>
                      <a:cubicBezTo>
                        <a:pt x="214" y="6"/>
                        <a:pt x="213" y="6"/>
                        <a:pt x="213" y="5"/>
                      </a:cubicBezTo>
                      <a:cubicBezTo>
                        <a:pt x="216" y="6"/>
                        <a:pt x="215" y="7"/>
                        <a:pt x="216" y="9"/>
                      </a:cubicBezTo>
                      <a:cubicBezTo>
                        <a:pt x="217" y="8"/>
                        <a:pt x="218" y="8"/>
                        <a:pt x="217" y="8"/>
                      </a:cubicBezTo>
                      <a:cubicBezTo>
                        <a:pt x="218" y="9"/>
                        <a:pt x="218" y="10"/>
                        <a:pt x="217" y="12"/>
                      </a:cubicBezTo>
                      <a:cubicBezTo>
                        <a:pt x="216" y="10"/>
                        <a:pt x="215" y="11"/>
                        <a:pt x="214" y="11"/>
                      </a:cubicBezTo>
                      <a:cubicBezTo>
                        <a:pt x="217" y="12"/>
                        <a:pt x="217" y="14"/>
                        <a:pt x="215" y="15"/>
                      </a:cubicBezTo>
                      <a:cubicBezTo>
                        <a:pt x="212" y="15"/>
                        <a:pt x="215" y="19"/>
                        <a:pt x="214" y="21"/>
                      </a:cubicBezTo>
                      <a:cubicBezTo>
                        <a:pt x="212" y="19"/>
                        <a:pt x="210" y="17"/>
                        <a:pt x="210" y="16"/>
                      </a:cubicBezTo>
                      <a:cubicBezTo>
                        <a:pt x="208" y="16"/>
                        <a:pt x="209" y="17"/>
                        <a:pt x="207" y="18"/>
                      </a:cubicBezTo>
                      <a:cubicBezTo>
                        <a:pt x="209" y="19"/>
                        <a:pt x="211" y="21"/>
                        <a:pt x="212" y="23"/>
                      </a:cubicBezTo>
                      <a:cubicBezTo>
                        <a:pt x="210" y="23"/>
                        <a:pt x="210" y="23"/>
                        <a:pt x="210" y="23"/>
                      </a:cubicBezTo>
                      <a:cubicBezTo>
                        <a:pt x="210" y="25"/>
                        <a:pt x="213" y="26"/>
                        <a:pt x="211" y="28"/>
                      </a:cubicBezTo>
                      <a:cubicBezTo>
                        <a:pt x="209" y="31"/>
                        <a:pt x="207" y="35"/>
                        <a:pt x="206" y="37"/>
                      </a:cubicBezTo>
                      <a:cubicBezTo>
                        <a:pt x="204" y="37"/>
                        <a:pt x="204" y="37"/>
                        <a:pt x="204" y="37"/>
                      </a:cubicBezTo>
                      <a:cubicBezTo>
                        <a:pt x="207" y="40"/>
                        <a:pt x="204" y="42"/>
                        <a:pt x="204" y="45"/>
                      </a:cubicBezTo>
                      <a:cubicBezTo>
                        <a:pt x="201" y="48"/>
                        <a:pt x="203" y="53"/>
                        <a:pt x="200" y="54"/>
                      </a:cubicBezTo>
                      <a:cubicBezTo>
                        <a:pt x="199" y="61"/>
                        <a:pt x="198" y="67"/>
                        <a:pt x="196" y="73"/>
                      </a:cubicBezTo>
                      <a:cubicBezTo>
                        <a:pt x="193" y="71"/>
                        <a:pt x="193" y="71"/>
                        <a:pt x="193" y="71"/>
                      </a:cubicBezTo>
                      <a:cubicBezTo>
                        <a:pt x="195" y="73"/>
                        <a:pt x="192" y="71"/>
                        <a:pt x="192" y="73"/>
                      </a:cubicBezTo>
                      <a:cubicBezTo>
                        <a:pt x="194" y="72"/>
                        <a:pt x="194" y="75"/>
                        <a:pt x="195" y="76"/>
                      </a:cubicBezTo>
                      <a:cubicBezTo>
                        <a:pt x="192" y="79"/>
                        <a:pt x="193" y="83"/>
                        <a:pt x="194" y="86"/>
                      </a:cubicBezTo>
                      <a:cubicBezTo>
                        <a:pt x="192" y="86"/>
                        <a:pt x="192" y="86"/>
                        <a:pt x="192" y="86"/>
                      </a:cubicBezTo>
                      <a:cubicBezTo>
                        <a:pt x="195" y="89"/>
                        <a:pt x="191" y="92"/>
                        <a:pt x="190" y="95"/>
                      </a:cubicBezTo>
                      <a:cubicBezTo>
                        <a:pt x="189" y="95"/>
                        <a:pt x="187" y="95"/>
                        <a:pt x="187" y="96"/>
                      </a:cubicBezTo>
                      <a:cubicBezTo>
                        <a:pt x="189" y="99"/>
                        <a:pt x="189" y="100"/>
                        <a:pt x="190" y="103"/>
                      </a:cubicBezTo>
                      <a:cubicBezTo>
                        <a:pt x="189" y="105"/>
                        <a:pt x="188" y="108"/>
                        <a:pt x="186" y="109"/>
                      </a:cubicBezTo>
                      <a:cubicBezTo>
                        <a:pt x="188" y="118"/>
                        <a:pt x="184" y="124"/>
                        <a:pt x="184" y="132"/>
                      </a:cubicBezTo>
                      <a:cubicBezTo>
                        <a:pt x="182" y="132"/>
                        <a:pt x="182" y="132"/>
                        <a:pt x="182" y="132"/>
                      </a:cubicBezTo>
                      <a:cubicBezTo>
                        <a:pt x="185" y="141"/>
                        <a:pt x="179" y="149"/>
                        <a:pt x="180" y="156"/>
                      </a:cubicBezTo>
                      <a:cubicBezTo>
                        <a:pt x="176" y="154"/>
                        <a:pt x="176" y="154"/>
                        <a:pt x="176" y="154"/>
                      </a:cubicBezTo>
                      <a:cubicBezTo>
                        <a:pt x="174" y="156"/>
                        <a:pt x="176" y="159"/>
                        <a:pt x="179" y="159"/>
                      </a:cubicBezTo>
                      <a:cubicBezTo>
                        <a:pt x="177" y="161"/>
                        <a:pt x="179" y="165"/>
                        <a:pt x="176" y="165"/>
                      </a:cubicBezTo>
                      <a:cubicBezTo>
                        <a:pt x="175" y="167"/>
                        <a:pt x="177" y="168"/>
                        <a:pt x="177" y="170"/>
                      </a:cubicBezTo>
                      <a:cubicBezTo>
                        <a:pt x="175" y="174"/>
                        <a:pt x="175" y="175"/>
                        <a:pt x="175" y="179"/>
                      </a:cubicBezTo>
                      <a:cubicBezTo>
                        <a:pt x="175" y="178"/>
                        <a:pt x="175" y="178"/>
                        <a:pt x="175" y="178"/>
                      </a:cubicBezTo>
                      <a:cubicBezTo>
                        <a:pt x="174" y="178"/>
                        <a:pt x="173" y="177"/>
                        <a:pt x="172" y="178"/>
                      </a:cubicBezTo>
                      <a:cubicBezTo>
                        <a:pt x="173" y="180"/>
                        <a:pt x="170" y="183"/>
                        <a:pt x="175" y="183"/>
                      </a:cubicBezTo>
                      <a:cubicBezTo>
                        <a:pt x="171" y="186"/>
                        <a:pt x="175" y="193"/>
                        <a:pt x="170" y="196"/>
                      </a:cubicBezTo>
                      <a:cubicBezTo>
                        <a:pt x="172" y="196"/>
                        <a:pt x="172" y="197"/>
                        <a:pt x="172" y="198"/>
                      </a:cubicBezTo>
                      <a:cubicBezTo>
                        <a:pt x="172" y="201"/>
                        <a:pt x="168" y="204"/>
                        <a:pt x="170" y="208"/>
                      </a:cubicBezTo>
                      <a:cubicBezTo>
                        <a:pt x="169" y="208"/>
                        <a:pt x="168" y="206"/>
                        <a:pt x="167" y="208"/>
                      </a:cubicBezTo>
                      <a:cubicBezTo>
                        <a:pt x="168" y="209"/>
                        <a:pt x="169" y="208"/>
                        <a:pt x="169" y="210"/>
                      </a:cubicBezTo>
                      <a:cubicBezTo>
                        <a:pt x="170" y="216"/>
                        <a:pt x="164" y="221"/>
                        <a:pt x="163" y="226"/>
                      </a:cubicBezTo>
                      <a:cubicBezTo>
                        <a:pt x="164" y="236"/>
                        <a:pt x="160" y="246"/>
                        <a:pt x="158" y="255"/>
                      </a:cubicBezTo>
                      <a:cubicBezTo>
                        <a:pt x="157" y="255"/>
                        <a:pt x="157" y="255"/>
                        <a:pt x="157" y="255"/>
                      </a:cubicBezTo>
                      <a:cubicBezTo>
                        <a:pt x="160" y="259"/>
                        <a:pt x="152" y="261"/>
                        <a:pt x="156" y="265"/>
                      </a:cubicBezTo>
                      <a:cubicBezTo>
                        <a:pt x="155" y="265"/>
                        <a:pt x="155" y="267"/>
                        <a:pt x="153" y="266"/>
                      </a:cubicBezTo>
                      <a:cubicBezTo>
                        <a:pt x="155" y="269"/>
                        <a:pt x="149" y="273"/>
                        <a:pt x="151" y="277"/>
                      </a:cubicBezTo>
                      <a:cubicBezTo>
                        <a:pt x="152" y="277"/>
                        <a:pt x="151" y="276"/>
                        <a:pt x="151" y="276"/>
                      </a:cubicBezTo>
                      <a:cubicBezTo>
                        <a:pt x="148" y="279"/>
                        <a:pt x="150" y="283"/>
                        <a:pt x="147" y="286"/>
                      </a:cubicBezTo>
                      <a:cubicBezTo>
                        <a:pt x="147" y="285"/>
                        <a:pt x="147" y="285"/>
                        <a:pt x="146" y="284"/>
                      </a:cubicBezTo>
                      <a:cubicBezTo>
                        <a:pt x="144" y="285"/>
                        <a:pt x="149" y="289"/>
                        <a:pt x="144" y="288"/>
                      </a:cubicBezTo>
                      <a:cubicBezTo>
                        <a:pt x="144" y="289"/>
                        <a:pt x="146" y="290"/>
                        <a:pt x="146" y="289"/>
                      </a:cubicBezTo>
                      <a:cubicBezTo>
                        <a:pt x="142" y="297"/>
                        <a:pt x="142" y="306"/>
                        <a:pt x="140" y="315"/>
                      </a:cubicBezTo>
                      <a:cubicBezTo>
                        <a:pt x="135" y="320"/>
                        <a:pt x="133" y="313"/>
                        <a:pt x="134" y="319"/>
                      </a:cubicBezTo>
                      <a:cubicBezTo>
                        <a:pt x="133" y="319"/>
                        <a:pt x="136" y="319"/>
                        <a:pt x="135" y="319"/>
                      </a:cubicBezTo>
                      <a:cubicBezTo>
                        <a:pt x="135" y="321"/>
                        <a:pt x="129" y="320"/>
                        <a:pt x="131" y="322"/>
                      </a:cubicBezTo>
                      <a:cubicBezTo>
                        <a:pt x="134" y="323"/>
                        <a:pt x="132" y="324"/>
                        <a:pt x="133" y="324"/>
                      </a:cubicBezTo>
                      <a:cubicBezTo>
                        <a:pt x="130" y="327"/>
                        <a:pt x="128" y="327"/>
                        <a:pt x="129" y="331"/>
                      </a:cubicBezTo>
                      <a:cubicBezTo>
                        <a:pt x="127" y="330"/>
                        <a:pt x="127" y="330"/>
                        <a:pt x="127" y="330"/>
                      </a:cubicBezTo>
                      <a:cubicBezTo>
                        <a:pt x="130" y="335"/>
                        <a:pt x="126" y="338"/>
                        <a:pt x="130" y="342"/>
                      </a:cubicBezTo>
                      <a:cubicBezTo>
                        <a:pt x="127" y="352"/>
                        <a:pt x="123" y="361"/>
                        <a:pt x="120" y="370"/>
                      </a:cubicBezTo>
                      <a:cubicBezTo>
                        <a:pt x="117" y="379"/>
                        <a:pt x="114" y="389"/>
                        <a:pt x="110" y="397"/>
                      </a:cubicBezTo>
                      <a:cubicBezTo>
                        <a:pt x="105" y="406"/>
                        <a:pt x="101" y="414"/>
                        <a:pt x="97" y="423"/>
                      </a:cubicBezTo>
                      <a:cubicBezTo>
                        <a:pt x="93" y="431"/>
                        <a:pt x="88" y="439"/>
                        <a:pt x="82" y="447"/>
                      </a:cubicBezTo>
                      <a:cubicBezTo>
                        <a:pt x="77" y="449"/>
                        <a:pt x="77" y="450"/>
                        <a:pt x="76" y="455"/>
                      </a:cubicBezTo>
                      <a:cubicBezTo>
                        <a:pt x="75" y="454"/>
                        <a:pt x="75" y="454"/>
                        <a:pt x="75" y="454"/>
                      </a:cubicBezTo>
                      <a:cubicBezTo>
                        <a:pt x="77" y="456"/>
                        <a:pt x="73" y="457"/>
                        <a:pt x="76" y="459"/>
                      </a:cubicBezTo>
                      <a:cubicBezTo>
                        <a:pt x="72" y="465"/>
                        <a:pt x="69" y="471"/>
                        <a:pt x="66" y="477"/>
                      </a:cubicBezTo>
                      <a:cubicBezTo>
                        <a:pt x="66" y="476"/>
                        <a:pt x="64" y="474"/>
                        <a:pt x="64" y="476"/>
                      </a:cubicBezTo>
                      <a:cubicBezTo>
                        <a:pt x="65" y="478"/>
                        <a:pt x="65" y="478"/>
                        <a:pt x="65" y="478"/>
                      </a:cubicBezTo>
                      <a:cubicBezTo>
                        <a:pt x="64" y="478"/>
                        <a:pt x="64" y="478"/>
                        <a:pt x="64" y="478"/>
                      </a:cubicBezTo>
                      <a:cubicBezTo>
                        <a:pt x="64" y="479"/>
                        <a:pt x="65" y="480"/>
                        <a:pt x="66" y="480"/>
                      </a:cubicBezTo>
                      <a:cubicBezTo>
                        <a:pt x="59" y="497"/>
                        <a:pt x="45" y="510"/>
                        <a:pt x="37" y="525"/>
                      </a:cubicBezTo>
                      <a:cubicBezTo>
                        <a:pt x="34" y="528"/>
                        <a:pt x="32" y="534"/>
                        <a:pt x="30" y="538"/>
                      </a:cubicBezTo>
                      <a:cubicBezTo>
                        <a:pt x="20" y="548"/>
                        <a:pt x="12" y="557"/>
                        <a:pt x="8" y="571"/>
                      </a:cubicBezTo>
                      <a:cubicBezTo>
                        <a:pt x="8" y="571"/>
                        <a:pt x="1" y="566"/>
                        <a:pt x="3" y="5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2" name="Freeform 153"/>
                <p:cNvSpPr>
                  <a:spLocks/>
                </p:cNvSpPr>
                <p:nvPr/>
              </p:nvSpPr>
              <p:spPr bwMode="auto">
                <a:xfrm>
                  <a:off x="3861" y="1589"/>
                  <a:ext cx="1" cy="0"/>
                </a:xfrm>
                <a:custGeom>
                  <a:avLst/>
                  <a:gdLst>
                    <a:gd name="T0" fmla="*/ 4 w 4"/>
                    <a:gd name="T1" fmla="*/ 1 h 2"/>
                    <a:gd name="T2" fmla="*/ 0 w 4"/>
                    <a:gd name="T3" fmla="*/ 0 h 2"/>
                    <a:gd name="T4" fmla="*/ 4 w 4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1"/>
                      </a:moveTo>
                      <a:cubicBezTo>
                        <a:pt x="2" y="1"/>
                        <a:pt x="1" y="2"/>
                        <a:pt x="0" y="0"/>
                      </a:cubicBezTo>
                      <a:cubicBezTo>
                        <a:pt x="1" y="1"/>
                        <a:pt x="3" y="1"/>
                        <a:pt x="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3" name="Freeform 154"/>
                <p:cNvSpPr>
                  <a:spLocks/>
                </p:cNvSpPr>
                <p:nvPr/>
              </p:nvSpPr>
              <p:spPr bwMode="auto">
                <a:xfrm>
                  <a:off x="3854" y="1596"/>
                  <a:ext cx="1" cy="1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2 h 2"/>
                    <a:gd name="T4" fmla="*/ 1 w 3"/>
                    <a:gd name="T5" fmla="*/ 0 h 2"/>
                    <a:gd name="T6" fmla="*/ 2 w 3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3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1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4" name="Freeform 155"/>
                <p:cNvSpPr>
                  <a:spLocks/>
                </p:cNvSpPr>
                <p:nvPr/>
              </p:nvSpPr>
              <p:spPr bwMode="auto">
                <a:xfrm>
                  <a:off x="3853" y="1598"/>
                  <a:ext cx="0" cy="1"/>
                </a:xfrm>
                <a:custGeom>
                  <a:avLst/>
                  <a:gdLst>
                    <a:gd name="T0" fmla="*/ 1 w 1"/>
                    <a:gd name="T1" fmla="*/ 4 h 4"/>
                    <a:gd name="T2" fmla="*/ 0 w 1"/>
                    <a:gd name="T3" fmla="*/ 0 h 4"/>
                    <a:gd name="T4" fmla="*/ 1 w 1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4">
                      <a:moveTo>
                        <a:pt x="1" y="4"/>
                      </a:moveTo>
                      <a:cubicBezTo>
                        <a:pt x="0" y="4"/>
                        <a:pt x="0" y="1"/>
                        <a:pt x="0" y="0"/>
                      </a:cubicBez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5" name="Freeform 156"/>
                <p:cNvSpPr>
                  <a:spLocks/>
                </p:cNvSpPr>
                <p:nvPr/>
              </p:nvSpPr>
              <p:spPr bwMode="auto">
                <a:xfrm>
                  <a:off x="3851" y="1600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6" name="Freeform 157"/>
                <p:cNvSpPr>
                  <a:spLocks/>
                </p:cNvSpPr>
                <p:nvPr/>
              </p:nvSpPr>
              <p:spPr bwMode="auto">
                <a:xfrm>
                  <a:off x="3852" y="1601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2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1" y="2"/>
                        <a:pt x="0" y="2"/>
                      </a:cubicBezTo>
                      <a:cubicBezTo>
                        <a:pt x="1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7" name="Freeform 158"/>
                <p:cNvSpPr>
                  <a:spLocks/>
                </p:cNvSpPr>
                <p:nvPr/>
              </p:nvSpPr>
              <p:spPr bwMode="auto">
                <a:xfrm>
                  <a:off x="3849" y="1605"/>
                  <a:ext cx="1" cy="1"/>
                </a:xfrm>
                <a:custGeom>
                  <a:avLst/>
                  <a:gdLst>
                    <a:gd name="T0" fmla="*/ 2 w 2"/>
                    <a:gd name="T1" fmla="*/ 1 h 3"/>
                    <a:gd name="T2" fmla="*/ 1 w 2"/>
                    <a:gd name="T3" fmla="*/ 3 h 3"/>
                    <a:gd name="T4" fmla="*/ 2 w 2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1"/>
                      </a:moveTo>
                      <a:cubicBezTo>
                        <a:pt x="2" y="1"/>
                        <a:pt x="2" y="3"/>
                        <a:pt x="1" y="3"/>
                      </a:cubicBezTo>
                      <a:cubicBezTo>
                        <a:pt x="2" y="3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8" name="Freeform 159"/>
                <p:cNvSpPr>
                  <a:spLocks/>
                </p:cNvSpPr>
                <p:nvPr/>
              </p:nvSpPr>
              <p:spPr bwMode="auto">
                <a:xfrm>
                  <a:off x="3849" y="1608"/>
                  <a:ext cx="1" cy="0"/>
                </a:xfrm>
                <a:custGeom>
                  <a:avLst/>
                  <a:gdLst>
                    <a:gd name="T0" fmla="*/ 2 w 2"/>
                    <a:gd name="T1" fmla="*/ 0 h 2"/>
                    <a:gd name="T2" fmla="*/ 1 w 2"/>
                    <a:gd name="T3" fmla="*/ 1 h 2"/>
                    <a:gd name="T4" fmla="*/ 0 w 2"/>
                    <a:gd name="T5" fmla="*/ 0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2"/>
                        <a:pt x="0" y="1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9" name="Freeform 160"/>
                <p:cNvSpPr>
                  <a:spLocks/>
                </p:cNvSpPr>
                <p:nvPr/>
              </p:nvSpPr>
              <p:spPr bwMode="auto">
                <a:xfrm>
                  <a:off x="3841" y="1649"/>
                  <a:ext cx="0" cy="1"/>
                </a:xfrm>
                <a:custGeom>
                  <a:avLst/>
                  <a:gdLst>
                    <a:gd name="T0" fmla="*/ 1 h 1"/>
                    <a:gd name="T1" fmla="*/ 0 h 1"/>
                    <a:gd name="T2" fmla="*/ 1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30" name="Freeform 161"/>
                <p:cNvSpPr>
                  <a:spLocks/>
                </p:cNvSpPr>
                <p:nvPr/>
              </p:nvSpPr>
              <p:spPr bwMode="auto">
                <a:xfrm>
                  <a:off x="3835" y="1667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31" name="Rectangle 162"/>
                <p:cNvSpPr>
                  <a:spLocks noChangeArrowheads="1"/>
                </p:cNvSpPr>
                <p:nvPr/>
              </p:nvSpPr>
              <p:spPr bwMode="auto">
                <a:xfrm>
                  <a:off x="3833" y="1677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32" name="Freeform 163"/>
                <p:cNvSpPr>
                  <a:spLocks/>
                </p:cNvSpPr>
                <p:nvPr/>
              </p:nvSpPr>
              <p:spPr bwMode="auto">
                <a:xfrm>
                  <a:off x="3743" y="1716"/>
                  <a:ext cx="1" cy="0"/>
                </a:xfrm>
                <a:custGeom>
                  <a:avLst/>
                  <a:gdLst>
                    <a:gd name="T0" fmla="*/ 2 w 3"/>
                    <a:gd name="T1" fmla="*/ 1 h 1"/>
                    <a:gd name="T2" fmla="*/ 2 w 3"/>
                    <a:gd name="T3" fmla="*/ 0 h 1"/>
                    <a:gd name="T4" fmla="*/ 2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2" y="0"/>
                        <a:pt x="0" y="0"/>
                        <a:pt x="2" y="0"/>
                      </a:cubicBezTo>
                      <a:cubicBezTo>
                        <a:pt x="3" y="1"/>
                        <a:pt x="3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33" name="Freeform 164"/>
                <p:cNvSpPr>
                  <a:spLocks/>
                </p:cNvSpPr>
                <p:nvPr/>
              </p:nvSpPr>
              <p:spPr bwMode="auto">
                <a:xfrm>
                  <a:off x="3721" y="1716"/>
                  <a:ext cx="22" cy="64"/>
                </a:xfrm>
                <a:custGeom>
                  <a:avLst/>
                  <a:gdLst>
                    <a:gd name="T0" fmla="*/ 15 w 98"/>
                    <a:gd name="T1" fmla="*/ 244 h 279"/>
                    <a:gd name="T2" fmla="*/ 18 w 98"/>
                    <a:gd name="T3" fmla="*/ 236 h 279"/>
                    <a:gd name="T4" fmla="*/ 17 w 98"/>
                    <a:gd name="T5" fmla="*/ 217 h 279"/>
                    <a:gd name="T6" fmla="*/ 19 w 98"/>
                    <a:gd name="T7" fmla="*/ 211 h 279"/>
                    <a:gd name="T8" fmla="*/ 26 w 98"/>
                    <a:gd name="T9" fmla="*/ 194 h 279"/>
                    <a:gd name="T10" fmla="*/ 28 w 98"/>
                    <a:gd name="T11" fmla="*/ 188 h 279"/>
                    <a:gd name="T12" fmla="*/ 28 w 98"/>
                    <a:gd name="T13" fmla="*/ 178 h 279"/>
                    <a:gd name="T14" fmla="*/ 31 w 98"/>
                    <a:gd name="T15" fmla="*/ 169 h 279"/>
                    <a:gd name="T16" fmla="*/ 34 w 98"/>
                    <a:gd name="T17" fmla="*/ 165 h 279"/>
                    <a:gd name="T18" fmla="*/ 32 w 98"/>
                    <a:gd name="T19" fmla="*/ 160 h 279"/>
                    <a:gd name="T20" fmla="*/ 31 w 98"/>
                    <a:gd name="T21" fmla="*/ 149 h 279"/>
                    <a:gd name="T22" fmla="*/ 33 w 98"/>
                    <a:gd name="T23" fmla="*/ 144 h 279"/>
                    <a:gd name="T24" fmla="*/ 32 w 98"/>
                    <a:gd name="T25" fmla="*/ 137 h 279"/>
                    <a:gd name="T26" fmla="*/ 36 w 98"/>
                    <a:gd name="T27" fmla="*/ 130 h 279"/>
                    <a:gd name="T28" fmla="*/ 37 w 98"/>
                    <a:gd name="T29" fmla="*/ 122 h 279"/>
                    <a:gd name="T30" fmla="*/ 42 w 98"/>
                    <a:gd name="T31" fmla="*/ 112 h 279"/>
                    <a:gd name="T32" fmla="*/ 41 w 98"/>
                    <a:gd name="T33" fmla="*/ 107 h 279"/>
                    <a:gd name="T34" fmla="*/ 45 w 98"/>
                    <a:gd name="T35" fmla="*/ 104 h 279"/>
                    <a:gd name="T36" fmla="*/ 43 w 98"/>
                    <a:gd name="T37" fmla="*/ 99 h 279"/>
                    <a:gd name="T38" fmla="*/ 43 w 98"/>
                    <a:gd name="T39" fmla="*/ 97 h 279"/>
                    <a:gd name="T40" fmla="*/ 44 w 98"/>
                    <a:gd name="T41" fmla="*/ 92 h 279"/>
                    <a:gd name="T42" fmla="*/ 48 w 98"/>
                    <a:gd name="T43" fmla="*/ 78 h 279"/>
                    <a:gd name="T44" fmla="*/ 50 w 98"/>
                    <a:gd name="T45" fmla="*/ 72 h 279"/>
                    <a:gd name="T46" fmla="*/ 51 w 98"/>
                    <a:gd name="T47" fmla="*/ 68 h 279"/>
                    <a:gd name="T48" fmla="*/ 56 w 98"/>
                    <a:gd name="T49" fmla="*/ 56 h 279"/>
                    <a:gd name="T50" fmla="*/ 63 w 98"/>
                    <a:gd name="T51" fmla="*/ 56 h 279"/>
                    <a:gd name="T52" fmla="*/ 59 w 98"/>
                    <a:gd name="T53" fmla="*/ 50 h 279"/>
                    <a:gd name="T54" fmla="*/ 54 w 98"/>
                    <a:gd name="T55" fmla="*/ 43 h 279"/>
                    <a:gd name="T56" fmla="*/ 58 w 98"/>
                    <a:gd name="T57" fmla="*/ 39 h 279"/>
                    <a:gd name="T58" fmla="*/ 56 w 98"/>
                    <a:gd name="T59" fmla="*/ 36 h 279"/>
                    <a:gd name="T60" fmla="*/ 59 w 98"/>
                    <a:gd name="T61" fmla="*/ 35 h 279"/>
                    <a:gd name="T62" fmla="*/ 67 w 98"/>
                    <a:gd name="T63" fmla="*/ 33 h 279"/>
                    <a:gd name="T64" fmla="*/ 63 w 98"/>
                    <a:gd name="T65" fmla="*/ 26 h 279"/>
                    <a:gd name="T66" fmla="*/ 67 w 98"/>
                    <a:gd name="T67" fmla="*/ 25 h 279"/>
                    <a:gd name="T68" fmla="*/ 65 w 98"/>
                    <a:gd name="T69" fmla="*/ 20 h 279"/>
                    <a:gd name="T70" fmla="*/ 67 w 98"/>
                    <a:gd name="T71" fmla="*/ 16 h 279"/>
                    <a:gd name="T72" fmla="*/ 74 w 98"/>
                    <a:gd name="T73" fmla="*/ 22 h 279"/>
                    <a:gd name="T74" fmla="*/ 72 w 98"/>
                    <a:gd name="T75" fmla="*/ 12 h 279"/>
                    <a:gd name="T76" fmla="*/ 87 w 98"/>
                    <a:gd name="T77" fmla="*/ 8 h 279"/>
                    <a:gd name="T78" fmla="*/ 91 w 98"/>
                    <a:gd name="T79" fmla="*/ 6 h 279"/>
                    <a:gd name="T80" fmla="*/ 94 w 98"/>
                    <a:gd name="T81" fmla="*/ 0 h 279"/>
                    <a:gd name="T82" fmla="*/ 97 w 98"/>
                    <a:gd name="T83" fmla="*/ 5 h 279"/>
                    <a:gd name="T84" fmla="*/ 90 w 98"/>
                    <a:gd name="T85" fmla="*/ 8 h 279"/>
                    <a:gd name="T86" fmla="*/ 91 w 98"/>
                    <a:gd name="T87" fmla="*/ 23 h 279"/>
                    <a:gd name="T88" fmla="*/ 85 w 98"/>
                    <a:gd name="T89" fmla="*/ 42 h 279"/>
                    <a:gd name="T90" fmla="*/ 79 w 98"/>
                    <a:gd name="T91" fmla="*/ 63 h 279"/>
                    <a:gd name="T92" fmla="*/ 75 w 98"/>
                    <a:gd name="T93" fmla="*/ 81 h 279"/>
                    <a:gd name="T94" fmla="*/ 72 w 98"/>
                    <a:gd name="T95" fmla="*/ 93 h 279"/>
                    <a:gd name="T96" fmla="*/ 63 w 98"/>
                    <a:gd name="T97" fmla="*/ 119 h 279"/>
                    <a:gd name="T98" fmla="*/ 57 w 98"/>
                    <a:gd name="T99" fmla="*/ 133 h 279"/>
                    <a:gd name="T100" fmla="*/ 50 w 98"/>
                    <a:gd name="T101" fmla="*/ 151 h 279"/>
                    <a:gd name="T102" fmla="*/ 42 w 98"/>
                    <a:gd name="T103" fmla="*/ 214 h 279"/>
                    <a:gd name="T104" fmla="*/ 36 w 98"/>
                    <a:gd name="T105" fmla="*/ 230 h 279"/>
                    <a:gd name="T106" fmla="*/ 12 w 98"/>
                    <a:gd name="T107" fmla="*/ 279 h 2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8" h="279">
                      <a:moveTo>
                        <a:pt x="5" y="271"/>
                      </a:moveTo>
                      <a:cubicBezTo>
                        <a:pt x="0" y="265"/>
                        <a:pt x="8" y="264"/>
                        <a:pt x="6" y="259"/>
                      </a:cubicBezTo>
                      <a:cubicBezTo>
                        <a:pt x="5" y="258"/>
                        <a:pt x="9" y="260"/>
                        <a:pt x="9" y="259"/>
                      </a:cubicBezTo>
                      <a:cubicBezTo>
                        <a:pt x="5" y="254"/>
                        <a:pt x="10" y="249"/>
                        <a:pt x="16" y="247"/>
                      </a:cubicBezTo>
                      <a:cubicBezTo>
                        <a:pt x="17" y="247"/>
                        <a:pt x="17" y="247"/>
                        <a:pt x="17" y="247"/>
                      </a:cubicBezTo>
                      <a:cubicBezTo>
                        <a:pt x="18" y="247"/>
                        <a:pt x="15" y="245"/>
                        <a:pt x="15" y="244"/>
                      </a:cubicBezTo>
                      <a:cubicBezTo>
                        <a:pt x="16" y="244"/>
                        <a:pt x="16" y="245"/>
                        <a:pt x="17" y="245"/>
                      </a:cubicBezTo>
                      <a:cubicBezTo>
                        <a:pt x="15" y="244"/>
                        <a:pt x="17" y="243"/>
                        <a:pt x="16" y="242"/>
                      </a:cubicBezTo>
                      <a:cubicBezTo>
                        <a:pt x="17" y="242"/>
                        <a:pt x="18" y="243"/>
                        <a:pt x="19" y="242"/>
                      </a:cubicBezTo>
                      <a:cubicBezTo>
                        <a:pt x="17" y="241"/>
                        <a:pt x="17" y="241"/>
                        <a:pt x="17" y="241"/>
                      </a:cubicBezTo>
                      <a:cubicBezTo>
                        <a:pt x="12" y="238"/>
                        <a:pt x="19" y="238"/>
                        <a:pt x="16" y="235"/>
                      </a:cubicBezTo>
                      <a:cubicBezTo>
                        <a:pt x="17" y="235"/>
                        <a:pt x="17" y="236"/>
                        <a:pt x="18" y="236"/>
                      </a:cubicBezTo>
                      <a:cubicBezTo>
                        <a:pt x="15" y="231"/>
                        <a:pt x="17" y="228"/>
                        <a:pt x="17" y="224"/>
                      </a:cubicBezTo>
                      <a:cubicBezTo>
                        <a:pt x="18" y="225"/>
                        <a:pt x="20" y="225"/>
                        <a:pt x="21" y="225"/>
                      </a:cubicBezTo>
                      <a:cubicBezTo>
                        <a:pt x="18" y="224"/>
                        <a:pt x="18" y="223"/>
                        <a:pt x="18" y="222"/>
                      </a:cubicBezTo>
                      <a:cubicBezTo>
                        <a:pt x="20" y="223"/>
                        <a:pt x="16" y="220"/>
                        <a:pt x="17" y="219"/>
                      </a:cubicBezTo>
                      <a:cubicBezTo>
                        <a:pt x="18" y="220"/>
                        <a:pt x="18" y="220"/>
                        <a:pt x="18" y="220"/>
                      </a:cubicBezTo>
                      <a:cubicBezTo>
                        <a:pt x="16" y="218"/>
                        <a:pt x="20" y="219"/>
                        <a:pt x="17" y="217"/>
                      </a:cubicBezTo>
                      <a:cubicBezTo>
                        <a:pt x="19" y="217"/>
                        <a:pt x="19" y="217"/>
                        <a:pt x="19" y="217"/>
                      </a:cubicBezTo>
                      <a:cubicBezTo>
                        <a:pt x="16" y="216"/>
                        <a:pt x="21" y="217"/>
                        <a:pt x="20" y="216"/>
                      </a:cubicBezTo>
                      <a:cubicBezTo>
                        <a:pt x="19" y="215"/>
                        <a:pt x="19" y="215"/>
                        <a:pt x="19" y="215"/>
                      </a:cubicBezTo>
                      <a:cubicBezTo>
                        <a:pt x="18" y="215"/>
                        <a:pt x="20" y="215"/>
                        <a:pt x="20" y="214"/>
                      </a:cubicBezTo>
                      <a:cubicBezTo>
                        <a:pt x="20" y="214"/>
                        <a:pt x="20" y="214"/>
                        <a:pt x="20" y="214"/>
                      </a:cubicBezTo>
                      <a:cubicBezTo>
                        <a:pt x="20" y="212"/>
                        <a:pt x="22" y="212"/>
                        <a:pt x="19" y="211"/>
                      </a:cubicBezTo>
                      <a:cubicBezTo>
                        <a:pt x="21" y="212"/>
                        <a:pt x="20" y="213"/>
                        <a:pt x="23" y="213"/>
                      </a:cubicBezTo>
                      <a:cubicBezTo>
                        <a:pt x="22" y="208"/>
                        <a:pt x="24" y="204"/>
                        <a:pt x="25" y="199"/>
                      </a:cubicBezTo>
                      <a:cubicBezTo>
                        <a:pt x="26" y="199"/>
                        <a:pt x="26" y="199"/>
                        <a:pt x="28" y="199"/>
                      </a:cubicBezTo>
                      <a:cubicBezTo>
                        <a:pt x="27" y="199"/>
                        <a:pt x="27" y="197"/>
                        <a:pt x="26" y="197"/>
                      </a:cubicBezTo>
                      <a:cubicBezTo>
                        <a:pt x="26" y="197"/>
                        <a:pt x="28" y="197"/>
                        <a:pt x="28" y="197"/>
                      </a:cubicBezTo>
                      <a:cubicBezTo>
                        <a:pt x="29" y="196"/>
                        <a:pt x="25" y="195"/>
                        <a:pt x="26" y="194"/>
                      </a:cubicBezTo>
                      <a:cubicBezTo>
                        <a:pt x="27" y="195"/>
                        <a:pt x="28" y="195"/>
                        <a:pt x="29" y="195"/>
                      </a:cubicBezTo>
                      <a:cubicBezTo>
                        <a:pt x="27" y="194"/>
                        <a:pt x="28" y="193"/>
                        <a:pt x="27" y="192"/>
                      </a:cubicBezTo>
                      <a:cubicBezTo>
                        <a:pt x="28" y="192"/>
                        <a:pt x="28" y="193"/>
                        <a:pt x="29" y="193"/>
                      </a:cubicBezTo>
                      <a:cubicBezTo>
                        <a:pt x="27" y="191"/>
                        <a:pt x="30" y="191"/>
                        <a:pt x="29" y="190"/>
                      </a:cubicBezTo>
                      <a:cubicBezTo>
                        <a:pt x="30" y="191"/>
                        <a:pt x="30" y="191"/>
                        <a:pt x="30" y="191"/>
                      </a:cubicBezTo>
                      <a:cubicBezTo>
                        <a:pt x="32" y="190"/>
                        <a:pt x="27" y="189"/>
                        <a:pt x="28" y="188"/>
                      </a:cubicBezTo>
                      <a:cubicBezTo>
                        <a:pt x="29" y="189"/>
                        <a:pt x="29" y="189"/>
                        <a:pt x="30" y="189"/>
                      </a:cubicBezTo>
                      <a:cubicBezTo>
                        <a:pt x="27" y="187"/>
                        <a:pt x="29" y="186"/>
                        <a:pt x="28" y="184"/>
                      </a:cubicBezTo>
                      <a:cubicBezTo>
                        <a:pt x="28" y="184"/>
                        <a:pt x="29" y="185"/>
                        <a:pt x="29" y="185"/>
                      </a:cubicBezTo>
                      <a:cubicBezTo>
                        <a:pt x="29" y="183"/>
                        <a:pt x="30" y="182"/>
                        <a:pt x="29" y="181"/>
                      </a:cubicBezTo>
                      <a:cubicBezTo>
                        <a:pt x="30" y="180"/>
                        <a:pt x="33" y="182"/>
                        <a:pt x="33" y="180"/>
                      </a:cubicBezTo>
                      <a:cubicBezTo>
                        <a:pt x="29" y="180"/>
                        <a:pt x="32" y="178"/>
                        <a:pt x="28" y="178"/>
                      </a:cubicBezTo>
                      <a:cubicBezTo>
                        <a:pt x="29" y="177"/>
                        <a:pt x="30" y="175"/>
                        <a:pt x="29" y="174"/>
                      </a:cubicBezTo>
                      <a:cubicBezTo>
                        <a:pt x="31" y="175"/>
                        <a:pt x="34" y="175"/>
                        <a:pt x="34" y="176"/>
                      </a:cubicBezTo>
                      <a:cubicBezTo>
                        <a:pt x="36" y="176"/>
                        <a:pt x="36" y="176"/>
                        <a:pt x="36" y="176"/>
                      </a:cubicBezTo>
                      <a:cubicBezTo>
                        <a:pt x="37" y="176"/>
                        <a:pt x="35" y="176"/>
                        <a:pt x="37" y="176"/>
                      </a:cubicBezTo>
                      <a:cubicBezTo>
                        <a:pt x="37" y="176"/>
                        <a:pt x="36" y="174"/>
                        <a:pt x="37" y="174"/>
                      </a:cubicBezTo>
                      <a:cubicBezTo>
                        <a:pt x="35" y="173"/>
                        <a:pt x="31" y="171"/>
                        <a:pt x="31" y="169"/>
                      </a:cubicBezTo>
                      <a:cubicBezTo>
                        <a:pt x="32" y="170"/>
                        <a:pt x="35" y="170"/>
                        <a:pt x="35" y="171"/>
                      </a:cubicBezTo>
                      <a:cubicBezTo>
                        <a:pt x="30" y="167"/>
                        <a:pt x="30" y="167"/>
                        <a:pt x="30" y="167"/>
                      </a:cubicBezTo>
                      <a:cubicBezTo>
                        <a:pt x="29" y="167"/>
                        <a:pt x="32" y="168"/>
                        <a:pt x="31" y="167"/>
                      </a:cubicBezTo>
                      <a:cubicBezTo>
                        <a:pt x="31" y="167"/>
                        <a:pt x="30" y="166"/>
                        <a:pt x="29" y="166"/>
                      </a:cubicBezTo>
                      <a:cubicBezTo>
                        <a:pt x="30" y="166"/>
                        <a:pt x="29" y="164"/>
                        <a:pt x="32" y="164"/>
                      </a:cubicBezTo>
                      <a:cubicBezTo>
                        <a:pt x="34" y="164"/>
                        <a:pt x="33" y="165"/>
                        <a:pt x="34" y="165"/>
                      </a:cubicBezTo>
                      <a:cubicBezTo>
                        <a:pt x="34" y="164"/>
                        <a:pt x="33" y="164"/>
                        <a:pt x="33" y="163"/>
                      </a:cubicBezTo>
                      <a:cubicBezTo>
                        <a:pt x="34" y="163"/>
                        <a:pt x="34" y="163"/>
                        <a:pt x="34" y="163"/>
                      </a:cubicBezTo>
                      <a:cubicBezTo>
                        <a:pt x="35" y="163"/>
                        <a:pt x="33" y="161"/>
                        <a:pt x="31" y="161"/>
                      </a:cubicBezTo>
                      <a:cubicBezTo>
                        <a:pt x="31" y="162"/>
                        <a:pt x="33" y="162"/>
                        <a:pt x="32" y="162"/>
                      </a:cubicBezTo>
                      <a:cubicBezTo>
                        <a:pt x="30" y="161"/>
                        <a:pt x="30" y="160"/>
                        <a:pt x="30" y="159"/>
                      </a:cubicBezTo>
                      <a:cubicBezTo>
                        <a:pt x="30" y="159"/>
                        <a:pt x="31" y="160"/>
                        <a:pt x="32" y="160"/>
                      </a:cubicBezTo>
                      <a:cubicBezTo>
                        <a:pt x="30" y="158"/>
                        <a:pt x="29" y="157"/>
                        <a:pt x="29" y="155"/>
                      </a:cubicBezTo>
                      <a:cubicBezTo>
                        <a:pt x="27" y="155"/>
                        <a:pt x="31" y="156"/>
                        <a:pt x="30" y="156"/>
                      </a:cubicBezTo>
                      <a:cubicBezTo>
                        <a:pt x="33" y="155"/>
                        <a:pt x="28" y="152"/>
                        <a:pt x="32" y="152"/>
                      </a:cubicBezTo>
                      <a:cubicBezTo>
                        <a:pt x="32" y="152"/>
                        <a:pt x="29" y="151"/>
                        <a:pt x="30" y="151"/>
                      </a:cubicBezTo>
                      <a:cubicBezTo>
                        <a:pt x="30" y="151"/>
                        <a:pt x="33" y="151"/>
                        <a:pt x="32" y="151"/>
                      </a:cubicBezTo>
                      <a:cubicBezTo>
                        <a:pt x="33" y="151"/>
                        <a:pt x="32" y="150"/>
                        <a:pt x="31" y="149"/>
                      </a:cubicBezTo>
                      <a:cubicBezTo>
                        <a:pt x="30" y="149"/>
                        <a:pt x="32" y="149"/>
                        <a:pt x="32" y="150"/>
                      </a:cubicBezTo>
                      <a:cubicBezTo>
                        <a:pt x="31" y="149"/>
                        <a:pt x="30" y="145"/>
                        <a:pt x="32" y="144"/>
                      </a:cubicBezTo>
                      <a:cubicBezTo>
                        <a:pt x="31" y="144"/>
                        <a:pt x="29" y="142"/>
                        <a:pt x="29" y="142"/>
                      </a:cubicBezTo>
                      <a:cubicBezTo>
                        <a:pt x="31" y="143"/>
                        <a:pt x="31" y="143"/>
                        <a:pt x="31" y="143"/>
                      </a:cubicBezTo>
                      <a:cubicBezTo>
                        <a:pt x="33" y="143"/>
                        <a:pt x="31" y="141"/>
                        <a:pt x="33" y="142"/>
                      </a:cubicBezTo>
                      <a:cubicBezTo>
                        <a:pt x="31" y="140"/>
                        <a:pt x="35" y="145"/>
                        <a:pt x="33" y="144"/>
                      </a:cubicBezTo>
                      <a:cubicBezTo>
                        <a:pt x="35" y="144"/>
                        <a:pt x="30" y="141"/>
                        <a:pt x="33" y="142"/>
                      </a:cubicBezTo>
                      <a:cubicBezTo>
                        <a:pt x="33" y="141"/>
                        <a:pt x="31" y="140"/>
                        <a:pt x="33" y="140"/>
                      </a:cubicBezTo>
                      <a:cubicBezTo>
                        <a:pt x="33" y="140"/>
                        <a:pt x="36" y="141"/>
                        <a:pt x="36" y="141"/>
                      </a:cubicBezTo>
                      <a:cubicBezTo>
                        <a:pt x="36" y="139"/>
                        <a:pt x="35" y="140"/>
                        <a:pt x="34" y="139"/>
                      </a:cubicBezTo>
                      <a:cubicBezTo>
                        <a:pt x="34" y="138"/>
                        <a:pt x="34" y="138"/>
                        <a:pt x="34" y="138"/>
                      </a:cubicBezTo>
                      <a:cubicBezTo>
                        <a:pt x="32" y="138"/>
                        <a:pt x="34" y="137"/>
                        <a:pt x="32" y="137"/>
                      </a:cubicBezTo>
                      <a:cubicBezTo>
                        <a:pt x="33" y="137"/>
                        <a:pt x="31" y="135"/>
                        <a:pt x="34" y="136"/>
                      </a:cubicBezTo>
                      <a:cubicBezTo>
                        <a:pt x="37" y="137"/>
                        <a:pt x="37" y="137"/>
                        <a:pt x="37" y="137"/>
                      </a:cubicBezTo>
                      <a:cubicBezTo>
                        <a:pt x="37" y="136"/>
                        <a:pt x="34" y="136"/>
                        <a:pt x="33" y="135"/>
                      </a:cubicBezTo>
                      <a:cubicBezTo>
                        <a:pt x="34" y="135"/>
                        <a:pt x="34" y="135"/>
                        <a:pt x="35" y="135"/>
                      </a:cubicBezTo>
                      <a:cubicBezTo>
                        <a:pt x="31" y="134"/>
                        <a:pt x="35" y="134"/>
                        <a:pt x="32" y="133"/>
                      </a:cubicBezTo>
                      <a:cubicBezTo>
                        <a:pt x="34" y="132"/>
                        <a:pt x="33" y="130"/>
                        <a:pt x="36" y="130"/>
                      </a:cubicBezTo>
                      <a:cubicBezTo>
                        <a:pt x="35" y="129"/>
                        <a:pt x="33" y="128"/>
                        <a:pt x="34" y="127"/>
                      </a:cubicBezTo>
                      <a:cubicBezTo>
                        <a:pt x="35" y="128"/>
                        <a:pt x="35" y="128"/>
                        <a:pt x="36" y="128"/>
                      </a:cubicBezTo>
                      <a:cubicBezTo>
                        <a:pt x="37" y="128"/>
                        <a:pt x="36" y="128"/>
                        <a:pt x="35" y="127"/>
                      </a:cubicBezTo>
                      <a:cubicBezTo>
                        <a:pt x="36" y="127"/>
                        <a:pt x="38" y="126"/>
                        <a:pt x="40" y="126"/>
                      </a:cubicBezTo>
                      <a:cubicBezTo>
                        <a:pt x="39" y="125"/>
                        <a:pt x="36" y="125"/>
                        <a:pt x="35" y="124"/>
                      </a:cubicBezTo>
                      <a:cubicBezTo>
                        <a:pt x="39" y="125"/>
                        <a:pt x="33" y="122"/>
                        <a:pt x="37" y="122"/>
                      </a:cubicBezTo>
                      <a:cubicBezTo>
                        <a:pt x="37" y="122"/>
                        <a:pt x="39" y="123"/>
                        <a:pt x="40" y="123"/>
                      </a:cubicBezTo>
                      <a:cubicBezTo>
                        <a:pt x="44" y="123"/>
                        <a:pt x="37" y="121"/>
                        <a:pt x="39" y="120"/>
                      </a:cubicBezTo>
                      <a:cubicBezTo>
                        <a:pt x="36" y="119"/>
                        <a:pt x="36" y="119"/>
                        <a:pt x="36" y="119"/>
                      </a:cubicBezTo>
                      <a:cubicBezTo>
                        <a:pt x="38" y="119"/>
                        <a:pt x="35" y="117"/>
                        <a:pt x="38" y="118"/>
                      </a:cubicBezTo>
                      <a:cubicBezTo>
                        <a:pt x="37" y="118"/>
                        <a:pt x="39" y="117"/>
                        <a:pt x="36" y="116"/>
                      </a:cubicBezTo>
                      <a:cubicBezTo>
                        <a:pt x="39" y="115"/>
                        <a:pt x="36" y="112"/>
                        <a:pt x="42" y="112"/>
                      </a:cubicBezTo>
                      <a:cubicBezTo>
                        <a:pt x="41" y="112"/>
                        <a:pt x="42" y="111"/>
                        <a:pt x="40" y="111"/>
                      </a:cubicBezTo>
                      <a:cubicBezTo>
                        <a:pt x="38" y="111"/>
                        <a:pt x="41" y="112"/>
                        <a:pt x="40" y="111"/>
                      </a:cubicBezTo>
                      <a:cubicBezTo>
                        <a:pt x="40" y="111"/>
                        <a:pt x="39" y="111"/>
                        <a:pt x="39" y="111"/>
                      </a:cubicBezTo>
                      <a:cubicBezTo>
                        <a:pt x="40" y="110"/>
                        <a:pt x="40" y="110"/>
                        <a:pt x="43" y="111"/>
                      </a:cubicBezTo>
                      <a:cubicBezTo>
                        <a:pt x="45" y="111"/>
                        <a:pt x="38" y="108"/>
                        <a:pt x="39" y="107"/>
                      </a:cubicBezTo>
                      <a:cubicBezTo>
                        <a:pt x="41" y="108"/>
                        <a:pt x="41" y="108"/>
                        <a:pt x="41" y="107"/>
                      </a:cubicBezTo>
                      <a:cubicBezTo>
                        <a:pt x="39" y="106"/>
                        <a:pt x="39" y="106"/>
                        <a:pt x="39" y="106"/>
                      </a:cubicBezTo>
                      <a:cubicBezTo>
                        <a:pt x="40" y="105"/>
                        <a:pt x="42" y="106"/>
                        <a:pt x="44" y="106"/>
                      </a:cubicBezTo>
                      <a:cubicBezTo>
                        <a:pt x="44" y="106"/>
                        <a:pt x="44" y="105"/>
                        <a:pt x="43" y="104"/>
                      </a:cubicBezTo>
                      <a:cubicBezTo>
                        <a:pt x="46" y="104"/>
                        <a:pt x="46" y="104"/>
                        <a:pt x="46" y="104"/>
                      </a:cubicBezTo>
                      <a:cubicBezTo>
                        <a:pt x="44" y="104"/>
                        <a:pt x="45" y="104"/>
                        <a:pt x="44" y="103"/>
                      </a:cubicBezTo>
                      <a:cubicBezTo>
                        <a:pt x="45" y="104"/>
                        <a:pt x="45" y="104"/>
                        <a:pt x="45" y="104"/>
                      </a:cubicBezTo>
                      <a:cubicBezTo>
                        <a:pt x="46" y="104"/>
                        <a:pt x="45" y="103"/>
                        <a:pt x="45" y="103"/>
                      </a:cubicBezTo>
                      <a:cubicBezTo>
                        <a:pt x="44" y="102"/>
                        <a:pt x="43" y="103"/>
                        <a:pt x="42" y="103"/>
                      </a:cubicBezTo>
                      <a:cubicBezTo>
                        <a:pt x="41" y="102"/>
                        <a:pt x="42" y="102"/>
                        <a:pt x="41" y="101"/>
                      </a:cubicBezTo>
                      <a:cubicBezTo>
                        <a:pt x="43" y="102"/>
                        <a:pt x="43" y="101"/>
                        <a:pt x="43" y="100"/>
                      </a:cubicBezTo>
                      <a:cubicBezTo>
                        <a:pt x="44" y="100"/>
                        <a:pt x="41" y="99"/>
                        <a:pt x="41" y="99"/>
                      </a:cubicBezTo>
                      <a:cubicBezTo>
                        <a:pt x="42" y="99"/>
                        <a:pt x="42" y="98"/>
                        <a:pt x="43" y="99"/>
                      </a:cubicBezTo>
                      <a:cubicBezTo>
                        <a:pt x="43" y="100"/>
                        <a:pt x="42" y="99"/>
                        <a:pt x="43" y="100"/>
                      </a:cubicBezTo>
                      <a:cubicBezTo>
                        <a:pt x="44" y="100"/>
                        <a:pt x="46" y="100"/>
                        <a:pt x="45" y="99"/>
                      </a:cubicBezTo>
                      <a:cubicBezTo>
                        <a:pt x="44" y="98"/>
                        <a:pt x="40" y="98"/>
                        <a:pt x="42" y="98"/>
                      </a:cubicBezTo>
                      <a:cubicBezTo>
                        <a:pt x="42" y="98"/>
                        <a:pt x="43" y="98"/>
                        <a:pt x="44" y="99"/>
                      </a:cubicBezTo>
                      <a:cubicBezTo>
                        <a:pt x="45" y="98"/>
                        <a:pt x="45" y="98"/>
                        <a:pt x="45" y="98"/>
                      </a:cubicBezTo>
                      <a:cubicBezTo>
                        <a:pt x="43" y="97"/>
                        <a:pt x="43" y="97"/>
                        <a:pt x="43" y="97"/>
                      </a:cubicBezTo>
                      <a:cubicBezTo>
                        <a:pt x="44" y="98"/>
                        <a:pt x="44" y="98"/>
                        <a:pt x="44" y="98"/>
                      </a:cubicBezTo>
                      <a:cubicBezTo>
                        <a:pt x="42" y="97"/>
                        <a:pt x="44" y="96"/>
                        <a:pt x="42" y="95"/>
                      </a:cubicBezTo>
                      <a:cubicBezTo>
                        <a:pt x="42" y="95"/>
                        <a:pt x="43" y="95"/>
                        <a:pt x="44" y="94"/>
                      </a:cubicBezTo>
                      <a:cubicBezTo>
                        <a:pt x="44" y="94"/>
                        <a:pt x="44" y="94"/>
                        <a:pt x="44" y="94"/>
                      </a:cubicBezTo>
                      <a:cubicBezTo>
                        <a:pt x="45" y="94"/>
                        <a:pt x="45" y="93"/>
                        <a:pt x="44" y="92"/>
                      </a:cubicBezTo>
                      <a:cubicBezTo>
                        <a:pt x="44" y="92"/>
                        <a:pt x="44" y="92"/>
                        <a:pt x="44" y="92"/>
                      </a:cubicBezTo>
                      <a:cubicBezTo>
                        <a:pt x="44" y="92"/>
                        <a:pt x="44" y="91"/>
                        <a:pt x="43" y="91"/>
                      </a:cubicBezTo>
                      <a:cubicBezTo>
                        <a:pt x="45" y="90"/>
                        <a:pt x="51" y="93"/>
                        <a:pt x="48" y="91"/>
                      </a:cubicBezTo>
                      <a:cubicBezTo>
                        <a:pt x="49" y="90"/>
                        <a:pt x="45" y="89"/>
                        <a:pt x="44" y="89"/>
                      </a:cubicBezTo>
                      <a:cubicBezTo>
                        <a:pt x="46" y="88"/>
                        <a:pt x="43" y="85"/>
                        <a:pt x="46" y="85"/>
                      </a:cubicBezTo>
                      <a:cubicBezTo>
                        <a:pt x="46" y="84"/>
                        <a:pt x="45" y="84"/>
                        <a:pt x="45" y="84"/>
                      </a:cubicBezTo>
                      <a:cubicBezTo>
                        <a:pt x="46" y="82"/>
                        <a:pt x="44" y="79"/>
                        <a:pt x="48" y="78"/>
                      </a:cubicBezTo>
                      <a:cubicBezTo>
                        <a:pt x="49" y="79"/>
                        <a:pt x="50" y="79"/>
                        <a:pt x="51" y="79"/>
                      </a:cubicBezTo>
                      <a:cubicBezTo>
                        <a:pt x="50" y="78"/>
                        <a:pt x="53" y="79"/>
                        <a:pt x="50" y="78"/>
                      </a:cubicBezTo>
                      <a:cubicBezTo>
                        <a:pt x="48" y="78"/>
                        <a:pt x="48" y="77"/>
                        <a:pt x="47" y="78"/>
                      </a:cubicBezTo>
                      <a:cubicBezTo>
                        <a:pt x="46" y="76"/>
                        <a:pt x="47" y="74"/>
                        <a:pt x="49" y="74"/>
                      </a:cubicBezTo>
                      <a:cubicBezTo>
                        <a:pt x="48" y="74"/>
                        <a:pt x="47" y="74"/>
                        <a:pt x="47" y="73"/>
                      </a:cubicBezTo>
                      <a:cubicBezTo>
                        <a:pt x="50" y="74"/>
                        <a:pt x="50" y="73"/>
                        <a:pt x="50" y="72"/>
                      </a:cubicBezTo>
                      <a:cubicBezTo>
                        <a:pt x="48" y="72"/>
                        <a:pt x="48" y="72"/>
                        <a:pt x="48" y="72"/>
                      </a:cubicBezTo>
                      <a:cubicBezTo>
                        <a:pt x="50" y="72"/>
                        <a:pt x="50" y="72"/>
                        <a:pt x="50" y="72"/>
                      </a:cubicBezTo>
                      <a:cubicBezTo>
                        <a:pt x="49" y="72"/>
                        <a:pt x="46" y="70"/>
                        <a:pt x="48" y="70"/>
                      </a:cubicBezTo>
                      <a:cubicBezTo>
                        <a:pt x="49" y="71"/>
                        <a:pt x="50" y="71"/>
                        <a:pt x="50" y="71"/>
                      </a:cubicBezTo>
                      <a:cubicBezTo>
                        <a:pt x="49" y="70"/>
                        <a:pt x="47" y="68"/>
                        <a:pt x="49" y="67"/>
                      </a:cubicBezTo>
                      <a:cubicBezTo>
                        <a:pt x="51" y="68"/>
                        <a:pt x="51" y="68"/>
                        <a:pt x="51" y="68"/>
                      </a:cubicBezTo>
                      <a:cubicBezTo>
                        <a:pt x="51" y="67"/>
                        <a:pt x="50" y="66"/>
                        <a:pt x="49" y="67"/>
                      </a:cubicBezTo>
                      <a:cubicBezTo>
                        <a:pt x="51" y="66"/>
                        <a:pt x="51" y="65"/>
                        <a:pt x="54" y="65"/>
                      </a:cubicBezTo>
                      <a:cubicBezTo>
                        <a:pt x="49" y="61"/>
                        <a:pt x="50" y="58"/>
                        <a:pt x="51" y="55"/>
                      </a:cubicBezTo>
                      <a:cubicBezTo>
                        <a:pt x="53" y="56"/>
                        <a:pt x="53" y="56"/>
                        <a:pt x="53" y="56"/>
                      </a:cubicBezTo>
                      <a:cubicBezTo>
                        <a:pt x="54" y="56"/>
                        <a:pt x="51" y="55"/>
                        <a:pt x="52" y="55"/>
                      </a:cubicBezTo>
                      <a:cubicBezTo>
                        <a:pt x="53" y="55"/>
                        <a:pt x="54" y="55"/>
                        <a:pt x="56" y="56"/>
                      </a:cubicBezTo>
                      <a:cubicBezTo>
                        <a:pt x="58" y="56"/>
                        <a:pt x="54" y="54"/>
                        <a:pt x="54" y="53"/>
                      </a:cubicBezTo>
                      <a:cubicBezTo>
                        <a:pt x="52" y="52"/>
                        <a:pt x="55" y="54"/>
                        <a:pt x="53" y="53"/>
                      </a:cubicBezTo>
                      <a:cubicBezTo>
                        <a:pt x="52" y="53"/>
                        <a:pt x="54" y="52"/>
                        <a:pt x="52" y="51"/>
                      </a:cubicBezTo>
                      <a:cubicBezTo>
                        <a:pt x="53" y="51"/>
                        <a:pt x="55" y="52"/>
                        <a:pt x="56" y="53"/>
                      </a:cubicBezTo>
                      <a:cubicBezTo>
                        <a:pt x="55" y="52"/>
                        <a:pt x="55" y="52"/>
                        <a:pt x="55" y="52"/>
                      </a:cubicBezTo>
                      <a:cubicBezTo>
                        <a:pt x="58" y="52"/>
                        <a:pt x="59" y="55"/>
                        <a:pt x="63" y="56"/>
                      </a:cubicBezTo>
                      <a:cubicBezTo>
                        <a:pt x="63" y="55"/>
                        <a:pt x="63" y="55"/>
                        <a:pt x="63" y="55"/>
                      </a:cubicBezTo>
                      <a:cubicBezTo>
                        <a:pt x="66" y="56"/>
                        <a:pt x="66" y="58"/>
                        <a:pt x="67" y="57"/>
                      </a:cubicBezTo>
                      <a:cubicBezTo>
                        <a:pt x="66" y="56"/>
                        <a:pt x="63" y="54"/>
                        <a:pt x="61" y="54"/>
                      </a:cubicBezTo>
                      <a:cubicBezTo>
                        <a:pt x="61" y="52"/>
                        <a:pt x="55" y="51"/>
                        <a:pt x="56" y="50"/>
                      </a:cubicBezTo>
                      <a:cubicBezTo>
                        <a:pt x="58" y="50"/>
                        <a:pt x="56" y="51"/>
                        <a:pt x="58" y="52"/>
                      </a:cubicBezTo>
                      <a:cubicBezTo>
                        <a:pt x="61" y="52"/>
                        <a:pt x="58" y="50"/>
                        <a:pt x="59" y="50"/>
                      </a:cubicBezTo>
                      <a:cubicBezTo>
                        <a:pt x="57" y="50"/>
                        <a:pt x="55" y="48"/>
                        <a:pt x="55" y="48"/>
                      </a:cubicBezTo>
                      <a:cubicBezTo>
                        <a:pt x="56" y="47"/>
                        <a:pt x="57" y="49"/>
                        <a:pt x="58" y="48"/>
                      </a:cubicBezTo>
                      <a:cubicBezTo>
                        <a:pt x="56" y="47"/>
                        <a:pt x="55" y="46"/>
                        <a:pt x="54" y="46"/>
                      </a:cubicBezTo>
                      <a:cubicBezTo>
                        <a:pt x="51" y="45"/>
                        <a:pt x="55" y="46"/>
                        <a:pt x="53" y="44"/>
                      </a:cubicBezTo>
                      <a:cubicBezTo>
                        <a:pt x="55" y="45"/>
                        <a:pt x="58" y="47"/>
                        <a:pt x="60" y="47"/>
                      </a:cubicBezTo>
                      <a:cubicBezTo>
                        <a:pt x="57" y="46"/>
                        <a:pt x="57" y="44"/>
                        <a:pt x="54" y="43"/>
                      </a:cubicBezTo>
                      <a:cubicBezTo>
                        <a:pt x="54" y="43"/>
                        <a:pt x="56" y="44"/>
                        <a:pt x="57" y="45"/>
                      </a:cubicBezTo>
                      <a:cubicBezTo>
                        <a:pt x="59" y="45"/>
                        <a:pt x="54" y="42"/>
                        <a:pt x="58" y="43"/>
                      </a:cubicBezTo>
                      <a:cubicBezTo>
                        <a:pt x="56" y="42"/>
                        <a:pt x="56" y="42"/>
                        <a:pt x="56" y="42"/>
                      </a:cubicBezTo>
                      <a:cubicBezTo>
                        <a:pt x="57" y="42"/>
                        <a:pt x="58" y="42"/>
                        <a:pt x="59" y="42"/>
                      </a:cubicBezTo>
                      <a:cubicBezTo>
                        <a:pt x="59" y="42"/>
                        <a:pt x="57" y="39"/>
                        <a:pt x="60" y="41"/>
                      </a:cubicBezTo>
                      <a:cubicBezTo>
                        <a:pt x="60" y="41"/>
                        <a:pt x="61" y="40"/>
                        <a:pt x="58" y="39"/>
                      </a:cubicBezTo>
                      <a:cubicBezTo>
                        <a:pt x="56" y="39"/>
                        <a:pt x="59" y="41"/>
                        <a:pt x="56" y="40"/>
                      </a:cubicBezTo>
                      <a:cubicBezTo>
                        <a:pt x="59" y="40"/>
                        <a:pt x="56" y="38"/>
                        <a:pt x="55" y="38"/>
                      </a:cubicBezTo>
                      <a:cubicBezTo>
                        <a:pt x="57" y="38"/>
                        <a:pt x="57" y="38"/>
                        <a:pt x="57" y="38"/>
                      </a:cubicBezTo>
                      <a:cubicBezTo>
                        <a:pt x="56" y="38"/>
                        <a:pt x="57" y="37"/>
                        <a:pt x="55" y="36"/>
                      </a:cubicBezTo>
                      <a:cubicBezTo>
                        <a:pt x="56" y="37"/>
                        <a:pt x="57" y="37"/>
                        <a:pt x="58" y="37"/>
                      </a:cubicBezTo>
                      <a:cubicBezTo>
                        <a:pt x="56" y="36"/>
                        <a:pt x="56" y="36"/>
                        <a:pt x="56" y="36"/>
                      </a:cubicBezTo>
                      <a:cubicBezTo>
                        <a:pt x="55" y="34"/>
                        <a:pt x="59" y="37"/>
                        <a:pt x="59" y="36"/>
                      </a:cubicBezTo>
                      <a:cubicBezTo>
                        <a:pt x="60" y="37"/>
                        <a:pt x="60" y="37"/>
                        <a:pt x="60" y="37"/>
                      </a:cubicBezTo>
                      <a:cubicBezTo>
                        <a:pt x="60" y="37"/>
                        <a:pt x="62" y="38"/>
                        <a:pt x="62" y="37"/>
                      </a:cubicBezTo>
                      <a:cubicBezTo>
                        <a:pt x="60" y="36"/>
                        <a:pt x="58" y="35"/>
                        <a:pt x="57" y="34"/>
                      </a:cubicBezTo>
                      <a:cubicBezTo>
                        <a:pt x="56" y="33"/>
                        <a:pt x="59" y="34"/>
                        <a:pt x="57" y="33"/>
                      </a:cubicBezTo>
                      <a:cubicBezTo>
                        <a:pt x="59" y="35"/>
                        <a:pt x="59" y="35"/>
                        <a:pt x="59" y="35"/>
                      </a:cubicBezTo>
                      <a:cubicBezTo>
                        <a:pt x="60" y="35"/>
                        <a:pt x="62" y="35"/>
                        <a:pt x="63" y="35"/>
                      </a:cubicBezTo>
                      <a:cubicBezTo>
                        <a:pt x="62" y="34"/>
                        <a:pt x="60" y="32"/>
                        <a:pt x="58" y="32"/>
                      </a:cubicBezTo>
                      <a:cubicBezTo>
                        <a:pt x="59" y="32"/>
                        <a:pt x="60" y="32"/>
                        <a:pt x="61" y="33"/>
                      </a:cubicBezTo>
                      <a:cubicBezTo>
                        <a:pt x="61" y="32"/>
                        <a:pt x="59" y="32"/>
                        <a:pt x="58" y="31"/>
                      </a:cubicBezTo>
                      <a:cubicBezTo>
                        <a:pt x="60" y="31"/>
                        <a:pt x="62" y="31"/>
                        <a:pt x="64" y="31"/>
                      </a:cubicBezTo>
                      <a:cubicBezTo>
                        <a:pt x="67" y="33"/>
                        <a:pt x="67" y="33"/>
                        <a:pt x="67" y="33"/>
                      </a:cubicBezTo>
                      <a:cubicBezTo>
                        <a:pt x="67" y="33"/>
                        <a:pt x="67" y="33"/>
                        <a:pt x="67" y="33"/>
                      </a:cubicBezTo>
                      <a:cubicBezTo>
                        <a:pt x="69" y="34"/>
                        <a:pt x="69" y="33"/>
                        <a:pt x="71" y="35"/>
                      </a:cubicBezTo>
                      <a:cubicBezTo>
                        <a:pt x="72" y="35"/>
                        <a:pt x="71" y="34"/>
                        <a:pt x="71" y="33"/>
                      </a:cubicBezTo>
                      <a:cubicBezTo>
                        <a:pt x="66" y="32"/>
                        <a:pt x="65" y="29"/>
                        <a:pt x="62" y="28"/>
                      </a:cubicBezTo>
                      <a:cubicBezTo>
                        <a:pt x="61" y="26"/>
                        <a:pt x="71" y="31"/>
                        <a:pt x="66" y="27"/>
                      </a:cubicBezTo>
                      <a:cubicBezTo>
                        <a:pt x="65" y="27"/>
                        <a:pt x="62" y="25"/>
                        <a:pt x="63" y="26"/>
                      </a:cubicBezTo>
                      <a:cubicBezTo>
                        <a:pt x="64" y="26"/>
                        <a:pt x="59" y="24"/>
                        <a:pt x="61" y="24"/>
                      </a:cubicBezTo>
                      <a:cubicBezTo>
                        <a:pt x="63" y="25"/>
                        <a:pt x="66" y="24"/>
                        <a:pt x="67" y="27"/>
                      </a:cubicBezTo>
                      <a:cubicBezTo>
                        <a:pt x="66" y="26"/>
                        <a:pt x="66" y="27"/>
                        <a:pt x="66" y="27"/>
                      </a:cubicBezTo>
                      <a:cubicBezTo>
                        <a:pt x="68" y="27"/>
                        <a:pt x="70" y="29"/>
                        <a:pt x="71" y="28"/>
                      </a:cubicBezTo>
                      <a:cubicBezTo>
                        <a:pt x="70" y="27"/>
                        <a:pt x="71" y="27"/>
                        <a:pt x="69" y="26"/>
                      </a:cubicBezTo>
                      <a:cubicBezTo>
                        <a:pt x="67" y="25"/>
                        <a:pt x="69" y="27"/>
                        <a:pt x="67" y="25"/>
                      </a:cubicBezTo>
                      <a:cubicBezTo>
                        <a:pt x="66" y="24"/>
                        <a:pt x="70" y="25"/>
                        <a:pt x="66" y="23"/>
                      </a:cubicBezTo>
                      <a:cubicBezTo>
                        <a:pt x="66" y="24"/>
                        <a:pt x="64" y="23"/>
                        <a:pt x="62" y="22"/>
                      </a:cubicBezTo>
                      <a:cubicBezTo>
                        <a:pt x="62" y="21"/>
                        <a:pt x="62" y="21"/>
                        <a:pt x="62" y="21"/>
                      </a:cubicBezTo>
                      <a:cubicBezTo>
                        <a:pt x="63" y="22"/>
                        <a:pt x="63" y="22"/>
                        <a:pt x="63" y="22"/>
                      </a:cubicBezTo>
                      <a:cubicBezTo>
                        <a:pt x="65" y="21"/>
                        <a:pt x="61" y="20"/>
                        <a:pt x="62" y="19"/>
                      </a:cubicBezTo>
                      <a:cubicBezTo>
                        <a:pt x="65" y="20"/>
                        <a:pt x="65" y="20"/>
                        <a:pt x="65" y="20"/>
                      </a:cubicBezTo>
                      <a:cubicBezTo>
                        <a:pt x="67" y="21"/>
                        <a:pt x="63" y="21"/>
                        <a:pt x="67" y="23"/>
                      </a:cubicBezTo>
                      <a:cubicBezTo>
                        <a:pt x="68" y="22"/>
                        <a:pt x="66" y="21"/>
                        <a:pt x="67" y="21"/>
                      </a:cubicBezTo>
                      <a:cubicBezTo>
                        <a:pt x="67" y="21"/>
                        <a:pt x="67" y="21"/>
                        <a:pt x="68" y="22"/>
                      </a:cubicBezTo>
                      <a:cubicBezTo>
                        <a:pt x="68" y="21"/>
                        <a:pt x="73" y="24"/>
                        <a:pt x="71" y="21"/>
                      </a:cubicBezTo>
                      <a:cubicBezTo>
                        <a:pt x="70" y="20"/>
                        <a:pt x="69" y="20"/>
                        <a:pt x="68" y="20"/>
                      </a:cubicBezTo>
                      <a:cubicBezTo>
                        <a:pt x="68" y="18"/>
                        <a:pt x="67" y="17"/>
                        <a:pt x="67" y="16"/>
                      </a:cubicBezTo>
                      <a:cubicBezTo>
                        <a:pt x="70" y="18"/>
                        <a:pt x="68" y="15"/>
                        <a:pt x="71" y="17"/>
                      </a:cubicBezTo>
                      <a:cubicBezTo>
                        <a:pt x="69" y="17"/>
                        <a:pt x="68" y="19"/>
                        <a:pt x="70" y="20"/>
                      </a:cubicBezTo>
                      <a:cubicBezTo>
                        <a:pt x="74" y="21"/>
                        <a:pt x="69" y="21"/>
                        <a:pt x="73" y="23"/>
                      </a:cubicBezTo>
                      <a:cubicBezTo>
                        <a:pt x="73" y="22"/>
                        <a:pt x="77" y="24"/>
                        <a:pt x="79" y="25"/>
                      </a:cubicBezTo>
                      <a:cubicBezTo>
                        <a:pt x="79" y="24"/>
                        <a:pt x="78" y="24"/>
                        <a:pt x="78" y="23"/>
                      </a:cubicBezTo>
                      <a:cubicBezTo>
                        <a:pt x="76" y="22"/>
                        <a:pt x="76" y="23"/>
                        <a:pt x="74" y="22"/>
                      </a:cubicBezTo>
                      <a:cubicBezTo>
                        <a:pt x="75" y="21"/>
                        <a:pt x="74" y="19"/>
                        <a:pt x="73" y="17"/>
                      </a:cubicBezTo>
                      <a:cubicBezTo>
                        <a:pt x="74" y="18"/>
                        <a:pt x="76" y="19"/>
                        <a:pt x="76" y="19"/>
                      </a:cubicBezTo>
                      <a:cubicBezTo>
                        <a:pt x="76" y="18"/>
                        <a:pt x="77" y="16"/>
                        <a:pt x="78" y="15"/>
                      </a:cubicBezTo>
                      <a:cubicBezTo>
                        <a:pt x="74" y="14"/>
                        <a:pt x="78" y="14"/>
                        <a:pt x="75" y="13"/>
                      </a:cubicBezTo>
                      <a:cubicBezTo>
                        <a:pt x="74" y="13"/>
                        <a:pt x="71" y="12"/>
                        <a:pt x="70" y="11"/>
                      </a:cubicBezTo>
                      <a:cubicBezTo>
                        <a:pt x="70" y="11"/>
                        <a:pt x="71" y="12"/>
                        <a:pt x="72" y="12"/>
                      </a:cubicBezTo>
                      <a:cubicBezTo>
                        <a:pt x="71" y="11"/>
                        <a:pt x="76" y="13"/>
                        <a:pt x="73" y="11"/>
                      </a:cubicBezTo>
                      <a:cubicBezTo>
                        <a:pt x="73" y="13"/>
                        <a:pt x="77" y="13"/>
                        <a:pt x="79" y="15"/>
                      </a:cubicBezTo>
                      <a:cubicBezTo>
                        <a:pt x="78" y="13"/>
                        <a:pt x="81" y="16"/>
                        <a:pt x="82" y="15"/>
                      </a:cubicBezTo>
                      <a:cubicBezTo>
                        <a:pt x="81" y="13"/>
                        <a:pt x="80" y="12"/>
                        <a:pt x="80" y="10"/>
                      </a:cubicBezTo>
                      <a:cubicBezTo>
                        <a:pt x="83" y="10"/>
                        <a:pt x="82" y="7"/>
                        <a:pt x="82" y="6"/>
                      </a:cubicBezTo>
                      <a:cubicBezTo>
                        <a:pt x="84" y="6"/>
                        <a:pt x="87" y="8"/>
                        <a:pt x="87" y="8"/>
                      </a:cubicBezTo>
                      <a:cubicBezTo>
                        <a:pt x="88" y="7"/>
                        <a:pt x="84" y="7"/>
                        <a:pt x="86" y="6"/>
                      </a:cubicBezTo>
                      <a:cubicBezTo>
                        <a:pt x="87" y="7"/>
                        <a:pt x="87" y="7"/>
                        <a:pt x="87" y="7"/>
                      </a:cubicBezTo>
                      <a:cubicBezTo>
                        <a:pt x="86" y="6"/>
                        <a:pt x="90" y="6"/>
                        <a:pt x="86" y="3"/>
                      </a:cubicBezTo>
                      <a:cubicBezTo>
                        <a:pt x="89" y="6"/>
                        <a:pt x="89" y="6"/>
                        <a:pt x="89" y="6"/>
                      </a:cubicBezTo>
                      <a:cubicBezTo>
                        <a:pt x="89" y="5"/>
                        <a:pt x="88" y="5"/>
                        <a:pt x="88" y="5"/>
                      </a:cubicBezTo>
                      <a:cubicBezTo>
                        <a:pt x="89" y="5"/>
                        <a:pt x="90" y="5"/>
                        <a:pt x="91" y="6"/>
                      </a:cubicBezTo>
                      <a:cubicBezTo>
                        <a:pt x="93" y="7"/>
                        <a:pt x="91" y="5"/>
                        <a:pt x="91" y="4"/>
                      </a:cubicBezTo>
                      <a:cubicBezTo>
                        <a:pt x="89" y="3"/>
                        <a:pt x="89" y="3"/>
                        <a:pt x="89" y="3"/>
                      </a:cubicBezTo>
                      <a:cubicBezTo>
                        <a:pt x="89" y="1"/>
                        <a:pt x="91" y="1"/>
                        <a:pt x="91" y="0"/>
                      </a:cubicBezTo>
                      <a:cubicBezTo>
                        <a:pt x="93" y="1"/>
                        <a:pt x="93" y="1"/>
                        <a:pt x="93" y="1"/>
                      </a:cubicBezTo>
                      <a:cubicBezTo>
                        <a:pt x="92" y="0"/>
                        <a:pt x="92" y="0"/>
                        <a:pt x="92" y="0"/>
                      </a:cubicBezTo>
                      <a:cubicBezTo>
                        <a:pt x="94" y="1"/>
                        <a:pt x="95" y="1"/>
                        <a:pt x="94" y="0"/>
                      </a:cubicBezTo>
                      <a:cubicBezTo>
                        <a:pt x="97" y="4"/>
                        <a:pt x="97" y="4"/>
                        <a:pt x="97" y="4"/>
                      </a:cubicBezTo>
                      <a:cubicBezTo>
                        <a:pt x="96" y="4"/>
                        <a:pt x="95" y="2"/>
                        <a:pt x="93" y="2"/>
                      </a:cubicBezTo>
                      <a:cubicBezTo>
                        <a:pt x="92" y="1"/>
                        <a:pt x="92" y="2"/>
                        <a:pt x="93" y="3"/>
                      </a:cubicBezTo>
                      <a:cubicBezTo>
                        <a:pt x="94" y="3"/>
                        <a:pt x="93" y="3"/>
                        <a:pt x="93" y="2"/>
                      </a:cubicBezTo>
                      <a:cubicBezTo>
                        <a:pt x="95" y="4"/>
                        <a:pt x="95" y="4"/>
                        <a:pt x="96" y="5"/>
                      </a:cubicBezTo>
                      <a:cubicBezTo>
                        <a:pt x="96" y="5"/>
                        <a:pt x="97" y="5"/>
                        <a:pt x="97" y="5"/>
                      </a:cubicBezTo>
                      <a:cubicBezTo>
                        <a:pt x="98" y="6"/>
                        <a:pt x="97" y="6"/>
                        <a:pt x="97" y="7"/>
                      </a:cubicBezTo>
                      <a:cubicBezTo>
                        <a:pt x="96" y="6"/>
                        <a:pt x="95" y="6"/>
                        <a:pt x="95" y="6"/>
                      </a:cubicBezTo>
                      <a:cubicBezTo>
                        <a:pt x="97" y="7"/>
                        <a:pt x="97" y="8"/>
                        <a:pt x="96" y="9"/>
                      </a:cubicBezTo>
                      <a:cubicBezTo>
                        <a:pt x="93" y="8"/>
                        <a:pt x="97" y="11"/>
                        <a:pt x="96" y="12"/>
                      </a:cubicBezTo>
                      <a:cubicBezTo>
                        <a:pt x="94" y="10"/>
                        <a:pt x="92" y="9"/>
                        <a:pt x="92" y="8"/>
                      </a:cubicBezTo>
                      <a:cubicBezTo>
                        <a:pt x="90" y="7"/>
                        <a:pt x="91" y="8"/>
                        <a:pt x="90" y="8"/>
                      </a:cubicBezTo>
                      <a:cubicBezTo>
                        <a:pt x="91" y="9"/>
                        <a:pt x="94" y="11"/>
                        <a:pt x="94" y="13"/>
                      </a:cubicBezTo>
                      <a:cubicBezTo>
                        <a:pt x="93" y="12"/>
                        <a:pt x="93" y="12"/>
                        <a:pt x="93" y="12"/>
                      </a:cubicBezTo>
                      <a:cubicBezTo>
                        <a:pt x="93" y="13"/>
                        <a:pt x="95" y="14"/>
                        <a:pt x="94" y="15"/>
                      </a:cubicBezTo>
                      <a:cubicBezTo>
                        <a:pt x="93" y="16"/>
                        <a:pt x="92" y="18"/>
                        <a:pt x="91" y="19"/>
                      </a:cubicBezTo>
                      <a:cubicBezTo>
                        <a:pt x="89" y="18"/>
                        <a:pt x="89" y="18"/>
                        <a:pt x="89" y="18"/>
                      </a:cubicBezTo>
                      <a:cubicBezTo>
                        <a:pt x="92" y="20"/>
                        <a:pt x="89" y="21"/>
                        <a:pt x="91" y="23"/>
                      </a:cubicBezTo>
                      <a:cubicBezTo>
                        <a:pt x="88" y="23"/>
                        <a:pt x="90" y="27"/>
                        <a:pt x="87" y="26"/>
                      </a:cubicBezTo>
                      <a:cubicBezTo>
                        <a:pt x="87" y="30"/>
                        <a:pt x="87" y="33"/>
                        <a:pt x="85" y="35"/>
                      </a:cubicBezTo>
                      <a:cubicBezTo>
                        <a:pt x="83" y="34"/>
                        <a:pt x="83" y="34"/>
                        <a:pt x="83" y="34"/>
                      </a:cubicBezTo>
                      <a:cubicBezTo>
                        <a:pt x="84" y="35"/>
                        <a:pt x="81" y="33"/>
                        <a:pt x="81" y="34"/>
                      </a:cubicBezTo>
                      <a:cubicBezTo>
                        <a:pt x="84" y="34"/>
                        <a:pt x="84" y="36"/>
                        <a:pt x="85" y="37"/>
                      </a:cubicBezTo>
                      <a:cubicBezTo>
                        <a:pt x="82" y="37"/>
                        <a:pt x="84" y="40"/>
                        <a:pt x="85" y="42"/>
                      </a:cubicBezTo>
                      <a:cubicBezTo>
                        <a:pt x="83" y="41"/>
                        <a:pt x="83" y="41"/>
                        <a:pt x="83" y="41"/>
                      </a:cubicBezTo>
                      <a:cubicBezTo>
                        <a:pt x="86" y="44"/>
                        <a:pt x="83" y="44"/>
                        <a:pt x="81" y="45"/>
                      </a:cubicBezTo>
                      <a:cubicBezTo>
                        <a:pt x="81" y="45"/>
                        <a:pt x="79" y="45"/>
                        <a:pt x="79" y="45"/>
                      </a:cubicBezTo>
                      <a:cubicBezTo>
                        <a:pt x="81" y="47"/>
                        <a:pt x="81" y="48"/>
                        <a:pt x="82" y="50"/>
                      </a:cubicBezTo>
                      <a:cubicBezTo>
                        <a:pt x="82" y="50"/>
                        <a:pt x="80" y="52"/>
                        <a:pt x="79" y="52"/>
                      </a:cubicBezTo>
                      <a:cubicBezTo>
                        <a:pt x="82" y="57"/>
                        <a:pt x="78" y="59"/>
                        <a:pt x="79" y="63"/>
                      </a:cubicBezTo>
                      <a:cubicBezTo>
                        <a:pt x="77" y="63"/>
                        <a:pt x="77" y="63"/>
                        <a:pt x="77" y="63"/>
                      </a:cubicBezTo>
                      <a:cubicBezTo>
                        <a:pt x="80" y="68"/>
                        <a:pt x="74" y="70"/>
                        <a:pt x="76" y="74"/>
                      </a:cubicBezTo>
                      <a:cubicBezTo>
                        <a:pt x="72" y="73"/>
                        <a:pt x="72" y="73"/>
                        <a:pt x="72" y="73"/>
                      </a:cubicBezTo>
                      <a:cubicBezTo>
                        <a:pt x="71" y="73"/>
                        <a:pt x="73" y="75"/>
                        <a:pt x="75" y="76"/>
                      </a:cubicBezTo>
                      <a:cubicBezTo>
                        <a:pt x="74" y="76"/>
                        <a:pt x="76" y="78"/>
                        <a:pt x="73" y="78"/>
                      </a:cubicBezTo>
                      <a:cubicBezTo>
                        <a:pt x="72" y="79"/>
                        <a:pt x="74" y="80"/>
                        <a:pt x="75" y="81"/>
                      </a:cubicBezTo>
                      <a:cubicBezTo>
                        <a:pt x="73" y="82"/>
                        <a:pt x="73" y="83"/>
                        <a:pt x="73" y="85"/>
                      </a:cubicBezTo>
                      <a:cubicBezTo>
                        <a:pt x="73" y="84"/>
                        <a:pt x="73" y="84"/>
                        <a:pt x="73" y="84"/>
                      </a:cubicBezTo>
                      <a:cubicBezTo>
                        <a:pt x="72" y="84"/>
                        <a:pt x="71" y="83"/>
                        <a:pt x="70" y="84"/>
                      </a:cubicBezTo>
                      <a:cubicBezTo>
                        <a:pt x="71" y="85"/>
                        <a:pt x="69" y="86"/>
                        <a:pt x="73" y="87"/>
                      </a:cubicBezTo>
                      <a:cubicBezTo>
                        <a:pt x="70" y="88"/>
                        <a:pt x="74" y="92"/>
                        <a:pt x="70" y="92"/>
                      </a:cubicBezTo>
                      <a:cubicBezTo>
                        <a:pt x="71" y="93"/>
                        <a:pt x="71" y="93"/>
                        <a:pt x="72" y="93"/>
                      </a:cubicBezTo>
                      <a:cubicBezTo>
                        <a:pt x="72" y="95"/>
                        <a:pt x="69" y="96"/>
                        <a:pt x="70" y="98"/>
                      </a:cubicBezTo>
                      <a:cubicBezTo>
                        <a:pt x="70" y="98"/>
                        <a:pt x="68" y="97"/>
                        <a:pt x="68" y="98"/>
                      </a:cubicBezTo>
                      <a:cubicBezTo>
                        <a:pt x="68" y="98"/>
                        <a:pt x="70" y="98"/>
                        <a:pt x="70" y="99"/>
                      </a:cubicBezTo>
                      <a:cubicBezTo>
                        <a:pt x="72" y="102"/>
                        <a:pt x="66" y="103"/>
                        <a:pt x="66" y="106"/>
                      </a:cubicBezTo>
                      <a:cubicBezTo>
                        <a:pt x="67" y="111"/>
                        <a:pt x="65" y="115"/>
                        <a:pt x="64" y="120"/>
                      </a:cubicBezTo>
                      <a:cubicBezTo>
                        <a:pt x="63" y="119"/>
                        <a:pt x="63" y="119"/>
                        <a:pt x="63" y="119"/>
                      </a:cubicBezTo>
                      <a:cubicBezTo>
                        <a:pt x="66" y="122"/>
                        <a:pt x="59" y="122"/>
                        <a:pt x="64" y="124"/>
                      </a:cubicBezTo>
                      <a:cubicBezTo>
                        <a:pt x="63" y="124"/>
                        <a:pt x="63" y="125"/>
                        <a:pt x="61" y="125"/>
                      </a:cubicBezTo>
                      <a:cubicBezTo>
                        <a:pt x="63" y="126"/>
                        <a:pt x="58" y="127"/>
                        <a:pt x="61" y="130"/>
                      </a:cubicBezTo>
                      <a:cubicBezTo>
                        <a:pt x="61" y="130"/>
                        <a:pt x="61" y="129"/>
                        <a:pt x="60" y="129"/>
                      </a:cubicBezTo>
                      <a:cubicBezTo>
                        <a:pt x="58" y="130"/>
                        <a:pt x="60" y="132"/>
                        <a:pt x="58" y="134"/>
                      </a:cubicBezTo>
                      <a:cubicBezTo>
                        <a:pt x="58" y="133"/>
                        <a:pt x="58" y="133"/>
                        <a:pt x="57" y="133"/>
                      </a:cubicBezTo>
                      <a:cubicBezTo>
                        <a:pt x="55" y="133"/>
                        <a:pt x="60" y="135"/>
                        <a:pt x="56" y="135"/>
                      </a:cubicBezTo>
                      <a:cubicBezTo>
                        <a:pt x="56" y="135"/>
                        <a:pt x="58" y="135"/>
                        <a:pt x="58" y="135"/>
                      </a:cubicBezTo>
                      <a:cubicBezTo>
                        <a:pt x="55" y="138"/>
                        <a:pt x="57" y="143"/>
                        <a:pt x="57" y="148"/>
                      </a:cubicBezTo>
                      <a:cubicBezTo>
                        <a:pt x="53" y="150"/>
                        <a:pt x="49" y="146"/>
                        <a:pt x="52" y="149"/>
                      </a:cubicBezTo>
                      <a:cubicBezTo>
                        <a:pt x="51" y="149"/>
                        <a:pt x="54" y="149"/>
                        <a:pt x="53" y="149"/>
                      </a:cubicBezTo>
                      <a:cubicBezTo>
                        <a:pt x="54" y="150"/>
                        <a:pt x="48" y="149"/>
                        <a:pt x="50" y="151"/>
                      </a:cubicBezTo>
                      <a:cubicBezTo>
                        <a:pt x="52" y="151"/>
                        <a:pt x="51" y="151"/>
                        <a:pt x="53" y="152"/>
                      </a:cubicBezTo>
                      <a:cubicBezTo>
                        <a:pt x="51" y="153"/>
                        <a:pt x="48" y="153"/>
                        <a:pt x="50" y="155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52" y="157"/>
                        <a:pt x="49" y="158"/>
                        <a:pt x="53" y="161"/>
                      </a:cubicBezTo>
                      <a:cubicBezTo>
                        <a:pt x="52" y="170"/>
                        <a:pt x="52" y="179"/>
                        <a:pt x="51" y="188"/>
                      </a:cubicBezTo>
                      <a:cubicBezTo>
                        <a:pt x="47" y="197"/>
                        <a:pt x="47" y="206"/>
                        <a:pt x="42" y="214"/>
                      </a:cubicBezTo>
                      <a:cubicBezTo>
                        <a:pt x="38" y="215"/>
                        <a:pt x="38" y="215"/>
                        <a:pt x="39" y="218"/>
                      </a:cubicBezTo>
                      <a:cubicBezTo>
                        <a:pt x="38" y="218"/>
                        <a:pt x="38" y="218"/>
                        <a:pt x="37" y="218"/>
                      </a:cubicBezTo>
                      <a:cubicBezTo>
                        <a:pt x="40" y="219"/>
                        <a:pt x="37" y="219"/>
                        <a:pt x="40" y="220"/>
                      </a:cubicBezTo>
                      <a:cubicBezTo>
                        <a:pt x="38" y="223"/>
                        <a:pt x="38" y="227"/>
                        <a:pt x="37" y="230"/>
                      </a:cubicBezTo>
                      <a:cubicBezTo>
                        <a:pt x="37" y="229"/>
                        <a:pt x="35" y="228"/>
                        <a:pt x="35" y="229"/>
                      </a:cubicBezTo>
                      <a:cubicBezTo>
                        <a:pt x="36" y="230"/>
                        <a:pt x="36" y="230"/>
                        <a:pt x="36" y="230"/>
                      </a:cubicBezTo>
                      <a:cubicBezTo>
                        <a:pt x="35" y="230"/>
                        <a:pt x="35" y="230"/>
                        <a:pt x="35" y="230"/>
                      </a:cubicBezTo>
                      <a:cubicBezTo>
                        <a:pt x="36" y="231"/>
                        <a:pt x="37" y="232"/>
                        <a:pt x="38" y="232"/>
                      </a:cubicBezTo>
                      <a:cubicBezTo>
                        <a:pt x="38" y="236"/>
                        <a:pt x="36" y="240"/>
                        <a:pt x="33" y="244"/>
                      </a:cubicBezTo>
                      <a:cubicBezTo>
                        <a:pt x="31" y="248"/>
                        <a:pt x="28" y="251"/>
                        <a:pt x="26" y="256"/>
                      </a:cubicBezTo>
                      <a:cubicBezTo>
                        <a:pt x="24" y="257"/>
                        <a:pt x="24" y="260"/>
                        <a:pt x="24" y="263"/>
                      </a:cubicBezTo>
                      <a:cubicBezTo>
                        <a:pt x="18" y="267"/>
                        <a:pt x="12" y="271"/>
                        <a:pt x="12" y="279"/>
                      </a:cubicBezTo>
                      <a:cubicBezTo>
                        <a:pt x="12" y="279"/>
                        <a:pt x="5" y="275"/>
                        <a:pt x="5" y="2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34" name="Freeform 165"/>
                <p:cNvSpPr>
                  <a:spLocks/>
                </p:cNvSpPr>
                <p:nvPr/>
              </p:nvSpPr>
              <p:spPr bwMode="auto">
                <a:xfrm>
                  <a:off x="3742" y="1716"/>
                  <a:ext cx="1" cy="0"/>
                </a:xfrm>
                <a:custGeom>
                  <a:avLst/>
                  <a:gdLst>
                    <a:gd name="T0" fmla="*/ 4 w 4"/>
                    <a:gd name="T1" fmla="*/ 2 h 2"/>
                    <a:gd name="T2" fmla="*/ 0 w 4"/>
                    <a:gd name="T3" fmla="*/ 0 h 2"/>
                    <a:gd name="T4" fmla="*/ 4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2"/>
                      </a:moveTo>
                      <a:cubicBezTo>
                        <a:pt x="2" y="2"/>
                        <a:pt x="1" y="2"/>
                        <a:pt x="0" y="0"/>
                      </a:cubicBezTo>
                      <a:cubicBezTo>
                        <a:pt x="1" y="1"/>
                        <a:pt x="3" y="2"/>
                        <a:pt x="4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35" name="Freeform 166"/>
                <p:cNvSpPr>
                  <a:spLocks/>
                </p:cNvSpPr>
                <p:nvPr/>
              </p:nvSpPr>
              <p:spPr bwMode="auto">
                <a:xfrm>
                  <a:off x="3738" y="1719"/>
                  <a:ext cx="0" cy="0"/>
                </a:xfrm>
                <a:custGeom>
                  <a:avLst/>
                  <a:gdLst>
                    <a:gd name="T0" fmla="*/ 2 w 3"/>
                    <a:gd name="T1" fmla="*/ 1 h 1"/>
                    <a:gd name="T2" fmla="*/ 1 w 3"/>
                    <a:gd name="T3" fmla="*/ 1 h 1"/>
                    <a:gd name="T4" fmla="*/ 1 w 3"/>
                    <a:gd name="T5" fmla="*/ 0 h 1"/>
                    <a:gd name="T6" fmla="*/ 2 w 3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3" y="1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0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36" name="Freeform 167"/>
                <p:cNvSpPr>
                  <a:spLocks/>
                </p:cNvSpPr>
                <p:nvPr/>
              </p:nvSpPr>
              <p:spPr bwMode="auto">
                <a:xfrm>
                  <a:off x="3737" y="1719"/>
                  <a:ext cx="0" cy="1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0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1" y="2"/>
                        <a:pt x="0" y="0"/>
                        <a:pt x="1" y="0"/>
                      </a:cubicBez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37" name="Freeform 168"/>
                <p:cNvSpPr>
                  <a:spLocks/>
                </p:cNvSpPr>
                <p:nvPr/>
              </p:nvSpPr>
              <p:spPr bwMode="auto">
                <a:xfrm>
                  <a:off x="3735" y="1720"/>
                  <a:ext cx="1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38" name="Freeform 169"/>
                <p:cNvSpPr>
                  <a:spLocks/>
                </p:cNvSpPr>
                <p:nvPr/>
              </p:nvSpPr>
              <p:spPr bwMode="auto">
                <a:xfrm>
                  <a:off x="3736" y="1720"/>
                  <a:ext cx="0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1"/>
                        <a:pt x="1" y="1"/>
                        <a:pt x="1" y="1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39" name="Freeform 170"/>
                <p:cNvSpPr>
                  <a:spLocks/>
                </p:cNvSpPr>
                <p:nvPr/>
              </p:nvSpPr>
              <p:spPr bwMode="auto">
                <a:xfrm>
                  <a:off x="3734" y="1722"/>
                  <a:ext cx="1" cy="1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2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3" y="2"/>
                        <a:pt x="1" y="2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0" name="Freeform 171"/>
                <p:cNvSpPr>
                  <a:spLocks/>
                </p:cNvSpPr>
                <p:nvPr/>
              </p:nvSpPr>
              <p:spPr bwMode="auto">
                <a:xfrm>
                  <a:off x="3734" y="1724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2 w 2"/>
                    <a:gd name="T3" fmla="*/ 1 h 1"/>
                    <a:gd name="T4" fmla="*/ 0 w 2"/>
                    <a:gd name="T5" fmla="*/ 0 h 1"/>
                    <a:gd name="T6" fmla="*/ 2 w 2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1" name="Freeform 172"/>
                <p:cNvSpPr>
                  <a:spLocks/>
                </p:cNvSpPr>
                <p:nvPr/>
              </p:nvSpPr>
              <p:spPr bwMode="auto">
                <a:xfrm>
                  <a:off x="3729" y="1744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2" name="Freeform 173"/>
                <p:cNvSpPr>
                  <a:spLocks/>
                </p:cNvSpPr>
                <p:nvPr/>
              </p:nvSpPr>
              <p:spPr bwMode="auto">
                <a:xfrm>
                  <a:off x="3727" y="1752"/>
                  <a:ext cx="0" cy="1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3" name="Freeform 174"/>
                <p:cNvSpPr>
                  <a:spLocks/>
                </p:cNvSpPr>
                <p:nvPr/>
              </p:nvSpPr>
              <p:spPr bwMode="auto">
                <a:xfrm>
                  <a:off x="3728" y="1757"/>
                  <a:ext cx="0" cy="1"/>
                </a:xfrm>
                <a:custGeom>
                  <a:avLst/>
                  <a:gdLst>
                    <a:gd name="T0" fmla="*/ 1 h 1"/>
                    <a:gd name="T1" fmla="*/ 0 h 1"/>
                    <a:gd name="T2" fmla="*/ 1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4" name="Freeform 175"/>
                <p:cNvSpPr>
                  <a:spLocks/>
                </p:cNvSpPr>
                <p:nvPr/>
              </p:nvSpPr>
              <p:spPr bwMode="auto">
                <a:xfrm>
                  <a:off x="3807" y="1785"/>
                  <a:ext cx="1" cy="0"/>
                </a:xfrm>
                <a:custGeom>
                  <a:avLst/>
                  <a:gdLst>
                    <a:gd name="T0" fmla="*/ 3 w 3"/>
                    <a:gd name="T1" fmla="*/ 0 h 1"/>
                    <a:gd name="T2" fmla="*/ 2 w 3"/>
                    <a:gd name="T3" fmla="*/ 0 h 1"/>
                    <a:gd name="T4" fmla="*/ 3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cubicBezTo>
                        <a:pt x="2" y="0"/>
                        <a:pt x="0" y="1"/>
                        <a:pt x="2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5" name="Freeform 176"/>
                <p:cNvSpPr>
                  <a:spLocks/>
                </p:cNvSpPr>
                <p:nvPr/>
              </p:nvSpPr>
              <p:spPr bwMode="auto">
                <a:xfrm>
                  <a:off x="3802" y="1785"/>
                  <a:ext cx="8" cy="14"/>
                </a:xfrm>
                <a:custGeom>
                  <a:avLst/>
                  <a:gdLst>
                    <a:gd name="T0" fmla="*/ 9 w 36"/>
                    <a:gd name="T1" fmla="*/ 47 h 59"/>
                    <a:gd name="T2" fmla="*/ 9 w 36"/>
                    <a:gd name="T3" fmla="*/ 45 h 59"/>
                    <a:gd name="T4" fmla="*/ 5 w 36"/>
                    <a:gd name="T5" fmla="*/ 38 h 59"/>
                    <a:gd name="T6" fmla="*/ 6 w 36"/>
                    <a:gd name="T7" fmla="*/ 38 h 59"/>
                    <a:gd name="T8" fmla="*/ 10 w 36"/>
                    <a:gd name="T9" fmla="*/ 36 h 59"/>
                    <a:gd name="T10" fmla="*/ 11 w 36"/>
                    <a:gd name="T11" fmla="*/ 35 h 59"/>
                    <a:gd name="T12" fmla="*/ 9 w 36"/>
                    <a:gd name="T13" fmla="*/ 32 h 59"/>
                    <a:gd name="T14" fmla="*/ 10 w 36"/>
                    <a:gd name="T15" fmla="*/ 31 h 59"/>
                    <a:gd name="T16" fmla="*/ 12 w 36"/>
                    <a:gd name="T17" fmla="*/ 31 h 59"/>
                    <a:gd name="T18" fmla="*/ 10 w 36"/>
                    <a:gd name="T19" fmla="*/ 29 h 59"/>
                    <a:gd name="T20" fmla="*/ 7 w 36"/>
                    <a:gd name="T21" fmla="*/ 26 h 59"/>
                    <a:gd name="T22" fmla="*/ 8 w 36"/>
                    <a:gd name="T23" fmla="*/ 25 h 59"/>
                    <a:gd name="T24" fmla="*/ 6 w 36"/>
                    <a:gd name="T25" fmla="*/ 24 h 59"/>
                    <a:gd name="T26" fmla="*/ 8 w 36"/>
                    <a:gd name="T27" fmla="*/ 23 h 59"/>
                    <a:gd name="T28" fmla="*/ 8 w 36"/>
                    <a:gd name="T29" fmla="*/ 21 h 59"/>
                    <a:gd name="T30" fmla="*/ 10 w 36"/>
                    <a:gd name="T31" fmla="*/ 20 h 59"/>
                    <a:gd name="T32" fmla="*/ 8 w 36"/>
                    <a:gd name="T33" fmla="*/ 19 h 59"/>
                    <a:gd name="T34" fmla="*/ 11 w 36"/>
                    <a:gd name="T35" fmla="*/ 19 h 59"/>
                    <a:gd name="T36" fmla="*/ 9 w 36"/>
                    <a:gd name="T37" fmla="*/ 18 h 59"/>
                    <a:gd name="T38" fmla="*/ 8 w 36"/>
                    <a:gd name="T39" fmla="*/ 18 h 59"/>
                    <a:gd name="T40" fmla="*/ 8 w 36"/>
                    <a:gd name="T41" fmla="*/ 17 h 59"/>
                    <a:gd name="T42" fmla="*/ 8 w 36"/>
                    <a:gd name="T43" fmla="*/ 14 h 59"/>
                    <a:gd name="T44" fmla="*/ 8 w 36"/>
                    <a:gd name="T45" fmla="*/ 13 h 59"/>
                    <a:gd name="T46" fmla="*/ 8 w 36"/>
                    <a:gd name="T47" fmla="*/ 13 h 59"/>
                    <a:gd name="T48" fmla="*/ 9 w 36"/>
                    <a:gd name="T49" fmla="*/ 11 h 59"/>
                    <a:gd name="T50" fmla="*/ 16 w 36"/>
                    <a:gd name="T51" fmla="*/ 11 h 59"/>
                    <a:gd name="T52" fmla="*/ 9 w 36"/>
                    <a:gd name="T53" fmla="*/ 10 h 59"/>
                    <a:gd name="T54" fmla="*/ 2 w 36"/>
                    <a:gd name="T55" fmla="*/ 8 h 59"/>
                    <a:gd name="T56" fmla="*/ 5 w 36"/>
                    <a:gd name="T57" fmla="*/ 8 h 59"/>
                    <a:gd name="T58" fmla="*/ 1 w 36"/>
                    <a:gd name="T59" fmla="*/ 7 h 59"/>
                    <a:gd name="T60" fmla="*/ 4 w 36"/>
                    <a:gd name="T61" fmla="*/ 7 h 59"/>
                    <a:gd name="T62" fmla="*/ 10 w 36"/>
                    <a:gd name="T63" fmla="*/ 7 h 59"/>
                    <a:gd name="T64" fmla="*/ 4 w 36"/>
                    <a:gd name="T65" fmla="*/ 6 h 59"/>
                    <a:gd name="T66" fmla="*/ 7 w 36"/>
                    <a:gd name="T67" fmla="*/ 5 h 59"/>
                    <a:gd name="T68" fmla="*/ 4 w 36"/>
                    <a:gd name="T69" fmla="*/ 5 h 59"/>
                    <a:gd name="T70" fmla="*/ 4 w 36"/>
                    <a:gd name="T71" fmla="*/ 4 h 59"/>
                    <a:gd name="T72" fmla="*/ 12 w 36"/>
                    <a:gd name="T73" fmla="*/ 5 h 59"/>
                    <a:gd name="T74" fmla="*/ 7 w 36"/>
                    <a:gd name="T75" fmla="*/ 3 h 59"/>
                    <a:gd name="T76" fmla="*/ 18 w 36"/>
                    <a:gd name="T77" fmla="*/ 2 h 59"/>
                    <a:gd name="T78" fmla="*/ 20 w 36"/>
                    <a:gd name="T79" fmla="*/ 1 h 59"/>
                    <a:gd name="T80" fmla="*/ 19 w 36"/>
                    <a:gd name="T81" fmla="*/ 0 h 59"/>
                    <a:gd name="T82" fmla="*/ 24 w 36"/>
                    <a:gd name="T83" fmla="*/ 0 h 59"/>
                    <a:gd name="T84" fmla="*/ 20 w 36"/>
                    <a:gd name="T85" fmla="*/ 2 h 59"/>
                    <a:gd name="T86" fmla="*/ 28 w 36"/>
                    <a:gd name="T87" fmla="*/ 4 h 59"/>
                    <a:gd name="T88" fmla="*/ 31 w 36"/>
                    <a:gd name="T89" fmla="*/ 9 h 59"/>
                    <a:gd name="T90" fmla="*/ 33 w 36"/>
                    <a:gd name="T91" fmla="*/ 14 h 59"/>
                    <a:gd name="T92" fmla="*/ 34 w 36"/>
                    <a:gd name="T93" fmla="*/ 18 h 59"/>
                    <a:gd name="T94" fmla="*/ 35 w 36"/>
                    <a:gd name="T95" fmla="*/ 21 h 59"/>
                    <a:gd name="T96" fmla="*/ 32 w 36"/>
                    <a:gd name="T97" fmla="*/ 27 h 59"/>
                    <a:gd name="T98" fmla="*/ 28 w 36"/>
                    <a:gd name="T99" fmla="*/ 29 h 59"/>
                    <a:gd name="T100" fmla="*/ 24 w 36"/>
                    <a:gd name="T101" fmla="*/ 32 h 59"/>
                    <a:gd name="T102" fmla="*/ 26 w 36"/>
                    <a:gd name="T103" fmla="*/ 49 h 59"/>
                    <a:gd name="T104" fmla="*/ 23 w 36"/>
                    <a:gd name="T105" fmla="*/ 52 h 59"/>
                    <a:gd name="T106" fmla="*/ 5 w 36"/>
                    <a:gd name="T107" fmla="*/ 51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36" h="59">
                      <a:moveTo>
                        <a:pt x="5" y="51"/>
                      </a:moveTo>
                      <a:cubicBezTo>
                        <a:pt x="1" y="46"/>
                        <a:pt x="7" y="50"/>
                        <a:pt x="4" y="47"/>
                      </a:cubicBezTo>
                      <a:cubicBezTo>
                        <a:pt x="3" y="46"/>
                        <a:pt x="7" y="49"/>
                        <a:pt x="6" y="48"/>
                      </a:cubicBezTo>
                      <a:cubicBezTo>
                        <a:pt x="2" y="44"/>
                        <a:pt x="5" y="46"/>
                        <a:pt x="9" y="48"/>
                      </a:cubicBezTo>
                      <a:cubicBezTo>
                        <a:pt x="10" y="48"/>
                        <a:pt x="10" y="48"/>
                        <a:pt x="10" y="48"/>
                      </a:cubicBezTo>
                      <a:cubicBezTo>
                        <a:pt x="11" y="49"/>
                        <a:pt x="8" y="46"/>
                        <a:pt x="9" y="47"/>
                      </a:cubicBezTo>
                      <a:cubicBezTo>
                        <a:pt x="9" y="47"/>
                        <a:pt x="9" y="47"/>
                        <a:pt x="10" y="48"/>
                      </a:cubicBezTo>
                      <a:cubicBezTo>
                        <a:pt x="9" y="46"/>
                        <a:pt x="10" y="47"/>
                        <a:pt x="8" y="46"/>
                      </a:cubicBezTo>
                      <a:cubicBezTo>
                        <a:pt x="9" y="46"/>
                        <a:pt x="11" y="47"/>
                        <a:pt x="11" y="48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5" y="42"/>
                        <a:pt x="10" y="46"/>
                        <a:pt x="8" y="44"/>
                      </a:cubicBezTo>
                      <a:cubicBezTo>
                        <a:pt x="8" y="44"/>
                        <a:pt x="9" y="45"/>
                        <a:pt x="9" y="45"/>
                      </a:cubicBezTo>
                      <a:cubicBezTo>
                        <a:pt x="7" y="42"/>
                        <a:pt x="8" y="42"/>
                        <a:pt x="7" y="41"/>
                      </a:cubicBezTo>
                      <a:cubicBezTo>
                        <a:pt x="8" y="41"/>
                        <a:pt x="9" y="42"/>
                        <a:pt x="10" y="43"/>
                      </a:cubicBezTo>
                      <a:cubicBezTo>
                        <a:pt x="8" y="41"/>
                        <a:pt x="7" y="41"/>
                        <a:pt x="7" y="40"/>
                      </a:cubicBezTo>
                      <a:cubicBezTo>
                        <a:pt x="9" y="42"/>
                        <a:pt x="5" y="39"/>
                        <a:pt x="6" y="39"/>
                      </a:cubicBezTo>
                      <a:cubicBezTo>
                        <a:pt x="7" y="40"/>
                        <a:pt x="7" y="40"/>
                        <a:pt x="7" y="40"/>
                      </a:cubicBezTo>
                      <a:cubicBezTo>
                        <a:pt x="4" y="38"/>
                        <a:pt x="8" y="40"/>
                        <a:pt x="5" y="38"/>
                      </a:cubicBezTo>
                      <a:cubicBezTo>
                        <a:pt x="7" y="39"/>
                        <a:pt x="7" y="39"/>
                        <a:pt x="7" y="39"/>
                      </a:cubicBezTo>
                      <a:cubicBezTo>
                        <a:pt x="4" y="37"/>
                        <a:pt x="9" y="40"/>
                        <a:pt x="7" y="39"/>
                      </a:cubicBezTo>
                      <a:cubicBezTo>
                        <a:pt x="7" y="39"/>
                        <a:pt x="7" y="39"/>
                        <a:pt x="7" y="39"/>
                      </a:cubicBezTo>
                      <a:cubicBezTo>
                        <a:pt x="6" y="38"/>
                        <a:pt x="8" y="39"/>
                        <a:pt x="7" y="39"/>
                      </a:cubicBezTo>
                      <a:cubicBezTo>
                        <a:pt x="8" y="39"/>
                        <a:pt x="8" y="39"/>
                        <a:pt x="8" y="39"/>
                      </a:cubicBezTo>
                      <a:cubicBezTo>
                        <a:pt x="7" y="38"/>
                        <a:pt x="9" y="39"/>
                        <a:pt x="6" y="38"/>
                      </a:cubicBezTo>
                      <a:cubicBezTo>
                        <a:pt x="8" y="39"/>
                        <a:pt x="7" y="38"/>
                        <a:pt x="10" y="40"/>
                      </a:cubicBezTo>
                      <a:cubicBezTo>
                        <a:pt x="8" y="38"/>
                        <a:pt x="9" y="37"/>
                        <a:pt x="9" y="37"/>
                      </a:cubicBezTo>
                      <a:cubicBezTo>
                        <a:pt x="10" y="37"/>
                        <a:pt x="11" y="37"/>
                        <a:pt x="12" y="38"/>
                      </a:cubicBezTo>
                      <a:cubicBezTo>
                        <a:pt x="11" y="38"/>
                        <a:pt x="11" y="37"/>
                        <a:pt x="10" y="37"/>
                      </a:cubicBezTo>
                      <a:cubicBezTo>
                        <a:pt x="10" y="37"/>
                        <a:pt x="11" y="37"/>
                        <a:pt x="11" y="37"/>
                      </a:cubicBezTo>
                      <a:cubicBezTo>
                        <a:pt x="13" y="38"/>
                        <a:pt x="9" y="35"/>
                        <a:pt x="10" y="36"/>
                      </a:cubicBezTo>
                      <a:cubicBezTo>
                        <a:pt x="11" y="36"/>
                        <a:pt x="11" y="37"/>
                        <a:pt x="12" y="37"/>
                      </a:cubicBezTo>
                      <a:cubicBezTo>
                        <a:pt x="10" y="36"/>
                        <a:pt x="11" y="36"/>
                        <a:pt x="10" y="36"/>
                      </a:cubicBezTo>
                      <a:cubicBezTo>
                        <a:pt x="11" y="36"/>
                        <a:pt x="11" y="36"/>
                        <a:pt x="12" y="37"/>
                      </a:cubicBezTo>
                      <a:cubicBezTo>
                        <a:pt x="10" y="35"/>
                        <a:pt x="12" y="37"/>
                        <a:pt x="11" y="36"/>
                      </a:cubicBezTo>
                      <a:cubicBezTo>
                        <a:pt x="13" y="36"/>
                        <a:pt x="13" y="36"/>
                        <a:pt x="13" y="36"/>
                      </a:cubicBezTo>
                      <a:cubicBezTo>
                        <a:pt x="15" y="37"/>
                        <a:pt x="9" y="35"/>
                        <a:pt x="11" y="35"/>
                      </a:cubicBezTo>
                      <a:cubicBezTo>
                        <a:pt x="11" y="35"/>
                        <a:pt x="12" y="36"/>
                        <a:pt x="12" y="36"/>
                      </a:cubicBezTo>
                      <a:cubicBezTo>
                        <a:pt x="10" y="34"/>
                        <a:pt x="11" y="35"/>
                        <a:pt x="10" y="34"/>
                      </a:cubicBezTo>
                      <a:cubicBezTo>
                        <a:pt x="10" y="34"/>
                        <a:pt x="10" y="34"/>
                        <a:pt x="10" y="34"/>
                      </a:cubicBezTo>
                      <a:cubicBezTo>
                        <a:pt x="10" y="34"/>
                        <a:pt x="11" y="34"/>
                        <a:pt x="10" y="33"/>
                      </a:cubicBezTo>
                      <a:cubicBezTo>
                        <a:pt x="11" y="34"/>
                        <a:pt x="14" y="35"/>
                        <a:pt x="13" y="35"/>
                      </a:cubicBezTo>
                      <a:cubicBezTo>
                        <a:pt x="10" y="33"/>
                        <a:pt x="12" y="34"/>
                        <a:pt x="9" y="32"/>
                      </a:cubicBezTo>
                      <a:cubicBezTo>
                        <a:pt x="9" y="32"/>
                        <a:pt x="11" y="32"/>
                        <a:pt x="10" y="32"/>
                      </a:cubicBezTo>
                      <a:cubicBezTo>
                        <a:pt x="11" y="32"/>
                        <a:pt x="13" y="34"/>
                        <a:pt x="14" y="34"/>
                      </a:cubicBezTo>
                      <a:cubicBezTo>
                        <a:pt x="16" y="35"/>
                        <a:pt x="16" y="35"/>
                        <a:pt x="16" y="35"/>
                      </a:cubicBezTo>
                      <a:cubicBezTo>
                        <a:pt x="17" y="35"/>
                        <a:pt x="15" y="35"/>
                        <a:pt x="17" y="35"/>
                      </a:cubicBezTo>
                      <a:cubicBezTo>
                        <a:pt x="17" y="35"/>
                        <a:pt x="16" y="34"/>
                        <a:pt x="16" y="34"/>
                      </a:cubicBezTo>
                      <a:cubicBezTo>
                        <a:pt x="14" y="33"/>
                        <a:pt x="11" y="32"/>
                        <a:pt x="10" y="31"/>
                      </a:cubicBezTo>
                      <a:cubicBezTo>
                        <a:pt x="12" y="32"/>
                        <a:pt x="14" y="33"/>
                        <a:pt x="14" y="33"/>
                      </a:cubicBezTo>
                      <a:cubicBezTo>
                        <a:pt x="9" y="30"/>
                        <a:pt x="9" y="30"/>
                        <a:pt x="9" y="30"/>
                      </a:cubicBezTo>
                      <a:cubicBezTo>
                        <a:pt x="8" y="30"/>
                        <a:pt x="11" y="31"/>
                        <a:pt x="10" y="31"/>
                      </a:cubicBezTo>
                      <a:cubicBezTo>
                        <a:pt x="9" y="30"/>
                        <a:pt x="9" y="30"/>
                        <a:pt x="8" y="30"/>
                      </a:cubicBezTo>
                      <a:cubicBezTo>
                        <a:pt x="9" y="30"/>
                        <a:pt x="8" y="29"/>
                        <a:pt x="11" y="30"/>
                      </a:cubicBezTo>
                      <a:cubicBezTo>
                        <a:pt x="12" y="31"/>
                        <a:pt x="11" y="31"/>
                        <a:pt x="12" y="31"/>
                      </a:cubicBezTo>
                      <a:cubicBezTo>
                        <a:pt x="12" y="31"/>
                        <a:pt x="11" y="30"/>
                        <a:pt x="11" y="30"/>
                      </a:cubicBezTo>
                      <a:cubicBezTo>
                        <a:pt x="12" y="30"/>
                        <a:pt x="12" y="30"/>
                        <a:pt x="12" y="30"/>
                      </a:cubicBezTo>
                      <a:cubicBezTo>
                        <a:pt x="12" y="31"/>
                        <a:pt x="11" y="30"/>
                        <a:pt x="9" y="29"/>
                      </a:cubicBezTo>
                      <a:cubicBezTo>
                        <a:pt x="9" y="29"/>
                        <a:pt x="11" y="30"/>
                        <a:pt x="10" y="29"/>
                      </a:cubicBezTo>
                      <a:cubicBezTo>
                        <a:pt x="8" y="29"/>
                        <a:pt x="8" y="28"/>
                        <a:pt x="8" y="28"/>
                      </a:cubicBezTo>
                      <a:cubicBezTo>
                        <a:pt x="8" y="28"/>
                        <a:pt x="9" y="29"/>
                        <a:pt x="10" y="29"/>
                      </a:cubicBezTo>
                      <a:cubicBezTo>
                        <a:pt x="7" y="28"/>
                        <a:pt x="7" y="27"/>
                        <a:pt x="6" y="27"/>
                      </a:cubicBezTo>
                      <a:cubicBezTo>
                        <a:pt x="4" y="26"/>
                        <a:pt x="8" y="28"/>
                        <a:pt x="8" y="28"/>
                      </a:cubicBezTo>
                      <a:cubicBezTo>
                        <a:pt x="10" y="28"/>
                        <a:pt x="5" y="26"/>
                        <a:pt x="8" y="27"/>
                      </a:cubicBezTo>
                      <a:cubicBezTo>
                        <a:pt x="8" y="27"/>
                        <a:pt x="6" y="26"/>
                        <a:pt x="6" y="26"/>
                      </a:cubicBezTo>
                      <a:cubicBezTo>
                        <a:pt x="7" y="26"/>
                        <a:pt x="9" y="27"/>
                        <a:pt x="8" y="27"/>
                      </a:cubicBezTo>
                      <a:cubicBezTo>
                        <a:pt x="9" y="27"/>
                        <a:pt x="8" y="26"/>
                        <a:pt x="7" y="26"/>
                      </a:cubicBezTo>
                      <a:cubicBezTo>
                        <a:pt x="6" y="26"/>
                        <a:pt x="8" y="26"/>
                        <a:pt x="8" y="27"/>
                      </a:cubicBezTo>
                      <a:cubicBezTo>
                        <a:pt x="7" y="26"/>
                        <a:pt x="5" y="25"/>
                        <a:pt x="7" y="25"/>
                      </a:cubicBezTo>
                      <a:cubicBezTo>
                        <a:pt x="6" y="25"/>
                        <a:pt x="4" y="24"/>
                        <a:pt x="4" y="24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5"/>
                        <a:pt x="6" y="24"/>
                        <a:pt x="8" y="25"/>
                      </a:cubicBezTo>
                      <a:cubicBezTo>
                        <a:pt x="5" y="24"/>
                        <a:pt x="10" y="26"/>
                        <a:pt x="8" y="25"/>
                      </a:cubicBezTo>
                      <a:cubicBezTo>
                        <a:pt x="10" y="26"/>
                        <a:pt x="5" y="24"/>
                        <a:pt x="7" y="25"/>
                      </a:cubicBezTo>
                      <a:cubicBezTo>
                        <a:pt x="7" y="25"/>
                        <a:pt x="5" y="24"/>
                        <a:pt x="7" y="25"/>
                      </a:cubicBezTo>
                      <a:cubicBezTo>
                        <a:pt x="7" y="24"/>
                        <a:pt x="10" y="26"/>
                        <a:pt x="10" y="26"/>
                      </a:cubicBezTo>
                      <a:cubicBezTo>
                        <a:pt x="10" y="25"/>
                        <a:pt x="9" y="25"/>
                        <a:pt x="8" y="25"/>
                      </a:cubicBezTo>
                      <a:cubicBezTo>
                        <a:pt x="7" y="24"/>
                        <a:pt x="7" y="24"/>
                        <a:pt x="7" y="24"/>
                      </a:cubicBezTo>
                      <a:cubicBezTo>
                        <a:pt x="5" y="24"/>
                        <a:pt x="8" y="24"/>
                        <a:pt x="6" y="24"/>
                      </a:cubicBezTo>
                      <a:cubicBezTo>
                        <a:pt x="7" y="24"/>
                        <a:pt x="5" y="23"/>
                        <a:pt x="8" y="24"/>
                      </a:cubicBezTo>
                      <a:cubicBezTo>
                        <a:pt x="10" y="25"/>
                        <a:pt x="10" y="25"/>
                        <a:pt x="10" y="25"/>
                      </a:cubicBezTo>
                      <a:cubicBezTo>
                        <a:pt x="10" y="25"/>
                        <a:pt x="8" y="24"/>
                        <a:pt x="7" y="24"/>
                      </a:cubicBezTo>
                      <a:cubicBezTo>
                        <a:pt x="7" y="24"/>
                        <a:pt x="7" y="24"/>
                        <a:pt x="8" y="24"/>
                      </a:cubicBezTo>
                      <a:cubicBezTo>
                        <a:pt x="4" y="23"/>
                        <a:pt x="8" y="24"/>
                        <a:pt x="5" y="23"/>
                      </a:cubicBezTo>
                      <a:cubicBezTo>
                        <a:pt x="7" y="23"/>
                        <a:pt x="5" y="22"/>
                        <a:pt x="8" y="23"/>
                      </a:cubicBezTo>
                      <a:cubicBezTo>
                        <a:pt x="7" y="23"/>
                        <a:pt x="5" y="22"/>
                        <a:pt x="6" y="22"/>
                      </a:cubicBezTo>
                      <a:cubicBezTo>
                        <a:pt x="7" y="22"/>
                        <a:pt x="7" y="22"/>
                        <a:pt x="8" y="23"/>
                      </a:cubicBezTo>
                      <a:cubicBezTo>
                        <a:pt x="9" y="23"/>
                        <a:pt x="8" y="23"/>
                        <a:pt x="7" y="22"/>
                      </a:cubicBezTo>
                      <a:cubicBezTo>
                        <a:pt x="8" y="22"/>
                        <a:pt x="10" y="23"/>
                        <a:pt x="11" y="23"/>
                      </a:cubicBezTo>
                      <a:cubicBezTo>
                        <a:pt x="10" y="23"/>
                        <a:pt x="8" y="22"/>
                        <a:pt x="6" y="22"/>
                      </a:cubicBezTo>
                      <a:cubicBezTo>
                        <a:pt x="10" y="23"/>
                        <a:pt x="4" y="20"/>
                        <a:pt x="8" y="21"/>
                      </a:cubicBezTo>
                      <a:cubicBezTo>
                        <a:pt x="8" y="22"/>
                        <a:pt x="9" y="22"/>
                        <a:pt x="10" y="22"/>
                      </a:cubicBezTo>
                      <a:cubicBezTo>
                        <a:pt x="14" y="24"/>
                        <a:pt x="8" y="21"/>
                        <a:pt x="10" y="22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8" y="21"/>
                        <a:pt x="4" y="20"/>
                        <a:pt x="8" y="21"/>
                      </a:cubicBezTo>
                      <a:cubicBezTo>
                        <a:pt x="7" y="21"/>
                        <a:pt x="9" y="21"/>
                        <a:pt x="6" y="20"/>
                      </a:cubicBezTo>
                      <a:cubicBezTo>
                        <a:pt x="9" y="21"/>
                        <a:pt x="4" y="19"/>
                        <a:pt x="10" y="20"/>
                      </a:cubicBezTo>
                      <a:cubicBezTo>
                        <a:pt x="10" y="20"/>
                        <a:pt x="10" y="20"/>
                        <a:pt x="8" y="20"/>
                      </a:cubicBezTo>
                      <a:cubicBezTo>
                        <a:pt x="7" y="19"/>
                        <a:pt x="10" y="20"/>
                        <a:pt x="9" y="20"/>
                      </a:cubicBezTo>
                      <a:cubicBezTo>
                        <a:pt x="8" y="20"/>
                        <a:pt x="8" y="20"/>
                        <a:pt x="7" y="20"/>
                      </a:cubicBezTo>
                      <a:cubicBezTo>
                        <a:pt x="8" y="20"/>
                        <a:pt x="8" y="20"/>
                        <a:pt x="11" y="20"/>
                      </a:cubicBezTo>
                      <a:cubicBezTo>
                        <a:pt x="13" y="21"/>
                        <a:pt x="5" y="19"/>
                        <a:pt x="7" y="19"/>
                      </a:cubicBezTo>
                      <a:cubicBezTo>
                        <a:pt x="8" y="19"/>
                        <a:pt x="9" y="19"/>
                        <a:pt x="8" y="19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7" y="18"/>
                        <a:pt x="9" y="19"/>
                        <a:pt x="11" y="20"/>
                      </a:cubicBezTo>
                      <a:cubicBezTo>
                        <a:pt x="11" y="20"/>
                        <a:pt x="11" y="19"/>
                        <a:pt x="10" y="19"/>
                      </a:cubicBezTo>
                      <a:cubicBezTo>
                        <a:pt x="12" y="20"/>
                        <a:pt x="12" y="20"/>
                        <a:pt x="12" y="20"/>
                      </a:cubicBezTo>
                      <a:cubicBezTo>
                        <a:pt x="10" y="19"/>
                        <a:pt x="11" y="19"/>
                        <a:pt x="11" y="19"/>
                      </a:cubicBezTo>
                      <a:cubicBezTo>
                        <a:pt x="11" y="19"/>
                        <a:pt x="11" y="19"/>
                        <a:pt x="11" y="19"/>
                      </a:cubicBezTo>
                      <a:cubicBezTo>
                        <a:pt x="12" y="19"/>
                        <a:pt x="11" y="19"/>
                        <a:pt x="11" y="19"/>
                      </a:cubicBezTo>
                      <a:cubicBezTo>
                        <a:pt x="10" y="19"/>
                        <a:pt x="9" y="19"/>
                        <a:pt x="9" y="19"/>
                      </a:cubicBezTo>
                      <a:cubicBezTo>
                        <a:pt x="8" y="18"/>
                        <a:pt x="8" y="18"/>
                        <a:pt x="7" y="18"/>
                      </a:cubicBezTo>
                      <a:cubicBezTo>
                        <a:pt x="9" y="19"/>
                        <a:pt x="9" y="18"/>
                        <a:pt x="9" y="18"/>
                      </a:cubicBezTo>
                      <a:cubicBezTo>
                        <a:pt x="9" y="18"/>
                        <a:pt x="7" y="18"/>
                        <a:pt x="7" y="18"/>
                      </a:cubicBezTo>
                      <a:cubicBezTo>
                        <a:pt x="8" y="18"/>
                        <a:pt x="7" y="17"/>
                        <a:pt x="9" y="18"/>
                      </a:cubicBezTo>
                      <a:cubicBezTo>
                        <a:pt x="9" y="18"/>
                        <a:pt x="8" y="18"/>
                        <a:pt x="9" y="18"/>
                      </a:cubicBezTo>
                      <a:cubicBezTo>
                        <a:pt x="9" y="18"/>
                        <a:pt x="11" y="19"/>
                        <a:pt x="10" y="18"/>
                      </a:cubicBezTo>
                      <a:cubicBezTo>
                        <a:pt x="9" y="18"/>
                        <a:pt x="6" y="17"/>
                        <a:pt x="7" y="17"/>
                      </a:cubicBezTo>
                      <a:cubicBezTo>
                        <a:pt x="8" y="17"/>
                        <a:pt x="9" y="18"/>
                        <a:pt x="9" y="18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8" y="18"/>
                        <a:pt x="8" y="18"/>
                        <a:pt x="8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7" y="17"/>
                        <a:pt x="9" y="17"/>
                        <a:pt x="6" y="17"/>
                      </a:cubicBezTo>
                      <a:cubicBezTo>
                        <a:pt x="6" y="17"/>
                        <a:pt x="8" y="17"/>
                        <a:pt x="8" y="17"/>
                      </a:cubicBezTo>
                      <a:cubicBezTo>
                        <a:pt x="8" y="17"/>
                        <a:pt x="8" y="17"/>
                        <a:pt x="8" y="17"/>
                      </a:cubicBezTo>
                      <a:cubicBezTo>
                        <a:pt x="10" y="17"/>
                        <a:pt x="9" y="17"/>
                        <a:pt x="7" y="17"/>
                      </a:cubicBezTo>
                      <a:cubicBezTo>
                        <a:pt x="8" y="17"/>
                        <a:pt x="8" y="17"/>
                        <a:pt x="8" y="17"/>
                      </a:cubicBezTo>
                      <a:cubicBezTo>
                        <a:pt x="8" y="17"/>
                        <a:pt x="8" y="16"/>
                        <a:pt x="7" y="16"/>
                      </a:cubicBezTo>
                      <a:cubicBezTo>
                        <a:pt x="8" y="16"/>
                        <a:pt x="14" y="18"/>
                        <a:pt x="12" y="17"/>
                      </a:cubicBezTo>
                      <a:cubicBezTo>
                        <a:pt x="12" y="17"/>
                        <a:pt x="8" y="16"/>
                        <a:pt x="7" y="16"/>
                      </a:cubicBezTo>
                      <a:cubicBezTo>
                        <a:pt x="8" y="16"/>
                        <a:pt x="5" y="15"/>
                        <a:pt x="8" y="15"/>
                      </a:cubicBezTo>
                      <a:cubicBezTo>
                        <a:pt x="7" y="15"/>
                        <a:pt x="7" y="15"/>
                        <a:pt x="6" y="15"/>
                      </a:cubicBezTo>
                      <a:cubicBezTo>
                        <a:pt x="7" y="15"/>
                        <a:pt x="4" y="14"/>
                        <a:pt x="8" y="14"/>
                      </a:cubicBezTo>
                      <a:cubicBezTo>
                        <a:pt x="9" y="15"/>
                        <a:pt x="10" y="15"/>
                        <a:pt x="11" y="15"/>
                      </a:cubicBezTo>
                      <a:cubicBezTo>
                        <a:pt x="9" y="14"/>
                        <a:pt x="13" y="15"/>
                        <a:pt x="10" y="15"/>
                      </a:cubicBezTo>
                      <a:cubicBezTo>
                        <a:pt x="8" y="14"/>
                        <a:pt x="7" y="14"/>
                        <a:pt x="7" y="14"/>
                      </a:cubicBezTo>
                      <a:cubicBezTo>
                        <a:pt x="6" y="14"/>
                        <a:pt x="6" y="13"/>
                        <a:pt x="7" y="13"/>
                      </a:cubicBezTo>
                      <a:cubicBezTo>
                        <a:pt x="6" y="13"/>
                        <a:pt x="6" y="13"/>
                        <a:pt x="5" y="13"/>
                      </a:cubicBezTo>
                      <a:cubicBezTo>
                        <a:pt x="8" y="14"/>
                        <a:pt x="9" y="14"/>
                        <a:pt x="8" y="13"/>
                      </a:cubicBezTo>
                      <a:cubicBezTo>
                        <a:pt x="6" y="13"/>
                        <a:pt x="6" y="13"/>
                        <a:pt x="6" y="13"/>
                      </a:cubicBezTo>
                      <a:cubicBezTo>
                        <a:pt x="8" y="13"/>
                        <a:pt x="8" y="13"/>
                        <a:pt x="8" y="13"/>
                      </a:cubicBezTo>
                      <a:cubicBezTo>
                        <a:pt x="7" y="13"/>
                        <a:pt x="4" y="12"/>
                        <a:pt x="6" y="13"/>
                      </a:cubicBezTo>
                      <a:cubicBezTo>
                        <a:pt x="7" y="13"/>
                        <a:pt x="7" y="13"/>
                        <a:pt x="8" y="13"/>
                      </a:cubicBezTo>
                      <a:cubicBezTo>
                        <a:pt x="6" y="13"/>
                        <a:pt x="4" y="12"/>
                        <a:pt x="5" y="12"/>
                      </a:cubicBezTo>
                      <a:cubicBezTo>
                        <a:pt x="8" y="13"/>
                        <a:pt x="8" y="13"/>
                        <a:pt x="8" y="13"/>
                      </a:cubicBezTo>
                      <a:cubicBezTo>
                        <a:pt x="8" y="12"/>
                        <a:pt x="6" y="12"/>
                        <a:pt x="5" y="12"/>
                      </a:cubicBezTo>
                      <a:cubicBezTo>
                        <a:pt x="7" y="12"/>
                        <a:pt x="7" y="12"/>
                        <a:pt x="10" y="12"/>
                      </a:cubicBezTo>
                      <a:cubicBezTo>
                        <a:pt x="4" y="11"/>
                        <a:pt x="4" y="11"/>
                        <a:pt x="4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7" y="10"/>
                        <a:pt x="3" y="10"/>
                        <a:pt x="4" y="10"/>
                      </a:cubicBezTo>
                      <a:cubicBezTo>
                        <a:pt x="6" y="10"/>
                        <a:pt x="7" y="10"/>
                        <a:pt x="9" y="11"/>
                      </a:cubicBezTo>
                      <a:cubicBezTo>
                        <a:pt x="10" y="11"/>
                        <a:pt x="6" y="10"/>
                        <a:pt x="6" y="10"/>
                      </a:cubicBezTo>
                      <a:cubicBezTo>
                        <a:pt x="4" y="10"/>
                        <a:pt x="7" y="10"/>
                        <a:pt x="5" y="10"/>
                      </a:cubicBezTo>
                      <a:cubicBezTo>
                        <a:pt x="4" y="10"/>
                        <a:pt x="6" y="10"/>
                        <a:pt x="3" y="9"/>
                      </a:cubicBezTo>
                      <a:cubicBezTo>
                        <a:pt x="4" y="10"/>
                        <a:pt x="6" y="10"/>
                        <a:pt x="8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9" y="10"/>
                        <a:pt x="12" y="11"/>
                        <a:pt x="16" y="11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8" y="11"/>
                        <a:pt x="18" y="12"/>
                        <a:pt x="19" y="12"/>
                      </a:cubicBezTo>
                      <a:cubicBezTo>
                        <a:pt x="18" y="11"/>
                        <a:pt x="14" y="11"/>
                        <a:pt x="13" y="11"/>
                      </a:cubicBezTo>
                      <a:cubicBezTo>
                        <a:pt x="12" y="10"/>
                        <a:pt x="7" y="10"/>
                        <a:pt x="7" y="9"/>
                      </a:cubicBezTo>
                      <a:cubicBezTo>
                        <a:pt x="8" y="10"/>
                        <a:pt x="7" y="10"/>
                        <a:pt x="9" y="10"/>
                      </a:cubicBezTo>
                      <a:cubicBezTo>
                        <a:pt x="12" y="10"/>
                        <a:pt x="8" y="10"/>
                        <a:pt x="9" y="10"/>
                      </a:cubicBezTo>
                      <a:cubicBezTo>
                        <a:pt x="8" y="10"/>
                        <a:pt x="5" y="9"/>
                        <a:pt x="5" y="9"/>
                      </a:cubicBezTo>
                      <a:cubicBezTo>
                        <a:pt x="6" y="9"/>
                        <a:pt x="7" y="9"/>
                        <a:pt x="8" y="9"/>
                      </a:cubicBezTo>
                      <a:cubicBezTo>
                        <a:pt x="6" y="9"/>
                        <a:pt x="5" y="9"/>
                        <a:pt x="4" y="9"/>
                      </a:cubicBezTo>
                      <a:cubicBezTo>
                        <a:pt x="0" y="8"/>
                        <a:pt x="5" y="9"/>
                        <a:pt x="2" y="8"/>
                      </a:cubicBezTo>
                      <a:cubicBezTo>
                        <a:pt x="5" y="9"/>
                        <a:pt x="8" y="9"/>
                        <a:pt x="9" y="9"/>
                      </a:cubicBezTo>
                      <a:cubicBezTo>
                        <a:pt x="7" y="9"/>
                        <a:pt x="6" y="9"/>
                        <a:pt x="2" y="8"/>
                      </a:cubicBezTo>
                      <a:cubicBezTo>
                        <a:pt x="3" y="8"/>
                        <a:pt x="5" y="8"/>
                        <a:pt x="6" y="9"/>
                      </a:cubicBezTo>
                      <a:cubicBezTo>
                        <a:pt x="8" y="9"/>
                        <a:pt x="2" y="8"/>
                        <a:pt x="7" y="8"/>
                      </a:cubicBezTo>
                      <a:cubicBezTo>
                        <a:pt x="4" y="8"/>
                        <a:pt x="4" y="8"/>
                        <a:pt x="4" y="8"/>
                      </a:cubicBezTo>
                      <a:cubicBezTo>
                        <a:pt x="5" y="8"/>
                        <a:pt x="6" y="8"/>
                        <a:pt x="7" y="8"/>
                      </a:cubicBezTo>
                      <a:cubicBezTo>
                        <a:pt x="7" y="8"/>
                        <a:pt x="4" y="8"/>
                        <a:pt x="7" y="8"/>
                      </a:cubicBezTo>
                      <a:cubicBezTo>
                        <a:pt x="7" y="8"/>
                        <a:pt x="7" y="8"/>
                        <a:pt x="5" y="8"/>
                      </a:cubicBezTo>
                      <a:cubicBezTo>
                        <a:pt x="3" y="8"/>
                        <a:pt x="7" y="8"/>
                        <a:pt x="3" y="8"/>
                      </a:cubicBezTo>
                      <a:cubicBezTo>
                        <a:pt x="6" y="8"/>
                        <a:pt x="3" y="7"/>
                        <a:pt x="2" y="7"/>
                      </a:cubicBezTo>
                      <a:cubicBezTo>
                        <a:pt x="3" y="7"/>
                        <a:pt x="3" y="7"/>
                        <a:pt x="3" y="7"/>
                      </a:cubicBezTo>
                      <a:cubicBezTo>
                        <a:pt x="3" y="7"/>
                        <a:pt x="3" y="7"/>
                        <a:pt x="1" y="7"/>
                      </a:cubicBezTo>
                      <a:cubicBezTo>
                        <a:pt x="2" y="7"/>
                        <a:pt x="3" y="7"/>
                        <a:pt x="4" y="7"/>
                      </a:cubicBezTo>
                      <a:cubicBezTo>
                        <a:pt x="1" y="7"/>
                        <a:pt x="1" y="7"/>
                        <a:pt x="1" y="7"/>
                      </a:cubicBezTo>
                      <a:cubicBezTo>
                        <a:pt x="0" y="7"/>
                        <a:pt x="5" y="7"/>
                        <a:pt x="5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6" y="7"/>
                        <a:pt x="8" y="8"/>
                        <a:pt x="7" y="7"/>
                      </a:cubicBezTo>
                      <a:cubicBezTo>
                        <a:pt x="5" y="7"/>
                        <a:pt x="3" y="7"/>
                        <a:pt x="1" y="7"/>
                      </a:cubicBezTo>
                      <a:cubicBezTo>
                        <a:pt x="1" y="7"/>
                        <a:pt x="4" y="7"/>
                        <a:pt x="2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5" y="7"/>
                        <a:pt x="7" y="7"/>
                        <a:pt x="7" y="7"/>
                      </a:cubicBezTo>
                      <a:cubicBezTo>
                        <a:pt x="7" y="7"/>
                        <a:pt x="4" y="6"/>
                        <a:pt x="3" y="7"/>
                      </a:cubicBezTo>
                      <a:cubicBezTo>
                        <a:pt x="3" y="6"/>
                        <a:pt x="4" y="6"/>
                        <a:pt x="5" y="7"/>
                      </a:cubicBezTo>
                      <a:cubicBezTo>
                        <a:pt x="5" y="6"/>
                        <a:pt x="3" y="6"/>
                        <a:pt x="2" y="6"/>
                      </a:cubicBezTo>
                      <a:cubicBezTo>
                        <a:pt x="3" y="6"/>
                        <a:pt x="5" y="6"/>
                        <a:pt x="7" y="6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13" y="7"/>
                        <a:pt x="13" y="7"/>
                        <a:pt x="15" y="7"/>
                      </a:cubicBezTo>
                      <a:cubicBezTo>
                        <a:pt x="16" y="7"/>
                        <a:pt x="15" y="7"/>
                        <a:pt x="14" y="7"/>
                      </a:cubicBezTo>
                      <a:cubicBezTo>
                        <a:pt x="10" y="7"/>
                        <a:pt x="8" y="6"/>
                        <a:pt x="4" y="6"/>
                      </a:cubicBezTo>
                      <a:cubicBezTo>
                        <a:pt x="3" y="6"/>
                        <a:pt x="14" y="7"/>
                        <a:pt x="7" y="6"/>
                      </a:cubicBezTo>
                      <a:cubicBezTo>
                        <a:pt x="6" y="6"/>
                        <a:pt x="3" y="5"/>
                        <a:pt x="4" y="6"/>
                      </a:cubicBezTo>
                      <a:cubicBezTo>
                        <a:pt x="5" y="6"/>
                        <a:pt x="0" y="5"/>
                        <a:pt x="2" y="5"/>
                      </a:cubicBezTo>
                      <a:cubicBezTo>
                        <a:pt x="4" y="5"/>
                        <a:pt x="6" y="5"/>
                        <a:pt x="9" y="6"/>
                      </a:cubicBezTo>
                      <a:cubicBezTo>
                        <a:pt x="7" y="6"/>
                        <a:pt x="8" y="6"/>
                        <a:pt x="8" y="6"/>
                      </a:cubicBezTo>
                      <a:cubicBezTo>
                        <a:pt x="10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0" y="6"/>
                      </a:cubicBezTo>
                      <a:cubicBezTo>
                        <a:pt x="7" y="5"/>
                        <a:pt x="10" y="6"/>
                        <a:pt x="7" y="5"/>
                      </a:cubicBezTo>
                      <a:cubicBezTo>
                        <a:pt x="7" y="5"/>
                        <a:pt x="10" y="5"/>
                        <a:pt x="6" y="5"/>
                      </a:cubicBezTo>
                      <a:cubicBezTo>
                        <a:pt x="6" y="5"/>
                        <a:pt x="4" y="5"/>
                        <a:pt x="2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4" y="5"/>
                        <a:pt x="0" y="5"/>
                        <a:pt x="0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6" y="5"/>
                        <a:pt x="2" y="5"/>
                        <a:pt x="7" y="5"/>
                      </a:cubicBezTo>
                      <a:cubicBezTo>
                        <a:pt x="7" y="5"/>
                        <a:pt x="5" y="5"/>
                        <a:pt x="6" y="5"/>
                      </a:cubicBezTo>
                      <a:cubicBezTo>
                        <a:pt x="6" y="5"/>
                        <a:pt x="6" y="5"/>
                        <a:pt x="7" y="5"/>
                      </a:cubicBezTo>
                      <a:cubicBezTo>
                        <a:pt x="7" y="5"/>
                        <a:pt x="13" y="5"/>
                        <a:pt x="9" y="5"/>
                      </a:cubicBezTo>
                      <a:cubicBezTo>
                        <a:pt x="8" y="5"/>
                        <a:pt x="8" y="5"/>
                        <a:pt x="6" y="5"/>
                      </a:cubicBezTo>
                      <a:cubicBezTo>
                        <a:pt x="6" y="4"/>
                        <a:pt x="4" y="4"/>
                        <a:pt x="4" y="4"/>
                      </a:cubicBezTo>
                      <a:cubicBezTo>
                        <a:pt x="7" y="4"/>
                        <a:pt x="4" y="4"/>
                        <a:pt x="7" y="4"/>
                      </a:cubicBezTo>
                      <a:cubicBezTo>
                        <a:pt x="5" y="4"/>
                        <a:pt x="5" y="4"/>
                        <a:pt x="9" y="5"/>
                      </a:cubicBezTo>
                      <a:cubicBezTo>
                        <a:pt x="12" y="5"/>
                        <a:pt x="8" y="5"/>
                        <a:pt x="12" y="5"/>
                      </a:cubicBezTo>
                      <a:cubicBezTo>
                        <a:pt x="12" y="5"/>
                        <a:pt x="16" y="5"/>
                        <a:pt x="18" y="5"/>
                      </a:cubicBezTo>
                      <a:cubicBezTo>
                        <a:pt x="18" y="5"/>
                        <a:pt x="17" y="5"/>
                        <a:pt x="17" y="5"/>
                      </a:cubicBezTo>
                      <a:cubicBezTo>
                        <a:pt x="14" y="5"/>
                        <a:pt x="15" y="5"/>
                        <a:pt x="12" y="5"/>
                      </a:cubicBezTo>
                      <a:cubicBezTo>
                        <a:pt x="13" y="5"/>
                        <a:pt x="12" y="4"/>
                        <a:pt x="9" y="4"/>
                      </a:cubicBezTo>
                      <a:cubicBezTo>
                        <a:pt x="10" y="4"/>
                        <a:pt x="13" y="4"/>
                        <a:pt x="13" y="4"/>
                      </a:cubicBezTo>
                      <a:cubicBezTo>
                        <a:pt x="12" y="4"/>
                        <a:pt x="13" y="4"/>
                        <a:pt x="13" y="4"/>
                      </a:cubicBezTo>
                      <a:cubicBezTo>
                        <a:pt x="10" y="4"/>
                        <a:pt x="12" y="3"/>
                        <a:pt x="9" y="3"/>
                      </a:cubicBezTo>
                      <a:cubicBezTo>
                        <a:pt x="8" y="3"/>
                        <a:pt x="6" y="3"/>
                        <a:pt x="4" y="3"/>
                      </a:cubicBezTo>
                      <a:cubicBezTo>
                        <a:pt x="4" y="3"/>
                        <a:pt x="6" y="3"/>
                        <a:pt x="7" y="3"/>
                      </a:cubicBezTo>
                      <a:cubicBezTo>
                        <a:pt x="5" y="3"/>
                        <a:pt x="10" y="3"/>
                        <a:pt x="7" y="3"/>
                      </a:cubicBezTo>
                      <a:cubicBezTo>
                        <a:pt x="8" y="3"/>
                        <a:pt x="11" y="3"/>
                        <a:pt x="14" y="3"/>
                      </a:cubicBezTo>
                      <a:cubicBezTo>
                        <a:pt x="12" y="3"/>
                        <a:pt x="16" y="3"/>
                        <a:pt x="16" y="3"/>
                      </a:cubicBezTo>
                      <a:cubicBezTo>
                        <a:pt x="15" y="3"/>
                        <a:pt x="13" y="3"/>
                        <a:pt x="13" y="3"/>
                      </a:cubicBezTo>
                      <a:cubicBezTo>
                        <a:pt x="15" y="2"/>
                        <a:pt x="13" y="2"/>
                        <a:pt x="13" y="2"/>
                      </a:cubicBezTo>
                      <a:cubicBezTo>
                        <a:pt x="14" y="2"/>
                        <a:pt x="17" y="2"/>
                        <a:pt x="18" y="2"/>
                      </a:cubicBezTo>
                      <a:cubicBezTo>
                        <a:pt x="18" y="2"/>
                        <a:pt x="14" y="2"/>
                        <a:pt x="16" y="2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2"/>
                        <a:pt x="19" y="1"/>
                        <a:pt x="14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8" y="1"/>
                        <a:pt x="17" y="1"/>
                        <a:pt x="17" y="1"/>
                      </a:cubicBezTo>
                      <a:cubicBezTo>
                        <a:pt x="18" y="1"/>
                        <a:pt x="19" y="1"/>
                        <a:pt x="20" y="1"/>
                      </a:cubicBezTo>
                      <a:cubicBezTo>
                        <a:pt x="22" y="1"/>
                        <a:pt x="19" y="1"/>
                        <a:pt x="19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6" y="1"/>
                        <a:pt x="18" y="0"/>
                        <a:pt x="17" y="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0" y="0"/>
                        <a:pt x="21" y="0"/>
                        <a:pt x="19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3" y="0"/>
                        <a:pt x="22" y="0"/>
                        <a:pt x="20" y="0"/>
                      </a:cubicBezTo>
                      <a:cubicBezTo>
                        <a:pt x="18" y="0"/>
                        <a:pt x="19" y="1"/>
                        <a:pt x="21" y="1"/>
                      </a:cubicBezTo>
                      <a:cubicBezTo>
                        <a:pt x="21" y="0"/>
                        <a:pt x="20" y="0"/>
                        <a:pt x="20" y="0"/>
                      </a:cubicBezTo>
                      <a:cubicBezTo>
                        <a:pt x="23" y="0"/>
                        <a:pt x="22" y="1"/>
                        <a:pt x="24" y="1"/>
                      </a:cubicBezTo>
                      <a:cubicBezTo>
                        <a:pt x="24" y="1"/>
                        <a:pt x="25" y="0"/>
                        <a:pt x="24" y="0"/>
                      </a:cubicBezTo>
                      <a:cubicBezTo>
                        <a:pt x="26" y="1"/>
                        <a:pt x="26" y="1"/>
                        <a:pt x="26" y="1"/>
                      </a:cubicBezTo>
                      <a:cubicBezTo>
                        <a:pt x="25" y="1"/>
                        <a:pt x="24" y="1"/>
                        <a:pt x="23" y="1"/>
                      </a:cubicBezTo>
                      <a:cubicBezTo>
                        <a:pt x="26" y="1"/>
                        <a:pt x="27" y="1"/>
                        <a:pt x="26" y="1"/>
                      </a:cubicBezTo>
                      <a:cubicBezTo>
                        <a:pt x="23" y="1"/>
                        <a:pt x="28" y="2"/>
                        <a:pt x="27" y="2"/>
                      </a:cubicBezTo>
                      <a:cubicBezTo>
                        <a:pt x="24" y="2"/>
                        <a:pt x="22" y="2"/>
                        <a:pt x="21" y="1"/>
                      </a:cubicBezTo>
                      <a:cubicBezTo>
                        <a:pt x="20" y="2"/>
                        <a:pt x="21" y="2"/>
                        <a:pt x="20" y="2"/>
                      </a:cubicBezTo>
                      <a:cubicBezTo>
                        <a:pt x="22" y="2"/>
                        <a:pt x="25" y="2"/>
                        <a:pt x="26" y="2"/>
                      </a:cubicBezTo>
                      <a:cubicBezTo>
                        <a:pt x="24" y="2"/>
                        <a:pt x="24" y="2"/>
                        <a:pt x="24" y="2"/>
                      </a:cubicBezTo>
                      <a:cubicBezTo>
                        <a:pt x="25" y="2"/>
                        <a:pt x="28" y="2"/>
                        <a:pt x="27" y="2"/>
                      </a:cubicBezTo>
                      <a:cubicBezTo>
                        <a:pt x="26" y="3"/>
                        <a:pt x="26" y="3"/>
                        <a:pt x="26" y="4"/>
                      </a:cubicBezTo>
                      <a:cubicBezTo>
                        <a:pt x="24" y="3"/>
                        <a:pt x="24" y="3"/>
                        <a:pt x="24" y="3"/>
                      </a:cubicBezTo>
                      <a:cubicBezTo>
                        <a:pt x="28" y="4"/>
                        <a:pt x="26" y="4"/>
                        <a:pt x="28" y="4"/>
                      </a:cubicBezTo>
                      <a:cubicBezTo>
                        <a:pt x="26" y="5"/>
                        <a:pt x="29" y="5"/>
                        <a:pt x="26" y="5"/>
                      </a:cubicBezTo>
                      <a:cubicBezTo>
                        <a:pt x="28" y="6"/>
                        <a:pt x="29" y="7"/>
                        <a:pt x="28" y="7"/>
                      </a:cubicBezTo>
                      <a:cubicBezTo>
                        <a:pt x="25" y="7"/>
                        <a:pt x="25" y="7"/>
                        <a:pt x="25" y="7"/>
                      </a:cubicBezTo>
                      <a:cubicBezTo>
                        <a:pt x="27" y="7"/>
                        <a:pt x="24" y="7"/>
                        <a:pt x="24" y="7"/>
                      </a:cubicBezTo>
                      <a:cubicBezTo>
                        <a:pt x="26" y="7"/>
                        <a:pt x="27" y="7"/>
                        <a:pt x="29" y="8"/>
                      </a:cubicBezTo>
                      <a:cubicBezTo>
                        <a:pt x="27" y="8"/>
                        <a:pt x="29" y="8"/>
                        <a:pt x="31" y="9"/>
                      </a:cubicBezTo>
                      <a:cubicBezTo>
                        <a:pt x="29" y="9"/>
                        <a:pt x="29" y="9"/>
                        <a:pt x="29" y="9"/>
                      </a:cubicBezTo>
                      <a:cubicBezTo>
                        <a:pt x="32" y="9"/>
                        <a:pt x="29" y="9"/>
                        <a:pt x="29" y="10"/>
                      </a:cubicBezTo>
                      <a:cubicBezTo>
                        <a:pt x="28" y="9"/>
                        <a:pt x="26" y="9"/>
                        <a:pt x="26" y="9"/>
                      </a:cubicBezTo>
                      <a:cubicBezTo>
                        <a:pt x="29" y="10"/>
                        <a:pt x="29" y="10"/>
                        <a:pt x="31" y="11"/>
                      </a:cubicBezTo>
                      <a:cubicBezTo>
                        <a:pt x="31" y="11"/>
                        <a:pt x="30" y="11"/>
                        <a:pt x="29" y="11"/>
                      </a:cubicBezTo>
                      <a:cubicBezTo>
                        <a:pt x="33" y="12"/>
                        <a:pt x="30" y="13"/>
                        <a:pt x="33" y="14"/>
                      </a:cubicBezTo>
                      <a:cubicBezTo>
                        <a:pt x="31" y="14"/>
                        <a:pt x="31" y="14"/>
                        <a:pt x="31" y="14"/>
                      </a:cubicBezTo>
                      <a:cubicBezTo>
                        <a:pt x="35" y="15"/>
                        <a:pt x="31" y="15"/>
                        <a:pt x="33" y="16"/>
                      </a:cubicBezTo>
                      <a:cubicBezTo>
                        <a:pt x="29" y="16"/>
                        <a:pt x="29" y="16"/>
                        <a:pt x="29" y="16"/>
                      </a:cubicBezTo>
                      <a:cubicBezTo>
                        <a:pt x="28" y="16"/>
                        <a:pt x="30" y="16"/>
                        <a:pt x="33" y="17"/>
                      </a:cubicBezTo>
                      <a:cubicBezTo>
                        <a:pt x="32" y="17"/>
                        <a:pt x="35" y="18"/>
                        <a:pt x="32" y="17"/>
                      </a:cubicBezTo>
                      <a:cubicBezTo>
                        <a:pt x="31" y="17"/>
                        <a:pt x="33" y="18"/>
                        <a:pt x="34" y="18"/>
                      </a:cubicBezTo>
                      <a:cubicBezTo>
                        <a:pt x="32" y="18"/>
                        <a:pt x="32" y="18"/>
                        <a:pt x="33" y="19"/>
                      </a:cubicBezTo>
                      <a:cubicBezTo>
                        <a:pt x="33" y="19"/>
                        <a:pt x="33" y="19"/>
                        <a:pt x="33" y="19"/>
                      </a:cubicBezTo>
                      <a:cubicBezTo>
                        <a:pt x="32" y="19"/>
                        <a:pt x="31" y="18"/>
                        <a:pt x="31" y="18"/>
                      </a:cubicBezTo>
                      <a:cubicBezTo>
                        <a:pt x="32" y="19"/>
                        <a:pt x="30" y="19"/>
                        <a:pt x="34" y="20"/>
                      </a:cubicBezTo>
                      <a:cubicBezTo>
                        <a:pt x="31" y="19"/>
                        <a:pt x="36" y="21"/>
                        <a:pt x="32" y="21"/>
                      </a:cubicBezTo>
                      <a:cubicBezTo>
                        <a:pt x="34" y="21"/>
                        <a:pt x="34" y="21"/>
                        <a:pt x="35" y="21"/>
                      </a:cubicBezTo>
                      <a:cubicBezTo>
                        <a:pt x="35" y="22"/>
                        <a:pt x="32" y="22"/>
                        <a:pt x="34" y="22"/>
                      </a:cubicBezTo>
                      <a:cubicBezTo>
                        <a:pt x="33" y="22"/>
                        <a:pt x="32" y="22"/>
                        <a:pt x="32" y="22"/>
                      </a:cubicBezTo>
                      <a:cubicBezTo>
                        <a:pt x="32" y="22"/>
                        <a:pt x="33" y="22"/>
                        <a:pt x="34" y="22"/>
                      </a:cubicBezTo>
                      <a:cubicBezTo>
                        <a:pt x="36" y="24"/>
                        <a:pt x="31" y="23"/>
                        <a:pt x="32" y="24"/>
                      </a:cubicBezTo>
                      <a:cubicBezTo>
                        <a:pt x="34" y="25"/>
                        <a:pt x="32" y="26"/>
                        <a:pt x="33" y="27"/>
                      </a:cubicBezTo>
                      <a:cubicBezTo>
                        <a:pt x="32" y="27"/>
                        <a:pt x="32" y="27"/>
                        <a:pt x="32" y="27"/>
                      </a:cubicBezTo>
                      <a:cubicBezTo>
                        <a:pt x="35" y="28"/>
                        <a:pt x="28" y="27"/>
                        <a:pt x="33" y="28"/>
                      </a:cubicBezTo>
                      <a:cubicBezTo>
                        <a:pt x="32" y="28"/>
                        <a:pt x="33" y="29"/>
                        <a:pt x="31" y="28"/>
                      </a:cubicBezTo>
                      <a:cubicBezTo>
                        <a:pt x="33" y="29"/>
                        <a:pt x="28" y="28"/>
                        <a:pt x="31" y="29"/>
                      </a:cubicBezTo>
                      <a:cubicBezTo>
                        <a:pt x="31" y="29"/>
                        <a:pt x="31" y="29"/>
                        <a:pt x="31" y="29"/>
                      </a:cubicBezTo>
                      <a:cubicBezTo>
                        <a:pt x="29" y="29"/>
                        <a:pt x="31" y="30"/>
                        <a:pt x="30" y="30"/>
                      </a:cubicBezTo>
                      <a:cubicBezTo>
                        <a:pt x="29" y="30"/>
                        <a:pt x="29" y="30"/>
                        <a:pt x="28" y="29"/>
                      </a:cubicBezTo>
                      <a:cubicBezTo>
                        <a:pt x="26" y="29"/>
                        <a:pt x="32" y="31"/>
                        <a:pt x="27" y="29"/>
                      </a:cubicBezTo>
                      <a:cubicBezTo>
                        <a:pt x="27" y="30"/>
                        <a:pt x="29" y="30"/>
                        <a:pt x="29" y="30"/>
                      </a:cubicBezTo>
                      <a:cubicBezTo>
                        <a:pt x="28" y="30"/>
                        <a:pt x="30" y="32"/>
                        <a:pt x="30" y="33"/>
                      </a:cubicBezTo>
                      <a:cubicBezTo>
                        <a:pt x="28" y="33"/>
                        <a:pt x="23" y="31"/>
                        <a:pt x="26" y="33"/>
                      </a:cubicBezTo>
                      <a:cubicBezTo>
                        <a:pt x="26" y="32"/>
                        <a:pt x="28" y="33"/>
                        <a:pt x="27" y="33"/>
                      </a:cubicBezTo>
                      <a:cubicBezTo>
                        <a:pt x="28" y="33"/>
                        <a:pt x="22" y="31"/>
                        <a:pt x="24" y="32"/>
                      </a:cubicBezTo>
                      <a:cubicBezTo>
                        <a:pt x="27" y="33"/>
                        <a:pt x="26" y="33"/>
                        <a:pt x="27" y="34"/>
                      </a:cubicBezTo>
                      <a:cubicBezTo>
                        <a:pt x="26" y="33"/>
                        <a:pt x="23" y="32"/>
                        <a:pt x="25" y="33"/>
                      </a:cubicBezTo>
                      <a:cubicBezTo>
                        <a:pt x="24" y="33"/>
                        <a:pt x="24" y="33"/>
                        <a:pt x="24" y="33"/>
                      </a:cubicBezTo>
                      <a:cubicBezTo>
                        <a:pt x="27" y="35"/>
                        <a:pt x="25" y="34"/>
                        <a:pt x="29" y="36"/>
                      </a:cubicBezTo>
                      <a:cubicBezTo>
                        <a:pt x="29" y="39"/>
                        <a:pt x="31" y="42"/>
                        <a:pt x="30" y="44"/>
                      </a:cubicBezTo>
                      <a:cubicBezTo>
                        <a:pt x="28" y="45"/>
                        <a:pt x="29" y="48"/>
                        <a:pt x="26" y="49"/>
                      </a:cubicBezTo>
                      <a:cubicBezTo>
                        <a:pt x="23" y="47"/>
                        <a:pt x="23" y="47"/>
                        <a:pt x="24" y="49"/>
                      </a:cubicBezTo>
                      <a:cubicBezTo>
                        <a:pt x="23" y="48"/>
                        <a:pt x="23" y="48"/>
                        <a:pt x="23" y="48"/>
                      </a:cubicBezTo>
                      <a:cubicBezTo>
                        <a:pt x="25" y="50"/>
                        <a:pt x="23" y="48"/>
                        <a:pt x="25" y="50"/>
                      </a:cubicBezTo>
                      <a:cubicBezTo>
                        <a:pt x="24" y="50"/>
                        <a:pt x="24" y="52"/>
                        <a:pt x="24" y="52"/>
                      </a:cubicBezTo>
                      <a:cubicBezTo>
                        <a:pt x="24" y="52"/>
                        <a:pt x="22" y="51"/>
                        <a:pt x="22" y="51"/>
                      </a:cubicBezTo>
                      <a:cubicBezTo>
                        <a:pt x="23" y="52"/>
                        <a:pt x="23" y="52"/>
                        <a:pt x="23" y="52"/>
                      </a:cubicBezTo>
                      <a:cubicBezTo>
                        <a:pt x="23" y="52"/>
                        <a:pt x="23" y="52"/>
                        <a:pt x="23" y="52"/>
                      </a:cubicBezTo>
                      <a:cubicBezTo>
                        <a:pt x="23" y="52"/>
                        <a:pt x="24" y="53"/>
                        <a:pt x="25" y="53"/>
                      </a:cubicBezTo>
                      <a:cubicBezTo>
                        <a:pt x="26" y="57"/>
                        <a:pt x="20" y="55"/>
                        <a:pt x="19" y="57"/>
                      </a:cubicBezTo>
                      <a:cubicBezTo>
                        <a:pt x="18" y="56"/>
                        <a:pt x="18" y="58"/>
                        <a:pt x="18" y="58"/>
                      </a:cubicBezTo>
                      <a:cubicBezTo>
                        <a:pt x="14" y="57"/>
                        <a:pt x="11" y="56"/>
                        <a:pt x="12" y="59"/>
                      </a:cubicBezTo>
                      <a:cubicBezTo>
                        <a:pt x="12" y="59"/>
                        <a:pt x="6" y="53"/>
                        <a:pt x="5" y="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6" name="Freeform 177"/>
                <p:cNvSpPr>
                  <a:spLocks/>
                </p:cNvSpPr>
                <p:nvPr/>
              </p:nvSpPr>
              <p:spPr bwMode="auto">
                <a:xfrm>
                  <a:off x="3807" y="1785"/>
                  <a:ext cx="1" cy="0"/>
                </a:xfrm>
                <a:custGeom>
                  <a:avLst/>
                  <a:gdLst>
                    <a:gd name="T0" fmla="*/ 5 w 5"/>
                    <a:gd name="T1" fmla="*/ 0 w 5"/>
                    <a:gd name="T2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cubicBezTo>
                        <a:pt x="3" y="0"/>
                        <a:pt x="3" y="0"/>
                        <a:pt x="0" y="0"/>
                      </a:cubicBezTo>
                      <a:cubicBezTo>
                        <a:pt x="2" y="0"/>
                        <a:pt x="4" y="0"/>
                        <a:pt x="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7" name="Freeform 178"/>
                <p:cNvSpPr>
                  <a:spLocks/>
                </p:cNvSpPr>
                <p:nvPr/>
              </p:nvSpPr>
              <p:spPr bwMode="auto">
                <a:xfrm>
                  <a:off x="3804" y="1786"/>
                  <a:ext cx="1" cy="0"/>
                </a:xfrm>
                <a:custGeom>
                  <a:avLst/>
                  <a:gdLst>
                    <a:gd name="T0" fmla="*/ 2 w 3"/>
                    <a:gd name="T1" fmla="*/ 1 w 3"/>
                    <a:gd name="T2" fmla="*/ 1 w 3"/>
                    <a:gd name="T3" fmla="*/ 2 w 3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3">
                      <a:moveTo>
                        <a:pt x="2" y="0"/>
                      </a:moveTo>
                      <a:cubicBezTo>
                        <a:pt x="3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1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8" name="Freeform 179"/>
                <p:cNvSpPr>
                  <a:spLocks/>
                </p:cNvSpPr>
                <p:nvPr/>
              </p:nvSpPr>
              <p:spPr bwMode="auto">
                <a:xfrm>
                  <a:off x="3804" y="1786"/>
                  <a:ext cx="0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cubicBezTo>
                        <a:pt x="1" y="0"/>
                        <a:pt x="0" y="0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9" name="Freeform 180"/>
                <p:cNvSpPr>
                  <a:spLocks/>
                </p:cNvSpPr>
                <p:nvPr/>
              </p:nvSpPr>
              <p:spPr bwMode="auto">
                <a:xfrm>
                  <a:off x="3803" y="1786"/>
                  <a:ext cx="0" cy="0"/>
                </a:xfrm>
                <a:custGeom>
                  <a:avLst/>
                  <a:gdLst>
                    <a:gd name="T0" fmla="*/ 1 w 1"/>
                    <a:gd name="T1" fmla="*/ 0 w 1"/>
                    <a:gd name="T2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50" name="Freeform 181"/>
                <p:cNvSpPr>
                  <a:spLocks/>
                </p:cNvSpPr>
                <p:nvPr/>
              </p:nvSpPr>
              <p:spPr bwMode="auto">
                <a:xfrm>
                  <a:off x="3803" y="1786"/>
                  <a:ext cx="1" cy="0"/>
                </a:xfrm>
                <a:custGeom>
                  <a:avLst/>
                  <a:gdLst>
                    <a:gd name="T0" fmla="*/ 3 w 3"/>
                    <a:gd name="T1" fmla="*/ 1 h 1"/>
                    <a:gd name="T2" fmla="*/ 1 w 3"/>
                    <a:gd name="T3" fmla="*/ 1 h 1"/>
                    <a:gd name="T4" fmla="*/ 3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1"/>
                      </a:moveTo>
                      <a:cubicBezTo>
                        <a:pt x="3" y="1"/>
                        <a:pt x="2" y="1"/>
                        <a:pt x="1" y="1"/>
                      </a:cubicBezTo>
                      <a:cubicBezTo>
                        <a:pt x="2" y="1"/>
                        <a:pt x="0" y="0"/>
                        <a:pt x="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51" name="Freeform 182"/>
                <p:cNvSpPr>
                  <a:spLocks/>
                </p:cNvSpPr>
                <p:nvPr/>
              </p:nvSpPr>
              <p:spPr bwMode="auto">
                <a:xfrm>
                  <a:off x="3803" y="1787"/>
                  <a:ext cx="0" cy="0"/>
                </a:xfrm>
                <a:custGeom>
                  <a:avLst/>
                  <a:gdLst>
                    <a:gd name="T0" fmla="*/ 2 w 3"/>
                    <a:gd name="T1" fmla="*/ 1 w 3"/>
                    <a:gd name="T2" fmla="*/ 2 w 3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3">
                      <a:moveTo>
                        <a:pt x="2" y="0"/>
                      </a:moveTo>
                      <a:cubicBezTo>
                        <a:pt x="2" y="0"/>
                        <a:pt x="3" y="0"/>
                        <a:pt x="1" y="0"/>
                      </a:cubicBezTo>
                      <a:cubicBezTo>
                        <a:pt x="2" y="0"/>
                        <a:pt x="0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52" name="Freeform 183"/>
                <p:cNvSpPr>
                  <a:spLocks/>
                </p:cNvSpPr>
                <p:nvPr/>
              </p:nvSpPr>
              <p:spPr bwMode="auto">
                <a:xfrm>
                  <a:off x="3803" y="1787"/>
                  <a:ext cx="0" cy="0"/>
                </a:xfrm>
                <a:custGeom>
                  <a:avLst/>
                  <a:gdLst>
                    <a:gd name="T0" fmla="*/ 1 w 2"/>
                    <a:gd name="T1" fmla="*/ 2 w 2"/>
                    <a:gd name="T2" fmla="*/ 0 w 2"/>
                    <a:gd name="T3" fmla="*/ 1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1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53" name="Rectangle 184"/>
                <p:cNvSpPr>
                  <a:spLocks noChangeArrowheads="1"/>
                </p:cNvSpPr>
                <p:nvPr/>
              </p:nvSpPr>
              <p:spPr bwMode="auto">
                <a:xfrm>
                  <a:off x="3804" y="1790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54" name="Freeform 185"/>
                <p:cNvSpPr>
                  <a:spLocks/>
                </p:cNvSpPr>
                <p:nvPr/>
              </p:nvSpPr>
              <p:spPr bwMode="auto">
                <a:xfrm>
                  <a:off x="3803" y="1791"/>
                  <a:ext cx="1" cy="0"/>
                </a:xfrm>
                <a:custGeom>
                  <a:avLst/>
                  <a:gdLst>
                    <a:gd name="T0" fmla="*/ 1 w 2"/>
                    <a:gd name="T1" fmla="*/ 1 h 1"/>
                    <a:gd name="T2" fmla="*/ 0 w 2"/>
                    <a:gd name="T3" fmla="*/ 0 h 1"/>
                    <a:gd name="T4" fmla="*/ 1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1" y="1"/>
                      </a:moveTo>
                      <a:cubicBezTo>
                        <a:pt x="2" y="1"/>
                        <a:pt x="0" y="1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55" name="Freeform 186"/>
                <p:cNvSpPr>
                  <a:spLocks/>
                </p:cNvSpPr>
                <p:nvPr/>
              </p:nvSpPr>
              <p:spPr bwMode="auto">
                <a:xfrm>
                  <a:off x="3804" y="1793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56" name="Freeform 187"/>
                <p:cNvSpPr>
                  <a:spLocks/>
                </p:cNvSpPr>
                <p:nvPr/>
              </p:nvSpPr>
              <p:spPr bwMode="auto">
                <a:xfrm>
                  <a:off x="3878" y="1783"/>
                  <a:ext cx="0" cy="0"/>
                </a:xfrm>
                <a:custGeom>
                  <a:avLst/>
                  <a:gdLst>
                    <a:gd name="T0" fmla="*/ 2 w 3"/>
                    <a:gd name="T1" fmla="*/ 1 h 1"/>
                    <a:gd name="T2" fmla="*/ 2 w 3"/>
                    <a:gd name="T3" fmla="*/ 0 h 1"/>
                    <a:gd name="T4" fmla="*/ 2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2" y="0"/>
                        <a:pt x="0" y="0"/>
                        <a:pt x="2" y="0"/>
                      </a:cubicBezTo>
                      <a:cubicBezTo>
                        <a:pt x="2" y="1"/>
                        <a:pt x="3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57" name="Freeform 188"/>
                <p:cNvSpPr>
                  <a:spLocks/>
                </p:cNvSpPr>
                <p:nvPr/>
              </p:nvSpPr>
              <p:spPr bwMode="auto">
                <a:xfrm>
                  <a:off x="3863" y="1782"/>
                  <a:ext cx="15" cy="22"/>
                </a:xfrm>
                <a:custGeom>
                  <a:avLst/>
                  <a:gdLst>
                    <a:gd name="T0" fmla="*/ 11 w 66"/>
                    <a:gd name="T1" fmla="*/ 76 h 92"/>
                    <a:gd name="T2" fmla="*/ 12 w 66"/>
                    <a:gd name="T3" fmla="*/ 74 h 92"/>
                    <a:gd name="T4" fmla="*/ 11 w 66"/>
                    <a:gd name="T5" fmla="*/ 65 h 92"/>
                    <a:gd name="T6" fmla="*/ 13 w 66"/>
                    <a:gd name="T7" fmla="*/ 63 h 92"/>
                    <a:gd name="T8" fmla="*/ 19 w 66"/>
                    <a:gd name="T9" fmla="*/ 60 h 92"/>
                    <a:gd name="T10" fmla="*/ 20 w 66"/>
                    <a:gd name="T11" fmla="*/ 58 h 92"/>
                    <a:gd name="T12" fmla="*/ 20 w 66"/>
                    <a:gd name="T13" fmla="*/ 54 h 92"/>
                    <a:gd name="T14" fmla="*/ 23 w 66"/>
                    <a:gd name="T15" fmla="*/ 52 h 92"/>
                    <a:gd name="T16" fmla="*/ 26 w 66"/>
                    <a:gd name="T17" fmla="*/ 52 h 92"/>
                    <a:gd name="T18" fmla="*/ 24 w 66"/>
                    <a:gd name="T19" fmla="*/ 49 h 92"/>
                    <a:gd name="T20" fmla="*/ 23 w 66"/>
                    <a:gd name="T21" fmla="*/ 44 h 92"/>
                    <a:gd name="T22" fmla="*/ 25 w 66"/>
                    <a:gd name="T23" fmla="*/ 42 h 92"/>
                    <a:gd name="T24" fmla="*/ 24 w 66"/>
                    <a:gd name="T25" fmla="*/ 39 h 92"/>
                    <a:gd name="T26" fmla="*/ 27 w 66"/>
                    <a:gd name="T27" fmla="*/ 38 h 92"/>
                    <a:gd name="T28" fmla="*/ 28 w 66"/>
                    <a:gd name="T29" fmla="*/ 35 h 92"/>
                    <a:gd name="T30" fmla="*/ 32 w 66"/>
                    <a:gd name="T31" fmla="*/ 34 h 92"/>
                    <a:gd name="T32" fmla="*/ 31 w 66"/>
                    <a:gd name="T33" fmla="*/ 31 h 92"/>
                    <a:gd name="T34" fmla="*/ 34 w 66"/>
                    <a:gd name="T35" fmla="*/ 32 h 92"/>
                    <a:gd name="T36" fmla="*/ 33 w 66"/>
                    <a:gd name="T37" fmla="*/ 29 h 92"/>
                    <a:gd name="T38" fmla="*/ 33 w 66"/>
                    <a:gd name="T39" fmla="*/ 28 h 92"/>
                    <a:gd name="T40" fmla="*/ 33 w 66"/>
                    <a:gd name="T41" fmla="*/ 26 h 92"/>
                    <a:gd name="T42" fmla="*/ 36 w 66"/>
                    <a:gd name="T43" fmla="*/ 22 h 92"/>
                    <a:gd name="T44" fmla="*/ 36 w 66"/>
                    <a:gd name="T45" fmla="*/ 20 h 92"/>
                    <a:gd name="T46" fmla="*/ 37 w 66"/>
                    <a:gd name="T47" fmla="*/ 19 h 92"/>
                    <a:gd name="T48" fmla="*/ 40 w 66"/>
                    <a:gd name="T49" fmla="*/ 16 h 92"/>
                    <a:gd name="T50" fmla="*/ 46 w 66"/>
                    <a:gd name="T51" fmla="*/ 19 h 92"/>
                    <a:gd name="T52" fmla="*/ 41 w 66"/>
                    <a:gd name="T53" fmla="*/ 14 h 92"/>
                    <a:gd name="T54" fmla="*/ 36 w 66"/>
                    <a:gd name="T55" fmla="*/ 9 h 92"/>
                    <a:gd name="T56" fmla="*/ 39 w 66"/>
                    <a:gd name="T57" fmla="*/ 9 h 92"/>
                    <a:gd name="T58" fmla="*/ 37 w 66"/>
                    <a:gd name="T59" fmla="*/ 6 h 92"/>
                    <a:gd name="T60" fmla="*/ 39 w 66"/>
                    <a:gd name="T61" fmla="*/ 7 h 92"/>
                    <a:gd name="T62" fmla="*/ 46 w 66"/>
                    <a:gd name="T63" fmla="*/ 9 h 92"/>
                    <a:gd name="T64" fmla="*/ 41 w 66"/>
                    <a:gd name="T65" fmla="*/ 5 h 92"/>
                    <a:gd name="T66" fmla="*/ 44 w 66"/>
                    <a:gd name="T67" fmla="*/ 6 h 92"/>
                    <a:gd name="T68" fmla="*/ 41 w 66"/>
                    <a:gd name="T69" fmla="*/ 2 h 92"/>
                    <a:gd name="T70" fmla="*/ 42 w 66"/>
                    <a:gd name="T71" fmla="*/ 1 h 92"/>
                    <a:gd name="T72" fmla="*/ 49 w 66"/>
                    <a:gd name="T73" fmla="*/ 6 h 92"/>
                    <a:gd name="T74" fmla="*/ 46 w 66"/>
                    <a:gd name="T75" fmla="*/ 1 h 92"/>
                    <a:gd name="T76" fmla="*/ 57 w 66"/>
                    <a:gd name="T77" fmla="*/ 4 h 92"/>
                    <a:gd name="T78" fmla="*/ 60 w 66"/>
                    <a:gd name="T79" fmla="*/ 4 h 92"/>
                    <a:gd name="T80" fmla="*/ 61 w 66"/>
                    <a:gd name="T81" fmla="*/ 1 h 92"/>
                    <a:gd name="T82" fmla="*/ 64 w 66"/>
                    <a:gd name="T83" fmla="*/ 5 h 92"/>
                    <a:gd name="T84" fmla="*/ 59 w 66"/>
                    <a:gd name="T85" fmla="*/ 5 h 92"/>
                    <a:gd name="T86" fmla="*/ 64 w 66"/>
                    <a:gd name="T87" fmla="*/ 12 h 92"/>
                    <a:gd name="T88" fmla="*/ 63 w 66"/>
                    <a:gd name="T89" fmla="*/ 20 h 92"/>
                    <a:gd name="T90" fmla="*/ 61 w 66"/>
                    <a:gd name="T91" fmla="*/ 29 h 92"/>
                    <a:gd name="T92" fmla="*/ 58 w 66"/>
                    <a:gd name="T93" fmla="*/ 35 h 92"/>
                    <a:gd name="T94" fmla="*/ 57 w 66"/>
                    <a:gd name="T95" fmla="*/ 40 h 92"/>
                    <a:gd name="T96" fmla="*/ 50 w 66"/>
                    <a:gd name="T97" fmla="*/ 47 h 92"/>
                    <a:gd name="T98" fmla="*/ 45 w 66"/>
                    <a:gd name="T99" fmla="*/ 50 h 92"/>
                    <a:gd name="T100" fmla="*/ 39 w 66"/>
                    <a:gd name="T101" fmla="*/ 54 h 92"/>
                    <a:gd name="T102" fmla="*/ 31 w 66"/>
                    <a:gd name="T103" fmla="*/ 77 h 92"/>
                    <a:gd name="T104" fmla="*/ 26 w 66"/>
                    <a:gd name="T105" fmla="*/ 81 h 92"/>
                    <a:gd name="T106" fmla="*/ 4 w 66"/>
                    <a:gd name="T107" fmla="*/ 84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6" h="92">
                      <a:moveTo>
                        <a:pt x="4" y="84"/>
                      </a:moveTo>
                      <a:cubicBezTo>
                        <a:pt x="0" y="79"/>
                        <a:pt x="6" y="82"/>
                        <a:pt x="4" y="78"/>
                      </a:cubicBezTo>
                      <a:cubicBezTo>
                        <a:pt x="4" y="78"/>
                        <a:pt x="7" y="81"/>
                        <a:pt x="6" y="80"/>
                      </a:cubicBezTo>
                      <a:cubicBezTo>
                        <a:pt x="3" y="75"/>
                        <a:pt x="7" y="76"/>
                        <a:pt x="11" y="78"/>
                      </a:cubicBezTo>
                      <a:cubicBezTo>
                        <a:pt x="12" y="79"/>
                        <a:pt x="12" y="79"/>
                        <a:pt x="12" y="79"/>
                      </a:cubicBezTo>
                      <a:cubicBezTo>
                        <a:pt x="12" y="79"/>
                        <a:pt x="10" y="76"/>
                        <a:pt x="11" y="76"/>
                      </a:cubicBezTo>
                      <a:cubicBezTo>
                        <a:pt x="11" y="77"/>
                        <a:pt x="11" y="77"/>
                        <a:pt x="12" y="78"/>
                      </a:cubicBezTo>
                      <a:cubicBezTo>
                        <a:pt x="10" y="76"/>
                        <a:pt x="12" y="77"/>
                        <a:pt x="11" y="75"/>
                      </a:cubicBezTo>
                      <a:cubicBezTo>
                        <a:pt x="11" y="76"/>
                        <a:pt x="13" y="77"/>
                        <a:pt x="13" y="78"/>
                      </a:cubicBezTo>
                      <a:cubicBezTo>
                        <a:pt x="12" y="76"/>
                        <a:pt x="12" y="76"/>
                        <a:pt x="12" y="76"/>
                      </a:cubicBezTo>
                      <a:cubicBezTo>
                        <a:pt x="8" y="71"/>
                        <a:pt x="13" y="75"/>
                        <a:pt x="11" y="73"/>
                      </a:cubicBezTo>
                      <a:cubicBezTo>
                        <a:pt x="11" y="73"/>
                        <a:pt x="12" y="73"/>
                        <a:pt x="12" y="74"/>
                      </a:cubicBezTo>
                      <a:cubicBezTo>
                        <a:pt x="10" y="70"/>
                        <a:pt x="12" y="70"/>
                        <a:pt x="11" y="68"/>
                      </a:cubicBezTo>
                      <a:cubicBezTo>
                        <a:pt x="12" y="69"/>
                        <a:pt x="13" y="70"/>
                        <a:pt x="14" y="70"/>
                      </a:cubicBezTo>
                      <a:cubicBezTo>
                        <a:pt x="12" y="69"/>
                        <a:pt x="12" y="68"/>
                        <a:pt x="12" y="67"/>
                      </a:cubicBezTo>
                      <a:cubicBezTo>
                        <a:pt x="14" y="69"/>
                        <a:pt x="10" y="65"/>
                        <a:pt x="12" y="66"/>
                      </a:cubicBezTo>
                      <a:cubicBezTo>
                        <a:pt x="12" y="66"/>
                        <a:pt x="12" y="66"/>
                        <a:pt x="12" y="66"/>
                      </a:cubicBezTo>
                      <a:cubicBezTo>
                        <a:pt x="10" y="64"/>
                        <a:pt x="14" y="67"/>
                        <a:pt x="11" y="65"/>
                      </a:cubicBezTo>
                      <a:cubicBezTo>
                        <a:pt x="13" y="66"/>
                        <a:pt x="13" y="66"/>
                        <a:pt x="13" y="66"/>
                      </a:cubicBezTo>
                      <a:cubicBezTo>
                        <a:pt x="10" y="63"/>
                        <a:pt x="15" y="67"/>
                        <a:pt x="13" y="66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2" y="64"/>
                        <a:pt x="14" y="66"/>
                        <a:pt x="13" y="65"/>
                      </a:cubicBezTo>
                      <a:cubicBezTo>
                        <a:pt x="14" y="65"/>
                        <a:pt x="14" y="65"/>
                        <a:pt x="14" y="65"/>
                      </a:cubicBezTo>
                      <a:cubicBezTo>
                        <a:pt x="13" y="64"/>
                        <a:pt x="15" y="65"/>
                        <a:pt x="13" y="63"/>
                      </a:cubicBezTo>
                      <a:cubicBezTo>
                        <a:pt x="15" y="65"/>
                        <a:pt x="13" y="65"/>
                        <a:pt x="16" y="67"/>
                      </a:cubicBezTo>
                      <a:cubicBezTo>
                        <a:pt x="15" y="63"/>
                        <a:pt x="16" y="63"/>
                        <a:pt x="17" y="61"/>
                      </a:cubicBezTo>
                      <a:cubicBezTo>
                        <a:pt x="18" y="62"/>
                        <a:pt x="19" y="62"/>
                        <a:pt x="20" y="63"/>
                      </a:cubicBezTo>
                      <a:cubicBezTo>
                        <a:pt x="19" y="62"/>
                        <a:pt x="20" y="62"/>
                        <a:pt x="19" y="61"/>
                      </a:cubicBezTo>
                      <a:cubicBezTo>
                        <a:pt x="19" y="61"/>
                        <a:pt x="20" y="62"/>
                        <a:pt x="20" y="62"/>
                      </a:cubicBezTo>
                      <a:cubicBezTo>
                        <a:pt x="21" y="62"/>
                        <a:pt x="18" y="59"/>
                        <a:pt x="19" y="60"/>
                      </a:cubicBezTo>
                      <a:cubicBezTo>
                        <a:pt x="19" y="61"/>
                        <a:pt x="20" y="61"/>
                        <a:pt x="21" y="62"/>
                      </a:cubicBezTo>
                      <a:cubicBezTo>
                        <a:pt x="19" y="60"/>
                        <a:pt x="20" y="60"/>
                        <a:pt x="20" y="60"/>
                      </a:cubicBezTo>
                      <a:cubicBezTo>
                        <a:pt x="20" y="60"/>
                        <a:pt x="20" y="60"/>
                        <a:pt x="21" y="61"/>
                      </a:cubicBezTo>
                      <a:cubicBezTo>
                        <a:pt x="19" y="59"/>
                        <a:pt x="22" y="61"/>
                        <a:pt x="21" y="59"/>
                      </a:cubicBezTo>
                      <a:cubicBezTo>
                        <a:pt x="22" y="60"/>
                        <a:pt x="22" y="60"/>
                        <a:pt x="22" y="60"/>
                      </a:cubicBezTo>
                      <a:cubicBezTo>
                        <a:pt x="24" y="61"/>
                        <a:pt x="19" y="58"/>
                        <a:pt x="20" y="58"/>
                      </a:cubicBezTo>
                      <a:cubicBezTo>
                        <a:pt x="21" y="59"/>
                        <a:pt x="21" y="59"/>
                        <a:pt x="22" y="60"/>
                      </a:cubicBezTo>
                      <a:cubicBezTo>
                        <a:pt x="20" y="57"/>
                        <a:pt x="21" y="58"/>
                        <a:pt x="20" y="57"/>
                      </a:cubicBezTo>
                      <a:cubicBezTo>
                        <a:pt x="20" y="57"/>
                        <a:pt x="21" y="57"/>
                        <a:pt x="21" y="57"/>
                      </a:cubicBezTo>
                      <a:cubicBezTo>
                        <a:pt x="21" y="57"/>
                        <a:pt x="22" y="57"/>
                        <a:pt x="21" y="56"/>
                      </a:cubicBezTo>
                      <a:cubicBezTo>
                        <a:pt x="22" y="56"/>
                        <a:pt x="24" y="58"/>
                        <a:pt x="24" y="57"/>
                      </a:cubicBezTo>
                      <a:cubicBezTo>
                        <a:pt x="21" y="55"/>
                        <a:pt x="23" y="56"/>
                        <a:pt x="20" y="54"/>
                      </a:cubicBezTo>
                      <a:cubicBezTo>
                        <a:pt x="21" y="54"/>
                        <a:pt x="22" y="54"/>
                        <a:pt x="21" y="53"/>
                      </a:cubicBezTo>
                      <a:cubicBezTo>
                        <a:pt x="22" y="54"/>
                        <a:pt x="25" y="56"/>
                        <a:pt x="25" y="56"/>
                      </a:cubicBezTo>
                      <a:cubicBezTo>
                        <a:pt x="27" y="57"/>
                        <a:pt x="27" y="57"/>
                        <a:pt x="27" y="57"/>
                      </a:cubicBezTo>
                      <a:cubicBezTo>
                        <a:pt x="28" y="58"/>
                        <a:pt x="26" y="57"/>
                        <a:pt x="28" y="58"/>
                      </a:cubicBezTo>
                      <a:cubicBezTo>
                        <a:pt x="28" y="58"/>
                        <a:pt x="27" y="57"/>
                        <a:pt x="27" y="57"/>
                      </a:cubicBezTo>
                      <a:cubicBezTo>
                        <a:pt x="26" y="55"/>
                        <a:pt x="23" y="53"/>
                        <a:pt x="23" y="52"/>
                      </a:cubicBezTo>
                      <a:cubicBezTo>
                        <a:pt x="24" y="53"/>
                        <a:pt x="26" y="54"/>
                        <a:pt x="26" y="55"/>
                      </a:cubicBezTo>
                      <a:cubicBezTo>
                        <a:pt x="22" y="50"/>
                        <a:pt x="22" y="50"/>
                        <a:pt x="22" y="50"/>
                      </a:cubicBezTo>
                      <a:cubicBezTo>
                        <a:pt x="22" y="50"/>
                        <a:pt x="24" y="52"/>
                        <a:pt x="23" y="51"/>
                      </a:cubicBezTo>
                      <a:cubicBezTo>
                        <a:pt x="23" y="51"/>
                        <a:pt x="22" y="50"/>
                        <a:pt x="22" y="50"/>
                      </a:cubicBezTo>
                      <a:cubicBezTo>
                        <a:pt x="22" y="50"/>
                        <a:pt x="21" y="49"/>
                        <a:pt x="24" y="51"/>
                      </a:cubicBezTo>
                      <a:cubicBezTo>
                        <a:pt x="25" y="51"/>
                        <a:pt x="24" y="51"/>
                        <a:pt x="26" y="52"/>
                      </a:cubicBezTo>
                      <a:cubicBezTo>
                        <a:pt x="26" y="52"/>
                        <a:pt x="25" y="51"/>
                        <a:pt x="25" y="51"/>
                      </a:cubicBezTo>
                      <a:cubicBezTo>
                        <a:pt x="25" y="51"/>
                        <a:pt x="25" y="51"/>
                        <a:pt x="25" y="51"/>
                      </a:cubicBezTo>
                      <a:cubicBezTo>
                        <a:pt x="26" y="51"/>
                        <a:pt x="24" y="49"/>
                        <a:pt x="23" y="48"/>
                      </a:cubicBezTo>
                      <a:cubicBezTo>
                        <a:pt x="23" y="49"/>
                        <a:pt x="25" y="50"/>
                        <a:pt x="24" y="49"/>
                      </a:cubicBezTo>
                      <a:cubicBezTo>
                        <a:pt x="22" y="48"/>
                        <a:pt x="22" y="47"/>
                        <a:pt x="22" y="47"/>
                      </a:cubicBezTo>
                      <a:cubicBezTo>
                        <a:pt x="22" y="47"/>
                        <a:pt x="23" y="48"/>
                        <a:pt x="24" y="49"/>
                      </a:cubicBezTo>
                      <a:cubicBezTo>
                        <a:pt x="22" y="47"/>
                        <a:pt x="22" y="46"/>
                        <a:pt x="21" y="45"/>
                      </a:cubicBezTo>
                      <a:cubicBezTo>
                        <a:pt x="20" y="44"/>
                        <a:pt x="23" y="47"/>
                        <a:pt x="23" y="46"/>
                      </a:cubicBezTo>
                      <a:cubicBezTo>
                        <a:pt x="25" y="47"/>
                        <a:pt x="21" y="43"/>
                        <a:pt x="24" y="45"/>
                      </a:cubicBezTo>
                      <a:cubicBezTo>
                        <a:pt x="24" y="45"/>
                        <a:pt x="22" y="44"/>
                        <a:pt x="22" y="44"/>
                      </a:cubicBezTo>
                      <a:cubicBezTo>
                        <a:pt x="23" y="44"/>
                        <a:pt x="24" y="45"/>
                        <a:pt x="24" y="45"/>
                      </a:cubicBezTo>
                      <a:cubicBezTo>
                        <a:pt x="25" y="45"/>
                        <a:pt x="24" y="44"/>
                        <a:pt x="23" y="44"/>
                      </a:cubicBezTo>
                      <a:cubicBezTo>
                        <a:pt x="23" y="43"/>
                        <a:pt x="24" y="44"/>
                        <a:pt x="24" y="44"/>
                      </a:cubicBezTo>
                      <a:cubicBezTo>
                        <a:pt x="23" y="43"/>
                        <a:pt x="22" y="41"/>
                        <a:pt x="24" y="42"/>
                      </a:cubicBezTo>
                      <a:cubicBezTo>
                        <a:pt x="23" y="42"/>
                        <a:pt x="22" y="40"/>
                        <a:pt x="22" y="40"/>
                      </a:cubicBezTo>
                      <a:cubicBezTo>
                        <a:pt x="23" y="41"/>
                        <a:pt x="23" y="41"/>
                        <a:pt x="23" y="41"/>
                      </a:cubicBezTo>
                      <a:cubicBezTo>
                        <a:pt x="25" y="42"/>
                        <a:pt x="24" y="41"/>
                        <a:pt x="25" y="42"/>
                      </a:cubicBezTo>
                      <a:cubicBezTo>
                        <a:pt x="23" y="40"/>
                        <a:pt x="26" y="44"/>
                        <a:pt x="25" y="42"/>
                      </a:cubicBezTo>
                      <a:cubicBezTo>
                        <a:pt x="26" y="43"/>
                        <a:pt x="22" y="40"/>
                        <a:pt x="25" y="42"/>
                      </a:cubicBezTo>
                      <a:cubicBezTo>
                        <a:pt x="25" y="41"/>
                        <a:pt x="23" y="40"/>
                        <a:pt x="25" y="41"/>
                      </a:cubicBezTo>
                      <a:cubicBezTo>
                        <a:pt x="24" y="41"/>
                        <a:pt x="27" y="43"/>
                        <a:pt x="27" y="43"/>
                      </a:cubicBezTo>
                      <a:cubicBezTo>
                        <a:pt x="27" y="42"/>
                        <a:pt x="26" y="42"/>
                        <a:pt x="26" y="41"/>
                      </a:cubicBezTo>
                      <a:cubicBezTo>
                        <a:pt x="25" y="40"/>
                        <a:pt x="25" y="40"/>
                        <a:pt x="25" y="40"/>
                      </a:cubicBezTo>
                      <a:cubicBezTo>
                        <a:pt x="24" y="39"/>
                        <a:pt x="26" y="40"/>
                        <a:pt x="24" y="39"/>
                      </a:cubicBezTo>
                      <a:cubicBezTo>
                        <a:pt x="25" y="40"/>
                        <a:pt x="23" y="38"/>
                        <a:pt x="26" y="40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8" y="42"/>
                        <a:pt x="26" y="40"/>
                        <a:pt x="25" y="39"/>
                      </a:cubicBezTo>
                      <a:cubicBezTo>
                        <a:pt x="25" y="39"/>
                        <a:pt x="26" y="39"/>
                        <a:pt x="26" y="40"/>
                      </a:cubicBezTo>
                      <a:cubicBezTo>
                        <a:pt x="23" y="37"/>
                        <a:pt x="27" y="40"/>
                        <a:pt x="24" y="38"/>
                      </a:cubicBezTo>
                      <a:cubicBezTo>
                        <a:pt x="26" y="38"/>
                        <a:pt x="25" y="37"/>
                        <a:pt x="27" y="38"/>
                      </a:cubicBezTo>
                      <a:cubicBezTo>
                        <a:pt x="26" y="37"/>
                        <a:pt x="25" y="36"/>
                        <a:pt x="26" y="37"/>
                      </a:cubicBezTo>
                      <a:cubicBezTo>
                        <a:pt x="26" y="37"/>
                        <a:pt x="26" y="37"/>
                        <a:pt x="27" y="37"/>
                      </a:cubicBezTo>
                      <a:cubicBezTo>
                        <a:pt x="28" y="38"/>
                        <a:pt x="27" y="37"/>
                        <a:pt x="27" y="37"/>
                      </a:cubicBezTo>
                      <a:cubicBezTo>
                        <a:pt x="27" y="37"/>
                        <a:pt x="29" y="38"/>
                        <a:pt x="30" y="39"/>
                      </a:cubicBezTo>
                      <a:cubicBezTo>
                        <a:pt x="30" y="38"/>
                        <a:pt x="28" y="36"/>
                        <a:pt x="27" y="36"/>
                      </a:cubicBezTo>
                      <a:cubicBezTo>
                        <a:pt x="30" y="38"/>
                        <a:pt x="25" y="33"/>
                        <a:pt x="28" y="35"/>
                      </a:cubicBezTo>
                      <a:cubicBezTo>
                        <a:pt x="29" y="36"/>
                        <a:pt x="30" y="37"/>
                        <a:pt x="30" y="37"/>
                      </a:cubicBezTo>
                      <a:cubicBezTo>
                        <a:pt x="34" y="39"/>
                        <a:pt x="28" y="35"/>
                        <a:pt x="30" y="36"/>
                      </a:cubicBezTo>
                      <a:cubicBezTo>
                        <a:pt x="27" y="34"/>
                        <a:pt x="27" y="34"/>
                        <a:pt x="27" y="34"/>
                      </a:cubicBezTo>
                      <a:cubicBezTo>
                        <a:pt x="29" y="35"/>
                        <a:pt x="26" y="32"/>
                        <a:pt x="29" y="34"/>
                      </a:cubicBezTo>
                      <a:cubicBezTo>
                        <a:pt x="28" y="34"/>
                        <a:pt x="30" y="35"/>
                        <a:pt x="27" y="33"/>
                      </a:cubicBezTo>
                      <a:cubicBezTo>
                        <a:pt x="30" y="34"/>
                        <a:pt x="27" y="31"/>
                        <a:pt x="32" y="34"/>
                      </a:cubicBezTo>
                      <a:cubicBezTo>
                        <a:pt x="32" y="33"/>
                        <a:pt x="32" y="33"/>
                        <a:pt x="31" y="32"/>
                      </a:cubicBezTo>
                      <a:cubicBezTo>
                        <a:pt x="29" y="31"/>
                        <a:pt x="32" y="33"/>
                        <a:pt x="31" y="33"/>
                      </a:cubicBezTo>
                      <a:cubicBezTo>
                        <a:pt x="31" y="33"/>
                        <a:pt x="30" y="32"/>
                        <a:pt x="29" y="32"/>
                      </a:cubicBezTo>
                      <a:cubicBezTo>
                        <a:pt x="30" y="32"/>
                        <a:pt x="30" y="32"/>
                        <a:pt x="33" y="34"/>
                      </a:cubicBezTo>
                      <a:cubicBezTo>
                        <a:pt x="35" y="35"/>
                        <a:pt x="28" y="30"/>
                        <a:pt x="30" y="30"/>
                      </a:cubicBezTo>
                      <a:cubicBezTo>
                        <a:pt x="31" y="31"/>
                        <a:pt x="31" y="32"/>
                        <a:pt x="31" y="31"/>
                      </a:cubicBezTo>
                      <a:cubicBezTo>
                        <a:pt x="29" y="30"/>
                        <a:pt x="29" y="30"/>
                        <a:pt x="29" y="30"/>
                      </a:cubicBezTo>
                      <a:cubicBezTo>
                        <a:pt x="30" y="30"/>
                        <a:pt x="32" y="31"/>
                        <a:pt x="34" y="33"/>
                      </a:cubicBezTo>
                      <a:cubicBezTo>
                        <a:pt x="34" y="32"/>
                        <a:pt x="34" y="32"/>
                        <a:pt x="33" y="31"/>
                      </a:cubicBezTo>
                      <a:cubicBezTo>
                        <a:pt x="35" y="32"/>
                        <a:pt x="35" y="32"/>
                        <a:pt x="35" y="32"/>
                      </a:cubicBezTo>
                      <a:cubicBezTo>
                        <a:pt x="33" y="31"/>
                        <a:pt x="34" y="32"/>
                        <a:pt x="34" y="31"/>
                      </a:cubicBezTo>
                      <a:cubicBezTo>
                        <a:pt x="34" y="32"/>
                        <a:pt x="34" y="32"/>
                        <a:pt x="34" y="32"/>
                      </a:cubicBezTo>
                      <a:cubicBezTo>
                        <a:pt x="35" y="32"/>
                        <a:pt x="35" y="32"/>
                        <a:pt x="34" y="31"/>
                      </a:cubicBezTo>
                      <a:cubicBezTo>
                        <a:pt x="33" y="30"/>
                        <a:pt x="33" y="30"/>
                        <a:pt x="32" y="30"/>
                      </a:cubicBezTo>
                      <a:cubicBezTo>
                        <a:pt x="31" y="30"/>
                        <a:pt x="32" y="30"/>
                        <a:pt x="31" y="29"/>
                      </a:cubicBezTo>
                      <a:cubicBezTo>
                        <a:pt x="33" y="30"/>
                        <a:pt x="32" y="29"/>
                        <a:pt x="33" y="29"/>
                      </a:cubicBezTo>
                      <a:cubicBezTo>
                        <a:pt x="33" y="30"/>
                        <a:pt x="31" y="28"/>
                        <a:pt x="31" y="28"/>
                      </a:cubicBezTo>
                      <a:cubicBezTo>
                        <a:pt x="32" y="29"/>
                        <a:pt x="31" y="28"/>
                        <a:pt x="33" y="29"/>
                      </a:cubicBezTo>
                      <a:cubicBezTo>
                        <a:pt x="33" y="29"/>
                        <a:pt x="32" y="28"/>
                        <a:pt x="32" y="29"/>
                      </a:cubicBezTo>
                      <a:cubicBezTo>
                        <a:pt x="33" y="30"/>
                        <a:pt x="35" y="31"/>
                        <a:pt x="34" y="30"/>
                      </a:cubicBezTo>
                      <a:cubicBezTo>
                        <a:pt x="33" y="29"/>
                        <a:pt x="30" y="27"/>
                        <a:pt x="32" y="28"/>
                      </a:cubicBezTo>
                      <a:cubicBezTo>
                        <a:pt x="32" y="28"/>
                        <a:pt x="33" y="29"/>
                        <a:pt x="33" y="29"/>
                      </a:cubicBezTo>
                      <a:cubicBezTo>
                        <a:pt x="34" y="30"/>
                        <a:pt x="34" y="30"/>
                        <a:pt x="34" y="30"/>
                      </a:cubicBezTo>
                      <a:cubicBezTo>
                        <a:pt x="33" y="28"/>
                        <a:pt x="33" y="28"/>
                        <a:pt x="33" y="28"/>
                      </a:cubicBezTo>
                      <a:cubicBezTo>
                        <a:pt x="33" y="29"/>
                        <a:pt x="33" y="29"/>
                        <a:pt x="34" y="29"/>
                      </a:cubicBezTo>
                      <a:cubicBezTo>
                        <a:pt x="32" y="28"/>
                        <a:pt x="33" y="28"/>
                        <a:pt x="31" y="27"/>
                      </a:cubicBezTo>
                      <a:cubicBezTo>
                        <a:pt x="31" y="26"/>
                        <a:pt x="33" y="27"/>
                        <a:pt x="33" y="27"/>
                      </a:cubicBezTo>
                      <a:cubicBezTo>
                        <a:pt x="33" y="27"/>
                        <a:pt x="33" y="27"/>
                        <a:pt x="33" y="27"/>
                      </a:cubicBezTo>
                      <a:cubicBezTo>
                        <a:pt x="34" y="28"/>
                        <a:pt x="34" y="27"/>
                        <a:pt x="33" y="26"/>
                      </a:cubicBezTo>
                      <a:cubicBezTo>
                        <a:pt x="33" y="26"/>
                        <a:pt x="33" y="26"/>
                        <a:pt x="33" y="26"/>
                      </a:cubicBezTo>
                      <a:cubicBezTo>
                        <a:pt x="33" y="26"/>
                        <a:pt x="33" y="26"/>
                        <a:pt x="32" y="25"/>
                      </a:cubicBezTo>
                      <a:cubicBezTo>
                        <a:pt x="34" y="26"/>
                        <a:pt x="39" y="30"/>
                        <a:pt x="37" y="28"/>
                      </a:cubicBezTo>
                      <a:cubicBezTo>
                        <a:pt x="37" y="28"/>
                        <a:pt x="34" y="25"/>
                        <a:pt x="33" y="25"/>
                      </a:cubicBezTo>
                      <a:cubicBezTo>
                        <a:pt x="34" y="25"/>
                        <a:pt x="32" y="23"/>
                        <a:pt x="35" y="24"/>
                      </a:cubicBezTo>
                      <a:cubicBezTo>
                        <a:pt x="34" y="24"/>
                        <a:pt x="33" y="23"/>
                        <a:pt x="33" y="23"/>
                      </a:cubicBezTo>
                      <a:cubicBezTo>
                        <a:pt x="34" y="23"/>
                        <a:pt x="32" y="20"/>
                        <a:pt x="36" y="22"/>
                      </a:cubicBezTo>
                      <a:cubicBezTo>
                        <a:pt x="36" y="23"/>
                        <a:pt x="37" y="23"/>
                        <a:pt x="38" y="24"/>
                      </a:cubicBezTo>
                      <a:cubicBezTo>
                        <a:pt x="37" y="23"/>
                        <a:pt x="40" y="25"/>
                        <a:pt x="37" y="23"/>
                      </a:cubicBezTo>
                      <a:cubicBezTo>
                        <a:pt x="36" y="22"/>
                        <a:pt x="35" y="22"/>
                        <a:pt x="34" y="21"/>
                      </a:cubicBezTo>
                      <a:cubicBezTo>
                        <a:pt x="34" y="20"/>
                        <a:pt x="34" y="20"/>
                        <a:pt x="36" y="21"/>
                      </a:cubicBezTo>
                      <a:cubicBezTo>
                        <a:pt x="35" y="20"/>
                        <a:pt x="35" y="20"/>
                        <a:pt x="34" y="19"/>
                      </a:cubicBezTo>
                      <a:cubicBezTo>
                        <a:pt x="37" y="21"/>
                        <a:pt x="37" y="21"/>
                        <a:pt x="36" y="20"/>
                      </a:cubicBezTo>
                      <a:cubicBezTo>
                        <a:pt x="35" y="19"/>
                        <a:pt x="35" y="19"/>
                        <a:pt x="35" y="19"/>
                      </a:cubicBezTo>
                      <a:cubicBezTo>
                        <a:pt x="37" y="20"/>
                        <a:pt x="37" y="20"/>
                        <a:pt x="37" y="20"/>
                      </a:cubicBezTo>
                      <a:cubicBezTo>
                        <a:pt x="36" y="20"/>
                        <a:pt x="33" y="18"/>
                        <a:pt x="35" y="19"/>
                      </a:cubicBezTo>
                      <a:cubicBezTo>
                        <a:pt x="36" y="19"/>
                        <a:pt x="36" y="20"/>
                        <a:pt x="37" y="20"/>
                      </a:cubicBezTo>
                      <a:cubicBezTo>
                        <a:pt x="36" y="19"/>
                        <a:pt x="34" y="17"/>
                        <a:pt x="35" y="18"/>
                      </a:cubicBezTo>
                      <a:cubicBezTo>
                        <a:pt x="37" y="19"/>
                        <a:pt x="37" y="19"/>
                        <a:pt x="37" y="19"/>
                      </a:cubicBezTo>
                      <a:cubicBezTo>
                        <a:pt x="37" y="19"/>
                        <a:pt x="36" y="18"/>
                        <a:pt x="35" y="18"/>
                      </a:cubicBezTo>
                      <a:cubicBezTo>
                        <a:pt x="37" y="18"/>
                        <a:pt x="37" y="18"/>
                        <a:pt x="39" y="19"/>
                      </a:cubicBezTo>
                      <a:cubicBezTo>
                        <a:pt x="35" y="15"/>
                        <a:pt x="35" y="14"/>
                        <a:pt x="36" y="14"/>
                      </a:cubicBezTo>
                      <a:cubicBezTo>
                        <a:pt x="37" y="14"/>
                        <a:pt x="37" y="14"/>
                        <a:pt x="37" y="14"/>
                      </a:cubicBezTo>
                      <a:cubicBezTo>
                        <a:pt x="39" y="15"/>
                        <a:pt x="35" y="13"/>
                        <a:pt x="36" y="13"/>
                      </a:cubicBezTo>
                      <a:cubicBezTo>
                        <a:pt x="37" y="14"/>
                        <a:pt x="39" y="15"/>
                        <a:pt x="40" y="16"/>
                      </a:cubicBezTo>
                      <a:cubicBezTo>
                        <a:pt x="41" y="16"/>
                        <a:pt x="38" y="14"/>
                        <a:pt x="38" y="14"/>
                      </a:cubicBezTo>
                      <a:cubicBezTo>
                        <a:pt x="36" y="13"/>
                        <a:pt x="39" y="14"/>
                        <a:pt x="37" y="13"/>
                      </a:cubicBezTo>
                      <a:cubicBezTo>
                        <a:pt x="36" y="13"/>
                        <a:pt x="38" y="13"/>
                        <a:pt x="36" y="12"/>
                      </a:cubicBezTo>
                      <a:cubicBezTo>
                        <a:pt x="37" y="12"/>
                        <a:pt x="39" y="14"/>
                        <a:pt x="40" y="14"/>
                      </a:cubicBezTo>
                      <a:cubicBezTo>
                        <a:pt x="39" y="13"/>
                        <a:pt x="39" y="13"/>
                        <a:pt x="39" y="13"/>
                      </a:cubicBezTo>
                      <a:cubicBezTo>
                        <a:pt x="41" y="15"/>
                        <a:pt x="43" y="17"/>
                        <a:pt x="46" y="19"/>
                      </a:cubicBezTo>
                      <a:cubicBezTo>
                        <a:pt x="46" y="18"/>
                        <a:pt x="46" y="18"/>
                        <a:pt x="46" y="18"/>
                      </a:cubicBezTo>
                      <a:cubicBezTo>
                        <a:pt x="49" y="20"/>
                        <a:pt x="49" y="21"/>
                        <a:pt x="50" y="21"/>
                      </a:cubicBezTo>
                      <a:cubicBezTo>
                        <a:pt x="49" y="20"/>
                        <a:pt x="45" y="17"/>
                        <a:pt x="44" y="17"/>
                      </a:cubicBezTo>
                      <a:cubicBezTo>
                        <a:pt x="44" y="16"/>
                        <a:pt x="39" y="13"/>
                        <a:pt x="39" y="13"/>
                      </a:cubicBezTo>
                      <a:cubicBezTo>
                        <a:pt x="41" y="14"/>
                        <a:pt x="40" y="14"/>
                        <a:pt x="42" y="15"/>
                      </a:cubicBezTo>
                      <a:cubicBezTo>
                        <a:pt x="43" y="16"/>
                        <a:pt x="41" y="14"/>
                        <a:pt x="41" y="14"/>
                      </a:cubicBezTo>
                      <a:cubicBezTo>
                        <a:pt x="40" y="14"/>
                        <a:pt x="38" y="12"/>
                        <a:pt x="38" y="11"/>
                      </a:cubicBezTo>
                      <a:cubicBezTo>
                        <a:pt x="39" y="12"/>
                        <a:pt x="40" y="13"/>
                        <a:pt x="40" y="13"/>
                      </a:cubicBezTo>
                      <a:cubicBezTo>
                        <a:pt x="39" y="12"/>
                        <a:pt x="38" y="11"/>
                        <a:pt x="37" y="11"/>
                      </a:cubicBezTo>
                      <a:cubicBezTo>
                        <a:pt x="34" y="9"/>
                        <a:pt x="38" y="11"/>
                        <a:pt x="36" y="9"/>
                      </a:cubicBezTo>
                      <a:cubicBezTo>
                        <a:pt x="38" y="11"/>
                        <a:pt x="41" y="13"/>
                        <a:pt x="42" y="13"/>
                      </a:cubicBezTo>
                      <a:cubicBezTo>
                        <a:pt x="40" y="12"/>
                        <a:pt x="39" y="11"/>
                        <a:pt x="36" y="9"/>
                      </a:cubicBezTo>
                      <a:cubicBezTo>
                        <a:pt x="37" y="9"/>
                        <a:pt x="39" y="10"/>
                        <a:pt x="40" y="11"/>
                      </a:cubicBezTo>
                      <a:cubicBezTo>
                        <a:pt x="41" y="12"/>
                        <a:pt x="36" y="8"/>
                        <a:pt x="40" y="11"/>
                      </a:cubicBezTo>
                      <a:cubicBezTo>
                        <a:pt x="38" y="10"/>
                        <a:pt x="38" y="10"/>
                        <a:pt x="38" y="10"/>
                      </a:cubicBezTo>
                      <a:cubicBezTo>
                        <a:pt x="39" y="10"/>
                        <a:pt x="40" y="10"/>
                        <a:pt x="41" y="11"/>
                      </a:cubicBezTo>
                      <a:cubicBezTo>
                        <a:pt x="41" y="11"/>
                        <a:pt x="38" y="9"/>
                        <a:pt x="41" y="11"/>
                      </a:cubicBezTo>
                      <a:cubicBezTo>
                        <a:pt x="41" y="10"/>
                        <a:pt x="42" y="10"/>
                        <a:pt x="39" y="9"/>
                      </a:cubicBezTo>
                      <a:cubicBezTo>
                        <a:pt x="38" y="8"/>
                        <a:pt x="41" y="10"/>
                        <a:pt x="38" y="8"/>
                      </a:cubicBezTo>
                      <a:cubicBezTo>
                        <a:pt x="40" y="10"/>
                        <a:pt x="38" y="8"/>
                        <a:pt x="37" y="7"/>
                      </a:cubicBezTo>
                      <a:cubicBezTo>
                        <a:pt x="38" y="8"/>
                        <a:pt x="38" y="8"/>
                        <a:pt x="38" y="8"/>
                      </a:cubicBezTo>
                      <a:cubicBezTo>
                        <a:pt x="38" y="8"/>
                        <a:pt x="38" y="7"/>
                        <a:pt x="37" y="7"/>
                      </a:cubicBezTo>
                      <a:cubicBezTo>
                        <a:pt x="37" y="7"/>
                        <a:pt x="38" y="8"/>
                        <a:pt x="39" y="8"/>
                      </a:cubicBezTo>
                      <a:cubicBezTo>
                        <a:pt x="37" y="6"/>
                        <a:pt x="37" y="6"/>
                        <a:pt x="37" y="6"/>
                      </a:cubicBezTo>
                      <a:cubicBezTo>
                        <a:pt x="36" y="6"/>
                        <a:pt x="40" y="8"/>
                        <a:pt x="40" y="8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1" y="9"/>
                        <a:pt x="43" y="10"/>
                        <a:pt x="42" y="9"/>
                      </a:cubicBezTo>
                      <a:cubicBezTo>
                        <a:pt x="40" y="8"/>
                        <a:pt x="38" y="7"/>
                        <a:pt x="37" y="6"/>
                      </a:cubicBezTo>
                      <a:cubicBezTo>
                        <a:pt x="37" y="5"/>
                        <a:pt x="39" y="7"/>
                        <a:pt x="38" y="6"/>
                      </a:cubicBezTo>
                      <a:cubicBezTo>
                        <a:pt x="39" y="7"/>
                        <a:pt x="39" y="7"/>
                        <a:pt x="39" y="7"/>
                      </a:cubicBezTo>
                      <a:cubicBezTo>
                        <a:pt x="40" y="8"/>
                        <a:pt x="42" y="9"/>
                        <a:pt x="42" y="8"/>
                      </a:cubicBezTo>
                      <a:cubicBezTo>
                        <a:pt x="42" y="8"/>
                        <a:pt x="40" y="6"/>
                        <a:pt x="39" y="6"/>
                      </a:cubicBezTo>
                      <a:cubicBezTo>
                        <a:pt x="39" y="6"/>
                        <a:pt x="40" y="6"/>
                        <a:pt x="41" y="7"/>
                      </a:cubicBezTo>
                      <a:cubicBezTo>
                        <a:pt x="40" y="6"/>
                        <a:pt x="39" y="6"/>
                        <a:pt x="38" y="5"/>
                      </a:cubicBezTo>
                      <a:cubicBezTo>
                        <a:pt x="39" y="6"/>
                        <a:pt x="41" y="6"/>
                        <a:pt x="43" y="7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8" y="11"/>
                        <a:pt x="47" y="10"/>
                        <a:pt x="50" y="12"/>
                      </a:cubicBezTo>
                      <a:cubicBezTo>
                        <a:pt x="50" y="12"/>
                        <a:pt x="50" y="11"/>
                        <a:pt x="49" y="11"/>
                      </a:cubicBezTo>
                      <a:cubicBezTo>
                        <a:pt x="45" y="9"/>
                        <a:pt x="44" y="7"/>
                        <a:pt x="40" y="5"/>
                      </a:cubicBezTo>
                      <a:cubicBezTo>
                        <a:pt x="40" y="4"/>
                        <a:pt x="49" y="10"/>
                        <a:pt x="44" y="6"/>
                      </a:cubicBezTo>
                      <a:cubicBezTo>
                        <a:pt x="43" y="6"/>
                        <a:pt x="40" y="4"/>
                        <a:pt x="41" y="5"/>
                      </a:cubicBezTo>
                      <a:cubicBezTo>
                        <a:pt x="42" y="5"/>
                        <a:pt x="38" y="2"/>
                        <a:pt x="39" y="3"/>
                      </a:cubicBezTo>
                      <a:cubicBezTo>
                        <a:pt x="41" y="4"/>
                        <a:pt x="43" y="5"/>
                        <a:pt x="45" y="6"/>
                      </a:cubicBezTo>
                      <a:cubicBezTo>
                        <a:pt x="44" y="6"/>
                        <a:pt x="44" y="6"/>
                        <a:pt x="44" y="6"/>
                      </a:cubicBezTo>
                      <a:cubicBezTo>
                        <a:pt x="46" y="7"/>
                        <a:pt x="48" y="9"/>
                        <a:pt x="48" y="8"/>
                      </a:cubicBezTo>
                      <a:cubicBezTo>
                        <a:pt x="48" y="8"/>
                        <a:pt x="48" y="8"/>
                        <a:pt x="46" y="7"/>
                      </a:cubicBezTo>
                      <a:cubicBezTo>
                        <a:pt x="44" y="5"/>
                        <a:pt x="46" y="7"/>
                        <a:pt x="44" y="6"/>
                      </a:cubicBezTo>
                      <a:cubicBezTo>
                        <a:pt x="44" y="5"/>
                        <a:pt x="47" y="7"/>
                        <a:pt x="43" y="4"/>
                      </a:cubicBezTo>
                      <a:cubicBezTo>
                        <a:pt x="43" y="5"/>
                        <a:pt x="41" y="3"/>
                        <a:pt x="40" y="3"/>
                      </a:cubicBez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41" y="3"/>
                        <a:pt x="41" y="3"/>
                        <a:pt x="41" y="3"/>
                      </a:cubicBezTo>
                      <a:cubicBezTo>
                        <a:pt x="42" y="3"/>
                        <a:pt x="38" y="1"/>
                        <a:pt x="39" y="1"/>
                      </a:cubicBezTo>
                      <a:cubicBezTo>
                        <a:pt x="41" y="2"/>
                        <a:pt x="41" y="2"/>
                        <a:pt x="41" y="2"/>
                      </a:cubicBezTo>
                      <a:cubicBezTo>
                        <a:pt x="44" y="4"/>
                        <a:pt x="40" y="2"/>
                        <a:pt x="44" y="5"/>
                      </a:cubicBezTo>
                      <a:cubicBezTo>
                        <a:pt x="44" y="4"/>
                        <a:pt x="42" y="3"/>
                        <a:pt x="43" y="4"/>
                      </a:cubicBezTo>
                      <a:cubicBezTo>
                        <a:pt x="44" y="4"/>
                        <a:pt x="44" y="4"/>
                        <a:pt x="44" y="4"/>
                      </a:cubicBezTo>
                      <a:cubicBezTo>
                        <a:pt x="44" y="4"/>
                        <a:pt x="49" y="7"/>
                        <a:pt x="47" y="5"/>
                      </a:cubicBezTo>
                      <a:cubicBezTo>
                        <a:pt x="46" y="4"/>
                        <a:pt x="45" y="4"/>
                        <a:pt x="44" y="3"/>
                      </a:cubicBezTo>
                      <a:cubicBezTo>
                        <a:pt x="44" y="3"/>
                        <a:pt x="42" y="2"/>
                        <a:pt x="42" y="1"/>
                      </a:cubicBezTo>
                      <a:cubicBezTo>
                        <a:pt x="45" y="3"/>
                        <a:pt x="43" y="1"/>
                        <a:pt x="45" y="3"/>
                      </a:cubicBezTo>
                      <a:cubicBezTo>
                        <a:pt x="44" y="2"/>
                        <a:pt x="44" y="3"/>
                        <a:pt x="46" y="4"/>
                      </a:cubicBezTo>
                      <a:cubicBezTo>
                        <a:pt x="49" y="6"/>
                        <a:pt x="45" y="4"/>
                        <a:pt x="49" y="7"/>
                      </a:cubicBezTo>
                      <a:cubicBezTo>
                        <a:pt x="49" y="6"/>
                        <a:pt x="52" y="8"/>
                        <a:pt x="54" y="9"/>
                      </a:cubicBezTo>
                      <a:cubicBezTo>
                        <a:pt x="54" y="9"/>
                        <a:pt x="54" y="9"/>
                        <a:pt x="53" y="9"/>
                      </a:cubicBezTo>
                      <a:cubicBezTo>
                        <a:pt x="51" y="7"/>
                        <a:pt x="51" y="7"/>
                        <a:pt x="49" y="6"/>
                      </a:cubicBezTo>
                      <a:cubicBezTo>
                        <a:pt x="50" y="6"/>
                        <a:pt x="49" y="5"/>
                        <a:pt x="47" y="4"/>
                      </a:cubicBezTo>
                      <a:cubicBezTo>
                        <a:pt x="48" y="4"/>
                        <a:pt x="50" y="6"/>
                        <a:pt x="50" y="6"/>
                      </a:cubicBezTo>
                      <a:cubicBezTo>
                        <a:pt x="50" y="5"/>
                        <a:pt x="51" y="5"/>
                        <a:pt x="52" y="5"/>
                      </a:cubicBezTo>
                      <a:cubicBezTo>
                        <a:pt x="48" y="3"/>
                        <a:pt x="51" y="4"/>
                        <a:pt x="48" y="2"/>
                      </a:cubicBezTo>
                      <a:cubicBezTo>
                        <a:pt x="47" y="2"/>
                        <a:pt x="45" y="1"/>
                        <a:pt x="44" y="0"/>
                      </a:cubicBezTo>
                      <a:cubicBezTo>
                        <a:pt x="44" y="0"/>
                        <a:pt x="45" y="1"/>
                        <a:pt x="46" y="1"/>
                      </a:cubicBezTo>
                      <a:cubicBezTo>
                        <a:pt x="44" y="0"/>
                        <a:pt x="49" y="3"/>
                        <a:pt x="46" y="1"/>
                      </a:cubicBezTo>
                      <a:cubicBezTo>
                        <a:pt x="47" y="2"/>
                        <a:pt x="50" y="3"/>
                        <a:pt x="52" y="5"/>
                      </a:cubicBezTo>
                      <a:cubicBezTo>
                        <a:pt x="51" y="4"/>
                        <a:pt x="54" y="6"/>
                        <a:pt x="54" y="6"/>
                      </a:cubicBezTo>
                      <a:cubicBezTo>
                        <a:pt x="53" y="4"/>
                        <a:pt x="52" y="3"/>
                        <a:pt x="52" y="3"/>
                      </a:cubicBezTo>
                      <a:cubicBezTo>
                        <a:pt x="55" y="4"/>
                        <a:pt x="53" y="2"/>
                        <a:pt x="53" y="1"/>
                      </a:cubicBezTo>
                      <a:cubicBezTo>
                        <a:pt x="54" y="2"/>
                        <a:pt x="57" y="4"/>
                        <a:pt x="57" y="4"/>
                      </a:cubicBezTo>
                      <a:cubicBezTo>
                        <a:pt x="58" y="4"/>
                        <a:pt x="54" y="2"/>
                        <a:pt x="56" y="3"/>
                      </a:cubicBezTo>
                      <a:cubicBezTo>
                        <a:pt x="56" y="3"/>
                        <a:pt x="56" y="3"/>
                        <a:pt x="56" y="3"/>
                      </a:cubicBezTo>
                      <a:cubicBezTo>
                        <a:pt x="56" y="2"/>
                        <a:pt x="59" y="3"/>
                        <a:pt x="55" y="1"/>
                      </a:cubicBezTo>
                      <a:cubicBezTo>
                        <a:pt x="58" y="3"/>
                        <a:pt x="58" y="3"/>
                        <a:pt x="58" y="3"/>
                      </a:cubicBezTo>
                      <a:cubicBezTo>
                        <a:pt x="58" y="3"/>
                        <a:pt x="57" y="3"/>
                        <a:pt x="57" y="2"/>
                      </a:cubicBezTo>
                      <a:cubicBezTo>
                        <a:pt x="58" y="3"/>
                        <a:pt x="59" y="3"/>
                        <a:pt x="60" y="4"/>
                      </a:cubicBezTo>
                      <a:cubicBezTo>
                        <a:pt x="62" y="5"/>
                        <a:pt x="60" y="3"/>
                        <a:pt x="60" y="3"/>
                      </a:cubicBezTo>
                      <a:cubicBezTo>
                        <a:pt x="58" y="2"/>
                        <a:pt x="58" y="2"/>
                        <a:pt x="58" y="2"/>
                      </a:cubicBezTo>
                      <a:cubicBezTo>
                        <a:pt x="57" y="1"/>
                        <a:pt x="59" y="1"/>
                        <a:pt x="58" y="1"/>
                      </a:cubicBezTo>
                      <a:cubicBezTo>
                        <a:pt x="60" y="2"/>
                        <a:pt x="60" y="2"/>
                        <a:pt x="60" y="2"/>
                      </a:cubicBezTo>
                      <a:cubicBezTo>
                        <a:pt x="59" y="1"/>
                        <a:pt x="59" y="1"/>
                        <a:pt x="59" y="1"/>
                      </a:cubicBezTo>
                      <a:cubicBezTo>
                        <a:pt x="61" y="2"/>
                        <a:pt x="62" y="2"/>
                        <a:pt x="61" y="1"/>
                      </a:cubicBezTo>
                      <a:cubicBezTo>
                        <a:pt x="65" y="5"/>
                        <a:pt x="65" y="5"/>
                        <a:pt x="65" y="5"/>
                      </a:cubicBezTo>
                      <a:cubicBezTo>
                        <a:pt x="63" y="4"/>
                        <a:pt x="62" y="3"/>
                        <a:pt x="61" y="2"/>
                      </a:cubicBezTo>
                      <a:cubicBezTo>
                        <a:pt x="59" y="1"/>
                        <a:pt x="59" y="2"/>
                        <a:pt x="61" y="3"/>
                      </a:cubicBezTo>
                      <a:cubicBezTo>
                        <a:pt x="61" y="3"/>
                        <a:pt x="61" y="3"/>
                        <a:pt x="60" y="2"/>
                      </a:cubicBezTo>
                      <a:cubicBezTo>
                        <a:pt x="63" y="4"/>
                        <a:pt x="63" y="4"/>
                        <a:pt x="64" y="5"/>
                      </a:cubicBezTo>
                      <a:cubicBezTo>
                        <a:pt x="64" y="5"/>
                        <a:pt x="65" y="5"/>
                        <a:pt x="64" y="5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4" y="5"/>
                        <a:pt x="64" y="5"/>
                        <a:pt x="63" y="5"/>
                      </a:cubicBezTo>
                      <a:cubicBezTo>
                        <a:pt x="65" y="6"/>
                        <a:pt x="66" y="7"/>
                        <a:pt x="65" y="7"/>
                      </a:cubicBezTo>
                      <a:cubicBezTo>
                        <a:pt x="62" y="5"/>
                        <a:pt x="66" y="8"/>
                        <a:pt x="65" y="8"/>
                      </a:cubicBezTo>
                      <a:cubicBezTo>
                        <a:pt x="63" y="7"/>
                        <a:pt x="62" y="6"/>
                        <a:pt x="61" y="5"/>
                      </a:cubicBezTo>
                      <a:cubicBezTo>
                        <a:pt x="60" y="4"/>
                        <a:pt x="61" y="5"/>
                        <a:pt x="59" y="5"/>
                      </a:cubicBezTo>
                      <a:cubicBezTo>
                        <a:pt x="61" y="6"/>
                        <a:pt x="64" y="7"/>
                        <a:pt x="64" y="8"/>
                      </a:cubicBezTo>
                      <a:cubicBezTo>
                        <a:pt x="63" y="7"/>
                        <a:pt x="63" y="7"/>
                        <a:pt x="63" y="7"/>
                      </a:cubicBezTo>
                      <a:cubicBezTo>
                        <a:pt x="63" y="8"/>
                        <a:pt x="66" y="9"/>
                        <a:pt x="65" y="9"/>
                      </a:cubicBezTo>
                      <a:cubicBezTo>
                        <a:pt x="64" y="10"/>
                        <a:pt x="64" y="10"/>
                        <a:pt x="63" y="10"/>
                      </a:cubicBezTo>
                      <a:cubicBezTo>
                        <a:pt x="62" y="9"/>
                        <a:pt x="62" y="9"/>
                        <a:pt x="62" y="9"/>
                      </a:cubicBezTo>
                      <a:cubicBezTo>
                        <a:pt x="65" y="12"/>
                        <a:pt x="62" y="11"/>
                        <a:pt x="64" y="12"/>
                      </a:cubicBezTo>
                      <a:cubicBezTo>
                        <a:pt x="62" y="12"/>
                        <a:pt x="64" y="14"/>
                        <a:pt x="62" y="13"/>
                      </a:cubicBezTo>
                      <a:cubicBezTo>
                        <a:pt x="62" y="15"/>
                        <a:pt x="63" y="16"/>
                        <a:pt x="62" y="17"/>
                      </a:cubicBezTo>
                      <a:cubicBezTo>
                        <a:pt x="59" y="15"/>
                        <a:pt x="59" y="15"/>
                        <a:pt x="59" y="15"/>
                      </a:cubicBezTo>
                      <a:cubicBezTo>
                        <a:pt x="61" y="17"/>
                        <a:pt x="58" y="15"/>
                        <a:pt x="58" y="15"/>
                      </a:cubicBezTo>
                      <a:cubicBezTo>
                        <a:pt x="60" y="16"/>
                        <a:pt x="61" y="17"/>
                        <a:pt x="62" y="18"/>
                      </a:cubicBezTo>
                      <a:cubicBezTo>
                        <a:pt x="60" y="17"/>
                        <a:pt x="61" y="19"/>
                        <a:pt x="63" y="20"/>
                      </a:cubicBezTo>
                      <a:cubicBezTo>
                        <a:pt x="61" y="19"/>
                        <a:pt x="61" y="19"/>
                        <a:pt x="61" y="19"/>
                      </a:cubicBezTo>
                      <a:cubicBezTo>
                        <a:pt x="64" y="22"/>
                        <a:pt x="61" y="20"/>
                        <a:pt x="60" y="21"/>
                      </a:cubicBezTo>
                      <a:cubicBezTo>
                        <a:pt x="60" y="20"/>
                        <a:pt x="58" y="19"/>
                        <a:pt x="58" y="20"/>
                      </a:cubicBezTo>
                      <a:cubicBezTo>
                        <a:pt x="60" y="22"/>
                        <a:pt x="60" y="22"/>
                        <a:pt x="62" y="23"/>
                      </a:cubicBezTo>
                      <a:cubicBezTo>
                        <a:pt x="61" y="23"/>
                        <a:pt x="60" y="23"/>
                        <a:pt x="59" y="23"/>
                      </a:cubicBezTo>
                      <a:cubicBezTo>
                        <a:pt x="62" y="26"/>
                        <a:pt x="59" y="26"/>
                        <a:pt x="61" y="29"/>
                      </a:cubicBezTo>
                      <a:cubicBezTo>
                        <a:pt x="59" y="27"/>
                        <a:pt x="59" y="27"/>
                        <a:pt x="59" y="27"/>
                      </a:cubicBezTo>
                      <a:cubicBezTo>
                        <a:pt x="62" y="31"/>
                        <a:pt x="58" y="30"/>
                        <a:pt x="59" y="32"/>
                      </a:cubicBezTo>
                      <a:cubicBezTo>
                        <a:pt x="56" y="30"/>
                        <a:pt x="56" y="30"/>
                        <a:pt x="56" y="30"/>
                      </a:cubicBezTo>
                      <a:cubicBezTo>
                        <a:pt x="55" y="30"/>
                        <a:pt x="56" y="31"/>
                        <a:pt x="59" y="33"/>
                      </a:cubicBezTo>
                      <a:cubicBezTo>
                        <a:pt x="57" y="32"/>
                        <a:pt x="60" y="35"/>
                        <a:pt x="57" y="33"/>
                      </a:cubicBezTo>
                      <a:cubicBezTo>
                        <a:pt x="56" y="33"/>
                        <a:pt x="58" y="34"/>
                        <a:pt x="58" y="35"/>
                      </a:cubicBezTo>
                      <a:cubicBezTo>
                        <a:pt x="57" y="35"/>
                        <a:pt x="57" y="35"/>
                        <a:pt x="57" y="36"/>
                      </a:cubicBezTo>
                      <a:cubicBezTo>
                        <a:pt x="57" y="36"/>
                        <a:pt x="57" y="36"/>
                        <a:pt x="57" y="36"/>
                      </a:cubicBezTo>
                      <a:cubicBezTo>
                        <a:pt x="57" y="36"/>
                        <a:pt x="55" y="35"/>
                        <a:pt x="55" y="35"/>
                      </a:cubicBezTo>
                      <a:cubicBezTo>
                        <a:pt x="56" y="35"/>
                        <a:pt x="54" y="35"/>
                        <a:pt x="58" y="37"/>
                      </a:cubicBezTo>
                      <a:cubicBezTo>
                        <a:pt x="55" y="36"/>
                        <a:pt x="58" y="40"/>
                        <a:pt x="55" y="38"/>
                      </a:cubicBezTo>
                      <a:cubicBezTo>
                        <a:pt x="56" y="39"/>
                        <a:pt x="56" y="39"/>
                        <a:pt x="57" y="40"/>
                      </a:cubicBezTo>
                      <a:cubicBezTo>
                        <a:pt x="57" y="40"/>
                        <a:pt x="54" y="39"/>
                        <a:pt x="56" y="41"/>
                      </a:cubicBezTo>
                      <a:cubicBezTo>
                        <a:pt x="55" y="41"/>
                        <a:pt x="54" y="40"/>
                        <a:pt x="54" y="40"/>
                      </a:cubicBezTo>
                      <a:cubicBezTo>
                        <a:pt x="54" y="40"/>
                        <a:pt x="55" y="41"/>
                        <a:pt x="55" y="41"/>
                      </a:cubicBezTo>
                      <a:cubicBezTo>
                        <a:pt x="57" y="44"/>
                        <a:pt x="52" y="42"/>
                        <a:pt x="52" y="43"/>
                      </a:cubicBezTo>
                      <a:cubicBezTo>
                        <a:pt x="53" y="46"/>
                        <a:pt x="51" y="46"/>
                        <a:pt x="51" y="48"/>
                      </a:cubicBezTo>
                      <a:cubicBezTo>
                        <a:pt x="50" y="47"/>
                        <a:pt x="50" y="47"/>
                        <a:pt x="50" y="47"/>
                      </a:cubicBezTo>
                      <a:cubicBezTo>
                        <a:pt x="52" y="50"/>
                        <a:pt x="46" y="46"/>
                        <a:pt x="50" y="50"/>
                      </a:cubicBezTo>
                      <a:cubicBezTo>
                        <a:pt x="50" y="49"/>
                        <a:pt x="50" y="50"/>
                        <a:pt x="48" y="49"/>
                      </a:cubicBezTo>
                      <a:cubicBezTo>
                        <a:pt x="50" y="51"/>
                        <a:pt x="46" y="48"/>
                        <a:pt x="48" y="51"/>
                      </a:cubicBezTo>
                      <a:cubicBezTo>
                        <a:pt x="48" y="51"/>
                        <a:pt x="48" y="51"/>
                        <a:pt x="48" y="50"/>
                      </a:cubicBezTo>
                      <a:cubicBezTo>
                        <a:pt x="46" y="50"/>
                        <a:pt x="48" y="52"/>
                        <a:pt x="46" y="51"/>
                      </a:cubicBezTo>
                      <a:cubicBezTo>
                        <a:pt x="45" y="51"/>
                        <a:pt x="45" y="51"/>
                        <a:pt x="45" y="50"/>
                      </a:cubicBezTo>
                      <a:cubicBezTo>
                        <a:pt x="43" y="49"/>
                        <a:pt x="47" y="53"/>
                        <a:pt x="44" y="50"/>
                      </a:cubicBezTo>
                      <a:cubicBezTo>
                        <a:pt x="44" y="50"/>
                        <a:pt x="45" y="52"/>
                        <a:pt x="45" y="52"/>
                      </a:cubicBezTo>
                      <a:cubicBezTo>
                        <a:pt x="43" y="52"/>
                        <a:pt x="44" y="55"/>
                        <a:pt x="44" y="56"/>
                      </a:cubicBezTo>
                      <a:cubicBezTo>
                        <a:pt x="42" y="56"/>
                        <a:pt x="38" y="52"/>
                        <a:pt x="40" y="55"/>
                      </a:cubicBezTo>
                      <a:cubicBezTo>
                        <a:pt x="40" y="54"/>
                        <a:pt x="42" y="56"/>
                        <a:pt x="41" y="55"/>
                      </a:cubicBezTo>
                      <a:cubicBezTo>
                        <a:pt x="42" y="56"/>
                        <a:pt x="37" y="52"/>
                        <a:pt x="39" y="54"/>
                      </a:cubicBezTo>
                      <a:cubicBezTo>
                        <a:pt x="41" y="56"/>
                        <a:pt x="40" y="55"/>
                        <a:pt x="41" y="56"/>
                      </a:cubicBezTo>
                      <a:cubicBezTo>
                        <a:pt x="39" y="56"/>
                        <a:pt x="37" y="54"/>
                        <a:pt x="38" y="56"/>
                      </a:cubicBezTo>
                      <a:cubicBezTo>
                        <a:pt x="37" y="55"/>
                        <a:pt x="37" y="55"/>
                        <a:pt x="37" y="55"/>
                      </a:cubicBezTo>
                      <a:cubicBezTo>
                        <a:pt x="40" y="58"/>
                        <a:pt x="38" y="57"/>
                        <a:pt x="41" y="60"/>
                      </a:cubicBezTo>
                      <a:cubicBezTo>
                        <a:pt x="40" y="63"/>
                        <a:pt x="40" y="68"/>
                        <a:pt x="38" y="71"/>
                      </a:cubicBezTo>
                      <a:cubicBezTo>
                        <a:pt x="35" y="72"/>
                        <a:pt x="35" y="76"/>
                        <a:pt x="31" y="77"/>
                      </a:cubicBezTo>
                      <a:cubicBezTo>
                        <a:pt x="28" y="75"/>
                        <a:pt x="28" y="76"/>
                        <a:pt x="28" y="77"/>
                      </a:cubicBezTo>
                      <a:cubicBezTo>
                        <a:pt x="28" y="77"/>
                        <a:pt x="28" y="77"/>
                        <a:pt x="27" y="76"/>
                      </a:cubicBezTo>
                      <a:cubicBezTo>
                        <a:pt x="30" y="78"/>
                        <a:pt x="27" y="77"/>
                        <a:pt x="29" y="79"/>
                      </a:cubicBezTo>
                      <a:cubicBezTo>
                        <a:pt x="28" y="79"/>
                        <a:pt x="28" y="81"/>
                        <a:pt x="27" y="82"/>
                      </a:cubicBezTo>
                      <a:cubicBezTo>
                        <a:pt x="27" y="81"/>
                        <a:pt x="25" y="80"/>
                        <a:pt x="25" y="80"/>
                      </a:cubicBezTo>
                      <a:cubicBezTo>
                        <a:pt x="26" y="81"/>
                        <a:pt x="26" y="81"/>
                        <a:pt x="26" y="81"/>
                      </a:cubicBezTo>
                      <a:cubicBezTo>
                        <a:pt x="26" y="81"/>
                        <a:pt x="26" y="81"/>
                        <a:pt x="26" y="81"/>
                      </a:cubicBezTo>
                      <a:cubicBezTo>
                        <a:pt x="26" y="81"/>
                        <a:pt x="27" y="82"/>
                        <a:pt x="28" y="83"/>
                      </a:cubicBezTo>
                      <a:cubicBezTo>
                        <a:pt x="28" y="87"/>
                        <a:pt x="21" y="85"/>
                        <a:pt x="20" y="88"/>
                      </a:cubicBezTo>
                      <a:cubicBezTo>
                        <a:pt x="18" y="88"/>
                        <a:pt x="18" y="89"/>
                        <a:pt x="18" y="90"/>
                      </a:cubicBezTo>
                      <a:cubicBezTo>
                        <a:pt x="14" y="89"/>
                        <a:pt x="10" y="88"/>
                        <a:pt x="10" y="92"/>
                      </a:cubicBezTo>
                      <a:cubicBezTo>
                        <a:pt x="10" y="92"/>
                        <a:pt x="5" y="86"/>
                        <a:pt x="4" y="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58" name="Freeform 189"/>
                <p:cNvSpPr>
                  <a:spLocks/>
                </p:cNvSpPr>
                <p:nvPr/>
              </p:nvSpPr>
              <p:spPr bwMode="auto">
                <a:xfrm>
                  <a:off x="3877" y="1783"/>
                  <a:ext cx="1" cy="1"/>
                </a:xfrm>
                <a:custGeom>
                  <a:avLst/>
                  <a:gdLst>
                    <a:gd name="T0" fmla="*/ 4 w 4"/>
                    <a:gd name="T1" fmla="*/ 3 h 3"/>
                    <a:gd name="T2" fmla="*/ 0 w 4"/>
                    <a:gd name="T3" fmla="*/ 0 h 3"/>
                    <a:gd name="T4" fmla="*/ 4 w 4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3">
                      <a:moveTo>
                        <a:pt x="4" y="3"/>
                      </a:moveTo>
                      <a:cubicBezTo>
                        <a:pt x="3" y="2"/>
                        <a:pt x="2" y="2"/>
                        <a:pt x="0" y="0"/>
                      </a:cubicBezTo>
                      <a:cubicBezTo>
                        <a:pt x="2" y="1"/>
                        <a:pt x="3" y="2"/>
                        <a:pt x="4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59" name="Freeform 190"/>
                <p:cNvSpPr>
                  <a:spLocks/>
                </p:cNvSpPr>
                <p:nvPr/>
              </p:nvSpPr>
              <p:spPr bwMode="auto">
                <a:xfrm>
                  <a:off x="3874" y="1783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1 h 2"/>
                    <a:gd name="T4" fmla="*/ 1 w 3"/>
                    <a:gd name="T5" fmla="*/ 1 h 2"/>
                    <a:gd name="T6" fmla="*/ 2 w 3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3" y="2"/>
                        <a:pt x="2" y="1"/>
                        <a:pt x="1" y="1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1" y="1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0" name="Freeform 191"/>
                <p:cNvSpPr>
                  <a:spLocks/>
                </p:cNvSpPr>
                <p:nvPr/>
              </p:nvSpPr>
              <p:spPr bwMode="auto">
                <a:xfrm>
                  <a:off x="3874" y="1783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1" name="Freeform 192"/>
                <p:cNvSpPr>
                  <a:spLocks/>
                </p:cNvSpPr>
                <p:nvPr/>
              </p:nvSpPr>
              <p:spPr bwMode="auto">
                <a:xfrm>
                  <a:off x="3872" y="1783"/>
                  <a:ext cx="1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2" name="Freeform 193"/>
                <p:cNvSpPr>
                  <a:spLocks/>
                </p:cNvSpPr>
                <p:nvPr/>
              </p:nvSpPr>
              <p:spPr bwMode="auto">
                <a:xfrm>
                  <a:off x="3873" y="1783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2" y="1"/>
                        <a:pt x="1" y="1"/>
                      </a:cubicBezTo>
                      <a:cubicBezTo>
                        <a:pt x="2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3" name="Freeform 194"/>
                <p:cNvSpPr>
                  <a:spLocks/>
                </p:cNvSpPr>
                <p:nvPr/>
              </p:nvSpPr>
              <p:spPr bwMode="auto">
                <a:xfrm>
                  <a:off x="3872" y="1783"/>
                  <a:ext cx="0" cy="1"/>
                </a:xfrm>
                <a:custGeom>
                  <a:avLst/>
                  <a:gdLst>
                    <a:gd name="T0" fmla="*/ 2 w 3"/>
                    <a:gd name="T1" fmla="*/ 2 h 2"/>
                    <a:gd name="T2" fmla="*/ 2 w 3"/>
                    <a:gd name="T3" fmla="*/ 2 h 2"/>
                    <a:gd name="T4" fmla="*/ 2 w 3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2"/>
                      </a:moveTo>
                      <a:cubicBezTo>
                        <a:pt x="2" y="2"/>
                        <a:pt x="3" y="2"/>
                        <a:pt x="2" y="2"/>
                      </a:cubicBezTo>
                      <a:cubicBezTo>
                        <a:pt x="3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4" name="Freeform 195"/>
                <p:cNvSpPr>
                  <a:spLocks/>
                </p:cNvSpPr>
                <p:nvPr/>
              </p:nvSpPr>
              <p:spPr bwMode="auto">
                <a:xfrm>
                  <a:off x="3872" y="1784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5" name="Rectangle 196"/>
                <p:cNvSpPr>
                  <a:spLocks noChangeArrowheads="1"/>
                </p:cNvSpPr>
                <p:nvPr/>
              </p:nvSpPr>
              <p:spPr bwMode="auto">
                <a:xfrm>
                  <a:off x="3870" y="1790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6" name="Freeform 197"/>
                <p:cNvSpPr>
                  <a:spLocks/>
                </p:cNvSpPr>
                <p:nvPr/>
              </p:nvSpPr>
              <p:spPr bwMode="auto">
                <a:xfrm>
                  <a:off x="3868" y="1793"/>
                  <a:ext cx="0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0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0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7" name="Freeform 198"/>
                <p:cNvSpPr>
                  <a:spLocks/>
                </p:cNvSpPr>
                <p:nvPr/>
              </p:nvSpPr>
              <p:spPr bwMode="auto">
                <a:xfrm>
                  <a:off x="3868" y="1795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8" name="Freeform 199"/>
                <p:cNvSpPr>
                  <a:spLocks/>
                </p:cNvSpPr>
                <p:nvPr/>
              </p:nvSpPr>
              <p:spPr bwMode="auto">
                <a:xfrm>
                  <a:off x="4160" y="1792"/>
                  <a:ext cx="0" cy="0"/>
                </a:xfrm>
                <a:custGeom>
                  <a:avLst/>
                  <a:gdLst>
                    <a:gd name="T0" fmla="*/ 2 w 3"/>
                    <a:gd name="T1" fmla="*/ 1 h 1"/>
                    <a:gd name="T2" fmla="*/ 1 w 3"/>
                    <a:gd name="T3" fmla="*/ 0 h 1"/>
                    <a:gd name="T4" fmla="*/ 2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1" y="0"/>
                        <a:pt x="0" y="1"/>
                        <a:pt x="1" y="0"/>
                      </a:cubicBezTo>
                      <a:cubicBezTo>
                        <a:pt x="2" y="1"/>
                        <a:pt x="3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9" name="Freeform 200"/>
                <p:cNvSpPr>
                  <a:spLocks/>
                </p:cNvSpPr>
                <p:nvPr/>
              </p:nvSpPr>
              <p:spPr bwMode="auto">
                <a:xfrm>
                  <a:off x="4141" y="1792"/>
                  <a:ext cx="19" cy="20"/>
                </a:xfrm>
                <a:custGeom>
                  <a:avLst/>
                  <a:gdLst>
                    <a:gd name="T0" fmla="*/ 13 w 86"/>
                    <a:gd name="T1" fmla="*/ 71 h 88"/>
                    <a:gd name="T2" fmla="*/ 17 w 86"/>
                    <a:gd name="T3" fmla="*/ 70 h 88"/>
                    <a:gd name="T4" fmla="*/ 22 w 86"/>
                    <a:gd name="T5" fmla="*/ 62 h 88"/>
                    <a:gd name="T6" fmla="*/ 24 w 86"/>
                    <a:gd name="T7" fmla="*/ 61 h 88"/>
                    <a:gd name="T8" fmla="*/ 31 w 86"/>
                    <a:gd name="T9" fmla="*/ 61 h 88"/>
                    <a:gd name="T10" fmla="*/ 34 w 86"/>
                    <a:gd name="T11" fmla="*/ 60 h 88"/>
                    <a:gd name="T12" fmla="*/ 36 w 86"/>
                    <a:gd name="T13" fmla="*/ 56 h 88"/>
                    <a:gd name="T14" fmla="*/ 39 w 86"/>
                    <a:gd name="T15" fmla="*/ 55 h 88"/>
                    <a:gd name="T16" fmla="*/ 42 w 86"/>
                    <a:gd name="T17" fmla="*/ 56 h 88"/>
                    <a:gd name="T18" fmla="*/ 41 w 86"/>
                    <a:gd name="T19" fmla="*/ 52 h 88"/>
                    <a:gd name="T20" fmla="*/ 42 w 86"/>
                    <a:gd name="T21" fmla="*/ 47 h 88"/>
                    <a:gd name="T22" fmla="*/ 44 w 86"/>
                    <a:gd name="T23" fmla="*/ 46 h 88"/>
                    <a:gd name="T24" fmla="*/ 44 w 86"/>
                    <a:gd name="T25" fmla="*/ 43 h 88"/>
                    <a:gd name="T26" fmla="*/ 47 w 86"/>
                    <a:gd name="T27" fmla="*/ 43 h 88"/>
                    <a:gd name="T28" fmla="*/ 49 w 86"/>
                    <a:gd name="T29" fmla="*/ 40 h 88"/>
                    <a:gd name="T30" fmla="*/ 53 w 86"/>
                    <a:gd name="T31" fmla="*/ 39 h 88"/>
                    <a:gd name="T32" fmla="*/ 52 w 86"/>
                    <a:gd name="T33" fmla="*/ 36 h 88"/>
                    <a:gd name="T34" fmla="*/ 55 w 86"/>
                    <a:gd name="T35" fmla="*/ 37 h 88"/>
                    <a:gd name="T36" fmla="*/ 54 w 86"/>
                    <a:gd name="T37" fmla="*/ 34 h 88"/>
                    <a:gd name="T38" fmla="*/ 54 w 86"/>
                    <a:gd name="T39" fmla="*/ 33 h 88"/>
                    <a:gd name="T40" fmla="*/ 54 w 86"/>
                    <a:gd name="T41" fmla="*/ 31 h 88"/>
                    <a:gd name="T42" fmla="*/ 57 w 86"/>
                    <a:gd name="T43" fmla="*/ 27 h 88"/>
                    <a:gd name="T44" fmla="*/ 57 w 86"/>
                    <a:gd name="T45" fmla="*/ 25 h 88"/>
                    <a:gd name="T46" fmla="*/ 58 w 86"/>
                    <a:gd name="T47" fmla="*/ 24 h 88"/>
                    <a:gd name="T48" fmla="*/ 61 w 86"/>
                    <a:gd name="T49" fmla="*/ 20 h 88"/>
                    <a:gd name="T50" fmla="*/ 67 w 86"/>
                    <a:gd name="T51" fmla="*/ 22 h 88"/>
                    <a:gd name="T52" fmla="*/ 62 w 86"/>
                    <a:gd name="T53" fmla="*/ 18 h 88"/>
                    <a:gd name="T54" fmla="*/ 56 w 86"/>
                    <a:gd name="T55" fmla="*/ 14 h 88"/>
                    <a:gd name="T56" fmla="*/ 59 w 86"/>
                    <a:gd name="T57" fmla="*/ 13 h 88"/>
                    <a:gd name="T58" fmla="*/ 56 w 86"/>
                    <a:gd name="T59" fmla="*/ 11 h 88"/>
                    <a:gd name="T60" fmla="*/ 59 w 86"/>
                    <a:gd name="T61" fmla="*/ 11 h 88"/>
                    <a:gd name="T62" fmla="*/ 65 w 86"/>
                    <a:gd name="T63" fmla="*/ 12 h 88"/>
                    <a:gd name="T64" fmla="*/ 60 w 86"/>
                    <a:gd name="T65" fmla="*/ 9 h 88"/>
                    <a:gd name="T66" fmla="*/ 63 w 86"/>
                    <a:gd name="T67" fmla="*/ 9 h 88"/>
                    <a:gd name="T68" fmla="*/ 60 w 86"/>
                    <a:gd name="T69" fmla="*/ 6 h 88"/>
                    <a:gd name="T70" fmla="*/ 61 w 86"/>
                    <a:gd name="T71" fmla="*/ 5 h 88"/>
                    <a:gd name="T72" fmla="*/ 69 w 86"/>
                    <a:gd name="T73" fmla="*/ 8 h 88"/>
                    <a:gd name="T74" fmla="*/ 64 w 86"/>
                    <a:gd name="T75" fmla="*/ 4 h 88"/>
                    <a:gd name="T76" fmla="*/ 76 w 86"/>
                    <a:gd name="T77" fmla="*/ 4 h 88"/>
                    <a:gd name="T78" fmla="*/ 78 w 86"/>
                    <a:gd name="T79" fmla="*/ 3 h 88"/>
                    <a:gd name="T80" fmla="*/ 79 w 86"/>
                    <a:gd name="T81" fmla="*/ 0 h 88"/>
                    <a:gd name="T82" fmla="*/ 83 w 86"/>
                    <a:gd name="T83" fmla="*/ 3 h 88"/>
                    <a:gd name="T84" fmla="*/ 78 w 86"/>
                    <a:gd name="T85" fmla="*/ 4 h 88"/>
                    <a:gd name="T86" fmla="*/ 84 w 86"/>
                    <a:gd name="T87" fmla="*/ 11 h 88"/>
                    <a:gd name="T88" fmla="*/ 84 w 86"/>
                    <a:gd name="T89" fmla="*/ 20 h 88"/>
                    <a:gd name="T90" fmla="*/ 83 w 86"/>
                    <a:gd name="T91" fmla="*/ 30 h 88"/>
                    <a:gd name="T92" fmla="*/ 80 w 86"/>
                    <a:gd name="T93" fmla="*/ 38 h 88"/>
                    <a:gd name="T94" fmla="*/ 78 w 86"/>
                    <a:gd name="T95" fmla="*/ 44 h 88"/>
                    <a:gd name="T96" fmla="*/ 69 w 86"/>
                    <a:gd name="T97" fmla="*/ 54 h 88"/>
                    <a:gd name="T98" fmla="*/ 62 w 86"/>
                    <a:gd name="T99" fmla="*/ 57 h 88"/>
                    <a:gd name="T100" fmla="*/ 54 w 86"/>
                    <a:gd name="T101" fmla="*/ 61 h 88"/>
                    <a:gd name="T102" fmla="*/ 45 w 86"/>
                    <a:gd name="T103" fmla="*/ 79 h 88"/>
                    <a:gd name="T104" fmla="*/ 29 w 86"/>
                    <a:gd name="T105" fmla="*/ 83 h 88"/>
                    <a:gd name="T106" fmla="*/ 18 w 86"/>
                    <a:gd name="T107" fmla="*/ 87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6" h="88">
                      <a:moveTo>
                        <a:pt x="2" y="72"/>
                      </a:moveTo>
                      <a:cubicBezTo>
                        <a:pt x="3" y="65"/>
                        <a:pt x="5" y="72"/>
                        <a:pt x="6" y="68"/>
                      </a:cubicBezTo>
                      <a:cubicBezTo>
                        <a:pt x="6" y="67"/>
                        <a:pt x="6" y="72"/>
                        <a:pt x="7" y="71"/>
                      </a:cubicBezTo>
                      <a:cubicBezTo>
                        <a:pt x="8" y="65"/>
                        <a:pt x="10" y="68"/>
                        <a:pt x="12" y="72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3" y="74"/>
                        <a:pt x="13" y="70"/>
                        <a:pt x="13" y="71"/>
                      </a:cubicBezTo>
                      <a:cubicBezTo>
                        <a:pt x="13" y="71"/>
                        <a:pt x="13" y="72"/>
                        <a:pt x="14" y="73"/>
                      </a:cubicBezTo>
                      <a:cubicBezTo>
                        <a:pt x="13" y="71"/>
                        <a:pt x="14" y="72"/>
                        <a:pt x="14" y="70"/>
                      </a:cubicBezTo>
                      <a:cubicBezTo>
                        <a:pt x="14" y="71"/>
                        <a:pt x="14" y="73"/>
                        <a:pt x="15" y="73"/>
                      </a:cubicBezTo>
                      <a:cubicBezTo>
                        <a:pt x="15" y="71"/>
                        <a:pt x="15" y="71"/>
                        <a:pt x="15" y="71"/>
                      </a:cubicBezTo>
                      <a:cubicBezTo>
                        <a:pt x="14" y="65"/>
                        <a:pt x="16" y="71"/>
                        <a:pt x="16" y="68"/>
                      </a:cubicBezTo>
                      <a:cubicBezTo>
                        <a:pt x="16" y="69"/>
                        <a:pt x="16" y="69"/>
                        <a:pt x="17" y="70"/>
                      </a:cubicBezTo>
                      <a:cubicBezTo>
                        <a:pt x="17" y="66"/>
                        <a:pt x="19" y="66"/>
                        <a:pt x="20" y="64"/>
                      </a:cubicBezTo>
                      <a:cubicBezTo>
                        <a:pt x="20" y="65"/>
                        <a:pt x="20" y="67"/>
                        <a:pt x="21" y="68"/>
                      </a:cubicBezTo>
                      <a:cubicBezTo>
                        <a:pt x="20" y="65"/>
                        <a:pt x="20" y="65"/>
                        <a:pt x="21" y="64"/>
                      </a:cubicBezTo>
                      <a:cubicBezTo>
                        <a:pt x="21" y="67"/>
                        <a:pt x="21" y="61"/>
                        <a:pt x="21" y="63"/>
                      </a:cubicBezTo>
                      <a:cubicBezTo>
                        <a:pt x="21" y="63"/>
                        <a:pt x="21" y="63"/>
                        <a:pt x="21" y="63"/>
                      </a:cubicBezTo>
                      <a:cubicBezTo>
                        <a:pt x="21" y="61"/>
                        <a:pt x="22" y="65"/>
                        <a:pt x="22" y="62"/>
                      </a:cubicBezTo>
                      <a:cubicBezTo>
                        <a:pt x="22" y="64"/>
                        <a:pt x="22" y="64"/>
                        <a:pt x="22" y="64"/>
                      </a:cubicBezTo>
                      <a:cubicBezTo>
                        <a:pt x="22" y="60"/>
                        <a:pt x="23" y="65"/>
                        <a:pt x="23" y="63"/>
                      </a:cubicBezTo>
                      <a:cubicBezTo>
                        <a:pt x="23" y="63"/>
                        <a:pt x="23" y="63"/>
                        <a:pt x="23" y="63"/>
                      </a:cubicBezTo>
                      <a:cubicBezTo>
                        <a:pt x="23" y="62"/>
                        <a:pt x="23" y="63"/>
                        <a:pt x="24" y="63"/>
                      </a:cubicBezTo>
                      <a:cubicBezTo>
                        <a:pt x="24" y="63"/>
                        <a:pt x="24" y="63"/>
                        <a:pt x="24" y="63"/>
                      </a:cubicBezTo>
                      <a:cubicBezTo>
                        <a:pt x="24" y="62"/>
                        <a:pt x="25" y="64"/>
                        <a:pt x="24" y="61"/>
                      </a:cubicBezTo>
                      <a:cubicBezTo>
                        <a:pt x="25" y="63"/>
                        <a:pt x="24" y="62"/>
                        <a:pt x="25" y="66"/>
                      </a:cubicBezTo>
                      <a:cubicBezTo>
                        <a:pt x="26" y="62"/>
                        <a:pt x="28" y="62"/>
                        <a:pt x="29" y="62"/>
                      </a:cubicBezTo>
                      <a:cubicBezTo>
                        <a:pt x="30" y="63"/>
                        <a:pt x="30" y="63"/>
                        <a:pt x="31" y="64"/>
                      </a:cubicBezTo>
                      <a:cubicBezTo>
                        <a:pt x="31" y="63"/>
                        <a:pt x="31" y="63"/>
                        <a:pt x="31" y="62"/>
                      </a:cubicBezTo>
                      <a:cubicBezTo>
                        <a:pt x="31" y="62"/>
                        <a:pt x="31" y="63"/>
                        <a:pt x="31" y="63"/>
                      </a:cubicBezTo>
                      <a:cubicBezTo>
                        <a:pt x="32" y="64"/>
                        <a:pt x="31" y="60"/>
                        <a:pt x="31" y="61"/>
                      </a:cubicBezTo>
                      <a:cubicBezTo>
                        <a:pt x="32" y="62"/>
                        <a:pt x="32" y="63"/>
                        <a:pt x="32" y="64"/>
                      </a:cubicBezTo>
                      <a:cubicBezTo>
                        <a:pt x="32" y="61"/>
                        <a:pt x="32" y="62"/>
                        <a:pt x="32" y="61"/>
                      </a:cubicBezTo>
                      <a:cubicBezTo>
                        <a:pt x="32" y="61"/>
                        <a:pt x="32" y="62"/>
                        <a:pt x="33" y="62"/>
                      </a:cubicBezTo>
                      <a:cubicBezTo>
                        <a:pt x="32" y="60"/>
                        <a:pt x="34" y="63"/>
                        <a:pt x="33" y="61"/>
                      </a:cubicBezTo>
                      <a:cubicBezTo>
                        <a:pt x="34" y="63"/>
                        <a:pt x="34" y="63"/>
                        <a:pt x="34" y="63"/>
                      </a:cubicBezTo>
                      <a:cubicBezTo>
                        <a:pt x="35" y="64"/>
                        <a:pt x="33" y="59"/>
                        <a:pt x="34" y="60"/>
                      </a:cubicBezTo>
                      <a:cubicBezTo>
                        <a:pt x="34" y="61"/>
                        <a:pt x="34" y="61"/>
                        <a:pt x="34" y="62"/>
                      </a:cubicBezTo>
                      <a:cubicBezTo>
                        <a:pt x="33" y="59"/>
                        <a:pt x="35" y="60"/>
                        <a:pt x="34" y="59"/>
                      </a:cubicBezTo>
                      <a:cubicBezTo>
                        <a:pt x="35" y="59"/>
                        <a:pt x="35" y="59"/>
                        <a:pt x="35" y="59"/>
                      </a:cubicBezTo>
                      <a:cubicBezTo>
                        <a:pt x="35" y="59"/>
                        <a:pt x="36" y="59"/>
                        <a:pt x="36" y="58"/>
                      </a:cubicBezTo>
                      <a:cubicBezTo>
                        <a:pt x="36" y="58"/>
                        <a:pt x="38" y="62"/>
                        <a:pt x="38" y="61"/>
                      </a:cubicBezTo>
                      <a:cubicBezTo>
                        <a:pt x="36" y="58"/>
                        <a:pt x="38" y="59"/>
                        <a:pt x="36" y="56"/>
                      </a:cubicBezTo>
                      <a:cubicBezTo>
                        <a:pt x="36" y="56"/>
                        <a:pt x="38" y="57"/>
                        <a:pt x="37" y="56"/>
                      </a:cubicBezTo>
                      <a:cubicBezTo>
                        <a:pt x="38" y="57"/>
                        <a:pt x="39" y="59"/>
                        <a:pt x="39" y="60"/>
                      </a:cubicBezTo>
                      <a:cubicBezTo>
                        <a:pt x="41" y="61"/>
                        <a:pt x="41" y="61"/>
                        <a:pt x="41" y="61"/>
                      </a:cubicBezTo>
                      <a:cubicBezTo>
                        <a:pt x="41" y="63"/>
                        <a:pt x="40" y="61"/>
                        <a:pt x="41" y="63"/>
                      </a:cubicBezTo>
                      <a:cubicBezTo>
                        <a:pt x="41" y="63"/>
                        <a:pt x="41" y="61"/>
                        <a:pt x="41" y="61"/>
                      </a:cubicBezTo>
                      <a:cubicBezTo>
                        <a:pt x="41" y="59"/>
                        <a:pt x="39" y="56"/>
                        <a:pt x="39" y="55"/>
                      </a:cubicBezTo>
                      <a:cubicBezTo>
                        <a:pt x="40" y="57"/>
                        <a:pt x="41" y="58"/>
                        <a:pt x="41" y="59"/>
                      </a:cubicBezTo>
                      <a:cubicBezTo>
                        <a:pt x="39" y="53"/>
                        <a:pt x="39" y="53"/>
                        <a:pt x="39" y="53"/>
                      </a:cubicBezTo>
                      <a:cubicBezTo>
                        <a:pt x="39" y="53"/>
                        <a:pt x="40" y="55"/>
                        <a:pt x="40" y="54"/>
                      </a:cubicBezTo>
                      <a:cubicBezTo>
                        <a:pt x="39" y="54"/>
                        <a:pt x="39" y="53"/>
                        <a:pt x="39" y="52"/>
                      </a:cubicBezTo>
                      <a:cubicBezTo>
                        <a:pt x="39" y="53"/>
                        <a:pt x="39" y="51"/>
                        <a:pt x="41" y="54"/>
                      </a:cubicBezTo>
                      <a:cubicBezTo>
                        <a:pt x="42" y="55"/>
                        <a:pt x="41" y="55"/>
                        <a:pt x="42" y="56"/>
                      </a:cubicBezTo>
                      <a:cubicBezTo>
                        <a:pt x="42" y="56"/>
                        <a:pt x="41" y="55"/>
                        <a:pt x="42" y="54"/>
                      </a:cubicBezTo>
                      <a:cubicBezTo>
                        <a:pt x="42" y="55"/>
                        <a:pt x="42" y="55"/>
                        <a:pt x="42" y="55"/>
                      </a:cubicBezTo>
                      <a:cubicBezTo>
                        <a:pt x="42" y="55"/>
                        <a:pt x="42" y="53"/>
                        <a:pt x="40" y="52"/>
                      </a:cubicBezTo>
                      <a:cubicBezTo>
                        <a:pt x="40" y="52"/>
                        <a:pt x="42" y="53"/>
                        <a:pt x="41" y="53"/>
                      </a:cubicBezTo>
                      <a:cubicBezTo>
                        <a:pt x="40" y="51"/>
                        <a:pt x="40" y="50"/>
                        <a:pt x="40" y="50"/>
                      </a:cubicBezTo>
                      <a:cubicBezTo>
                        <a:pt x="40" y="51"/>
                        <a:pt x="41" y="51"/>
                        <a:pt x="41" y="52"/>
                      </a:cubicBezTo>
                      <a:cubicBezTo>
                        <a:pt x="40" y="50"/>
                        <a:pt x="40" y="49"/>
                        <a:pt x="40" y="48"/>
                      </a:cubicBezTo>
                      <a:cubicBezTo>
                        <a:pt x="39" y="46"/>
                        <a:pt x="41" y="50"/>
                        <a:pt x="41" y="49"/>
                      </a:cubicBezTo>
                      <a:cubicBezTo>
                        <a:pt x="43" y="51"/>
                        <a:pt x="40" y="46"/>
                        <a:pt x="42" y="49"/>
                      </a:cubicBezTo>
                      <a:cubicBezTo>
                        <a:pt x="42" y="49"/>
                        <a:pt x="41" y="47"/>
                        <a:pt x="41" y="47"/>
                      </a:cubicBezTo>
                      <a:cubicBezTo>
                        <a:pt x="41" y="47"/>
                        <a:pt x="43" y="49"/>
                        <a:pt x="42" y="48"/>
                      </a:cubicBezTo>
                      <a:cubicBezTo>
                        <a:pt x="43" y="49"/>
                        <a:pt x="42" y="48"/>
                        <a:pt x="42" y="47"/>
                      </a:cubicBezTo>
                      <a:cubicBezTo>
                        <a:pt x="42" y="46"/>
                        <a:pt x="43" y="48"/>
                        <a:pt x="43" y="48"/>
                      </a:cubicBezTo>
                      <a:cubicBezTo>
                        <a:pt x="42" y="47"/>
                        <a:pt x="42" y="45"/>
                        <a:pt x="43" y="46"/>
                      </a:cubicBezTo>
                      <a:cubicBezTo>
                        <a:pt x="43" y="45"/>
                        <a:pt x="42" y="43"/>
                        <a:pt x="42" y="43"/>
                      </a:cubicBezTo>
                      <a:cubicBezTo>
                        <a:pt x="43" y="45"/>
                        <a:pt x="43" y="45"/>
                        <a:pt x="43" y="45"/>
                      </a:cubicBezTo>
                      <a:cubicBezTo>
                        <a:pt x="44" y="46"/>
                        <a:pt x="43" y="44"/>
                        <a:pt x="44" y="46"/>
                      </a:cubicBezTo>
                      <a:cubicBezTo>
                        <a:pt x="43" y="43"/>
                        <a:pt x="45" y="48"/>
                        <a:pt x="44" y="46"/>
                      </a:cubicBezTo>
                      <a:cubicBezTo>
                        <a:pt x="45" y="48"/>
                        <a:pt x="42" y="43"/>
                        <a:pt x="44" y="46"/>
                      </a:cubicBezTo>
                      <a:cubicBezTo>
                        <a:pt x="44" y="45"/>
                        <a:pt x="43" y="43"/>
                        <a:pt x="44" y="45"/>
                      </a:cubicBezTo>
                      <a:cubicBezTo>
                        <a:pt x="44" y="44"/>
                        <a:pt x="46" y="47"/>
                        <a:pt x="46" y="47"/>
                      </a:cubicBezTo>
                      <a:cubicBezTo>
                        <a:pt x="46" y="46"/>
                        <a:pt x="46" y="46"/>
                        <a:pt x="45" y="45"/>
                      </a:cubicBezTo>
                      <a:cubicBezTo>
                        <a:pt x="45" y="44"/>
                        <a:pt x="45" y="44"/>
                        <a:pt x="45" y="44"/>
                      </a:cubicBezTo>
                      <a:cubicBezTo>
                        <a:pt x="44" y="43"/>
                        <a:pt x="45" y="44"/>
                        <a:pt x="44" y="43"/>
                      </a:cubicBezTo>
                      <a:cubicBezTo>
                        <a:pt x="45" y="44"/>
                        <a:pt x="43" y="42"/>
                        <a:pt x="46" y="44"/>
                      </a:cubicBezTo>
                      <a:cubicBezTo>
                        <a:pt x="48" y="46"/>
                        <a:pt x="48" y="46"/>
                        <a:pt x="48" y="46"/>
                      </a:cubicBezTo>
                      <a:cubicBezTo>
                        <a:pt x="48" y="46"/>
                        <a:pt x="46" y="44"/>
                        <a:pt x="45" y="43"/>
                      </a:cubicBezTo>
                      <a:cubicBezTo>
                        <a:pt x="45" y="43"/>
                        <a:pt x="46" y="44"/>
                        <a:pt x="46" y="44"/>
                      </a:cubicBezTo>
                      <a:cubicBezTo>
                        <a:pt x="43" y="41"/>
                        <a:pt x="47" y="44"/>
                        <a:pt x="44" y="41"/>
                      </a:cubicBezTo>
                      <a:cubicBezTo>
                        <a:pt x="46" y="42"/>
                        <a:pt x="45" y="41"/>
                        <a:pt x="47" y="43"/>
                      </a:cubicBezTo>
                      <a:cubicBezTo>
                        <a:pt x="46" y="41"/>
                        <a:pt x="46" y="40"/>
                        <a:pt x="46" y="41"/>
                      </a:cubicBezTo>
                      <a:cubicBezTo>
                        <a:pt x="47" y="41"/>
                        <a:pt x="47" y="41"/>
                        <a:pt x="47" y="42"/>
                      </a:cubicBezTo>
                      <a:cubicBezTo>
                        <a:pt x="48" y="43"/>
                        <a:pt x="48" y="42"/>
                        <a:pt x="47" y="41"/>
                      </a:cubicBezTo>
                      <a:cubicBezTo>
                        <a:pt x="48" y="42"/>
                        <a:pt x="49" y="43"/>
                        <a:pt x="50" y="43"/>
                      </a:cubicBezTo>
                      <a:cubicBezTo>
                        <a:pt x="50" y="42"/>
                        <a:pt x="48" y="41"/>
                        <a:pt x="47" y="40"/>
                      </a:cubicBezTo>
                      <a:cubicBezTo>
                        <a:pt x="50" y="43"/>
                        <a:pt x="46" y="38"/>
                        <a:pt x="49" y="40"/>
                      </a:cubicBezTo>
                      <a:cubicBezTo>
                        <a:pt x="49" y="40"/>
                        <a:pt x="50" y="42"/>
                        <a:pt x="51" y="42"/>
                      </a:cubicBezTo>
                      <a:cubicBezTo>
                        <a:pt x="54" y="45"/>
                        <a:pt x="49" y="40"/>
                        <a:pt x="51" y="41"/>
                      </a:cubicBezTo>
                      <a:cubicBezTo>
                        <a:pt x="48" y="38"/>
                        <a:pt x="48" y="38"/>
                        <a:pt x="48" y="38"/>
                      </a:cubicBezTo>
                      <a:cubicBezTo>
                        <a:pt x="50" y="40"/>
                        <a:pt x="47" y="37"/>
                        <a:pt x="49" y="39"/>
                      </a:cubicBezTo>
                      <a:cubicBezTo>
                        <a:pt x="49" y="38"/>
                        <a:pt x="51" y="40"/>
                        <a:pt x="48" y="37"/>
                      </a:cubicBezTo>
                      <a:cubicBezTo>
                        <a:pt x="51" y="39"/>
                        <a:pt x="48" y="35"/>
                        <a:pt x="53" y="39"/>
                      </a:cubicBezTo>
                      <a:cubicBezTo>
                        <a:pt x="52" y="38"/>
                        <a:pt x="53" y="38"/>
                        <a:pt x="51" y="37"/>
                      </a:cubicBezTo>
                      <a:cubicBezTo>
                        <a:pt x="50" y="36"/>
                        <a:pt x="52" y="38"/>
                        <a:pt x="51" y="38"/>
                      </a:cubicBezTo>
                      <a:cubicBezTo>
                        <a:pt x="51" y="37"/>
                        <a:pt x="51" y="37"/>
                        <a:pt x="50" y="36"/>
                      </a:cubicBezTo>
                      <a:cubicBezTo>
                        <a:pt x="51" y="37"/>
                        <a:pt x="51" y="37"/>
                        <a:pt x="53" y="39"/>
                      </a:cubicBezTo>
                      <a:cubicBezTo>
                        <a:pt x="55" y="40"/>
                        <a:pt x="49" y="35"/>
                        <a:pt x="51" y="35"/>
                      </a:cubicBezTo>
                      <a:cubicBezTo>
                        <a:pt x="52" y="36"/>
                        <a:pt x="52" y="36"/>
                        <a:pt x="52" y="36"/>
                      </a:cubicBezTo>
                      <a:cubicBezTo>
                        <a:pt x="50" y="34"/>
                        <a:pt x="50" y="34"/>
                        <a:pt x="50" y="34"/>
                      </a:cubicBezTo>
                      <a:cubicBezTo>
                        <a:pt x="51" y="34"/>
                        <a:pt x="53" y="36"/>
                        <a:pt x="55" y="38"/>
                      </a:cubicBezTo>
                      <a:cubicBezTo>
                        <a:pt x="55" y="37"/>
                        <a:pt x="55" y="37"/>
                        <a:pt x="54" y="36"/>
                      </a:cubicBezTo>
                      <a:cubicBezTo>
                        <a:pt x="56" y="38"/>
                        <a:pt x="56" y="38"/>
                        <a:pt x="56" y="38"/>
                      </a:cubicBezTo>
                      <a:cubicBezTo>
                        <a:pt x="54" y="36"/>
                        <a:pt x="55" y="37"/>
                        <a:pt x="55" y="36"/>
                      </a:cubicBezTo>
                      <a:cubicBezTo>
                        <a:pt x="55" y="37"/>
                        <a:pt x="55" y="37"/>
                        <a:pt x="55" y="37"/>
                      </a:cubicBezTo>
                      <a:cubicBezTo>
                        <a:pt x="56" y="37"/>
                        <a:pt x="56" y="37"/>
                        <a:pt x="55" y="36"/>
                      </a:cubicBezTo>
                      <a:cubicBezTo>
                        <a:pt x="54" y="35"/>
                        <a:pt x="54" y="35"/>
                        <a:pt x="53" y="35"/>
                      </a:cubicBezTo>
                      <a:cubicBezTo>
                        <a:pt x="52" y="34"/>
                        <a:pt x="53" y="34"/>
                        <a:pt x="52" y="34"/>
                      </a:cubicBezTo>
                      <a:cubicBezTo>
                        <a:pt x="54" y="35"/>
                        <a:pt x="53" y="34"/>
                        <a:pt x="54" y="34"/>
                      </a:cubicBezTo>
                      <a:cubicBezTo>
                        <a:pt x="54" y="34"/>
                        <a:pt x="52" y="33"/>
                        <a:pt x="52" y="33"/>
                      </a:cubicBezTo>
                      <a:cubicBezTo>
                        <a:pt x="53" y="34"/>
                        <a:pt x="53" y="33"/>
                        <a:pt x="54" y="34"/>
                      </a:cubicBezTo>
                      <a:cubicBezTo>
                        <a:pt x="54" y="34"/>
                        <a:pt x="53" y="33"/>
                        <a:pt x="54" y="34"/>
                      </a:cubicBezTo>
                      <a:cubicBezTo>
                        <a:pt x="54" y="35"/>
                        <a:pt x="56" y="36"/>
                        <a:pt x="55" y="35"/>
                      </a:cubicBezTo>
                      <a:cubicBezTo>
                        <a:pt x="54" y="34"/>
                        <a:pt x="51" y="32"/>
                        <a:pt x="53" y="33"/>
                      </a:cubicBezTo>
                      <a:cubicBezTo>
                        <a:pt x="53" y="33"/>
                        <a:pt x="54" y="34"/>
                        <a:pt x="54" y="34"/>
                      </a:cubicBezTo>
                      <a:cubicBezTo>
                        <a:pt x="56" y="35"/>
                        <a:pt x="56" y="35"/>
                        <a:pt x="56" y="35"/>
                      </a:cubicBezTo>
                      <a:cubicBezTo>
                        <a:pt x="54" y="33"/>
                        <a:pt x="54" y="33"/>
                        <a:pt x="54" y="33"/>
                      </a:cubicBezTo>
                      <a:cubicBezTo>
                        <a:pt x="54" y="34"/>
                        <a:pt x="54" y="34"/>
                        <a:pt x="55" y="34"/>
                      </a:cubicBezTo>
                      <a:cubicBezTo>
                        <a:pt x="53" y="32"/>
                        <a:pt x="54" y="33"/>
                        <a:pt x="53" y="31"/>
                      </a:cubicBezTo>
                      <a:cubicBezTo>
                        <a:pt x="52" y="31"/>
                        <a:pt x="54" y="32"/>
                        <a:pt x="54" y="32"/>
                      </a:cubicBezTo>
                      <a:cubicBezTo>
                        <a:pt x="54" y="32"/>
                        <a:pt x="54" y="32"/>
                        <a:pt x="54" y="32"/>
                      </a:cubicBezTo>
                      <a:cubicBezTo>
                        <a:pt x="55" y="33"/>
                        <a:pt x="55" y="32"/>
                        <a:pt x="54" y="31"/>
                      </a:cubicBezTo>
                      <a:cubicBezTo>
                        <a:pt x="54" y="31"/>
                        <a:pt x="54" y="31"/>
                        <a:pt x="54" y="31"/>
                      </a:cubicBezTo>
                      <a:cubicBezTo>
                        <a:pt x="54" y="31"/>
                        <a:pt x="54" y="31"/>
                        <a:pt x="53" y="30"/>
                      </a:cubicBezTo>
                      <a:cubicBezTo>
                        <a:pt x="55" y="31"/>
                        <a:pt x="60" y="35"/>
                        <a:pt x="58" y="33"/>
                      </a:cubicBezTo>
                      <a:cubicBezTo>
                        <a:pt x="58" y="33"/>
                        <a:pt x="55" y="30"/>
                        <a:pt x="54" y="30"/>
                      </a:cubicBezTo>
                      <a:cubicBezTo>
                        <a:pt x="55" y="30"/>
                        <a:pt x="53" y="28"/>
                        <a:pt x="56" y="29"/>
                      </a:cubicBezTo>
                      <a:cubicBezTo>
                        <a:pt x="55" y="29"/>
                        <a:pt x="55" y="28"/>
                        <a:pt x="54" y="28"/>
                      </a:cubicBezTo>
                      <a:cubicBezTo>
                        <a:pt x="55" y="28"/>
                        <a:pt x="53" y="25"/>
                        <a:pt x="57" y="27"/>
                      </a:cubicBezTo>
                      <a:cubicBezTo>
                        <a:pt x="57" y="28"/>
                        <a:pt x="58" y="28"/>
                        <a:pt x="60" y="29"/>
                      </a:cubicBezTo>
                      <a:cubicBezTo>
                        <a:pt x="58" y="28"/>
                        <a:pt x="61" y="30"/>
                        <a:pt x="59" y="28"/>
                      </a:cubicBezTo>
                      <a:cubicBezTo>
                        <a:pt x="57" y="27"/>
                        <a:pt x="56" y="26"/>
                        <a:pt x="55" y="26"/>
                      </a:cubicBezTo>
                      <a:cubicBezTo>
                        <a:pt x="55" y="25"/>
                        <a:pt x="55" y="25"/>
                        <a:pt x="57" y="25"/>
                      </a:cubicBezTo>
                      <a:cubicBezTo>
                        <a:pt x="56" y="25"/>
                        <a:pt x="56" y="25"/>
                        <a:pt x="55" y="24"/>
                      </a:cubicBezTo>
                      <a:cubicBezTo>
                        <a:pt x="58" y="26"/>
                        <a:pt x="58" y="26"/>
                        <a:pt x="57" y="25"/>
                      </a:cubicBezTo>
                      <a:cubicBezTo>
                        <a:pt x="56" y="24"/>
                        <a:pt x="56" y="24"/>
                        <a:pt x="56" y="24"/>
                      </a:cubicBezTo>
                      <a:cubicBezTo>
                        <a:pt x="58" y="25"/>
                        <a:pt x="58" y="25"/>
                        <a:pt x="58" y="25"/>
                      </a:cubicBezTo>
                      <a:cubicBezTo>
                        <a:pt x="57" y="25"/>
                        <a:pt x="54" y="23"/>
                        <a:pt x="56" y="24"/>
                      </a:cubicBezTo>
                      <a:cubicBezTo>
                        <a:pt x="57" y="24"/>
                        <a:pt x="57" y="24"/>
                        <a:pt x="58" y="25"/>
                      </a:cubicBezTo>
                      <a:cubicBezTo>
                        <a:pt x="56" y="24"/>
                        <a:pt x="54" y="22"/>
                        <a:pt x="56" y="23"/>
                      </a:cubicBezTo>
                      <a:cubicBezTo>
                        <a:pt x="58" y="24"/>
                        <a:pt x="58" y="24"/>
                        <a:pt x="58" y="24"/>
                      </a:cubicBezTo>
                      <a:cubicBezTo>
                        <a:pt x="58" y="23"/>
                        <a:pt x="57" y="22"/>
                        <a:pt x="56" y="22"/>
                      </a:cubicBezTo>
                      <a:cubicBezTo>
                        <a:pt x="58" y="23"/>
                        <a:pt x="58" y="22"/>
                        <a:pt x="60" y="23"/>
                      </a:cubicBezTo>
                      <a:cubicBezTo>
                        <a:pt x="56" y="20"/>
                        <a:pt x="56" y="19"/>
                        <a:pt x="57" y="18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19"/>
                        <a:pt x="56" y="18"/>
                        <a:pt x="57" y="18"/>
                      </a:cubicBezTo>
                      <a:cubicBezTo>
                        <a:pt x="58" y="19"/>
                        <a:pt x="59" y="19"/>
                        <a:pt x="61" y="20"/>
                      </a:cubicBezTo>
                      <a:cubicBezTo>
                        <a:pt x="62" y="20"/>
                        <a:pt x="59" y="19"/>
                        <a:pt x="58" y="18"/>
                      </a:cubicBezTo>
                      <a:cubicBezTo>
                        <a:pt x="57" y="17"/>
                        <a:pt x="59" y="19"/>
                        <a:pt x="57" y="18"/>
                      </a:cubicBezTo>
                      <a:cubicBezTo>
                        <a:pt x="57" y="17"/>
                        <a:pt x="59" y="18"/>
                        <a:pt x="56" y="17"/>
                      </a:cubicBezTo>
                      <a:cubicBezTo>
                        <a:pt x="57" y="17"/>
                        <a:pt x="59" y="18"/>
                        <a:pt x="60" y="18"/>
                      </a:cubicBezTo>
                      <a:cubicBezTo>
                        <a:pt x="59" y="18"/>
                        <a:pt x="59" y="18"/>
                        <a:pt x="59" y="18"/>
                      </a:cubicBezTo>
                      <a:cubicBezTo>
                        <a:pt x="62" y="19"/>
                        <a:pt x="64" y="21"/>
                        <a:pt x="67" y="22"/>
                      </a:cubicBezTo>
                      <a:cubicBezTo>
                        <a:pt x="67" y="22"/>
                        <a:pt x="67" y="22"/>
                        <a:pt x="67" y="22"/>
                      </a:cubicBezTo>
                      <a:cubicBezTo>
                        <a:pt x="70" y="23"/>
                        <a:pt x="70" y="24"/>
                        <a:pt x="71" y="24"/>
                      </a:cubicBezTo>
                      <a:cubicBezTo>
                        <a:pt x="70" y="23"/>
                        <a:pt x="66" y="21"/>
                        <a:pt x="65" y="21"/>
                      </a:cubicBezTo>
                      <a:cubicBezTo>
                        <a:pt x="65" y="20"/>
                        <a:pt x="59" y="18"/>
                        <a:pt x="60" y="17"/>
                      </a:cubicBezTo>
                      <a:cubicBezTo>
                        <a:pt x="61" y="18"/>
                        <a:pt x="60" y="18"/>
                        <a:pt x="62" y="19"/>
                      </a:cubicBezTo>
                      <a:cubicBezTo>
                        <a:pt x="64" y="19"/>
                        <a:pt x="61" y="18"/>
                        <a:pt x="62" y="18"/>
                      </a:cubicBezTo>
                      <a:cubicBezTo>
                        <a:pt x="61" y="18"/>
                        <a:pt x="59" y="16"/>
                        <a:pt x="58" y="16"/>
                      </a:cubicBezTo>
                      <a:cubicBezTo>
                        <a:pt x="59" y="16"/>
                        <a:pt x="60" y="17"/>
                        <a:pt x="61" y="17"/>
                      </a:cubicBezTo>
                      <a:cubicBezTo>
                        <a:pt x="59" y="16"/>
                        <a:pt x="58" y="16"/>
                        <a:pt x="57" y="15"/>
                      </a:cubicBezTo>
                      <a:cubicBezTo>
                        <a:pt x="54" y="14"/>
                        <a:pt x="58" y="15"/>
                        <a:pt x="56" y="14"/>
                      </a:cubicBezTo>
                      <a:cubicBezTo>
                        <a:pt x="58" y="15"/>
                        <a:pt x="61" y="17"/>
                        <a:pt x="62" y="17"/>
                      </a:cubicBezTo>
                      <a:cubicBezTo>
                        <a:pt x="60" y="16"/>
                        <a:pt x="60" y="15"/>
                        <a:pt x="56" y="14"/>
                      </a:cubicBezTo>
                      <a:cubicBezTo>
                        <a:pt x="57" y="14"/>
                        <a:pt x="59" y="15"/>
                        <a:pt x="60" y="15"/>
                      </a:cubicBezTo>
                      <a:cubicBezTo>
                        <a:pt x="61" y="16"/>
                        <a:pt x="56" y="13"/>
                        <a:pt x="61" y="15"/>
                      </a:cubicBezTo>
                      <a:cubicBezTo>
                        <a:pt x="58" y="14"/>
                        <a:pt x="58" y="14"/>
                        <a:pt x="58" y="14"/>
                      </a:cubicBezTo>
                      <a:cubicBezTo>
                        <a:pt x="59" y="14"/>
                        <a:pt x="60" y="14"/>
                        <a:pt x="61" y="15"/>
                      </a:cubicBezTo>
                      <a:cubicBezTo>
                        <a:pt x="61" y="15"/>
                        <a:pt x="58" y="13"/>
                        <a:pt x="62" y="14"/>
                      </a:cubicBezTo>
                      <a:cubicBezTo>
                        <a:pt x="61" y="14"/>
                        <a:pt x="62" y="14"/>
                        <a:pt x="59" y="13"/>
                      </a:cubicBezTo>
                      <a:cubicBezTo>
                        <a:pt x="58" y="13"/>
                        <a:pt x="61" y="14"/>
                        <a:pt x="57" y="13"/>
                      </a:cubicBezTo>
                      <a:cubicBezTo>
                        <a:pt x="60" y="14"/>
                        <a:pt x="57" y="12"/>
                        <a:pt x="56" y="12"/>
                      </a:cubicBezTo>
                      <a:cubicBezTo>
                        <a:pt x="58" y="12"/>
                        <a:pt x="58" y="12"/>
                        <a:pt x="58" y="12"/>
                      </a:cubicBezTo>
                      <a:cubicBezTo>
                        <a:pt x="57" y="12"/>
                        <a:pt x="58" y="12"/>
                        <a:pt x="56" y="11"/>
                      </a:cubicBezTo>
                      <a:cubicBezTo>
                        <a:pt x="57" y="12"/>
                        <a:pt x="58" y="12"/>
                        <a:pt x="58" y="12"/>
                      </a:cubicBezTo>
                      <a:cubicBezTo>
                        <a:pt x="56" y="11"/>
                        <a:pt x="56" y="11"/>
                        <a:pt x="56" y="11"/>
                      </a:cubicBezTo>
                      <a:cubicBezTo>
                        <a:pt x="55" y="10"/>
                        <a:pt x="60" y="13"/>
                        <a:pt x="59" y="12"/>
                      </a:cubicBezTo>
                      <a:cubicBezTo>
                        <a:pt x="61" y="13"/>
                        <a:pt x="61" y="13"/>
                        <a:pt x="61" y="13"/>
                      </a:cubicBezTo>
                      <a:cubicBezTo>
                        <a:pt x="61" y="13"/>
                        <a:pt x="63" y="13"/>
                        <a:pt x="62" y="13"/>
                      </a:cubicBezTo>
                      <a:cubicBezTo>
                        <a:pt x="60" y="12"/>
                        <a:pt x="58" y="11"/>
                        <a:pt x="57" y="10"/>
                      </a:cubicBezTo>
                      <a:cubicBezTo>
                        <a:pt x="56" y="10"/>
                        <a:pt x="59" y="11"/>
                        <a:pt x="57" y="10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60" y="12"/>
                        <a:pt x="62" y="13"/>
                        <a:pt x="62" y="12"/>
                      </a:cubicBezTo>
                      <a:cubicBezTo>
                        <a:pt x="62" y="12"/>
                        <a:pt x="59" y="10"/>
                        <a:pt x="58" y="10"/>
                      </a:cubicBezTo>
                      <a:cubicBezTo>
                        <a:pt x="58" y="10"/>
                        <a:pt x="59" y="10"/>
                        <a:pt x="60" y="11"/>
                      </a:cubicBezTo>
                      <a:cubicBezTo>
                        <a:pt x="60" y="11"/>
                        <a:pt x="58" y="10"/>
                        <a:pt x="57" y="10"/>
                      </a:cubicBezTo>
                      <a:cubicBezTo>
                        <a:pt x="59" y="10"/>
                        <a:pt x="61" y="10"/>
                        <a:pt x="62" y="11"/>
                      </a:cubicBezTo>
                      <a:cubicBezTo>
                        <a:pt x="65" y="12"/>
                        <a:pt x="65" y="12"/>
                        <a:pt x="65" y="12"/>
                      </a:cubicBezTo>
                      <a:cubicBezTo>
                        <a:pt x="66" y="12"/>
                        <a:pt x="66" y="12"/>
                        <a:pt x="66" y="12"/>
                      </a:cubicBezTo>
                      <a:cubicBezTo>
                        <a:pt x="68" y="13"/>
                        <a:pt x="67" y="13"/>
                        <a:pt x="70" y="14"/>
                      </a:cubicBezTo>
                      <a:cubicBezTo>
                        <a:pt x="71" y="14"/>
                        <a:pt x="70" y="14"/>
                        <a:pt x="69" y="13"/>
                      </a:cubicBezTo>
                      <a:cubicBezTo>
                        <a:pt x="65" y="12"/>
                        <a:pt x="63" y="11"/>
                        <a:pt x="60" y="9"/>
                      </a:cubicBezTo>
                      <a:cubicBezTo>
                        <a:pt x="59" y="8"/>
                        <a:pt x="69" y="12"/>
                        <a:pt x="63" y="10"/>
                      </a:cubicBezTo>
                      <a:cubicBezTo>
                        <a:pt x="62" y="9"/>
                        <a:pt x="59" y="8"/>
                        <a:pt x="60" y="9"/>
                      </a:cubicBezTo>
                      <a:cubicBezTo>
                        <a:pt x="61" y="9"/>
                        <a:pt x="57" y="7"/>
                        <a:pt x="58" y="7"/>
                      </a:cubicBezTo>
                      <a:cubicBezTo>
                        <a:pt x="60" y="8"/>
                        <a:pt x="62" y="8"/>
                        <a:pt x="64" y="10"/>
                      </a:cubicBezTo>
                      <a:cubicBezTo>
                        <a:pt x="63" y="9"/>
                        <a:pt x="63" y="10"/>
                        <a:pt x="64" y="10"/>
                      </a:cubicBezTo>
                      <a:cubicBezTo>
                        <a:pt x="65" y="10"/>
                        <a:pt x="68" y="11"/>
                        <a:pt x="68" y="11"/>
                      </a:cubicBezTo>
                      <a:cubicBezTo>
                        <a:pt x="67" y="11"/>
                        <a:pt x="67" y="10"/>
                        <a:pt x="65" y="10"/>
                      </a:cubicBezTo>
                      <a:cubicBezTo>
                        <a:pt x="63" y="9"/>
                        <a:pt x="66" y="10"/>
                        <a:pt x="63" y="9"/>
                      </a:cubicBezTo>
                      <a:cubicBezTo>
                        <a:pt x="63" y="8"/>
                        <a:pt x="66" y="9"/>
                        <a:pt x="62" y="8"/>
                      </a:cubicBezTo>
                      <a:cubicBezTo>
                        <a:pt x="62" y="8"/>
                        <a:pt x="60" y="7"/>
                        <a:pt x="59" y="7"/>
                      </a:cubicBezTo>
                      <a:cubicBezTo>
                        <a:pt x="58" y="6"/>
                        <a:pt x="58" y="6"/>
                        <a:pt x="58" y="6"/>
                      </a:cubicBezTo>
                      <a:cubicBezTo>
                        <a:pt x="59" y="7"/>
                        <a:pt x="59" y="7"/>
                        <a:pt x="59" y="7"/>
                      </a:cubicBezTo>
                      <a:cubicBezTo>
                        <a:pt x="61" y="7"/>
                        <a:pt x="57" y="6"/>
                        <a:pt x="57" y="5"/>
                      </a:cubicBezTo>
                      <a:cubicBezTo>
                        <a:pt x="60" y="6"/>
                        <a:pt x="60" y="6"/>
                        <a:pt x="60" y="6"/>
                      </a:cubicBezTo>
                      <a:cubicBezTo>
                        <a:pt x="63" y="7"/>
                        <a:pt x="59" y="7"/>
                        <a:pt x="63" y="8"/>
                      </a:cubicBezTo>
                      <a:cubicBezTo>
                        <a:pt x="63" y="8"/>
                        <a:pt x="61" y="7"/>
                        <a:pt x="62" y="7"/>
                      </a:cubicBezTo>
                      <a:cubicBezTo>
                        <a:pt x="63" y="7"/>
                        <a:pt x="63" y="7"/>
                        <a:pt x="63" y="7"/>
                      </a:cubicBezTo>
                      <a:cubicBezTo>
                        <a:pt x="63" y="7"/>
                        <a:pt x="69" y="9"/>
                        <a:pt x="66" y="8"/>
                      </a:cubicBezTo>
                      <a:cubicBezTo>
                        <a:pt x="65" y="7"/>
                        <a:pt x="64" y="7"/>
                        <a:pt x="63" y="7"/>
                      </a:cubicBezTo>
                      <a:cubicBezTo>
                        <a:pt x="62" y="6"/>
                        <a:pt x="61" y="5"/>
                        <a:pt x="61" y="5"/>
                      </a:cubicBezTo>
                      <a:cubicBezTo>
                        <a:pt x="64" y="6"/>
                        <a:pt x="61" y="4"/>
                        <a:pt x="64" y="6"/>
                      </a:cubicBezTo>
                      <a:cubicBezTo>
                        <a:pt x="62" y="5"/>
                        <a:pt x="62" y="6"/>
                        <a:pt x="65" y="7"/>
                      </a:cubicBezTo>
                      <a:cubicBezTo>
                        <a:pt x="69" y="8"/>
                        <a:pt x="65" y="8"/>
                        <a:pt x="68" y="9"/>
                      </a:cubicBezTo>
                      <a:cubicBezTo>
                        <a:pt x="68" y="9"/>
                        <a:pt x="72" y="10"/>
                        <a:pt x="74" y="11"/>
                      </a:cubicBezTo>
                      <a:cubicBezTo>
                        <a:pt x="74" y="11"/>
                        <a:pt x="73" y="10"/>
                        <a:pt x="73" y="10"/>
                      </a:cubicBezTo>
                      <a:cubicBezTo>
                        <a:pt x="71" y="9"/>
                        <a:pt x="71" y="9"/>
                        <a:pt x="69" y="8"/>
                      </a:cubicBezTo>
                      <a:cubicBezTo>
                        <a:pt x="69" y="8"/>
                        <a:pt x="68" y="7"/>
                        <a:pt x="66" y="6"/>
                      </a:cubicBezTo>
                      <a:cubicBezTo>
                        <a:pt x="67" y="7"/>
                        <a:pt x="70" y="7"/>
                        <a:pt x="70" y="8"/>
                      </a:cubicBezTo>
                      <a:cubicBezTo>
                        <a:pt x="69" y="7"/>
                        <a:pt x="70" y="6"/>
                        <a:pt x="71" y="6"/>
                      </a:cubicBezTo>
                      <a:cubicBezTo>
                        <a:pt x="67" y="5"/>
                        <a:pt x="70" y="5"/>
                        <a:pt x="67" y="5"/>
                      </a:cubicBezTo>
                      <a:cubicBezTo>
                        <a:pt x="66" y="5"/>
                        <a:pt x="63" y="4"/>
                        <a:pt x="62" y="3"/>
                      </a:cubicBezTo>
                      <a:cubicBezTo>
                        <a:pt x="62" y="3"/>
                        <a:pt x="63" y="4"/>
                        <a:pt x="64" y="4"/>
                      </a:cubicBezTo>
                      <a:cubicBezTo>
                        <a:pt x="62" y="3"/>
                        <a:pt x="67" y="5"/>
                        <a:pt x="64" y="4"/>
                      </a:cubicBezTo>
                      <a:cubicBezTo>
                        <a:pt x="65" y="4"/>
                        <a:pt x="69" y="5"/>
                        <a:pt x="71" y="6"/>
                      </a:cubicBezTo>
                      <a:cubicBezTo>
                        <a:pt x="70" y="5"/>
                        <a:pt x="73" y="7"/>
                        <a:pt x="74" y="6"/>
                      </a:cubicBezTo>
                      <a:cubicBezTo>
                        <a:pt x="72" y="6"/>
                        <a:pt x="71" y="5"/>
                        <a:pt x="71" y="4"/>
                      </a:cubicBezTo>
                      <a:cubicBezTo>
                        <a:pt x="73" y="4"/>
                        <a:pt x="71" y="3"/>
                        <a:pt x="71" y="2"/>
                      </a:cubicBezTo>
                      <a:cubicBezTo>
                        <a:pt x="72" y="3"/>
                        <a:pt x="76" y="4"/>
                        <a:pt x="76" y="4"/>
                      </a:cubicBezTo>
                      <a:cubicBezTo>
                        <a:pt x="76" y="3"/>
                        <a:pt x="73" y="3"/>
                        <a:pt x="74" y="3"/>
                      </a:cubicBezTo>
                      <a:cubicBezTo>
                        <a:pt x="75" y="3"/>
                        <a:pt x="75" y="3"/>
                        <a:pt x="75" y="3"/>
                      </a:cubicBezTo>
                      <a:cubicBezTo>
                        <a:pt x="74" y="3"/>
                        <a:pt x="77" y="3"/>
                        <a:pt x="73" y="1"/>
                      </a:cubicBezTo>
                      <a:cubicBezTo>
                        <a:pt x="76" y="3"/>
                        <a:pt x="76" y="3"/>
                        <a:pt x="76" y="3"/>
                      </a:cubicBezTo>
                      <a:cubicBezTo>
                        <a:pt x="77" y="3"/>
                        <a:pt x="76" y="2"/>
                        <a:pt x="75" y="2"/>
                      </a:cubicBezTo>
                      <a:cubicBezTo>
                        <a:pt x="77" y="2"/>
                        <a:pt x="78" y="3"/>
                        <a:pt x="78" y="3"/>
                      </a:cubicBezTo>
                      <a:cubicBezTo>
                        <a:pt x="81" y="3"/>
                        <a:pt x="78" y="2"/>
                        <a:pt x="78" y="2"/>
                      </a:cubicBezTo>
                      <a:cubicBezTo>
                        <a:pt x="76" y="2"/>
                        <a:pt x="76" y="2"/>
                        <a:pt x="76" y="2"/>
                      </a:cubicBezTo>
                      <a:cubicBezTo>
                        <a:pt x="75" y="1"/>
                        <a:pt x="77" y="1"/>
                        <a:pt x="76" y="0"/>
                      </a:cubicBezTo>
                      <a:cubicBezTo>
                        <a:pt x="78" y="1"/>
                        <a:pt x="78" y="1"/>
                        <a:pt x="78" y="1"/>
                      </a:cubicBezTo>
                      <a:cubicBezTo>
                        <a:pt x="77" y="0"/>
                        <a:pt x="77" y="0"/>
                        <a:pt x="77" y="0"/>
                      </a:cubicBezTo>
                      <a:cubicBezTo>
                        <a:pt x="79" y="1"/>
                        <a:pt x="80" y="1"/>
                        <a:pt x="79" y="0"/>
                      </a:cubicBezTo>
                      <a:cubicBezTo>
                        <a:pt x="83" y="2"/>
                        <a:pt x="83" y="2"/>
                        <a:pt x="83" y="2"/>
                      </a:cubicBezTo>
                      <a:cubicBezTo>
                        <a:pt x="82" y="2"/>
                        <a:pt x="81" y="1"/>
                        <a:pt x="79" y="1"/>
                      </a:cubicBezTo>
                      <a:cubicBezTo>
                        <a:pt x="77" y="1"/>
                        <a:pt x="78" y="1"/>
                        <a:pt x="80" y="2"/>
                      </a:cubicBezTo>
                      <a:cubicBezTo>
                        <a:pt x="80" y="2"/>
                        <a:pt x="79" y="2"/>
                        <a:pt x="79" y="1"/>
                      </a:cubicBezTo>
                      <a:cubicBezTo>
                        <a:pt x="81" y="2"/>
                        <a:pt x="81" y="2"/>
                        <a:pt x="83" y="3"/>
                      </a:cubicBezTo>
                      <a:cubicBezTo>
                        <a:pt x="83" y="3"/>
                        <a:pt x="84" y="3"/>
                        <a:pt x="83" y="3"/>
                      </a:cubicBezTo>
                      <a:cubicBezTo>
                        <a:pt x="84" y="3"/>
                        <a:pt x="84" y="3"/>
                        <a:pt x="84" y="4"/>
                      </a:cubicBezTo>
                      <a:cubicBezTo>
                        <a:pt x="83" y="3"/>
                        <a:pt x="83" y="3"/>
                        <a:pt x="82" y="3"/>
                      </a:cubicBezTo>
                      <a:cubicBezTo>
                        <a:pt x="84" y="4"/>
                        <a:pt x="85" y="4"/>
                        <a:pt x="84" y="5"/>
                      </a:cubicBezTo>
                      <a:cubicBezTo>
                        <a:pt x="81" y="4"/>
                        <a:pt x="86" y="6"/>
                        <a:pt x="85" y="6"/>
                      </a:cubicBezTo>
                      <a:cubicBezTo>
                        <a:pt x="82" y="5"/>
                        <a:pt x="81" y="4"/>
                        <a:pt x="80" y="4"/>
                      </a:cubicBezTo>
                      <a:cubicBezTo>
                        <a:pt x="78" y="4"/>
                        <a:pt x="80" y="4"/>
                        <a:pt x="78" y="4"/>
                      </a:cubicBezTo>
                      <a:cubicBezTo>
                        <a:pt x="80" y="5"/>
                        <a:pt x="83" y="6"/>
                        <a:pt x="84" y="6"/>
                      </a:cubicBezTo>
                      <a:cubicBezTo>
                        <a:pt x="82" y="6"/>
                        <a:pt x="82" y="6"/>
                        <a:pt x="82" y="6"/>
                      </a:cubicBezTo>
                      <a:cubicBezTo>
                        <a:pt x="83" y="6"/>
                        <a:pt x="86" y="7"/>
                        <a:pt x="85" y="7"/>
                      </a:cubicBezTo>
                      <a:cubicBezTo>
                        <a:pt x="84" y="8"/>
                        <a:pt x="84" y="9"/>
                        <a:pt x="83" y="9"/>
                      </a:cubicBezTo>
                      <a:cubicBezTo>
                        <a:pt x="81" y="9"/>
                        <a:pt x="81" y="9"/>
                        <a:pt x="81" y="9"/>
                      </a:cubicBezTo>
                      <a:cubicBezTo>
                        <a:pt x="85" y="10"/>
                        <a:pt x="82" y="10"/>
                        <a:pt x="84" y="11"/>
                      </a:cubicBezTo>
                      <a:cubicBezTo>
                        <a:pt x="82" y="11"/>
                        <a:pt x="85" y="13"/>
                        <a:pt x="82" y="12"/>
                      </a:cubicBezTo>
                      <a:cubicBezTo>
                        <a:pt x="83" y="14"/>
                        <a:pt x="84" y="16"/>
                        <a:pt x="83" y="17"/>
                      </a:cubicBezTo>
                      <a:cubicBezTo>
                        <a:pt x="80" y="16"/>
                        <a:pt x="80" y="16"/>
                        <a:pt x="80" y="16"/>
                      </a:cubicBezTo>
                      <a:cubicBezTo>
                        <a:pt x="82" y="17"/>
                        <a:pt x="79" y="15"/>
                        <a:pt x="79" y="16"/>
                      </a:cubicBezTo>
                      <a:cubicBezTo>
                        <a:pt x="81" y="16"/>
                        <a:pt x="82" y="17"/>
                        <a:pt x="83" y="18"/>
                      </a:cubicBezTo>
                      <a:cubicBezTo>
                        <a:pt x="81" y="17"/>
                        <a:pt x="83" y="19"/>
                        <a:pt x="84" y="20"/>
                      </a:cubicBezTo>
                      <a:cubicBezTo>
                        <a:pt x="83" y="20"/>
                        <a:pt x="83" y="20"/>
                        <a:pt x="83" y="20"/>
                      </a:cubicBezTo>
                      <a:cubicBezTo>
                        <a:pt x="86" y="21"/>
                        <a:pt x="82" y="21"/>
                        <a:pt x="82" y="21"/>
                      </a:cubicBezTo>
                      <a:cubicBezTo>
                        <a:pt x="81" y="21"/>
                        <a:pt x="79" y="21"/>
                        <a:pt x="79" y="21"/>
                      </a:cubicBezTo>
                      <a:cubicBezTo>
                        <a:pt x="82" y="22"/>
                        <a:pt x="82" y="22"/>
                        <a:pt x="83" y="24"/>
                      </a:cubicBezTo>
                      <a:cubicBezTo>
                        <a:pt x="83" y="24"/>
                        <a:pt x="82" y="24"/>
                        <a:pt x="81" y="24"/>
                      </a:cubicBezTo>
                      <a:cubicBezTo>
                        <a:pt x="84" y="27"/>
                        <a:pt x="81" y="28"/>
                        <a:pt x="83" y="30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4" y="33"/>
                        <a:pt x="79" y="33"/>
                        <a:pt x="81" y="35"/>
                      </a:cubicBezTo>
                      <a:cubicBezTo>
                        <a:pt x="78" y="33"/>
                        <a:pt x="78" y="33"/>
                        <a:pt x="78" y="33"/>
                      </a:cubicBezTo>
                      <a:cubicBezTo>
                        <a:pt x="76" y="33"/>
                        <a:pt x="78" y="35"/>
                        <a:pt x="80" y="36"/>
                      </a:cubicBezTo>
                      <a:cubicBezTo>
                        <a:pt x="79" y="36"/>
                        <a:pt x="82" y="38"/>
                        <a:pt x="79" y="36"/>
                      </a:cubicBezTo>
                      <a:cubicBezTo>
                        <a:pt x="78" y="36"/>
                        <a:pt x="80" y="38"/>
                        <a:pt x="80" y="38"/>
                      </a:cubicBezTo>
                      <a:cubicBezTo>
                        <a:pt x="78" y="38"/>
                        <a:pt x="79" y="39"/>
                        <a:pt x="79" y="40"/>
                      </a:cubicBezTo>
                      <a:cubicBezTo>
                        <a:pt x="79" y="40"/>
                        <a:pt x="79" y="40"/>
                        <a:pt x="79" y="40"/>
                      </a:cubicBezTo>
                      <a:cubicBezTo>
                        <a:pt x="78" y="39"/>
                        <a:pt x="77" y="38"/>
                        <a:pt x="77" y="38"/>
                      </a:cubicBezTo>
                      <a:cubicBezTo>
                        <a:pt x="77" y="39"/>
                        <a:pt x="75" y="39"/>
                        <a:pt x="79" y="41"/>
                      </a:cubicBezTo>
                      <a:cubicBezTo>
                        <a:pt x="77" y="40"/>
                        <a:pt x="80" y="44"/>
                        <a:pt x="77" y="43"/>
                      </a:cubicBezTo>
                      <a:cubicBezTo>
                        <a:pt x="78" y="43"/>
                        <a:pt x="78" y="44"/>
                        <a:pt x="78" y="44"/>
                      </a:cubicBezTo>
                      <a:cubicBezTo>
                        <a:pt x="78" y="45"/>
                        <a:pt x="75" y="44"/>
                        <a:pt x="77" y="46"/>
                      </a:cubicBezTo>
                      <a:cubicBezTo>
                        <a:pt x="76" y="46"/>
                        <a:pt x="75" y="45"/>
                        <a:pt x="75" y="45"/>
                      </a:cubicBezTo>
                      <a:cubicBezTo>
                        <a:pt x="75" y="45"/>
                        <a:pt x="76" y="46"/>
                        <a:pt x="77" y="46"/>
                      </a:cubicBezTo>
                      <a:cubicBezTo>
                        <a:pt x="78" y="49"/>
                        <a:pt x="73" y="47"/>
                        <a:pt x="73" y="48"/>
                      </a:cubicBezTo>
                      <a:cubicBezTo>
                        <a:pt x="73" y="52"/>
                        <a:pt x="71" y="53"/>
                        <a:pt x="70" y="54"/>
                      </a:cubicBezTo>
                      <a:cubicBezTo>
                        <a:pt x="69" y="54"/>
                        <a:pt x="69" y="54"/>
                        <a:pt x="69" y="54"/>
                      </a:cubicBezTo>
                      <a:cubicBezTo>
                        <a:pt x="71" y="57"/>
                        <a:pt x="66" y="53"/>
                        <a:pt x="69" y="57"/>
                      </a:cubicBezTo>
                      <a:cubicBezTo>
                        <a:pt x="68" y="56"/>
                        <a:pt x="68" y="57"/>
                        <a:pt x="67" y="56"/>
                      </a:cubicBezTo>
                      <a:cubicBezTo>
                        <a:pt x="69" y="58"/>
                        <a:pt x="64" y="55"/>
                        <a:pt x="66" y="58"/>
                      </a:cubicBezTo>
                      <a:cubicBezTo>
                        <a:pt x="66" y="58"/>
                        <a:pt x="66" y="58"/>
                        <a:pt x="66" y="57"/>
                      </a:cubicBezTo>
                      <a:cubicBezTo>
                        <a:pt x="64" y="56"/>
                        <a:pt x="65" y="59"/>
                        <a:pt x="63" y="58"/>
                      </a:cubicBezTo>
                      <a:cubicBezTo>
                        <a:pt x="63" y="58"/>
                        <a:pt x="63" y="58"/>
                        <a:pt x="62" y="57"/>
                      </a:cubicBezTo>
                      <a:cubicBezTo>
                        <a:pt x="61" y="56"/>
                        <a:pt x="65" y="60"/>
                        <a:pt x="61" y="57"/>
                      </a:cubicBezTo>
                      <a:cubicBezTo>
                        <a:pt x="61" y="57"/>
                        <a:pt x="63" y="59"/>
                        <a:pt x="63" y="59"/>
                      </a:cubicBezTo>
                      <a:cubicBezTo>
                        <a:pt x="60" y="59"/>
                        <a:pt x="61" y="62"/>
                        <a:pt x="60" y="64"/>
                      </a:cubicBezTo>
                      <a:cubicBezTo>
                        <a:pt x="57" y="63"/>
                        <a:pt x="55" y="58"/>
                        <a:pt x="56" y="62"/>
                      </a:cubicBezTo>
                      <a:cubicBezTo>
                        <a:pt x="56" y="61"/>
                        <a:pt x="57" y="63"/>
                        <a:pt x="57" y="62"/>
                      </a:cubicBezTo>
                      <a:cubicBezTo>
                        <a:pt x="57" y="64"/>
                        <a:pt x="53" y="59"/>
                        <a:pt x="54" y="61"/>
                      </a:cubicBezTo>
                      <a:cubicBezTo>
                        <a:pt x="56" y="63"/>
                        <a:pt x="55" y="62"/>
                        <a:pt x="56" y="64"/>
                      </a:cubicBezTo>
                      <a:cubicBezTo>
                        <a:pt x="54" y="63"/>
                        <a:pt x="53" y="61"/>
                        <a:pt x="54" y="63"/>
                      </a:cubicBezTo>
                      <a:cubicBezTo>
                        <a:pt x="53" y="62"/>
                        <a:pt x="53" y="62"/>
                        <a:pt x="53" y="62"/>
                      </a:cubicBezTo>
                      <a:cubicBezTo>
                        <a:pt x="55" y="65"/>
                        <a:pt x="53" y="64"/>
                        <a:pt x="55" y="68"/>
                      </a:cubicBezTo>
                      <a:cubicBezTo>
                        <a:pt x="53" y="70"/>
                        <a:pt x="52" y="72"/>
                        <a:pt x="50" y="74"/>
                      </a:cubicBezTo>
                      <a:cubicBezTo>
                        <a:pt x="49" y="76"/>
                        <a:pt x="47" y="77"/>
                        <a:pt x="45" y="79"/>
                      </a:cubicBezTo>
                      <a:cubicBezTo>
                        <a:pt x="43" y="79"/>
                        <a:pt x="41" y="80"/>
                        <a:pt x="39" y="81"/>
                      </a:cubicBezTo>
                      <a:cubicBezTo>
                        <a:pt x="38" y="82"/>
                        <a:pt x="37" y="82"/>
                        <a:pt x="36" y="82"/>
                      </a:cubicBezTo>
                      <a:cubicBezTo>
                        <a:pt x="35" y="83"/>
                        <a:pt x="34" y="83"/>
                        <a:pt x="32" y="82"/>
                      </a:cubicBezTo>
                      <a:cubicBezTo>
                        <a:pt x="30" y="79"/>
                        <a:pt x="30" y="79"/>
                        <a:pt x="30" y="81"/>
                      </a:cubicBezTo>
                      <a:cubicBezTo>
                        <a:pt x="30" y="80"/>
                        <a:pt x="30" y="80"/>
                        <a:pt x="29" y="80"/>
                      </a:cubicBezTo>
                      <a:cubicBezTo>
                        <a:pt x="30" y="83"/>
                        <a:pt x="29" y="80"/>
                        <a:pt x="29" y="83"/>
                      </a:cubicBezTo>
                      <a:cubicBezTo>
                        <a:pt x="28" y="83"/>
                        <a:pt x="26" y="84"/>
                        <a:pt x="25" y="85"/>
                      </a:cubicBezTo>
                      <a:cubicBezTo>
                        <a:pt x="25" y="84"/>
                        <a:pt x="25" y="82"/>
                        <a:pt x="24" y="82"/>
                      </a:cubicBezTo>
                      <a:cubicBezTo>
                        <a:pt x="24" y="84"/>
                        <a:pt x="24" y="84"/>
                        <a:pt x="24" y="84"/>
                      </a:cubicBezTo>
                      <a:cubicBezTo>
                        <a:pt x="24" y="83"/>
                        <a:pt x="24" y="83"/>
                        <a:pt x="24" y="83"/>
                      </a:cubicBezTo>
                      <a:cubicBezTo>
                        <a:pt x="24" y="84"/>
                        <a:pt x="24" y="85"/>
                        <a:pt x="25" y="86"/>
                      </a:cubicBezTo>
                      <a:cubicBezTo>
                        <a:pt x="23" y="88"/>
                        <a:pt x="21" y="87"/>
                        <a:pt x="18" y="87"/>
                      </a:cubicBezTo>
                      <a:cubicBezTo>
                        <a:pt x="16" y="86"/>
                        <a:pt x="14" y="85"/>
                        <a:pt x="12" y="85"/>
                      </a:cubicBezTo>
                      <a:cubicBezTo>
                        <a:pt x="11" y="84"/>
                        <a:pt x="10" y="86"/>
                        <a:pt x="9" y="86"/>
                      </a:cubicBezTo>
                      <a:cubicBezTo>
                        <a:pt x="6" y="82"/>
                        <a:pt x="3" y="79"/>
                        <a:pt x="0" y="82"/>
                      </a:cubicBezTo>
                      <a:cubicBezTo>
                        <a:pt x="0" y="82"/>
                        <a:pt x="0" y="74"/>
                        <a:pt x="2" y="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70" name="Freeform 201"/>
                <p:cNvSpPr>
                  <a:spLocks/>
                </p:cNvSpPr>
                <p:nvPr/>
              </p:nvSpPr>
              <p:spPr bwMode="auto">
                <a:xfrm>
                  <a:off x="4159" y="1792"/>
                  <a:ext cx="1" cy="1"/>
                </a:xfrm>
                <a:custGeom>
                  <a:avLst/>
                  <a:gdLst>
                    <a:gd name="T0" fmla="*/ 4 w 4"/>
                    <a:gd name="T1" fmla="*/ 1 h 1"/>
                    <a:gd name="T2" fmla="*/ 0 w 4"/>
                    <a:gd name="T3" fmla="*/ 0 h 1"/>
                    <a:gd name="T4" fmla="*/ 4 w 4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1">
                      <a:moveTo>
                        <a:pt x="4" y="1"/>
                      </a:moveTo>
                      <a:cubicBezTo>
                        <a:pt x="3" y="0"/>
                        <a:pt x="2" y="0"/>
                        <a:pt x="0" y="0"/>
                      </a:cubicBezTo>
                      <a:cubicBezTo>
                        <a:pt x="1" y="0"/>
                        <a:pt x="3" y="0"/>
                        <a:pt x="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71" name="Freeform 202"/>
                <p:cNvSpPr>
                  <a:spLocks/>
                </p:cNvSpPr>
                <p:nvPr/>
              </p:nvSpPr>
              <p:spPr bwMode="auto">
                <a:xfrm>
                  <a:off x="4156" y="1793"/>
                  <a:ext cx="0" cy="0"/>
                </a:xfrm>
                <a:custGeom>
                  <a:avLst/>
                  <a:gdLst>
                    <a:gd name="T0" fmla="*/ 2 w 2"/>
                    <a:gd name="T1" fmla="*/ 0 h 1"/>
                    <a:gd name="T2" fmla="*/ 1 w 2"/>
                    <a:gd name="T3" fmla="*/ 0 h 1"/>
                    <a:gd name="T4" fmla="*/ 0 w 2"/>
                    <a:gd name="T5" fmla="*/ 0 h 1"/>
                    <a:gd name="T6" fmla="*/ 2 w 2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2" y="0"/>
                      </a:moveTo>
                      <a:cubicBezTo>
                        <a:pt x="2" y="1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72" name="Freeform 203"/>
                <p:cNvSpPr>
                  <a:spLocks/>
                </p:cNvSpPr>
                <p:nvPr/>
              </p:nvSpPr>
              <p:spPr bwMode="auto">
                <a:xfrm>
                  <a:off x="4155" y="1793"/>
                  <a:ext cx="1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73" name="Freeform 204"/>
                <p:cNvSpPr>
                  <a:spLocks/>
                </p:cNvSpPr>
                <p:nvPr/>
              </p:nvSpPr>
              <p:spPr bwMode="auto">
                <a:xfrm>
                  <a:off x="4154" y="1793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24" name="Freeform 206"/>
              <p:cNvSpPr>
                <a:spLocks/>
              </p:cNvSpPr>
              <p:nvPr/>
            </p:nvSpPr>
            <p:spPr bwMode="auto">
              <a:xfrm>
                <a:off x="6596063" y="2846388"/>
                <a:ext cx="0" cy="1587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" name="Freeform 207"/>
              <p:cNvSpPr>
                <a:spLocks/>
              </p:cNvSpPr>
              <p:nvPr/>
            </p:nvSpPr>
            <p:spPr bwMode="auto">
              <a:xfrm>
                <a:off x="6594476" y="2847975"/>
                <a:ext cx="0" cy="0"/>
              </a:xfrm>
              <a:custGeom>
                <a:avLst/>
                <a:gdLst>
                  <a:gd name="T0" fmla="*/ 2 w 3"/>
                  <a:gd name="T1" fmla="*/ 1 h 2"/>
                  <a:gd name="T2" fmla="*/ 2 w 3"/>
                  <a:gd name="T3" fmla="*/ 1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2" y="1"/>
                      <a:pt x="3" y="2"/>
                      <a:pt x="2" y="1"/>
                    </a:cubicBezTo>
                    <a:cubicBezTo>
                      <a:pt x="3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" name="Freeform 208"/>
              <p:cNvSpPr>
                <a:spLocks/>
              </p:cNvSpPr>
              <p:nvPr/>
            </p:nvSpPr>
            <p:spPr bwMode="auto">
              <a:xfrm>
                <a:off x="6594476" y="2849563"/>
                <a:ext cx="0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" name="Rectangle 209"/>
              <p:cNvSpPr>
                <a:spLocks noChangeArrowheads="1"/>
              </p:cNvSpPr>
              <p:nvPr/>
            </p:nvSpPr>
            <p:spPr bwMode="auto">
              <a:xfrm>
                <a:off x="6591301" y="285908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" name="Freeform 210"/>
              <p:cNvSpPr>
                <a:spLocks/>
              </p:cNvSpPr>
              <p:nvPr/>
            </p:nvSpPr>
            <p:spPr bwMode="auto">
              <a:xfrm>
                <a:off x="6588126" y="2862263"/>
                <a:ext cx="0" cy="0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1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3"/>
                      <a:pt x="0" y="1"/>
                      <a:pt x="0" y="1"/>
                    </a:cubicBezTo>
                    <a:cubicBezTo>
                      <a:pt x="0" y="0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" name="Freeform 211"/>
              <p:cNvSpPr>
                <a:spLocks/>
              </p:cNvSpPr>
              <p:nvPr/>
            </p:nvSpPr>
            <p:spPr bwMode="auto">
              <a:xfrm>
                <a:off x="6586538" y="2865438"/>
                <a:ext cx="0" cy="1587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" name="Freeform 212"/>
              <p:cNvSpPr>
                <a:spLocks/>
              </p:cNvSpPr>
              <p:nvPr/>
            </p:nvSpPr>
            <p:spPr bwMode="auto">
              <a:xfrm>
                <a:off x="6716713" y="2819400"/>
                <a:ext cx="0" cy="1587"/>
              </a:xfrm>
              <a:custGeom>
                <a:avLst/>
                <a:gdLst>
                  <a:gd name="T0" fmla="*/ 1 w 2"/>
                  <a:gd name="T1" fmla="*/ 2 h 3"/>
                  <a:gd name="T2" fmla="*/ 1 w 2"/>
                  <a:gd name="T3" fmla="*/ 1 h 3"/>
                  <a:gd name="T4" fmla="*/ 1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2" y="1"/>
                      <a:pt x="0" y="0"/>
                      <a:pt x="1" y="1"/>
                    </a:cubicBezTo>
                    <a:cubicBezTo>
                      <a:pt x="1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" name="Freeform 213"/>
              <p:cNvSpPr>
                <a:spLocks/>
              </p:cNvSpPr>
              <p:nvPr/>
            </p:nvSpPr>
            <p:spPr bwMode="auto">
              <a:xfrm>
                <a:off x="6654801" y="2816225"/>
                <a:ext cx="60325" cy="74612"/>
              </a:xfrm>
              <a:custGeom>
                <a:avLst/>
                <a:gdLst>
                  <a:gd name="T0" fmla="*/ 16 w 170"/>
                  <a:gd name="T1" fmla="*/ 175 h 205"/>
                  <a:gd name="T2" fmla="*/ 19 w 170"/>
                  <a:gd name="T3" fmla="*/ 167 h 205"/>
                  <a:gd name="T4" fmla="*/ 21 w 170"/>
                  <a:gd name="T5" fmla="*/ 150 h 205"/>
                  <a:gd name="T6" fmla="*/ 24 w 170"/>
                  <a:gd name="T7" fmla="*/ 146 h 205"/>
                  <a:gd name="T8" fmla="*/ 36 w 170"/>
                  <a:gd name="T9" fmla="*/ 133 h 205"/>
                  <a:gd name="T10" fmla="*/ 39 w 170"/>
                  <a:gd name="T11" fmla="*/ 128 h 205"/>
                  <a:gd name="T12" fmla="*/ 42 w 170"/>
                  <a:gd name="T13" fmla="*/ 119 h 205"/>
                  <a:gd name="T14" fmla="*/ 48 w 170"/>
                  <a:gd name="T15" fmla="*/ 113 h 205"/>
                  <a:gd name="T16" fmla="*/ 52 w 170"/>
                  <a:gd name="T17" fmla="*/ 110 h 205"/>
                  <a:gd name="T18" fmla="*/ 52 w 170"/>
                  <a:gd name="T19" fmla="*/ 105 h 205"/>
                  <a:gd name="T20" fmla="*/ 54 w 170"/>
                  <a:gd name="T21" fmla="*/ 96 h 205"/>
                  <a:gd name="T22" fmla="*/ 58 w 170"/>
                  <a:gd name="T23" fmla="*/ 92 h 205"/>
                  <a:gd name="T24" fmla="*/ 59 w 170"/>
                  <a:gd name="T25" fmla="*/ 85 h 205"/>
                  <a:gd name="T26" fmla="*/ 65 w 170"/>
                  <a:gd name="T27" fmla="*/ 81 h 205"/>
                  <a:gd name="T28" fmla="*/ 70 w 170"/>
                  <a:gd name="T29" fmla="*/ 75 h 205"/>
                  <a:gd name="T30" fmla="*/ 78 w 170"/>
                  <a:gd name="T31" fmla="*/ 69 h 205"/>
                  <a:gd name="T32" fmla="*/ 79 w 170"/>
                  <a:gd name="T33" fmla="*/ 64 h 205"/>
                  <a:gd name="T34" fmla="*/ 84 w 170"/>
                  <a:gd name="T35" fmla="*/ 63 h 205"/>
                  <a:gd name="T36" fmla="*/ 84 w 170"/>
                  <a:gd name="T37" fmla="*/ 59 h 205"/>
                  <a:gd name="T38" fmla="*/ 85 w 170"/>
                  <a:gd name="T39" fmla="*/ 58 h 205"/>
                  <a:gd name="T40" fmla="*/ 88 w 170"/>
                  <a:gd name="T41" fmla="*/ 54 h 205"/>
                  <a:gd name="T42" fmla="*/ 97 w 170"/>
                  <a:gd name="T43" fmla="*/ 44 h 205"/>
                  <a:gd name="T44" fmla="*/ 101 w 170"/>
                  <a:gd name="T45" fmla="*/ 40 h 205"/>
                  <a:gd name="T46" fmla="*/ 104 w 170"/>
                  <a:gd name="T47" fmla="*/ 37 h 205"/>
                  <a:gd name="T48" fmla="*/ 113 w 170"/>
                  <a:gd name="T49" fmla="*/ 29 h 205"/>
                  <a:gd name="T50" fmla="*/ 119 w 170"/>
                  <a:gd name="T51" fmla="*/ 33 h 205"/>
                  <a:gd name="T52" fmla="*/ 118 w 170"/>
                  <a:gd name="T53" fmla="*/ 25 h 205"/>
                  <a:gd name="T54" fmla="*/ 116 w 170"/>
                  <a:gd name="T55" fmla="*/ 18 h 205"/>
                  <a:gd name="T56" fmla="*/ 122 w 170"/>
                  <a:gd name="T57" fmla="*/ 16 h 205"/>
                  <a:gd name="T58" fmla="*/ 121 w 170"/>
                  <a:gd name="T59" fmla="*/ 13 h 205"/>
                  <a:gd name="T60" fmla="*/ 125 w 170"/>
                  <a:gd name="T61" fmla="*/ 13 h 205"/>
                  <a:gd name="T62" fmla="*/ 132 w 170"/>
                  <a:gd name="T63" fmla="*/ 16 h 205"/>
                  <a:gd name="T64" fmla="*/ 132 w 170"/>
                  <a:gd name="T65" fmla="*/ 8 h 205"/>
                  <a:gd name="T66" fmla="*/ 135 w 170"/>
                  <a:gd name="T67" fmla="*/ 10 h 205"/>
                  <a:gd name="T68" fmla="*/ 137 w 170"/>
                  <a:gd name="T69" fmla="*/ 4 h 205"/>
                  <a:gd name="T70" fmla="*/ 140 w 170"/>
                  <a:gd name="T71" fmla="*/ 2 h 205"/>
                  <a:gd name="T72" fmla="*/ 143 w 170"/>
                  <a:gd name="T73" fmla="*/ 10 h 205"/>
                  <a:gd name="T74" fmla="*/ 147 w 170"/>
                  <a:gd name="T75" fmla="*/ 2 h 205"/>
                  <a:gd name="T76" fmla="*/ 161 w 170"/>
                  <a:gd name="T77" fmla="*/ 7 h 205"/>
                  <a:gd name="T78" fmla="*/ 164 w 170"/>
                  <a:gd name="T79" fmla="*/ 7 h 205"/>
                  <a:gd name="T80" fmla="*/ 170 w 170"/>
                  <a:gd name="T81" fmla="*/ 5 h 205"/>
                  <a:gd name="T82" fmla="*/ 169 w 170"/>
                  <a:gd name="T83" fmla="*/ 10 h 205"/>
                  <a:gd name="T84" fmla="*/ 164 w 170"/>
                  <a:gd name="T85" fmla="*/ 9 h 205"/>
                  <a:gd name="T86" fmla="*/ 157 w 170"/>
                  <a:gd name="T87" fmla="*/ 16 h 205"/>
                  <a:gd name="T88" fmla="*/ 145 w 170"/>
                  <a:gd name="T89" fmla="*/ 29 h 205"/>
                  <a:gd name="T90" fmla="*/ 134 w 170"/>
                  <a:gd name="T91" fmla="*/ 38 h 205"/>
                  <a:gd name="T92" fmla="*/ 119 w 170"/>
                  <a:gd name="T93" fmla="*/ 56 h 205"/>
                  <a:gd name="T94" fmla="*/ 110 w 170"/>
                  <a:gd name="T95" fmla="*/ 66 h 205"/>
                  <a:gd name="T96" fmla="*/ 94 w 170"/>
                  <a:gd name="T97" fmla="*/ 86 h 205"/>
                  <a:gd name="T98" fmla="*/ 84 w 170"/>
                  <a:gd name="T99" fmla="*/ 94 h 205"/>
                  <a:gd name="T100" fmla="*/ 74 w 170"/>
                  <a:gd name="T101" fmla="*/ 105 h 205"/>
                  <a:gd name="T102" fmla="*/ 60 w 170"/>
                  <a:gd name="T103" fmla="*/ 136 h 205"/>
                  <a:gd name="T104" fmla="*/ 36 w 170"/>
                  <a:gd name="T105" fmla="*/ 165 h 205"/>
                  <a:gd name="T106" fmla="*/ 13 w 170"/>
                  <a:gd name="T107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70" h="205">
                    <a:moveTo>
                      <a:pt x="6" y="198"/>
                    </a:moveTo>
                    <a:cubicBezTo>
                      <a:pt x="0" y="193"/>
                      <a:pt x="8" y="192"/>
                      <a:pt x="6" y="187"/>
                    </a:cubicBezTo>
                    <a:cubicBezTo>
                      <a:pt x="6" y="186"/>
                      <a:pt x="9" y="189"/>
                      <a:pt x="9" y="187"/>
                    </a:cubicBezTo>
                    <a:cubicBezTo>
                      <a:pt x="5" y="182"/>
                      <a:pt x="11" y="179"/>
                      <a:pt x="16" y="177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8" y="178"/>
                      <a:pt x="15" y="175"/>
                      <a:pt x="16" y="175"/>
                    </a:cubicBezTo>
                    <a:cubicBezTo>
                      <a:pt x="17" y="175"/>
                      <a:pt x="17" y="175"/>
                      <a:pt x="18" y="176"/>
                    </a:cubicBezTo>
                    <a:cubicBezTo>
                      <a:pt x="16" y="174"/>
                      <a:pt x="18" y="174"/>
                      <a:pt x="16" y="173"/>
                    </a:cubicBezTo>
                    <a:cubicBezTo>
                      <a:pt x="17" y="173"/>
                      <a:pt x="19" y="174"/>
                      <a:pt x="20" y="174"/>
                    </a:cubicBezTo>
                    <a:cubicBezTo>
                      <a:pt x="18" y="172"/>
                      <a:pt x="18" y="172"/>
                      <a:pt x="18" y="172"/>
                    </a:cubicBezTo>
                    <a:cubicBezTo>
                      <a:pt x="13" y="168"/>
                      <a:pt x="20" y="170"/>
                      <a:pt x="18" y="167"/>
                    </a:cubicBezTo>
                    <a:cubicBezTo>
                      <a:pt x="18" y="167"/>
                      <a:pt x="19" y="167"/>
                      <a:pt x="19" y="167"/>
                    </a:cubicBezTo>
                    <a:cubicBezTo>
                      <a:pt x="17" y="163"/>
                      <a:pt x="20" y="160"/>
                      <a:pt x="20" y="157"/>
                    </a:cubicBezTo>
                    <a:cubicBezTo>
                      <a:pt x="21" y="158"/>
                      <a:pt x="22" y="158"/>
                      <a:pt x="23" y="159"/>
                    </a:cubicBezTo>
                    <a:cubicBezTo>
                      <a:pt x="21" y="157"/>
                      <a:pt x="21" y="156"/>
                      <a:pt x="21" y="155"/>
                    </a:cubicBezTo>
                    <a:cubicBezTo>
                      <a:pt x="24" y="156"/>
                      <a:pt x="20" y="153"/>
                      <a:pt x="21" y="152"/>
                    </a:cubicBezTo>
                    <a:cubicBezTo>
                      <a:pt x="22" y="153"/>
                      <a:pt x="22" y="153"/>
                      <a:pt x="22" y="153"/>
                    </a:cubicBezTo>
                    <a:cubicBezTo>
                      <a:pt x="20" y="151"/>
                      <a:pt x="24" y="153"/>
                      <a:pt x="21" y="150"/>
                    </a:cubicBezTo>
                    <a:cubicBezTo>
                      <a:pt x="23" y="151"/>
                      <a:pt x="23" y="151"/>
                      <a:pt x="23" y="151"/>
                    </a:cubicBezTo>
                    <a:cubicBezTo>
                      <a:pt x="20" y="149"/>
                      <a:pt x="26" y="151"/>
                      <a:pt x="24" y="150"/>
                    </a:cubicBezTo>
                    <a:cubicBezTo>
                      <a:pt x="24" y="149"/>
                      <a:pt x="24" y="149"/>
                      <a:pt x="24" y="149"/>
                    </a:cubicBezTo>
                    <a:cubicBezTo>
                      <a:pt x="23" y="148"/>
                      <a:pt x="25" y="149"/>
                      <a:pt x="25" y="148"/>
                    </a:cubicBezTo>
                    <a:cubicBezTo>
                      <a:pt x="25" y="149"/>
                      <a:pt x="25" y="149"/>
                      <a:pt x="25" y="149"/>
                    </a:cubicBezTo>
                    <a:cubicBezTo>
                      <a:pt x="25" y="147"/>
                      <a:pt x="27" y="147"/>
                      <a:pt x="24" y="146"/>
                    </a:cubicBezTo>
                    <a:cubicBezTo>
                      <a:pt x="27" y="147"/>
                      <a:pt x="25" y="147"/>
                      <a:pt x="28" y="149"/>
                    </a:cubicBezTo>
                    <a:cubicBezTo>
                      <a:pt x="28" y="144"/>
                      <a:pt x="30" y="140"/>
                      <a:pt x="33" y="137"/>
                    </a:cubicBezTo>
                    <a:cubicBezTo>
                      <a:pt x="34" y="137"/>
                      <a:pt x="34" y="137"/>
                      <a:pt x="35" y="138"/>
                    </a:cubicBezTo>
                    <a:cubicBezTo>
                      <a:pt x="35" y="137"/>
                      <a:pt x="36" y="136"/>
                      <a:pt x="35" y="135"/>
                    </a:cubicBezTo>
                    <a:cubicBezTo>
                      <a:pt x="35" y="135"/>
                      <a:pt x="36" y="135"/>
                      <a:pt x="36" y="135"/>
                    </a:cubicBezTo>
                    <a:cubicBezTo>
                      <a:pt x="38" y="135"/>
                      <a:pt x="34" y="133"/>
                      <a:pt x="36" y="133"/>
                    </a:cubicBezTo>
                    <a:cubicBezTo>
                      <a:pt x="36" y="134"/>
                      <a:pt x="37" y="134"/>
                      <a:pt x="38" y="135"/>
                    </a:cubicBezTo>
                    <a:cubicBezTo>
                      <a:pt x="36" y="133"/>
                      <a:pt x="37" y="132"/>
                      <a:pt x="37" y="131"/>
                    </a:cubicBezTo>
                    <a:cubicBezTo>
                      <a:pt x="37" y="131"/>
                      <a:pt x="38" y="132"/>
                      <a:pt x="38" y="132"/>
                    </a:cubicBezTo>
                    <a:cubicBezTo>
                      <a:pt x="37" y="130"/>
                      <a:pt x="40" y="131"/>
                      <a:pt x="39" y="130"/>
                    </a:cubicBezTo>
                    <a:cubicBezTo>
                      <a:pt x="40" y="131"/>
                      <a:pt x="40" y="131"/>
                      <a:pt x="40" y="131"/>
                    </a:cubicBezTo>
                    <a:cubicBezTo>
                      <a:pt x="43" y="131"/>
                      <a:pt x="37" y="129"/>
                      <a:pt x="39" y="128"/>
                    </a:cubicBezTo>
                    <a:cubicBezTo>
                      <a:pt x="39" y="129"/>
                      <a:pt x="40" y="129"/>
                      <a:pt x="40" y="130"/>
                    </a:cubicBezTo>
                    <a:cubicBezTo>
                      <a:pt x="38" y="127"/>
                      <a:pt x="40" y="126"/>
                      <a:pt x="40" y="125"/>
                    </a:cubicBezTo>
                    <a:cubicBezTo>
                      <a:pt x="40" y="125"/>
                      <a:pt x="41" y="125"/>
                      <a:pt x="41" y="125"/>
                    </a:cubicBezTo>
                    <a:cubicBezTo>
                      <a:pt x="41" y="124"/>
                      <a:pt x="42" y="124"/>
                      <a:pt x="42" y="122"/>
                    </a:cubicBezTo>
                    <a:cubicBezTo>
                      <a:pt x="43" y="122"/>
                      <a:pt x="45" y="124"/>
                      <a:pt x="45" y="123"/>
                    </a:cubicBezTo>
                    <a:cubicBezTo>
                      <a:pt x="43" y="121"/>
                      <a:pt x="45" y="120"/>
                      <a:pt x="42" y="119"/>
                    </a:cubicBezTo>
                    <a:cubicBezTo>
                      <a:pt x="43" y="118"/>
                      <a:pt x="45" y="118"/>
                      <a:pt x="44" y="116"/>
                    </a:cubicBezTo>
                    <a:cubicBezTo>
                      <a:pt x="45" y="118"/>
                      <a:pt x="48" y="118"/>
                      <a:pt x="48" y="119"/>
                    </a:cubicBezTo>
                    <a:cubicBezTo>
                      <a:pt x="50" y="120"/>
                      <a:pt x="50" y="120"/>
                      <a:pt x="50" y="120"/>
                    </a:cubicBezTo>
                    <a:cubicBezTo>
                      <a:pt x="51" y="121"/>
                      <a:pt x="49" y="120"/>
                      <a:pt x="51" y="121"/>
                    </a:cubicBezTo>
                    <a:cubicBezTo>
                      <a:pt x="51" y="121"/>
                      <a:pt x="50" y="119"/>
                      <a:pt x="51" y="119"/>
                    </a:cubicBezTo>
                    <a:cubicBezTo>
                      <a:pt x="50" y="117"/>
                      <a:pt x="47" y="114"/>
                      <a:pt x="48" y="113"/>
                    </a:cubicBezTo>
                    <a:cubicBezTo>
                      <a:pt x="48" y="114"/>
                      <a:pt x="51" y="115"/>
                      <a:pt x="51" y="116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9" y="112"/>
                      <a:pt x="49" y="111"/>
                    </a:cubicBezTo>
                    <a:cubicBezTo>
                      <a:pt x="48" y="110"/>
                      <a:pt x="48" y="110"/>
                      <a:pt x="47" y="109"/>
                    </a:cubicBezTo>
                    <a:cubicBezTo>
                      <a:pt x="48" y="109"/>
                      <a:pt x="47" y="107"/>
                      <a:pt x="50" y="109"/>
                    </a:cubicBezTo>
                    <a:cubicBezTo>
                      <a:pt x="52" y="110"/>
                      <a:pt x="50" y="110"/>
                      <a:pt x="52" y="110"/>
                    </a:cubicBezTo>
                    <a:cubicBezTo>
                      <a:pt x="52" y="110"/>
                      <a:pt x="51" y="109"/>
                      <a:pt x="52" y="108"/>
                    </a:cubicBezTo>
                    <a:cubicBezTo>
                      <a:pt x="52" y="108"/>
                      <a:pt x="52" y="108"/>
                      <a:pt x="52" y="108"/>
                    </a:cubicBezTo>
                    <a:cubicBezTo>
                      <a:pt x="53" y="108"/>
                      <a:pt x="52" y="106"/>
                      <a:pt x="50" y="106"/>
                    </a:cubicBezTo>
                    <a:cubicBezTo>
                      <a:pt x="50" y="106"/>
                      <a:pt x="52" y="107"/>
                      <a:pt x="51" y="107"/>
                    </a:cubicBezTo>
                    <a:cubicBezTo>
                      <a:pt x="49" y="105"/>
                      <a:pt x="49" y="104"/>
                      <a:pt x="50" y="103"/>
                    </a:cubicBezTo>
                    <a:cubicBezTo>
                      <a:pt x="50" y="104"/>
                      <a:pt x="51" y="104"/>
                      <a:pt x="52" y="105"/>
                    </a:cubicBezTo>
                    <a:cubicBezTo>
                      <a:pt x="50" y="103"/>
                      <a:pt x="50" y="101"/>
                      <a:pt x="50" y="100"/>
                    </a:cubicBezTo>
                    <a:cubicBezTo>
                      <a:pt x="49" y="99"/>
                      <a:pt x="52" y="102"/>
                      <a:pt x="51" y="101"/>
                    </a:cubicBezTo>
                    <a:cubicBezTo>
                      <a:pt x="54" y="102"/>
                      <a:pt x="51" y="97"/>
                      <a:pt x="54" y="98"/>
                    </a:cubicBezTo>
                    <a:cubicBezTo>
                      <a:pt x="54" y="98"/>
                      <a:pt x="52" y="97"/>
                      <a:pt x="52" y="97"/>
                    </a:cubicBezTo>
                    <a:cubicBezTo>
                      <a:pt x="53" y="96"/>
                      <a:pt x="55" y="98"/>
                      <a:pt x="54" y="97"/>
                    </a:cubicBezTo>
                    <a:cubicBezTo>
                      <a:pt x="56" y="98"/>
                      <a:pt x="54" y="96"/>
                      <a:pt x="54" y="96"/>
                    </a:cubicBezTo>
                    <a:cubicBezTo>
                      <a:pt x="54" y="95"/>
                      <a:pt x="55" y="96"/>
                      <a:pt x="55" y="96"/>
                    </a:cubicBezTo>
                    <a:cubicBezTo>
                      <a:pt x="54" y="95"/>
                      <a:pt x="54" y="92"/>
                      <a:pt x="57" y="92"/>
                    </a:cubicBezTo>
                    <a:cubicBezTo>
                      <a:pt x="56" y="91"/>
                      <a:pt x="55" y="89"/>
                      <a:pt x="55" y="88"/>
                    </a:cubicBezTo>
                    <a:cubicBezTo>
                      <a:pt x="57" y="90"/>
                      <a:pt x="57" y="90"/>
                      <a:pt x="57" y="90"/>
                    </a:cubicBezTo>
                    <a:cubicBezTo>
                      <a:pt x="58" y="90"/>
                      <a:pt x="58" y="89"/>
                      <a:pt x="59" y="90"/>
                    </a:cubicBezTo>
                    <a:cubicBezTo>
                      <a:pt x="57" y="88"/>
                      <a:pt x="59" y="94"/>
                      <a:pt x="58" y="92"/>
                    </a:cubicBezTo>
                    <a:cubicBezTo>
                      <a:pt x="60" y="93"/>
                      <a:pt x="56" y="88"/>
                      <a:pt x="58" y="90"/>
                    </a:cubicBezTo>
                    <a:cubicBezTo>
                      <a:pt x="59" y="90"/>
                      <a:pt x="57" y="88"/>
                      <a:pt x="59" y="88"/>
                    </a:cubicBezTo>
                    <a:cubicBezTo>
                      <a:pt x="59" y="88"/>
                      <a:pt x="61" y="91"/>
                      <a:pt x="62" y="90"/>
                    </a:cubicBezTo>
                    <a:cubicBezTo>
                      <a:pt x="62" y="89"/>
                      <a:pt x="61" y="89"/>
                      <a:pt x="61" y="88"/>
                    </a:cubicBezTo>
                    <a:cubicBezTo>
                      <a:pt x="61" y="87"/>
                      <a:pt x="61" y="87"/>
                      <a:pt x="61" y="87"/>
                    </a:cubicBezTo>
                    <a:cubicBezTo>
                      <a:pt x="59" y="86"/>
                      <a:pt x="61" y="87"/>
                      <a:pt x="59" y="85"/>
                    </a:cubicBezTo>
                    <a:cubicBezTo>
                      <a:pt x="61" y="86"/>
                      <a:pt x="59" y="84"/>
                      <a:pt x="62" y="86"/>
                    </a:cubicBezTo>
                    <a:cubicBezTo>
                      <a:pt x="64" y="88"/>
                      <a:pt x="64" y="88"/>
                      <a:pt x="64" y="88"/>
                    </a:cubicBezTo>
                    <a:cubicBezTo>
                      <a:pt x="64" y="87"/>
                      <a:pt x="62" y="85"/>
                      <a:pt x="62" y="84"/>
                    </a:cubicBezTo>
                    <a:cubicBezTo>
                      <a:pt x="62" y="84"/>
                      <a:pt x="62" y="85"/>
                      <a:pt x="63" y="85"/>
                    </a:cubicBezTo>
                    <a:cubicBezTo>
                      <a:pt x="60" y="82"/>
                      <a:pt x="64" y="84"/>
                      <a:pt x="61" y="82"/>
                    </a:cubicBezTo>
                    <a:cubicBezTo>
                      <a:pt x="63" y="82"/>
                      <a:pt x="63" y="80"/>
                      <a:pt x="65" y="81"/>
                    </a:cubicBezTo>
                    <a:cubicBezTo>
                      <a:pt x="65" y="80"/>
                      <a:pt x="64" y="79"/>
                      <a:pt x="65" y="78"/>
                    </a:cubicBezTo>
                    <a:cubicBezTo>
                      <a:pt x="66" y="79"/>
                      <a:pt x="66" y="79"/>
                      <a:pt x="66" y="80"/>
                    </a:cubicBezTo>
                    <a:cubicBezTo>
                      <a:pt x="67" y="80"/>
                      <a:pt x="67" y="79"/>
                      <a:pt x="67" y="78"/>
                    </a:cubicBezTo>
                    <a:cubicBezTo>
                      <a:pt x="67" y="79"/>
                      <a:pt x="69" y="79"/>
                      <a:pt x="71" y="80"/>
                    </a:cubicBezTo>
                    <a:cubicBezTo>
                      <a:pt x="70" y="78"/>
                      <a:pt x="68" y="77"/>
                      <a:pt x="67" y="76"/>
                    </a:cubicBezTo>
                    <a:cubicBezTo>
                      <a:pt x="71" y="78"/>
                      <a:pt x="67" y="73"/>
                      <a:pt x="70" y="75"/>
                    </a:cubicBezTo>
                    <a:cubicBezTo>
                      <a:pt x="70" y="75"/>
                      <a:pt x="71" y="77"/>
                      <a:pt x="72" y="77"/>
                    </a:cubicBezTo>
                    <a:cubicBezTo>
                      <a:pt x="75" y="79"/>
                      <a:pt x="70" y="74"/>
                      <a:pt x="73" y="74"/>
                    </a:cubicBezTo>
                    <a:cubicBezTo>
                      <a:pt x="70" y="72"/>
                      <a:pt x="70" y="72"/>
                      <a:pt x="70" y="72"/>
                    </a:cubicBezTo>
                    <a:cubicBezTo>
                      <a:pt x="72" y="73"/>
                      <a:pt x="69" y="70"/>
                      <a:pt x="72" y="72"/>
                    </a:cubicBezTo>
                    <a:cubicBezTo>
                      <a:pt x="71" y="71"/>
                      <a:pt x="74" y="72"/>
                      <a:pt x="71" y="70"/>
                    </a:cubicBezTo>
                    <a:cubicBezTo>
                      <a:pt x="74" y="71"/>
                      <a:pt x="73" y="66"/>
                      <a:pt x="78" y="69"/>
                    </a:cubicBezTo>
                    <a:cubicBezTo>
                      <a:pt x="78" y="68"/>
                      <a:pt x="78" y="68"/>
                      <a:pt x="77" y="67"/>
                    </a:cubicBezTo>
                    <a:cubicBezTo>
                      <a:pt x="75" y="66"/>
                      <a:pt x="78" y="68"/>
                      <a:pt x="77" y="68"/>
                    </a:cubicBezTo>
                    <a:cubicBezTo>
                      <a:pt x="77" y="67"/>
                      <a:pt x="76" y="67"/>
                      <a:pt x="76" y="67"/>
                    </a:cubicBezTo>
                    <a:cubicBezTo>
                      <a:pt x="77" y="67"/>
                      <a:pt x="77" y="66"/>
                      <a:pt x="79" y="69"/>
                    </a:cubicBezTo>
                    <a:cubicBezTo>
                      <a:pt x="81" y="69"/>
                      <a:pt x="76" y="64"/>
                      <a:pt x="78" y="64"/>
                    </a:cubicBezTo>
                    <a:cubicBezTo>
                      <a:pt x="79" y="65"/>
                      <a:pt x="79" y="65"/>
                      <a:pt x="79" y="64"/>
                    </a:cubicBezTo>
                    <a:cubicBezTo>
                      <a:pt x="78" y="62"/>
                      <a:pt x="78" y="62"/>
                      <a:pt x="78" y="62"/>
                    </a:cubicBezTo>
                    <a:cubicBezTo>
                      <a:pt x="79" y="62"/>
                      <a:pt x="81" y="64"/>
                      <a:pt x="82" y="65"/>
                    </a:cubicBezTo>
                    <a:cubicBezTo>
                      <a:pt x="82" y="65"/>
                      <a:pt x="83" y="64"/>
                      <a:pt x="82" y="63"/>
                    </a:cubicBezTo>
                    <a:cubicBezTo>
                      <a:pt x="84" y="65"/>
                      <a:pt x="84" y="65"/>
                      <a:pt x="84" y="65"/>
                    </a:cubicBezTo>
                    <a:cubicBezTo>
                      <a:pt x="83" y="63"/>
                      <a:pt x="84" y="63"/>
                      <a:pt x="83" y="63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5" y="64"/>
                      <a:pt x="84" y="63"/>
                      <a:pt x="84" y="63"/>
                    </a:cubicBezTo>
                    <a:cubicBezTo>
                      <a:pt x="83" y="62"/>
                      <a:pt x="83" y="62"/>
                      <a:pt x="82" y="62"/>
                    </a:cubicBezTo>
                    <a:cubicBezTo>
                      <a:pt x="81" y="61"/>
                      <a:pt x="82" y="61"/>
                      <a:pt x="81" y="60"/>
                    </a:cubicBezTo>
                    <a:cubicBezTo>
                      <a:pt x="83" y="61"/>
                      <a:pt x="83" y="60"/>
                      <a:pt x="83" y="60"/>
                    </a:cubicBezTo>
                    <a:cubicBezTo>
                      <a:pt x="84" y="60"/>
                      <a:pt x="82" y="58"/>
                      <a:pt x="83" y="58"/>
                    </a:cubicBezTo>
                    <a:cubicBezTo>
                      <a:pt x="83" y="59"/>
                      <a:pt x="83" y="58"/>
                      <a:pt x="84" y="59"/>
                    </a:cubicBezTo>
                    <a:cubicBezTo>
                      <a:pt x="84" y="59"/>
                      <a:pt x="83" y="58"/>
                      <a:pt x="84" y="59"/>
                    </a:cubicBezTo>
                    <a:cubicBezTo>
                      <a:pt x="85" y="60"/>
                      <a:pt x="86" y="61"/>
                      <a:pt x="85" y="60"/>
                    </a:cubicBezTo>
                    <a:cubicBezTo>
                      <a:pt x="85" y="58"/>
                      <a:pt x="82" y="57"/>
                      <a:pt x="84" y="57"/>
                    </a:cubicBezTo>
                    <a:cubicBezTo>
                      <a:pt x="84" y="57"/>
                      <a:pt x="85" y="58"/>
                      <a:pt x="85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85" y="58"/>
                      <a:pt x="85" y="58"/>
                      <a:pt x="85" y="58"/>
                    </a:cubicBezTo>
                    <a:cubicBezTo>
                      <a:pt x="85" y="58"/>
                      <a:pt x="86" y="58"/>
                      <a:pt x="86" y="58"/>
                    </a:cubicBezTo>
                    <a:cubicBezTo>
                      <a:pt x="84" y="56"/>
                      <a:pt x="86" y="57"/>
                      <a:pt x="85" y="55"/>
                    </a:cubicBezTo>
                    <a:cubicBezTo>
                      <a:pt x="85" y="54"/>
                      <a:pt x="86" y="55"/>
                      <a:pt x="87" y="55"/>
                    </a:cubicBezTo>
                    <a:cubicBezTo>
                      <a:pt x="87" y="55"/>
                      <a:pt x="87" y="55"/>
                      <a:pt x="87" y="55"/>
                    </a:cubicBezTo>
                    <a:cubicBezTo>
                      <a:pt x="88" y="56"/>
                      <a:pt x="88" y="55"/>
                      <a:pt x="87" y="53"/>
                    </a:cubicBezTo>
                    <a:cubicBezTo>
                      <a:pt x="88" y="54"/>
                      <a:pt x="88" y="54"/>
                      <a:pt x="88" y="54"/>
                    </a:cubicBezTo>
                    <a:cubicBezTo>
                      <a:pt x="88" y="54"/>
                      <a:pt x="88" y="53"/>
                      <a:pt x="88" y="52"/>
                    </a:cubicBezTo>
                    <a:cubicBezTo>
                      <a:pt x="89" y="52"/>
                      <a:pt x="93" y="57"/>
                      <a:pt x="92" y="55"/>
                    </a:cubicBezTo>
                    <a:cubicBezTo>
                      <a:pt x="92" y="54"/>
                      <a:pt x="90" y="51"/>
                      <a:pt x="89" y="50"/>
                    </a:cubicBezTo>
                    <a:cubicBezTo>
                      <a:pt x="91" y="50"/>
                      <a:pt x="90" y="47"/>
                      <a:pt x="93" y="48"/>
                    </a:cubicBezTo>
                    <a:cubicBezTo>
                      <a:pt x="92" y="48"/>
                      <a:pt x="92" y="47"/>
                      <a:pt x="92" y="47"/>
                    </a:cubicBezTo>
                    <a:cubicBezTo>
                      <a:pt x="94" y="46"/>
                      <a:pt x="93" y="42"/>
                      <a:pt x="97" y="44"/>
                    </a:cubicBezTo>
                    <a:cubicBezTo>
                      <a:pt x="97" y="45"/>
                      <a:pt x="98" y="45"/>
                      <a:pt x="99" y="46"/>
                    </a:cubicBezTo>
                    <a:cubicBezTo>
                      <a:pt x="98" y="45"/>
                      <a:pt x="101" y="47"/>
                      <a:pt x="99" y="45"/>
                    </a:cubicBezTo>
                    <a:cubicBezTo>
                      <a:pt x="98" y="43"/>
                      <a:pt x="97" y="43"/>
                      <a:pt x="96" y="43"/>
                    </a:cubicBezTo>
                    <a:cubicBezTo>
                      <a:pt x="96" y="41"/>
                      <a:pt x="97" y="40"/>
                      <a:pt x="99" y="41"/>
                    </a:cubicBezTo>
                    <a:cubicBezTo>
                      <a:pt x="98" y="40"/>
                      <a:pt x="98" y="40"/>
                      <a:pt x="98" y="39"/>
                    </a:cubicBezTo>
                    <a:cubicBezTo>
                      <a:pt x="100" y="41"/>
                      <a:pt x="101" y="41"/>
                      <a:pt x="101" y="40"/>
                    </a:cubicBezTo>
                    <a:cubicBezTo>
                      <a:pt x="99" y="38"/>
                      <a:pt x="99" y="38"/>
                      <a:pt x="99" y="38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101" y="39"/>
                      <a:pt x="99" y="36"/>
                      <a:pt x="100" y="37"/>
                    </a:cubicBezTo>
                    <a:cubicBezTo>
                      <a:pt x="101" y="38"/>
                      <a:pt x="101" y="38"/>
                      <a:pt x="102" y="39"/>
                    </a:cubicBezTo>
                    <a:cubicBezTo>
                      <a:pt x="101" y="37"/>
                      <a:pt x="100" y="35"/>
                      <a:pt x="102" y="35"/>
                    </a:cubicBezTo>
                    <a:cubicBezTo>
                      <a:pt x="104" y="37"/>
                      <a:pt x="104" y="37"/>
                      <a:pt x="104" y="37"/>
                    </a:cubicBezTo>
                    <a:cubicBezTo>
                      <a:pt x="104" y="36"/>
                      <a:pt x="103" y="35"/>
                      <a:pt x="102" y="35"/>
                    </a:cubicBezTo>
                    <a:cubicBezTo>
                      <a:pt x="104" y="35"/>
                      <a:pt x="105" y="34"/>
                      <a:pt x="107" y="36"/>
                    </a:cubicBezTo>
                    <a:cubicBezTo>
                      <a:pt x="105" y="30"/>
                      <a:pt x="107" y="28"/>
                      <a:pt x="109" y="27"/>
                    </a:cubicBezTo>
                    <a:cubicBezTo>
                      <a:pt x="110" y="28"/>
                      <a:pt x="110" y="28"/>
                      <a:pt x="110" y="28"/>
                    </a:cubicBezTo>
                    <a:cubicBezTo>
                      <a:pt x="112" y="28"/>
                      <a:pt x="109" y="26"/>
                      <a:pt x="110" y="26"/>
                    </a:cubicBezTo>
                    <a:cubicBezTo>
                      <a:pt x="111" y="27"/>
                      <a:pt x="112" y="28"/>
                      <a:pt x="113" y="29"/>
                    </a:cubicBezTo>
                    <a:cubicBezTo>
                      <a:pt x="114" y="30"/>
                      <a:pt x="112" y="27"/>
                      <a:pt x="112" y="26"/>
                    </a:cubicBezTo>
                    <a:cubicBezTo>
                      <a:pt x="111" y="24"/>
                      <a:pt x="113" y="27"/>
                      <a:pt x="111" y="25"/>
                    </a:cubicBezTo>
                    <a:cubicBezTo>
                      <a:pt x="111" y="25"/>
                      <a:pt x="113" y="25"/>
                      <a:pt x="111" y="23"/>
                    </a:cubicBezTo>
                    <a:cubicBezTo>
                      <a:pt x="112" y="24"/>
                      <a:pt x="114" y="26"/>
                      <a:pt x="114" y="27"/>
                    </a:cubicBezTo>
                    <a:cubicBezTo>
                      <a:pt x="114" y="25"/>
                      <a:pt x="114" y="25"/>
                      <a:pt x="114" y="25"/>
                    </a:cubicBezTo>
                    <a:cubicBezTo>
                      <a:pt x="116" y="27"/>
                      <a:pt x="116" y="31"/>
                      <a:pt x="119" y="33"/>
                    </a:cubicBezTo>
                    <a:cubicBezTo>
                      <a:pt x="119" y="32"/>
                      <a:pt x="119" y="32"/>
                      <a:pt x="119" y="32"/>
                    </a:cubicBezTo>
                    <a:cubicBezTo>
                      <a:pt x="122" y="34"/>
                      <a:pt x="120" y="36"/>
                      <a:pt x="122" y="36"/>
                    </a:cubicBezTo>
                    <a:cubicBezTo>
                      <a:pt x="122" y="34"/>
                      <a:pt x="119" y="31"/>
                      <a:pt x="118" y="30"/>
                    </a:cubicBezTo>
                    <a:cubicBezTo>
                      <a:pt x="119" y="29"/>
                      <a:pt x="115" y="25"/>
                      <a:pt x="116" y="24"/>
                    </a:cubicBezTo>
                    <a:cubicBezTo>
                      <a:pt x="117" y="25"/>
                      <a:pt x="115" y="25"/>
                      <a:pt x="117" y="27"/>
                    </a:cubicBezTo>
                    <a:cubicBezTo>
                      <a:pt x="119" y="28"/>
                      <a:pt x="117" y="25"/>
                      <a:pt x="118" y="25"/>
                    </a:cubicBezTo>
                    <a:cubicBezTo>
                      <a:pt x="117" y="25"/>
                      <a:pt x="115" y="22"/>
                      <a:pt x="115" y="22"/>
                    </a:cubicBezTo>
                    <a:cubicBezTo>
                      <a:pt x="117" y="22"/>
                      <a:pt x="117" y="24"/>
                      <a:pt x="118" y="24"/>
                    </a:cubicBezTo>
                    <a:cubicBezTo>
                      <a:pt x="117" y="22"/>
                      <a:pt x="117" y="21"/>
                      <a:pt x="115" y="21"/>
                    </a:cubicBezTo>
                    <a:cubicBezTo>
                      <a:pt x="113" y="18"/>
                      <a:pt x="117" y="21"/>
                      <a:pt x="116" y="18"/>
                    </a:cubicBezTo>
                    <a:cubicBezTo>
                      <a:pt x="117" y="20"/>
                      <a:pt x="118" y="23"/>
                      <a:pt x="120" y="24"/>
                    </a:cubicBezTo>
                    <a:cubicBezTo>
                      <a:pt x="118" y="22"/>
                      <a:pt x="119" y="20"/>
                      <a:pt x="116" y="18"/>
                    </a:cubicBezTo>
                    <a:cubicBezTo>
                      <a:pt x="117" y="18"/>
                      <a:pt x="118" y="20"/>
                      <a:pt x="119" y="21"/>
                    </a:cubicBezTo>
                    <a:cubicBezTo>
                      <a:pt x="120" y="22"/>
                      <a:pt x="117" y="16"/>
                      <a:pt x="120" y="20"/>
                    </a:cubicBezTo>
                    <a:cubicBezTo>
                      <a:pt x="119" y="18"/>
                      <a:pt x="119" y="18"/>
                      <a:pt x="119" y="18"/>
                    </a:cubicBezTo>
                    <a:cubicBezTo>
                      <a:pt x="120" y="19"/>
                      <a:pt x="120" y="19"/>
                      <a:pt x="121" y="20"/>
                    </a:cubicBezTo>
                    <a:cubicBezTo>
                      <a:pt x="122" y="19"/>
                      <a:pt x="121" y="16"/>
                      <a:pt x="123" y="19"/>
                    </a:cubicBezTo>
                    <a:cubicBezTo>
                      <a:pt x="123" y="19"/>
                      <a:pt x="124" y="18"/>
                      <a:pt x="122" y="16"/>
                    </a:cubicBezTo>
                    <a:cubicBezTo>
                      <a:pt x="120" y="15"/>
                      <a:pt x="122" y="18"/>
                      <a:pt x="120" y="16"/>
                    </a:cubicBezTo>
                    <a:cubicBezTo>
                      <a:pt x="122" y="18"/>
                      <a:pt x="121" y="15"/>
                      <a:pt x="120" y="14"/>
                    </a:cubicBezTo>
                    <a:cubicBezTo>
                      <a:pt x="121" y="15"/>
                      <a:pt x="121" y="15"/>
                      <a:pt x="121" y="15"/>
                    </a:cubicBezTo>
                    <a:cubicBezTo>
                      <a:pt x="121" y="14"/>
                      <a:pt x="122" y="14"/>
                      <a:pt x="121" y="13"/>
                    </a:cubicBezTo>
                    <a:cubicBezTo>
                      <a:pt x="121" y="14"/>
                      <a:pt x="122" y="14"/>
                      <a:pt x="122" y="14"/>
                    </a:cubicBezTo>
                    <a:cubicBezTo>
                      <a:pt x="121" y="13"/>
                      <a:pt x="121" y="13"/>
                      <a:pt x="121" y="13"/>
                    </a:cubicBezTo>
                    <a:cubicBezTo>
                      <a:pt x="122" y="11"/>
                      <a:pt x="124" y="15"/>
                      <a:pt x="124" y="14"/>
                    </a:cubicBezTo>
                    <a:cubicBezTo>
                      <a:pt x="125" y="16"/>
                      <a:pt x="125" y="16"/>
                      <a:pt x="125" y="16"/>
                    </a:cubicBezTo>
                    <a:cubicBezTo>
                      <a:pt x="125" y="16"/>
                      <a:pt x="126" y="17"/>
                      <a:pt x="126" y="16"/>
                    </a:cubicBezTo>
                    <a:cubicBezTo>
                      <a:pt x="125" y="15"/>
                      <a:pt x="124" y="12"/>
                      <a:pt x="123" y="11"/>
                    </a:cubicBezTo>
                    <a:cubicBezTo>
                      <a:pt x="123" y="10"/>
                      <a:pt x="125" y="13"/>
                      <a:pt x="124" y="11"/>
                    </a:cubicBezTo>
                    <a:cubicBezTo>
                      <a:pt x="125" y="13"/>
                      <a:pt x="125" y="13"/>
                      <a:pt x="125" y="13"/>
                    </a:cubicBezTo>
                    <a:cubicBezTo>
                      <a:pt x="125" y="14"/>
                      <a:pt x="127" y="16"/>
                      <a:pt x="128" y="15"/>
                    </a:cubicBezTo>
                    <a:cubicBezTo>
                      <a:pt x="128" y="14"/>
                      <a:pt x="127" y="11"/>
                      <a:pt x="125" y="11"/>
                    </a:cubicBezTo>
                    <a:cubicBezTo>
                      <a:pt x="126" y="11"/>
                      <a:pt x="127" y="11"/>
                      <a:pt x="127" y="13"/>
                    </a:cubicBezTo>
                    <a:cubicBezTo>
                      <a:pt x="128" y="12"/>
                      <a:pt x="126" y="11"/>
                      <a:pt x="126" y="10"/>
                    </a:cubicBezTo>
                    <a:cubicBezTo>
                      <a:pt x="127" y="10"/>
                      <a:pt x="129" y="11"/>
                      <a:pt x="131" y="13"/>
                    </a:cubicBezTo>
                    <a:cubicBezTo>
                      <a:pt x="132" y="16"/>
                      <a:pt x="132" y="16"/>
                      <a:pt x="132" y="16"/>
                    </a:cubicBezTo>
                    <a:cubicBezTo>
                      <a:pt x="132" y="16"/>
                      <a:pt x="132" y="16"/>
                      <a:pt x="132" y="16"/>
                    </a:cubicBezTo>
                    <a:cubicBezTo>
                      <a:pt x="133" y="18"/>
                      <a:pt x="134" y="17"/>
                      <a:pt x="135" y="20"/>
                    </a:cubicBezTo>
                    <a:cubicBezTo>
                      <a:pt x="136" y="20"/>
                      <a:pt x="135" y="19"/>
                      <a:pt x="135" y="18"/>
                    </a:cubicBezTo>
                    <a:cubicBezTo>
                      <a:pt x="132" y="15"/>
                      <a:pt x="133" y="12"/>
                      <a:pt x="130" y="9"/>
                    </a:cubicBezTo>
                    <a:cubicBezTo>
                      <a:pt x="131" y="7"/>
                      <a:pt x="136" y="17"/>
                      <a:pt x="134" y="11"/>
                    </a:cubicBezTo>
                    <a:cubicBezTo>
                      <a:pt x="133" y="10"/>
                      <a:pt x="132" y="7"/>
                      <a:pt x="132" y="8"/>
                    </a:cubicBezTo>
                    <a:cubicBezTo>
                      <a:pt x="133" y="8"/>
                      <a:pt x="130" y="5"/>
                      <a:pt x="132" y="5"/>
                    </a:cubicBezTo>
                    <a:cubicBezTo>
                      <a:pt x="132" y="7"/>
                      <a:pt x="135" y="8"/>
                      <a:pt x="135" y="11"/>
                    </a:cubicBezTo>
                    <a:cubicBezTo>
                      <a:pt x="135" y="10"/>
                      <a:pt x="134" y="10"/>
                      <a:pt x="134" y="11"/>
                    </a:cubicBezTo>
                    <a:cubicBezTo>
                      <a:pt x="136" y="12"/>
                      <a:pt x="137" y="14"/>
                      <a:pt x="137" y="14"/>
                    </a:cubicBezTo>
                    <a:cubicBezTo>
                      <a:pt x="138" y="13"/>
                      <a:pt x="138" y="13"/>
                      <a:pt x="137" y="11"/>
                    </a:cubicBezTo>
                    <a:cubicBezTo>
                      <a:pt x="136" y="9"/>
                      <a:pt x="136" y="12"/>
                      <a:pt x="135" y="10"/>
                    </a:cubicBezTo>
                    <a:cubicBezTo>
                      <a:pt x="136" y="8"/>
                      <a:pt x="138" y="11"/>
                      <a:pt x="136" y="7"/>
                    </a:cubicBezTo>
                    <a:cubicBezTo>
                      <a:pt x="136" y="8"/>
                      <a:pt x="134" y="6"/>
                      <a:pt x="133" y="5"/>
                    </a:cubicBezTo>
                    <a:cubicBezTo>
                      <a:pt x="134" y="3"/>
                      <a:pt x="134" y="3"/>
                      <a:pt x="134" y="3"/>
                    </a:cubicBezTo>
                    <a:cubicBezTo>
                      <a:pt x="134" y="5"/>
                      <a:pt x="134" y="5"/>
                      <a:pt x="134" y="5"/>
                    </a:cubicBezTo>
                    <a:cubicBezTo>
                      <a:pt x="136" y="5"/>
                      <a:pt x="133" y="2"/>
                      <a:pt x="134" y="2"/>
                    </a:cubicBezTo>
                    <a:cubicBezTo>
                      <a:pt x="137" y="4"/>
                      <a:pt x="137" y="4"/>
                      <a:pt x="137" y="4"/>
                    </a:cubicBezTo>
                    <a:cubicBezTo>
                      <a:pt x="138" y="7"/>
                      <a:pt x="134" y="4"/>
                      <a:pt x="137" y="8"/>
                    </a:cubicBezTo>
                    <a:cubicBezTo>
                      <a:pt x="138" y="7"/>
                      <a:pt x="137" y="5"/>
                      <a:pt x="138" y="6"/>
                    </a:cubicBezTo>
                    <a:cubicBezTo>
                      <a:pt x="138" y="6"/>
                      <a:pt x="138" y="7"/>
                      <a:pt x="138" y="7"/>
                    </a:cubicBezTo>
                    <a:cubicBezTo>
                      <a:pt x="138" y="7"/>
                      <a:pt x="142" y="12"/>
                      <a:pt x="141" y="8"/>
                    </a:cubicBezTo>
                    <a:cubicBezTo>
                      <a:pt x="141" y="7"/>
                      <a:pt x="140" y="7"/>
                      <a:pt x="139" y="5"/>
                    </a:cubicBezTo>
                    <a:cubicBezTo>
                      <a:pt x="140" y="4"/>
                      <a:pt x="140" y="3"/>
                      <a:pt x="140" y="2"/>
                    </a:cubicBezTo>
                    <a:cubicBezTo>
                      <a:pt x="142" y="5"/>
                      <a:pt x="142" y="1"/>
                      <a:pt x="143" y="5"/>
                    </a:cubicBezTo>
                    <a:cubicBezTo>
                      <a:pt x="141" y="3"/>
                      <a:pt x="140" y="4"/>
                      <a:pt x="141" y="7"/>
                    </a:cubicBezTo>
                    <a:cubicBezTo>
                      <a:pt x="143" y="10"/>
                      <a:pt x="140" y="7"/>
                      <a:pt x="142" y="11"/>
                    </a:cubicBezTo>
                    <a:cubicBezTo>
                      <a:pt x="142" y="10"/>
                      <a:pt x="144" y="13"/>
                      <a:pt x="146" y="15"/>
                    </a:cubicBezTo>
                    <a:cubicBezTo>
                      <a:pt x="146" y="15"/>
                      <a:pt x="146" y="14"/>
                      <a:pt x="146" y="14"/>
                    </a:cubicBezTo>
                    <a:cubicBezTo>
                      <a:pt x="145" y="12"/>
                      <a:pt x="144" y="12"/>
                      <a:pt x="143" y="10"/>
                    </a:cubicBezTo>
                    <a:cubicBezTo>
                      <a:pt x="144" y="10"/>
                      <a:pt x="145" y="8"/>
                      <a:pt x="144" y="6"/>
                    </a:cubicBezTo>
                    <a:cubicBezTo>
                      <a:pt x="145" y="7"/>
                      <a:pt x="146" y="9"/>
                      <a:pt x="146" y="9"/>
                    </a:cubicBezTo>
                    <a:cubicBezTo>
                      <a:pt x="147" y="8"/>
                      <a:pt x="148" y="8"/>
                      <a:pt x="150" y="8"/>
                    </a:cubicBezTo>
                    <a:cubicBezTo>
                      <a:pt x="147" y="5"/>
                      <a:pt x="151" y="6"/>
                      <a:pt x="149" y="4"/>
                    </a:cubicBezTo>
                    <a:cubicBezTo>
                      <a:pt x="148" y="3"/>
                      <a:pt x="146" y="1"/>
                      <a:pt x="145" y="0"/>
                    </a:cubicBezTo>
                    <a:cubicBezTo>
                      <a:pt x="146" y="0"/>
                      <a:pt x="146" y="1"/>
                      <a:pt x="147" y="2"/>
                    </a:cubicBezTo>
                    <a:cubicBezTo>
                      <a:pt x="146" y="0"/>
                      <a:pt x="149" y="4"/>
                      <a:pt x="148" y="1"/>
                    </a:cubicBezTo>
                    <a:cubicBezTo>
                      <a:pt x="147" y="3"/>
                      <a:pt x="150" y="5"/>
                      <a:pt x="151" y="8"/>
                    </a:cubicBezTo>
                    <a:cubicBezTo>
                      <a:pt x="151" y="6"/>
                      <a:pt x="152" y="10"/>
                      <a:pt x="153" y="9"/>
                    </a:cubicBezTo>
                    <a:cubicBezTo>
                      <a:pt x="153" y="7"/>
                      <a:pt x="153" y="6"/>
                      <a:pt x="154" y="5"/>
                    </a:cubicBezTo>
                    <a:cubicBezTo>
                      <a:pt x="156" y="6"/>
                      <a:pt x="157" y="3"/>
                      <a:pt x="158" y="2"/>
                    </a:cubicBezTo>
                    <a:cubicBezTo>
                      <a:pt x="159" y="4"/>
                      <a:pt x="160" y="7"/>
                      <a:pt x="161" y="7"/>
                    </a:cubicBezTo>
                    <a:cubicBezTo>
                      <a:pt x="162" y="7"/>
                      <a:pt x="159" y="4"/>
                      <a:pt x="161" y="5"/>
                    </a:cubicBezTo>
                    <a:cubicBezTo>
                      <a:pt x="161" y="6"/>
                      <a:pt x="161" y="6"/>
                      <a:pt x="161" y="6"/>
                    </a:cubicBezTo>
                    <a:cubicBezTo>
                      <a:pt x="161" y="5"/>
                      <a:pt x="163" y="7"/>
                      <a:pt x="162" y="2"/>
                    </a:cubicBezTo>
                    <a:cubicBezTo>
                      <a:pt x="163" y="6"/>
                      <a:pt x="163" y="6"/>
                      <a:pt x="163" y="6"/>
                    </a:cubicBezTo>
                    <a:cubicBezTo>
                      <a:pt x="163" y="6"/>
                      <a:pt x="163" y="5"/>
                      <a:pt x="163" y="5"/>
                    </a:cubicBezTo>
                    <a:cubicBezTo>
                      <a:pt x="164" y="6"/>
                      <a:pt x="164" y="7"/>
                      <a:pt x="164" y="7"/>
                    </a:cubicBezTo>
                    <a:cubicBezTo>
                      <a:pt x="166" y="9"/>
                      <a:pt x="165" y="7"/>
                      <a:pt x="166" y="6"/>
                    </a:cubicBezTo>
                    <a:cubicBezTo>
                      <a:pt x="165" y="4"/>
                      <a:pt x="165" y="4"/>
                      <a:pt x="165" y="4"/>
                    </a:cubicBezTo>
                    <a:cubicBezTo>
                      <a:pt x="165" y="2"/>
                      <a:pt x="167" y="4"/>
                      <a:pt x="168" y="3"/>
                    </a:cubicBezTo>
                    <a:cubicBezTo>
                      <a:pt x="169" y="5"/>
                      <a:pt x="169" y="5"/>
                      <a:pt x="169" y="5"/>
                    </a:cubicBezTo>
                    <a:cubicBezTo>
                      <a:pt x="169" y="3"/>
                      <a:pt x="169" y="3"/>
                      <a:pt x="169" y="3"/>
                    </a:cubicBezTo>
                    <a:cubicBezTo>
                      <a:pt x="169" y="5"/>
                      <a:pt x="170" y="6"/>
                      <a:pt x="170" y="5"/>
                    </a:cubicBezTo>
                    <a:cubicBezTo>
                      <a:pt x="170" y="5"/>
                      <a:pt x="170" y="6"/>
                      <a:pt x="170" y="7"/>
                    </a:cubicBezTo>
                    <a:cubicBezTo>
                      <a:pt x="170" y="9"/>
                      <a:pt x="170" y="10"/>
                      <a:pt x="170" y="10"/>
                    </a:cubicBezTo>
                    <a:cubicBezTo>
                      <a:pt x="169" y="9"/>
                      <a:pt x="170" y="8"/>
                      <a:pt x="169" y="6"/>
                    </a:cubicBezTo>
                    <a:cubicBezTo>
                      <a:pt x="168" y="4"/>
                      <a:pt x="167" y="5"/>
                      <a:pt x="168" y="7"/>
                    </a:cubicBezTo>
                    <a:cubicBezTo>
                      <a:pt x="168" y="7"/>
                      <a:pt x="168" y="7"/>
                      <a:pt x="168" y="6"/>
                    </a:cubicBezTo>
                    <a:cubicBezTo>
                      <a:pt x="169" y="8"/>
                      <a:pt x="169" y="9"/>
                      <a:pt x="169" y="10"/>
                    </a:cubicBezTo>
                    <a:cubicBezTo>
                      <a:pt x="169" y="10"/>
                      <a:pt x="170" y="11"/>
                      <a:pt x="169" y="10"/>
                    </a:cubicBezTo>
                    <a:cubicBezTo>
                      <a:pt x="170" y="12"/>
                      <a:pt x="169" y="12"/>
                      <a:pt x="169" y="12"/>
                    </a:cubicBezTo>
                    <a:cubicBezTo>
                      <a:pt x="169" y="11"/>
                      <a:pt x="168" y="11"/>
                      <a:pt x="168" y="10"/>
                    </a:cubicBezTo>
                    <a:cubicBezTo>
                      <a:pt x="168" y="12"/>
                      <a:pt x="168" y="13"/>
                      <a:pt x="167" y="13"/>
                    </a:cubicBezTo>
                    <a:cubicBezTo>
                      <a:pt x="165" y="10"/>
                      <a:pt x="166" y="15"/>
                      <a:pt x="165" y="15"/>
                    </a:cubicBezTo>
                    <a:cubicBezTo>
                      <a:pt x="165" y="12"/>
                      <a:pt x="164" y="10"/>
                      <a:pt x="164" y="9"/>
                    </a:cubicBezTo>
                    <a:cubicBezTo>
                      <a:pt x="163" y="8"/>
                      <a:pt x="164" y="9"/>
                      <a:pt x="163" y="9"/>
                    </a:cubicBezTo>
                    <a:cubicBezTo>
                      <a:pt x="163" y="10"/>
                      <a:pt x="164" y="13"/>
                      <a:pt x="164" y="15"/>
                    </a:cubicBezTo>
                    <a:cubicBezTo>
                      <a:pt x="163" y="13"/>
                      <a:pt x="163" y="13"/>
                      <a:pt x="163" y="13"/>
                    </a:cubicBezTo>
                    <a:cubicBezTo>
                      <a:pt x="163" y="14"/>
                      <a:pt x="164" y="17"/>
                      <a:pt x="163" y="17"/>
                    </a:cubicBezTo>
                    <a:cubicBezTo>
                      <a:pt x="161" y="16"/>
                      <a:pt x="160" y="17"/>
                      <a:pt x="158" y="18"/>
                    </a:cubicBezTo>
                    <a:cubicBezTo>
                      <a:pt x="157" y="16"/>
                      <a:pt x="157" y="16"/>
                      <a:pt x="157" y="16"/>
                    </a:cubicBezTo>
                    <a:cubicBezTo>
                      <a:pt x="159" y="20"/>
                      <a:pt x="156" y="18"/>
                      <a:pt x="156" y="20"/>
                    </a:cubicBezTo>
                    <a:cubicBezTo>
                      <a:pt x="154" y="20"/>
                      <a:pt x="154" y="24"/>
                      <a:pt x="152" y="21"/>
                    </a:cubicBezTo>
                    <a:cubicBezTo>
                      <a:pt x="150" y="24"/>
                      <a:pt x="149" y="26"/>
                      <a:pt x="146" y="27"/>
                    </a:cubicBezTo>
                    <a:cubicBezTo>
                      <a:pt x="145" y="25"/>
                      <a:pt x="145" y="25"/>
                      <a:pt x="145" y="25"/>
                    </a:cubicBezTo>
                    <a:cubicBezTo>
                      <a:pt x="146" y="27"/>
                      <a:pt x="144" y="24"/>
                      <a:pt x="144" y="24"/>
                    </a:cubicBezTo>
                    <a:cubicBezTo>
                      <a:pt x="145" y="26"/>
                      <a:pt x="145" y="27"/>
                      <a:pt x="145" y="29"/>
                    </a:cubicBezTo>
                    <a:cubicBezTo>
                      <a:pt x="143" y="28"/>
                      <a:pt x="143" y="31"/>
                      <a:pt x="143" y="33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43" y="35"/>
                      <a:pt x="140" y="33"/>
                      <a:pt x="139" y="34"/>
                    </a:cubicBezTo>
                    <a:cubicBezTo>
                      <a:pt x="138" y="33"/>
                      <a:pt x="137" y="32"/>
                      <a:pt x="137" y="32"/>
                    </a:cubicBezTo>
                    <a:cubicBezTo>
                      <a:pt x="138" y="35"/>
                      <a:pt x="138" y="35"/>
                      <a:pt x="138" y="37"/>
                    </a:cubicBezTo>
                    <a:cubicBezTo>
                      <a:pt x="137" y="38"/>
                      <a:pt x="136" y="38"/>
                      <a:pt x="134" y="38"/>
                    </a:cubicBezTo>
                    <a:cubicBezTo>
                      <a:pt x="135" y="43"/>
                      <a:pt x="130" y="43"/>
                      <a:pt x="129" y="47"/>
                    </a:cubicBezTo>
                    <a:cubicBezTo>
                      <a:pt x="128" y="45"/>
                      <a:pt x="128" y="45"/>
                      <a:pt x="128" y="45"/>
                    </a:cubicBezTo>
                    <a:cubicBezTo>
                      <a:pt x="129" y="51"/>
                      <a:pt x="123" y="50"/>
                      <a:pt x="122" y="54"/>
                    </a:cubicBezTo>
                    <a:cubicBezTo>
                      <a:pt x="120" y="51"/>
                      <a:pt x="120" y="51"/>
                      <a:pt x="120" y="51"/>
                    </a:cubicBezTo>
                    <a:cubicBezTo>
                      <a:pt x="119" y="51"/>
                      <a:pt x="119" y="53"/>
                      <a:pt x="121" y="55"/>
                    </a:cubicBezTo>
                    <a:cubicBezTo>
                      <a:pt x="120" y="55"/>
                      <a:pt x="121" y="58"/>
                      <a:pt x="119" y="56"/>
                    </a:cubicBezTo>
                    <a:cubicBezTo>
                      <a:pt x="117" y="56"/>
                      <a:pt x="119" y="58"/>
                      <a:pt x="119" y="59"/>
                    </a:cubicBezTo>
                    <a:cubicBezTo>
                      <a:pt x="117" y="59"/>
                      <a:pt x="116" y="60"/>
                      <a:pt x="116" y="61"/>
                    </a:cubicBezTo>
                    <a:cubicBezTo>
                      <a:pt x="116" y="61"/>
                      <a:pt x="116" y="61"/>
                      <a:pt x="116" y="61"/>
                    </a:cubicBezTo>
                    <a:cubicBezTo>
                      <a:pt x="116" y="60"/>
                      <a:pt x="114" y="59"/>
                      <a:pt x="114" y="59"/>
                    </a:cubicBezTo>
                    <a:cubicBezTo>
                      <a:pt x="114" y="60"/>
                      <a:pt x="112" y="60"/>
                      <a:pt x="115" y="63"/>
                    </a:cubicBezTo>
                    <a:cubicBezTo>
                      <a:pt x="112" y="62"/>
                      <a:pt x="114" y="67"/>
                      <a:pt x="110" y="66"/>
                    </a:cubicBezTo>
                    <a:cubicBezTo>
                      <a:pt x="111" y="67"/>
                      <a:pt x="111" y="67"/>
                      <a:pt x="112" y="68"/>
                    </a:cubicBezTo>
                    <a:cubicBezTo>
                      <a:pt x="110" y="69"/>
                      <a:pt x="108" y="68"/>
                      <a:pt x="108" y="71"/>
                    </a:cubicBezTo>
                    <a:cubicBezTo>
                      <a:pt x="108" y="71"/>
                      <a:pt x="107" y="69"/>
                      <a:pt x="106" y="69"/>
                    </a:cubicBezTo>
                    <a:cubicBezTo>
                      <a:pt x="107" y="70"/>
                      <a:pt x="108" y="71"/>
                      <a:pt x="108" y="71"/>
                    </a:cubicBezTo>
                    <a:cubicBezTo>
                      <a:pt x="108" y="75"/>
                      <a:pt x="103" y="73"/>
                      <a:pt x="101" y="75"/>
                    </a:cubicBezTo>
                    <a:cubicBezTo>
                      <a:pt x="100" y="80"/>
                      <a:pt x="97" y="82"/>
                      <a:pt x="94" y="86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96" y="88"/>
                      <a:pt x="89" y="85"/>
                      <a:pt x="92" y="89"/>
                    </a:cubicBezTo>
                    <a:cubicBezTo>
                      <a:pt x="92" y="89"/>
                      <a:pt x="91" y="90"/>
                      <a:pt x="90" y="88"/>
                    </a:cubicBezTo>
                    <a:cubicBezTo>
                      <a:pt x="91" y="91"/>
                      <a:pt x="86" y="89"/>
                      <a:pt x="88" y="92"/>
                    </a:cubicBezTo>
                    <a:cubicBezTo>
                      <a:pt x="88" y="92"/>
                      <a:pt x="88" y="92"/>
                      <a:pt x="88" y="92"/>
                    </a:cubicBezTo>
                    <a:cubicBezTo>
                      <a:pt x="85" y="91"/>
                      <a:pt x="86" y="94"/>
                      <a:pt x="84" y="94"/>
                    </a:cubicBezTo>
                    <a:cubicBezTo>
                      <a:pt x="84" y="94"/>
                      <a:pt x="84" y="94"/>
                      <a:pt x="83" y="93"/>
                    </a:cubicBezTo>
                    <a:cubicBezTo>
                      <a:pt x="81" y="92"/>
                      <a:pt x="85" y="96"/>
                      <a:pt x="82" y="94"/>
                    </a:cubicBezTo>
                    <a:cubicBezTo>
                      <a:pt x="81" y="94"/>
                      <a:pt x="83" y="96"/>
                      <a:pt x="83" y="95"/>
                    </a:cubicBezTo>
                    <a:cubicBezTo>
                      <a:pt x="80" y="97"/>
                      <a:pt x="79" y="102"/>
                      <a:pt x="78" y="105"/>
                    </a:cubicBezTo>
                    <a:cubicBezTo>
                      <a:pt x="74" y="105"/>
                      <a:pt x="72" y="101"/>
                      <a:pt x="73" y="104"/>
                    </a:cubicBezTo>
                    <a:cubicBezTo>
                      <a:pt x="72" y="104"/>
                      <a:pt x="74" y="105"/>
                      <a:pt x="74" y="105"/>
                    </a:cubicBezTo>
                    <a:cubicBezTo>
                      <a:pt x="74" y="106"/>
                      <a:pt x="69" y="103"/>
                      <a:pt x="71" y="105"/>
                    </a:cubicBezTo>
                    <a:cubicBezTo>
                      <a:pt x="73" y="106"/>
                      <a:pt x="72" y="106"/>
                      <a:pt x="73" y="107"/>
                    </a:cubicBezTo>
                    <a:cubicBezTo>
                      <a:pt x="70" y="107"/>
                      <a:pt x="68" y="106"/>
                      <a:pt x="69" y="108"/>
                    </a:cubicBezTo>
                    <a:cubicBezTo>
                      <a:pt x="68" y="107"/>
                      <a:pt x="68" y="107"/>
                      <a:pt x="68" y="107"/>
                    </a:cubicBezTo>
                    <a:cubicBezTo>
                      <a:pt x="70" y="111"/>
                      <a:pt x="68" y="111"/>
                      <a:pt x="71" y="115"/>
                    </a:cubicBezTo>
                    <a:cubicBezTo>
                      <a:pt x="66" y="122"/>
                      <a:pt x="64" y="129"/>
                      <a:pt x="60" y="136"/>
                    </a:cubicBezTo>
                    <a:cubicBezTo>
                      <a:pt x="54" y="142"/>
                      <a:pt x="52" y="150"/>
                      <a:pt x="46" y="155"/>
                    </a:cubicBezTo>
                    <a:cubicBezTo>
                      <a:pt x="42" y="154"/>
                      <a:pt x="42" y="155"/>
                      <a:pt x="42" y="157"/>
                    </a:cubicBezTo>
                    <a:cubicBezTo>
                      <a:pt x="41" y="157"/>
                      <a:pt x="41" y="157"/>
                      <a:pt x="41" y="156"/>
                    </a:cubicBezTo>
                    <a:cubicBezTo>
                      <a:pt x="43" y="158"/>
                      <a:pt x="40" y="158"/>
                      <a:pt x="43" y="159"/>
                    </a:cubicBezTo>
                    <a:cubicBezTo>
                      <a:pt x="41" y="162"/>
                      <a:pt x="40" y="164"/>
                      <a:pt x="38" y="167"/>
                    </a:cubicBezTo>
                    <a:cubicBezTo>
                      <a:pt x="38" y="166"/>
                      <a:pt x="36" y="165"/>
                      <a:pt x="36" y="165"/>
                    </a:cubicBezTo>
                    <a:cubicBezTo>
                      <a:pt x="38" y="167"/>
                      <a:pt x="38" y="167"/>
                      <a:pt x="38" y="167"/>
                    </a:cubicBezTo>
                    <a:cubicBezTo>
                      <a:pt x="37" y="167"/>
                      <a:pt x="37" y="167"/>
                      <a:pt x="37" y="167"/>
                    </a:cubicBezTo>
                    <a:cubicBezTo>
                      <a:pt x="37" y="167"/>
                      <a:pt x="38" y="168"/>
                      <a:pt x="39" y="168"/>
                    </a:cubicBezTo>
                    <a:cubicBezTo>
                      <a:pt x="38" y="176"/>
                      <a:pt x="29" y="180"/>
                      <a:pt x="26" y="186"/>
                    </a:cubicBezTo>
                    <a:cubicBezTo>
                      <a:pt x="24" y="187"/>
                      <a:pt x="24" y="190"/>
                      <a:pt x="24" y="192"/>
                    </a:cubicBezTo>
                    <a:cubicBezTo>
                      <a:pt x="18" y="195"/>
                      <a:pt x="13" y="199"/>
                      <a:pt x="13" y="205"/>
                    </a:cubicBezTo>
                    <a:cubicBezTo>
                      <a:pt x="13" y="205"/>
                      <a:pt x="6" y="201"/>
                      <a:pt x="6" y="1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" name="Freeform 214"/>
              <p:cNvSpPr>
                <a:spLocks/>
              </p:cNvSpPr>
              <p:nvPr/>
            </p:nvSpPr>
            <p:spPr bwMode="auto">
              <a:xfrm>
                <a:off x="6715126" y="2819400"/>
                <a:ext cx="1588" cy="1587"/>
              </a:xfrm>
              <a:custGeom>
                <a:avLst/>
                <a:gdLst>
                  <a:gd name="T0" fmla="*/ 2 w 2"/>
                  <a:gd name="T1" fmla="*/ 4 h 4"/>
                  <a:gd name="T2" fmla="*/ 0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2"/>
                      <a:pt x="1" y="2"/>
                      <a:pt x="0" y="0"/>
                    </a:cubicBezTo>
                    <a:cubicBezTo>
                      <a:pt x="1" y="1"/>
                      <a:pt x="2" y="2"/>
                      <a:pt x="2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" name="Freeform 215"/>
              <p:cNvSpPr>
                <a:spLocks/>
              </p:cNvSpPr>
              <p:nvPr/>
            </p:nvSpPr>
            <p:spPr bwMode="auto">
              <a:xfrm>
                <a:off x="6707188" y="2817813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" name="Freeform 216"/>
              <p:cNvSpPr>
                <a:spLocks/>
              </p:cNvSpPr>
              <p:nvPr/>
            </p:nvSpPr>
            <p:spPr bwMode="auto">
              <a:xfrm>
                <a:off x="6705601" y="2817813"/>
                <a:ext cx="0" cy="0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2"/>
                      <a:pt x="1" y="1"/>
                      <a:pt x="1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" name="Freeform 217"/>
              <p:cNvSpPr>
                <a:spLocks/>
              </p:cNvSpPr>
              <p:nvPr/>
            </p:nvSpPr>
            <p:spPr bwMode="auto">
              <a:xfrm>
                <a:off x="6704013" y="2817813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" name="Freeform 218"/>
              <p:cNvSpPr>
                <a:spLocks/>
              </p:cNvSpPr>
              <p:nvPr/>
            </p:nvSpPr>
            <p:spPr bwMode="auto">
              <a:xfrm>
                <a:off x="6704013" y="2817813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2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" name="Freeform 219"/>
              <p:cNvSpPr>
                <a:spLocks/>
              </p:cNvSpPr>
              <p:nvPr/>
            </p:nvSpPr>
            <p:spPr bwMode="auto">
              <a:xfrm>
                <a:off x="6700838" y="2819400"/>
                <a:ext cx="0" cy="0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2 h 3"/>
                  <a:gd name="T4" fmla="*/ 1 w 1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cubicBezTo>
                      <a:pt x="1" y="2"/>
                      <a:pt x="1" y="3"/>
                      <a:pt x="0" y="2"/>
                    </a:cubicBezTo>
                    <a:cubicBezTo>
                      <a:pt x="1" y="2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" name="Freeform 220"/>
              <p:cNvSpPr>
                <a:spLocks/>
              </p:cNvSpPr>
              <p:nvPr/>
            </p:nvSpPr>
            <p:spPr bwMode="auto">
              <a:xfrm>
                <a:off x="6699251" y="2820988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Rectangle 221"/>
              <p:cNvSpPr>
                <a:spLocks noChangeArrowheads="1"/>
              </p:cNvSpPr>
              <p:nvPr/>
            </p:nvSpPr>
            <p:spPr bwMode="auto">
              <a:xfrm>
                <a:off x="6680201" y="2843213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Freeform 222"/>
              <p:cNvSpPr>
                <a:spLocks/>
              </p:cNvSpPr>
              <p:nvPr/>
            </p:nvSpPr>
            <p:spPr bwMode="auto">
              <a:xfrm>
                <a:off x="6670676" y="2852738"/>
                <a:ext cx="1588" cy="1587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1"/>
                      <a:pt x="0" y="1"/>
                    </a:cubicBezTo>
                    <a:cubicBezTo>
                      <a:pt x="1" y="0"/>
                      <a:pt x="2" y="2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223"/>
              <p:cNvSpPr>
                <a:spLocks/>
              </p:cNvSpPr>
              <p:nvPr/>
            </p:nvSpPr>
            <p:spPr bwMode="auto">
              <a:xfrm>
                <a:off x="6669088" y="2860675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Freeform 224"/>
              <p:cNvSpPr>
                <a:spLocks/>
              </p:cNvSpPr>
              <p:nvPr/>
            </p:nvSpPr>
            <p:spPr bwMode="auto">
              <a:xfrm>
                <a:off x="5248276" y="2628900"/>
                <a:ext cx="1588" cy="0"/>
              </a:xfrm>
              <a:custGeom>
                <a:avLst/>
                <a:gdLst>
                  <a:gd name="T0" fmla="*/ 3 w 4"/>
                  <a:gd name="T1" fmla="*/ 1 h 1"/>
                  <a:gd name="T2" fmla="*/ 2 w 4"/>
                  <a:gd name="T3" fmla="*/ 0 h 1"/>
                  <a:gd name="T4" fmla="*/ 3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cubicBezTo>
                      <a:pt x="3" y="0"/>
                      <a:pt x="0" y="1"/>
                      <a:pt x="2" y="0"/>
                    </a:cubicBezTo>
                    <a:cubicBezTo>
                      <a:pt x="3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225"/>
              <p:cNvSpPr>
                <a:spLocks/>
              </p:cNvSpPr>
              <p:nvPr/>
            </p:nvSpPr>
            <p:spPr bwMode="auto">
              <a:xfrm>
                <a:off x="5168901" y="2628900"/>
                <a:ext cx="77788" cy="153987"/>
              </a:xfrm>
              <a:custGeom>
                <a:avLst/>
                <a:gdLst>
                  <a:gd name="T0" fmla="*/ 22 w 223"/>
                  <a:gd name="T1" fmla="*/ 369 h 422"/>
                  <a:gd name="T2" fmla="*/ 28 w 223"/>
                  <a:gd name="T3" fmla="*/ 356 h 422"/>
                  <a:gd name="T4" fmla="*/ 34 w 223"/>
                  <a:gd name="T5" fmla="*/ 328 h 422"/>
                  <a:gd name="T6" fmla="*/ 38 w 223"/>
                  <a:gd name="T7" fmla="*/ 319 h 422"/>
                  <a:gd name="T8" fmla="*/ 55 w 223"/>
                  <a:gd name="T9" fmla="*/ 296 h 422"/>
                  <a:gd name="T10" fmla="*/ 60 w 223"/>
                  <a:gd name="T11" fmla="*/ 288 h 422"/>
                  <a:gd name="T12" fmla="*/ 68 w 223"/>
                  <a:gd name="T13" fmla="*/ 272 h 422"/>
                  <a:gd name="T14" fmla="*/ 75 w 223"/>
                  <a:gd name="T15" fmla="*/ 263 h 422"/>
                  <a:gd name="T16" fmla="*/ 76 w 223"/>
                  <a:gd name="T17" fmla="*/ 248 h 422"/>
                  <a:gd name="T18" fmla="*/ 76 w 223"/>
                  <a:gd name="T19" fmla="*/ 240 h 422"/>
                  <a:gd name="T20" fmla="*/ 83 w 223"/>
                  <a:gd name="T21" fmla="*/ 227 h 422"/>
                  <a:gd name="T22" fmla="*/ 89 w 223"/>
                  <a:gd name="T23" fmla="*/ 214 h 422"/>
                  <a:gd name="T24" fmla="*/ 92 w 223"/>
                  <a:gd name="T25" fmla="*/ 209 h 422"/>
                  <a:gd name="T26" fmla="*/ 93 w 223"/>
                  <a:gd name="T27" fmla="*/ 200 h 422"/>
                  <a:gd name="T28" fmla="*/ 101 w 223"/>
                  <a:gd name="T29" fmla="*/ 188 h 422"/>
                  <a:gd name="T30" fmla="*/ 107 w 223"/>
                  <a:gd name="T31" fmla="*/ 177 h 422"/>
                  <a:gd name="T32" fmla="*/ 115 w 223"/>
                  <a:gd name="T33" fmla="*/ 163 h 422"/>
                  <a:gd name="T34" fmla="*/ 122 w 223"/>
                  <a:gd name="T35" fmla="*/ 158 h 422"/>
                  <a:gd name="T36" fmla="*/ 121 w 223"/>
                  <a:gd name="T37" fmla="*/ 152 h 422"/>
                  <a:gd name="T38" fmla="*/ 126 w 223"/>
                  <a:gd name="T39" fmla="*/ 151 h 422"/>
                  <a:gd name="T40" fmla="*/ 127 w 223"/>
                  <a:gd name="T41" fmla="*/ 142 h 422"/>
                  <a:gd name="T42" fmla="*/ 133 w 223"/>
                  <a:gd name="T43" fmla="*/ 129 h 422"/>
                  <a:gd name="T44" fmla="*/ 140 w 223"/>
                  <a:gd name="T45" fmla="*/ 114 h 422"/>
                  <a:gd name="T46" fmla="*/ 145 w 223"/>
                  <a:gd name="T47" fmla="*/ 106 h 422"/>
                  <a:gd name="T48" fmla="*/ 154 w 223"/>
                  <a:gd name="T49" fmla="*/ 87 h 422"/>
                  <a:gd name="T50" fmla="*/ 159 w 223"/>
                  <a:gd name="T51" fmla="*/ 83 h 422"/>
                  <a:gd name="T52" fmla="*/ 163 w 223"/>
                  <a:gd name="T53" fmla="*/ 82 h 422"/>
                  <a:gd name="T54" fmla="*/ 166 w 223"/>
                  <a:gd name="T55" fmla="*/ 76 h 422"/>
                  <a:gd name="T56" fmla="*/ 169 w 223"/>
                  <a:gd name="T57" fmla="*/ 67 h 422"/>
                  <a:gd name="T58" fmla="*/ 168 w 223"/>
                  <a:gd name="T59" fmla="*/ 62 h 422"/>
                  <a:gd name="T60" fmla="*/ 169 w 223"/>
                  <a:gd name="T61" fmla="*/ 56 h 422"/>
                  <a:gd name="T62" fmla="*/ 177 w 223"/>
                  <a:gd name="T63" fmla="*/ 52 h 422"/>
                  <a:gd name="T64" fmla="*/ 181 w 223"/>
                  <a:gd name="T65" fmla="*/ 46 h 422"/>
                  <a:gd name="T66" fmla="*/ 185 w 223"/>
                  <a:gd name="T67" fmla="*/ 44 h 422"/>
                  <a:gd name="T68" fmla="*/ 179 w 223"/>
                  <a:gd name="T69" fmla="*/ 36 h 422"/>
                  <a:gd name="T70" fmla="*/ 186 w 223"/>
                  <a:gd name="T71" fmla="*/ 35 h 422"/>
                  <a:gd name="T72" fmla="*/ 196 w 223"/>
                  <a:gd name="T73" fmla="*/ 39 h 422"/>
                  <a:gd name="T74" fmla="*/ 190 w 223"/>
                  <a:gd name="T75" fmla="*/ 23 h 422"/>
                  <a:gd name="T76" fmla="*/ 206 w 223"/>
                  <a:gd name="T77" fmla="*/ 13 h 422"/>
                  <a:gd name="T78" fmla="*/ 213 w 223"/>
                  <a:gd name="T79" fmla="*/ 9 h 422"/>
                  <a:gd name="T80" fmla="*/ 218 w 223"/>
                  <a:gd name="T81" fmla="*/ 1 h 422"/>
                  <a:gd name="T82" fmla="*/ 222 w 223"/>
                  <a:gd name="T83" fmla="*/ 8 h 422"/>
                  <a:gd name="T84" fmla="*/ 216 w 223"/>
                  <a:gd name="T85" fmla="*/ 13 h 422"/>
                  <a:gd name="T86" fmla="*/ 210 w 223"/>
                  <a:gd name="T87" fmla="*/ 29 h 422"/>
                  <a:gd name="T88" fmla="*/ 199 w 223"/>
                  <a:gd name="T89" fmla="*/ 59 h 422"/>
                  <a:gd name="T90" fmla="*/ 186 w 223"/>
                  <a:gd name="T91" fmla="*/ 82 h 422"/>
                  <a:gd name="T92" fmla="*/ 166 w 223"/>
                  <a:gd name="T93" fmla="*/ 122 h 422"/>
                  <a:gd name="T94" fmla="*/ 156 w 223"/>
                  <a:gd name="T95" fmla="*/ 144 h 422"/>
                  <a:gd name="T96" fmla="*/ 134 w 223"/>
                  <a:gd name="T97" fmla="*/ 185 h 422"/>
                  <a:gd name="T98" fmla="*/ 120 w 223"/>
                  <a:gd name="T99" fmla="*/ 205 h 422"/>
                  <a:gd name="T100" fmla="*/ 105 w 223"/>
                  <a:gd name="T101" fmla="*/ 228 h 422"/>
                  <a:gd name="T102" fmla="*/ 91 w 223"/>
                  <a:gd name="T103" fmla="*/ 266 h 422"/>
                  <a:gd name="T104" fmla="*/ 50 w 223"/>
                  <a:gd name="T105" fmla="*/ 347 h 422"/>
                  <a:gd name="T106" fmla="*/ 27 w 223"/>
                  <a:gd name="T107" fmla="*/ 396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23" h="422">
                    <a:moveTo>
                      <a:pt x="4" y="413"/>
                    </a:moveTo>
                    <a:cubicBezTo>
                      <a:pt x="0" y="405"/>
                      <a:pt x="9" y="401"/>
                      <a:pt x="8" y="394"/>
                    </a:cubicBezTo>
                    <a:cubicBezTo>
                      <a:pt x="8" y="393"/>
                      <a:pt x="11" y="395"/>
                      <a:pt x="11" y="393"/>
                    </a:cubicBezTo>
                    <a:cubicBezTo>
                      <a:pt x="8" y="386"/>
                      <a:pt x="15" y="378"/>
                      <a:pt x="22" y="373"/>
                    </a:cubicBezTo>
                    <a:cubicBezTo>
                      <a:pt x="23" y="374"/>
                      <a:pt x="23" y="374"/>
                      <a:pt x="23" y="374"/>
                    </a:cubicBezTo>
                    <a:cubicBezTo>
                      <a:pt x="24" y="373"/>
                      <a:pt x="21" y="370"/>
                      <a:pt x="22" y="369"/>
                    </a:cubicBezTo>
                    <a:cubicBezTo>
                      <a:pt x="23" y="369"/>
                      <a:pt x="23" y="370"/>
                      <a:pt x="24" y="370"/>
                    </a:cubicBezTo>
                    <a:cubicBezTo>
                      <a:pt x="22" y="369"/>
                      <a:pt x="24" y="367"/>
                      <a:pt x="23" y="366"/>
                    </a:cubicBezTo>
                    <a:cubicBezTo>
                      <a:pt x="24" y="366"/>
                      <a:pt x="25" y="367"/>
                      <a:pt x="27" y="366"/>
                    </a:cubicBezTo>
                    <a:cubicBezTo>
                      <a:pt x="25" y="364"/>
                      <a:pt x="25" y="364"/>
                      <a:pt x="25" y="364"/>
                    </a:cubicBezTo>
                    <a:cubicBezTo>
                      <a:pt x="20" y="360"/>
                      <a:pt x="28" y="360"/>
                      <a:pt x="26" y="355"/>
                    </a:cubicBezTo>
                    <a:cubicBezTo>
                      <a:pt x="27" y="356"/>
                      <a:pt x="27" y="356"/>
                      <a:pt x="28" y="356"/>
                    </a:cubicBezTo>
                    <a:cubicBezTo>
                      <a:pt x="26" y="350"/>
                      <a:pt x="30" y="345"/>
                      <a:pt x="31" y="339"/>
                    </a:cubicBezTo>
                    <a:cubicBezTo>
                      <a:pt x="32" y="339"/>
                      <a:pt x="33" y="340"/>
                      <a:pt x="34" y="340"/>
                    </a:cubicBezTo>
                    <a:cubicBezTo>
                      <a:pt x="32" y="339"/>
                      <a:pt x="32" y="337"/>
                      <a:pt x="32" y="336"/>
                    </a:cubicBezTo>
                    <a:cubicBezTo>
                      <a:pt x="35" y="336"/>
                      <a:pt x="31" y="332"/>
                      <a:pt x="33" y="331"/>
                    </a:cubicBezTo>
                    <a:cubicBezTo>
                      <a:pt x="34" y="332"/>
                      <a:pt x="34" y="332"/>
                      <a:pt x="34" y="332"/>
                    </a:cubicBezTo>
                    <a:cubicBezTo>
                      <a:pt x="32" y="329"/>
                      <a:pt x="36" y="330"/>
                      <a:pt x="34" y="328"/>
                    </a:cubicBezTo>
                    <a:cubicBezTo>
                      <a:pt x="36" y="328"/>
                      <a:pt x="36" y="328"/>
                      <a:pt x="36" y="328"/>
                    </a:cubicBezTo>
                    <a:cubicBezTo>
                      <a:pt x="33" y="326"/>
                      <a:pt x="39" y="327"/>
                      <a:pt x="37" y="325"/>
                    </a:cubicBezTo>
                    <a:cubicBezTo>
                      <a:pt x="37" y="325"/>
                      <a:pt x="37" y="325"/>
                      <a:pt x="37" y="325"/>
                    </a:cubicBezTo>
                    <a:cubicBezTo>
                      <a:pt x="36" y="324"/>
                      <a:pt x="38" y="324"/>
                      <a:pt x="38" y="323"/>
                    </a:cubicBezTo>
                    <a:cubicBezTo>
                      <a:pt x="38" y="323"/>
                      <a:pt x="38" y="323"/>
                      <a:pt x="38" y="323"/>
                    </a:cubicBezTo>
                    <a:cubicBezTo>
                      <a:pt x="38" y="321"/>
                      <a:pt x="41" y="320"/>
                      <a:pt x="38" y="319"/>
                    </a:cubicBezTo>
                    <a:cubicBezTo>
                      <a:pt x="41" y="319"/>
                      <a:pt x="38" y="322"/>
                      <a:pt x="42" y="322"/>
                    </a:cubicBezTo>
                    <a:cubicBezTo>
                      <a:pt x="42" y="318"/>
                      <a:pt x="43" y="314"/>
                      <a:pt x="45" y="311"/>
                    </a:cubicBezTo>
                    <a:cubicBezTo>
                      <a:pt x="46" y="307"/>
                      <a:pt x="48" y="304"/>
                      <a:pt x="50" y="301"/>
                    </a:cubicBezTo>
                    <a:cubicBezTo>
                      <a:pt x="51" y="300"/>
                      <a:pt x="52" y="300"/>
                      <a:pt x="53" y="301"/>
                    </a:cubicBezTo>
                    <a:cubicBezTo>
                      <a:pt x="53" y="300"/>
                      <a:pt x="54" y="298"/>
                      <a:pt x="53" y="296"/>
                    </a:cubicBezTo>
                    <a:cubicBezTo>
                      <a:pt x="53" y="297"/>
                      <a:pt x="54" y="297"/>
                      <a:pt x="55" y="296"/>
                    </a:cubicBezTo>
                    <a:cubicBezTo>
                      <a:pt x="56" y="296"/>
                      <a:pt x="52" y="294"/>
                      <a:pt x="54" y="293"/>
                    </a:cubicBezTo>
                    <a:cubicBezTo>
                      <a:pt x="55" y="294"/>
                      <a:pt x="55" y="294"/>
                      <a:pt x="57" y="295"/>
                    </a:cubicBezTo>
                    <a:cubicBezTo>
                      <a:pt x="55" y="293"/>
                      <a:pt x="56" y="291"/>
                      <a:pt x="56" y="290"/>
                    </a:cubicBezTo>
                    <a:cubicBezTo>
                      <a:pt x="57" y="290"/>
                      <a:pt x="57" y="290"/>
                      <a:pt x="58" y="291"/>
                    </a:cubicBezTo>
                    <a:cubicBezTo>
                      <a:pt x="56" y="288"/>
                      <a:pt x="59" y="288"/>
                      <a:pt x="59" y="286"/>
                    </a:cubicBezTo>
                    <a:cubicBezTo>
                      <a:pt x="60" y="288"/>
                      <a:pt x="60" y="288"/>
                      <a:pt x="60" y="288"/>
                    </a:cubicBezTo>
                    <a:cubicBezTo>
                      <a:pt x="63" y="287"/>
                      <a:pt x="57" y="285"/>
                      <a:pt x="59" y="284"/>
                    </a:cubicBezTo>
                    <a:cubicBezTo>
                      <a:pt x="59" y="285"/>
                      <a:pt x="60" y="285"/>
                      <a:pt x="61" y="285"/>
                    </a:cubicBezTo>
                    <a:cubicBezTo>
                      <a:pt x="59" y="282"/>
                      <a:pt x="61" y="280"/>
                      <a:pt x="61" y="278"/>
                    </a:cubicBezTo>
                    <a:cubicBezTo>
                      <a:pt x="61" y="278"/>
                      <a:pt x="61" y="278"/>
                      <a:pt x="61" y="278"/>
                    </a:cubicBezTo>
                    <a:cubicBezTo>
                      <a:pt x="62" y="276"/>
                      <a:pt x="64" y="275"/>
                      <a:pt x="64" y="272"/>
                    </a:cubicBezTo>
                    <a:cubicBezTo>
                      <a:pt x="65" y="272"/>
                      <a:pt x="67" y="275"/>
                      <a:pt x="68" y="272"/>
                    </a:cubicBezTo>
                    <a:cubicBezTo>
                      <a:pt x="65" y="271"/>
                      <a:pt x="68" y="268"/>
                      <a:pt x="64" y="268"/>
                    </a:cubicBezTo>
                    <a:cubicBezTo>
                      <a:pt x="66" y="266"/>
                      <a:pt x="68" y="264"/>
                      <a:pt x="68" y="263"/>
                    </a:cubicBezTo>
                    <a:cubicBezTo>
                      <a:pt x="68" y="264"/>
                      <a:pt x="72" y="264"/>
                      <a:pt x="71" y="265"/>
                    </a:cubicBezTo>
                    <a:cubicBezTo>
                      <a:pt x="74" y="265"/>
                      <a:pt x="74" y="265"/>
                      <a:pt x="74" y="265"/>
                    </a:cubicBezTo>
                    <a:cubicBezTo>
                      <a:pt x="75" y="266"/>
                      <a:pt x="73" y="266"/>
                      <a:pt x="74" y="267"/>
                    </a:cubicBezTo>
                    <a:cubicBezTo>
                      <a:pt x="75" y="266"/>
                      <a:pt x="74" y="263"/>
                      <a:pt x="75" y="263"/>
                    </a:cubicBezTo>
                    <a:cubicBezTo>
                      <a:pt x="74" y="261"/>
                      <a:pt x="71" y="258"/>
                      <a:pt x="72" y="256"/>
                    </a:cubicBezTo>
                    <a:cubicBezTo>
                      <a:pt x="73" y="257"/>
                      <a:pt x="76" y="257"/>
                      <a:pt x="76" y="258"/>
                    </a:cubicBezTo>
                    <a:cubicBezTo>
                      <a:pt x="71" y="252"/>
                      <a:pt x="71" y="252"/>
                      <a:pt x="71" y="252"/>
                    </a:cubicBezTo>
                    <a:cubicBezTo>
                      <a:pt x="72" y="251"/>
                      <a:pt x="74" y="253"/>
                      <a:pt x="74" y="252"/>
                    </a:cubicBezTo>
                    <a:cubicBezTo>
                      <a:pt x="73" y="251"/>
                      <a:pt x="73" y="250"/>
                      <a:pt x="72" y="250"/>
                    </a:cubicBezTo>
                    <a:cubicBezTo>
                      <a:pt x="73" y="250"/>
                      <a:pt x="73" y="247"/>
                      <a:pt x="76" y="248"/>
                    </a:cubicBezTo>
                    <a:cubicBezTo>
                      <a:pt x="77" y="248"/>
                      <a:pt x="76" y="249"/>
                      <a:pt x="78" y="249"/>
                    </a:cubicBezTo>
                    <a:cubicBezTo>
                      <a:pt x="78" y="248"/>
                      <a:pt x="77" y="247"/>
                      <a:pt x="78" y="246"/>
                    </a:cubicBezTo>
                    <a:cubicBezTo>
                      <a:pt x="78" y="246"/>
                      <a:pt x="78" y="246"/>
                      <a:pt x="78" y="246"/>
                    </a:cubicBezTo>
                    <a:cubicBezTo>
                      <a:pt x="79" y="246"/>
                      <a:pt x="78" y="243"/>
                      <a:pt x="76" y="243"/>
                    </a:cubicBezTo>
                    <a:cubicBezTo>
                      <a:pt x="76" y="244"/>
                      <a:pt x="78" y="244"/>
                      <a:pt x="77" y="244"/>
                    </a:cubicBezTo>
                    <a:cubicBezTo>
                      <a:pt x="75" y="243"/>
                      <a:pt x="76" y="241"/>
                      <a:pt x="76" y="240"/>
                    </a:cubicBezTo>
                    <a:cubicBezTo>
                      <a:pt x="77" y="240"/>
                      <a:pt x="77" y="241"/>
                      <a:pt x="78" y="242"/>
                    </a:cubicBezTo>
                    <a:cubicBezTo>
                      <a:pt x="77" y="239"/>
                      <a:pt x="77" y="236"/>
                      <a:pt x="77" y="234"/>
                    </a:cubicBezTo>
                    <a:cubicBezTo>
                      <a:pt x="76" y="233"/>
                      <a:pt x="79" y="236"/>
                      <a:pt x="78" y="236"/>
                    </a:cubicBezTo>
                    <a:cubicBezTo>
                      <a:pt x="82" y="235"/>
                      <a:pt x="78" y="229"/>
                      <a:pt x="82" y="229"/>
                    </a:cubicBezTo>
                    <a:cubicBezTo>
                      <a:pt x="82" y="230"/>
                      <a:pt x="80" y="228"/>
                      <a:pt x="80" y="228"/>
                    </a:cubicBezTo>
                    <a:cubicBezTo>
                      <a:pt x="81" y="227"/>
                      <a:pt x="83" y="229"/>
                      <a:pt x="83" y="227"/>
                    </a:cubicBezTo>
                    <a:cubicBezTo>
                      <a:pt x="84" y="228"/>
                      <a:pt x="83" y="226"/>
                      <a:pt x="83" y="225"/>
                    </a:cubicBezTo>
                    <a:cubicBezTo>
                      <a:pt x="83" y="224"/>
                      <a:pt x="84" y="225"/>
                      <a:pt x="84" y="226"/>
                    </a:cubicBezTo>
                    <a:cubicBezTo>
                      <a:pt x="83" y="224"/>
                      <a:pt x="84" y="219"/>
                      <a:pt x="87" y="218"/>
                    </a:cubicBezTo>
                    <a:cubicBezTo>
                      <a:pt x="86" y="217"/>
                      <a:pt x="85" y="214"/>
                      <a:pt x="85" y="214"/>
                    </a:cubicBezTo>
                    <a:cubicBezTo>
                      <a:pt x="87" y="215"/>
                      <a:pt x="87" y="215"/>
                      <a:pt x="87" y="215"/>
                    </a:cubicBezTo>
                    <a:cubicBezTo>
                      <a:pt x="88" y="215"/>
                      <a:pt x="88" y="213"/>
                      <a:pt x="89" y="214"/>
                    </a:cubicBezTo>
                    <a:cubicBezTo>
                      <a:pt x="88" y="212"/>
                      <a:pt x="89" y="220"/>
                      <a:pt x="88" y="217"/>
                    </a:cubicBezTo>
                    <a:cubicBezTo>
                      <a:pt x="90" y="218"/>
                      <a:pt x="86" y="213"/>
                      <a:pt x="89" y="215"/>
                    </a:cubicBezTo>
                    <a:cubicBezTo>
                      <a:pt x="89" y="214"/>
                      <a:pt x="88" y="211"/>
                      <a:pt x="90" y="211"/>
                    </a:cubicBezTo>
                    <a:cubicBezTo>
                      <a:pt x="90" y="212"/>
                      <a:pt x="92" y="214"/>
                      <a:pt x="92" y="213"/>
                    </a:cubicBezTo>
                    <a:cubicBezTo>
                      <a:pt x="93" y="211"/>
                      <a:pt x="92" y="212"/>
                      <a:pt x="92" y="210"/>
                    </a:cubicBezTo>
                    <a:cubicBezTo>
                      <a:pt x="92" y="209"/>
                      <a:pt x="92" y="209"/>
                      <a:pt x="92" y="209"/>
                    </a:cubicBezTo>
                    <a:cubicBezTo>
                      <a:pt x="90" y="208"/>
                      <a:pt x="93" y="208"/>
                      <a:pt x="90" y="207"/>
                    </a:cubicBezTo>
                    <a:cubicBezTo>
                      <a:pt x="92" y="208"/>
                      <a:pt x="91" y="204"/>
                      <a:pt x="94" y="206"/>
                    </a:cubicBezTo>
                    <a:cubicBezTo>
                      <a:pt x="96" y="208"/>
                      <a:pt x="96" y="208"/>
                      <a:pt x="96" y="208"/>
                    </a:cubicBezTo>
                    <a:cubicBezTo>
                      <a:pt x="96" y="207"/>
                      <a:pt x="94" y="205"/>
                      <a:pt x="93" y="204"/>
                    </a:cubicBezTo>
                    <a:cubicBezTo>
                      <a:pt x="94" y="204"/>
                      <a:pt x="94" y="204"/>
                      <a:pt x="95" y="204"/>
                    </a:cubicBezTo>
                    <a:cubicBezTo>
                      <a:pt x="91" y="202"/>
                      <a:pt x="96" y="203"/>
                      <a:pt x="93" y="200"/>
                    </a:cubicBezTo>
                    <a:cubicBezTo>
                      <a:pt x="95" y="200"/>
                      <a:pt x="96" y="197"/>
                      <a:pt x="98" y="197"/>
                    </a:cubicBezTo>
                    <a:cubicBezTo>
                      <a:pt x="98" y="195"/>
                      <a:pt x="97" y="194"/>
                      <a:pt x="99" y="193"/>
                    </a:cubicBezTo>
                    <a:cubicBezTo>
                      <a:pt x="99" y="193"/>
                      <a:pt x="99" y="194"/>
                      <a:pt x="99" y="194"/>
                    </a:cubicBezTo>
                    <a:cubicBezTo>
                      <a:pt x="101" y="194"/>
                      <a:pt x="100" y="193"/>
                      <a:pt x="100" y="192"/>
                    </a:cubicBezTo>
                    <a:cubicBezTo>
                      <a:pt x="100" y="193"/>
                      <a:pt x="103" y="192"/>
                      <a:pt x="105" y="192"/>
                    </a:cubicBezTo>
                    <a:cubicBezTo>
                      <a:pt x="104" y="190"/>
                      <a:pt x="102" y="189"/>
                      <a:pt x="101" y="188"/>
                    </a:cubicBezTo>
                    <a:cubicBezTo>
                      <a:pt x="105" y="189"/>
                      <a:pt x="101" y="184"/>
                      <a:pt x="105" y="185"/>
                    </a:cubicBezTo>
                    <a:cubicBezTo>
                      <a:pt x="105" y="185"/>
                      <a:pt x="105" y="187"/>
                      <a:pt x="107" y="187"/>
                    </a:cubicBezTo>
                    <a:cubicBezTo>
                      <a:pt x="111" y="188"/>
                      <a:pt x="105" y="183"/>
                      <a:pt x="108" y="182"/>
                    </a:cubicBezTo>
                    <a:cubicBezTo>
                      <a:pt x="105" y="181"/>
                      <a:pt x="105" y="181"/>
                      <a:pt x="105" y="181"/>
                    </a:cubicBezTo>
                    <a:cubicBezTo>
                      <a:pt x="107" y="182"/>
                      <a:pt x="104" y="178"/>
                      <a:pt x="107" y="180"/>
                    </a:cubicBezTo>
                    <a:cubicBezTo>
                      <a:pt x="107" y="179"/>
                      <a:pt x="110" y="178"/>
                      <a:pt x="107" y="177"/>
                    </a:cubicBezTo>
                    <a:cubicBezTo>
                      <a:pt x="111" y="176"/>
                      <a:pt x="109" y="169"/>
                      <a:pt x="115" y="171"/>
                    </a:cubicBezTo>
                    <a:cubicBezTo>
                      <a:pt x="115" y="170"/>
                      <a:pt x="116" y="169"/>
                      <a:pt x="114" y="169"/>
                    </a:cubicBezTo>
                    <a:cubicBezTo>
                      <a:pt x="112" y="168"/>
                      <a:pt x="115" y="170"/>
                      <a:pt x="114" y="170"/>
                    </a:cubicBezTo>
                    <a:cubicBezTo>
                      <a:pt x="114" y="170"/>
                      <a:pt x="113" y="169"/>
                      <a:pt x="113" y="169"/>
                    </a:cubicBezTo>
                    <a:cubicBezTo>
                      <a:pt x="114" y="168"/>
                      <a:pt x="114" y="168"/>
                      <a:pt x="116" y="170"/>
                    </a:cubicBezTo>
                    <a:cubicBezTo>
                      <a:pt x="119" y="169"/>
                      <a:pt x="112" y="165"/>
                      <a:pt x="115" y="163"/>
                    </a:cubicBezTo>
                    <a:cubicBezTo>
                      <a:pt x="116" y="164"/>
                      <a:pt x="117" y="164"/>
                      <a:pt x="117" y="163"/>
                    </a:cubicBezTo>
                    <a:cubicBezTo>
                      <a:pt x="115" y="161"/>
                      <a:pt x="115" y="161"/>
                      <a:pt x="115" y="161"/>
                    </a:cubicBezTo>
                    <a:cubicBezTo>
                      <a:pt x="117" y="160"/>
                      <a:pt x="119" y="162"/>
                      <a:pt x="121" y="163"/>
                    </a:cubicBezTo>
                    <a:cubicBezTo>
                      <a:pt x="121" y="162"/>
                      <a:pt x="122" y="161"/>
                      <a:pt x="120" y="160"/>
                    </a:cubicBezTo>
                    <a:cubicBezTo>
                      <a:pt x="123" y="160"/>
                      <a:pt x="123" y="160"/>
                      <a:pt x="123" y="160"/>
                    </a:cubicBezTo>
                    <a:cubicBezTo>
                      <a:pt x="121" y="160"/>
                      <a:pt x="123" y="159"/>
                      <a:pt x="122" y="158"/>
                    </a:cubicBezTo>
                    <a:cubicBezTo>
                      <a:pt x="123" y="159"/>
                      <a:pt x="123" y="159"/>
                      <a:pt x="123" y="159"/>
                    </a:cubicBezTo>
                    <a:cubicBezTo>
                      <a:pt x="123" y="159"/>
                      <a:pt x="123" y="158"/>
                      <a:pt x="124" y="157"/>
                    </a:cubicBezTo>
                    <a:cubicBezTo>
                      <a:pt x="122" y="157"/>
                      <a:pt x="121" y="157"/>
                      <a:pt x="120" y="158"/>
                    </a:cubicBezTo>
                    <a:cubicBezTo>
                      <a:pt x="120" y="157"/>
                      <a:pt x="120" y="156"/>
                      <a:pt x="120" y="155"/>
                    </a:cubicBezTo>
                    <a:cubicBezTo>
                      <a:pt x="122" y="156"/>
                      <a:pt x="122" y="154"/>
                      <a:pt x="122" y="154"/>
                    </a:cubicBezTo>
                    <a:cubicBezTo>
                      <a:pt x="123" y="153"/>
                      <a:pt x="121" y="152"/>
                      <a:pt x="121" y="152"/>
                    </a:cubicBezTo>
                    <a:cubicBezTo>
                      <a:pt x="122" y="152"/>
                      <a:pt x="122" y="151"/>
                      <a:pt x="123" y="152"/>
                    </a:cubicBezTo>
                    <a:cubicBezTo>
                      <a:pt x="124" y="153"/>
                      <a:pt x="122" y="152"/>
                      <a:pt x="123" y="153"/>
                    </a:cubicBezTo>
                    <a:cubicBezTo>
                      <a:pt x="124" y="153"/>
                      <a:pt x="125" y="154"/>
                      <a:pt x="125" y="152"/>
                    </a:cubicBezTo>
                    <a:cubicBezTo>
                      <a:pt x="124" y="151"/>
                      <a:pt x="121" y="150"/>
                      <a:pt x="123" y="149"/>
                    </a:cubicBezTo>
                    <a:cubicBezTo>
                      <a:pt x="123" y="150"/>
                      <a:pt x="124" y="151"/>
                      <a:pt x="124" y="151"/>
                    </a:cubicBezTo>
                    <a:cubicBezTo>
                      <a:pt x="126" y="151"/>
                      <a:pt x="126" y="151"/>
                      <a:pt x="126" y="151"/>
                    </a:cubicBezTo>
                    <a:cubicBezTo>
                      <a:pt x="124" y="149"/>
                      <a:pt x="124" y="149"/>
                      <a:pt x="124" y="149"/>
                    </a:cubicBezTo>
                    <a:cubicBezTo>
                      <a:pt x="125" y="150"/>
                      <a:pt x="125" y="150"/>
                      <a:pt x="125" y="150"/>
                    </a:cubicBezTo>
                    <a:cubicBezTo>
                      <a:pt x="124" y="148"/>
                      <a:pt x="126" y="147"/>
                      <a:pt x="124" y="146"/>
                    </a:cubicBezTo>
                    <a:cubicBezTo>
                      <a:pt x="124" y="145"/>
                      <a:pt x="126" y="145"/>
                      <a:pt x="127" y="145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8" y="145"/>
                      <a:pt x="128" y="143"/>
                      <a:pt x="127" y="142"/>
                    </a:cubicBezTo>
                    <a:cubicBezTo>
                      <a:pt x="128" y="142"/>
                      <a:pt x="128" y="142"/>
                      <a:pt x="128" y="142"/>
                    </a:cubicBezTo>
                    <a:cubicBezTo>
                      <a:pt x="128" y="142"/>
                      <a:pt x="128" y="140"/>
                      <a:pt x="128" y="139"/>
                    </a:cubicBezTo>
                    <a:cubicBezTo>
                      <a:pt x="130" y="139"/>
                      <a:pt x="135" y="143"/>
                      <a:pt x="133" y="140"/>
                    </a:cubicBezTo>
                    <a:cubicBezTo>
                      <a:pt x="134" y="139"/>
                      <a:pt x="131" y="137"/>
                      <a:pt x="130" y="136"/>
                    </a:cubicBezTo>
                    <a:cubicBezTo>
                      <a:pt x="132" y="135"/>
                      <a:pt x="130" y="131"/>
                      <a:pt x="134" y="131"/>
                    </a:cubicBezTo>
                    <a:cubicBezTo>
                      <a:pt x="134" y="130"/>
                      <a:pt x="133" y="130"/>
                      <a:pt x="133" y="129"/>
                    </a:cubicBezTo>
                    <a:cubicBezTo>
                      <a:pt x="135" y="127"/>
                      <a:pt x="135" y="122"/>
                      <a:pt x="139" y="121"/>
                    </a:cubicBezTo>
                    <a:cubicBezTo>
                      <a:pt x="140" y="123"/>
                      <a:pt x="141" y="123"/>
                      <a:pt x="142" y="123"/>
                    </a:cubicBezTo>
                    <a:cubicBezTo>
                      <a:pt x="141" y="121"/>
                      <a:pt x="144" y="123"/>
                      <a:pt x="142" y="121"/>
                    </a:cubicBezTo>
                    <a:cubicBezTo>
                      <a:pt x="140" y="120"/>
                      <a:pt x="139" y="120"/>
                      <a:pt x="138" y="120"/>
                    </a:cubicBezTo>
                    <a:cubicBezTo>
                      <a:pt x="138" y="118"/>
                      <a:pt x="140" y="115"/>
                      <a:pt x="142" y="115"/>
                    </a:cubicBezTo>
                    <a:cubicBezTo>
                      <a:pt x="141" y="115"/>
                      <a:pt x="141" y="115"/>
                      <a:pt x="140" y="114"/>
                    </a:cubicBezTo>
                    <a:cubicBezTo>
                      <a:pt x="143" y="116"/>
                      <a:pt x="144" y="115"/>
                      <a:pt x="144" y="113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44" y="112"/>
                      <a:pt x="144" y="112"/>
                      <a:pt x="144" y="112"/>
                    </a:cubicBezTo>
                    <a:cubicBezTo>
                      <a:pt x="144" y="112"/>
                      <a:pt x="141" y="110"/>
                      <a:pt x="143" y="110"/>
                    </a:cubicBezTo>
                    <a:cubicBezTo>
                      <a:pt x="144" y="110"/>
                      <a:pt x="145" y="110"/>
                      <a:pt x="145" y="111"/>
                    </a:cubicBezTo>
                    <a:cubicBezTo>
                      <a:pt x="145" y="109"/>
                      <a:pt x="143" y="106"/>
                      <a:pt x="145" y="106"/>
                    </a:cubicBezTo>
                    <a:cubicBezTo>
                      <a:pt x="148" y="106"/>
                      <a:pt x="148" y="106"/>
                      <a:pt x="148" y="106"/>
                    </a:cubicBezTo>
                    <a:cubicBezTo>
                      <a:pt x="148" y="106"/>
                      <a:pt x="147" y="104"/>
                      <a:pt x="146" y="104"/>
                    </a:cubicBezTo>
                    <a:cubicBezTo>
                      <a:pt x="148" y="103"/>
                      <a:pt x="149" y="102"/>
                      <a:pt x="152" y="103"/>
                    </a:cubicBezTo>
                    <a:cubicBezTo>
                      <a:pt x="149" y="97"/>
                      <a:pt x="151" y="92"/>
                      <a:pt x="154" y="88"/>
                    </a:cubicBezTo>
                    <a:cubicBezTo>
                      <a:pt x="155" y="89"/>
                      <a:pt x="155" y="89"/>
                      <a:pt x="155" y="89"/>
                    </a:cubicBezTo>
                    <a:cubicBezTo>
                      <a:pt x="157" y="89"/>
                      <a:pt x="153" y="87"/>
                      <a:pt x="154" y="87"/>
                    </a:cubicBezTo>
                    <a:cubicBezTo>
                      <a:pt x="155" y="88"/>
                      <a:pt x="157" y="88"/>
                      <a:pt x="158" y="89"/>
                    </a:cubicBezTo>
                    <a:cubicBezTo>
                      <a:pt x="160" y="89"/>
                      <a:pt x="157" y="86"/>
                      <a:pt x="157" y="85"/>
                    </a:cubicBezTo>
                    <a:cubicBezTo>
                      <a:pt x="156" y="84"/>
                      <a:pt x="158" y="86"/>
                      <a:pt x="156" y="85"/>
                    </a:cubicBezTo>
                    <a:cubicBezTo>
                      <a:pt x="155" y="85"/>
                      <a:pt x="158" y="84"/>
                      <a:pt x="156" y="82"/>
                    </a:cubicBezTo>
                    <a:cubicBezTo>
                      <a:pt x="157" y="82"/>
                      <a:pt x="159" y="84"/>
                      <a:pt x="160" y="84"/>
                    </a:cubicBezTo>
                    <a:cubicBezTo>
                      <a:pt x="159" y="83"/>
                      <a:pt x="159" y="83"/>
                      <a:pt x="159" y="83"/>
                    </a:cubicBezTo>
                    <a:cubicBezTo>
                      <a:pt x="162" y="83"/>
                      <a:pt x="162" y="88"/>
                      <a:pt x="167" y="89"/>
                    </a:cubicBezTo>
                    <a:cubicBezTo>
                      <a:pt x="167" y="88"/>
                      <a:pt x="167" y="88"/>
                      <a:pt x="167" y="88"/>
                    </a:cubicBezTo>
                    <a:cubicBezTo>
                      <a:pt x="170" y="89"/>
                      <a:pt x="168" y="92"/>
                      <a:pt x="170" y="90"/>
                    </a:cubicBezTo>
                    <a:cubicBezTo>
                      <a:pt x="170" y="89"/>
                      <a:pt x="167" y="86"/>
                      <a:pt x="165" y="86"/>
                    </a:cubicBezTo>
                    <a:cubicBezTo>
                      <a:pt x="166" y="84"/>
                      <a:pt x="160" y="82"/>
                      <a:pt x="161" y="80"/>
                    </a:cubicBezTo>
                    <a:cubicBezTo>
                      <a:pt x="163" y="80"/>
                      <a:pt x="161" y="82"/>
                      <a:pt x="163" y="82"/>
                    </a:cubicBezTo>
                    <a:cubicBezTo>
                      <a:pt x="165" y="83"/>
                      <a:pt x="163" y="80"/>
                      <a:pt x="164" y="80"/>
                    </a:cubicBezTo>
                    <a:cubicBezTo>
                      <a:pt x="163" y="80"/>
                      <a:pt x="161" y="78"/>
                      <a:pt x="161" y="77"/>
                    </a:cubicBezTo>
                    <a:cubicBezTo>
                      <a:pt x="162" y="77"/>
                      <a:pt x="163" y="79"/>
                      <a:pt x="164" y="78"/>
                    </a:cubicBezTo>
                    <a:cubicBezTo>
                      <a:pt x="162" y="77"/>
                      <a:pt x="162" y="75"/>
                      <a:pt x="161" y="75"/>
                    </a:cubicBezTo>
                    <a:cubicBezTo>
                      <a:pt x="158" y="73"/>
                      <a:pt x="162" y="74"/>
                      <a:pt x="160" y="72"/>
                    </a:cubicBezTo>
                    <a:cubicBezTo>
                      <a:pt x="163" y="73"/>
                      <a:pt x="164" y="76"/>
                      <a:pt x="166" y="76"/>
                    </a:cubicBezTo>
                    <a:cubicBezTo>
                      <a:pt x="164" y="75"/>
                      <a:pt x="165" y="72"/>
                      <a:pt x="161" y="71"/>
                    </a:cubicBezTo>
                    <a:cubicBezTo>
                      <a:pt x="162" y="71"/>
                      <a:pt x="164" y="72"/>
                      <a:pt x="165" y="73"/>
                    </a:cubicBezTo>
                    <a:cubicBezTo>
                      <a:pt x="167" y="73"/>
                      <a:pt x="162" y="68"/>
                      <a:pt x="167" y="71"/>
                    </a:cubicBezTo>
                    <a:cubicBezTo>
                      <a:pt x="165" y="69"/>
                      <a:pt x="165" y="69"/>
                      <a:pt x="165" y="69"/>
                    </a:cubicBezTo>
                    <a:cubicBezTo>
                      <a:pt x="165" y="69"/>
                      <a:pt x="166" y="69"/>
                      <a:pt x="168" y="69"/>
                    </a:cubicBezTo>
                    <a:cubicBezTo>
                      <a:pt x="168" y="68"/>
                      <a:pt x="166" y="65"/>
                      <a:pt x="169" y="67"/>
                    </a:cubicBezTo>
                    <a:cubicBezTo>
                      <a:pt x="169" y="67"/>
                      <a:pt x="170" y="65"/>
                      <a:pt x="168" y="64"/>
                    </a:cubicBezTo>
                    <a:cubicBezTo>
                      <a:pt x="166" y="65"/>
                      <a:pt x="169" y="66"/>
                      <a:pt x="165" y="65"/>
                    </a:cubicBezTo>
                    <a:cubicBezTo>
                      <a:pt x="168" y="66"/>
                      <a:pt x="166" y="64"/>
                      <a:pt x="165" y="62"/>
                    </a:cubicBezTo>
                    <a:cubicBezTo>
                      <a:pt x="167" y="63"/>
                      <a:pt x="167" y="63"/>
                      <a:pt x="167" y="63"/>
                    </a:cubicBezTo>
                    <a:cubicBezTo>
                      <a:pt x="166" y="62"/>
                      <a:pt x="167" y="62"/>
                      <a:pt x="166" y="61"/>
                    </a:cubicBezTo>
                    <a:cubicBezTo>
                      <a:pt x="167" y="61"/>
                      <a:pt x="168" y="62"/>
                      <a:pt x="168" y="62"/>
                    </a:cubicBezTo>
                    <a:cubicBezTo>
                      <a:pt x="166" y="60"/>
                      <a:pt x="166" y="60"/>
                      <a:pt x="166" y="60"/>
                    </a:cubicBezTo>
                    <a:cubicBezTo>
                      <a:pt x="166" y="58"/>
                      <a:pt x="170" y="62"/>
                      <a:pt x="170" y="60"/>
                    </a:cubicBezTo>
                    <a:cubicBezTo>
                      <a:pt x="171" y="62"/>
                      <a:pt x="171" y="62"/>
                      <a:pt x="171" y="62"/>
                    </a:cubicBezTo>
                    <a:cubicBezTo>
                      <a:pt x="171" y="61"/>
                      <a:pt x="173" y="62"/>
                      <a:pt x="173" y="61"/>
                    </a:cubicBezTo>
                    <a:cubicBezTo>
                      <a:pt x="171" y="60"/>
                      <a:pt x="169" y="58"/>
                      <a:pt x="168" y="57"/>
                    </a:cubicBezTo>
                    <a:cubicBezTo>
                      <a:pt x="168" y="55"/>
                      <a:pt x="170" y="58"/>
                      <a:pt x="169" y="56"/>
                    </a:cubicBezTo>
                    <a:cubicBezTo>
                      <a:pt x="171" y="58"/>
                      <a:pt x="171" y="58"/>
                      <a:pt x="171" y="58"/>
                    </a:cubicBezTo>
                    <a:cubicBezTo>
                      <a:pt x="171" y="58"/>
                      <a:pt x="174" y="59"/>
                      <a:pt x="174" y="58"/>
                    </a:cubicBezTo>
                    <a:cubicBezTo>
                      <a:pt x="174" y="57"/>
                      <a:pt x="172" y="54"/>
                      <a:pt x="171" y="55"/>
                    </a:cubicBezTo>
                    <a:cubicBezTo>
                      <a:pt x="171" y="54"/>
                      <a:pt x="173" y="54"/>
                      <a:pt x="174" y="55"/>
                    </a:cubicBezTo>
                    <a:cubicBezTo>
                      <a:pt x="174" y="53"/>
                      <a:pt x="172" y="54"/>
                      <a:pt x="171" y="52"/>
                    </a:cubicBezTo>
                    <a:cubicBezTo>
                      <a:pt x="173" y="53"/>
                      <a:pt x="175" y="52"/>
                      <a:pt x="177" y="52"/>
                    </a:cubicBezTo>
                    <a:cubicBezTo>
                      <a:pt x="179" y="55"/>
                      <a:pt x="179" y="55"/>
                      <a:pt x="179" y="55"/>
                    </a:cubicBezTo>
                    <a:cubicBezTo>
                      <a:pt x="180" y="54"/>
                      <a:pt x="180" y="54"/>
                      <a:pt x="180" y="54"/>
                    </a:cubicBezTo>
                    <a:cubicBezTo>
                      <a:pt x="182" y="57"/>
                      <a:pt x="182" y="55"/>
                      <a:pt x="184" y="57"/>
                    </a:cubicBezTo>
                    <a:cubicBezTo>
                      <a:pt x="185" y="57"/>
                      <a:pt x="184" y="55"/>
                      <a:pt x="184" y="55"/>
                    </a:cubicBezTo>
                    <a:cubicBezTo>
                      <a:pt x="179" y="54"/>
                      <a:pt x="180" y="50"/>
                      <a:pt x="176" y="48"/>
                    </a:cubicBezTo>
                    <a:cubicBezTo>
                      <a:pt x="176" y="45"/>
                      <a:pt x="185" y="52"/>
                      <a:pt x="181" y="46"/>
                    </a:cubicBezTo>
                    <a:cubicBezTo>
                      <a:pt x="180" y="46"/>
                      <a:pt x="178" y="44"/>
                      <a:pt x="178" y="46"/>
                    </a:cubicBezTo>
                    <a:cubicBezTo>
                      <a:pt x="179" y="44"/>
                      <a:pt x="175" y="43"/>
                      <a:pt x="177" y="42"/>
                    </a:cubicBezTo>
                    <a:cubicBezTo>
                      <a:pt x="178" y="44"/>
                      <a:pt x="182" y="43"/>
                      <a:pt x="183" y="46"/>
                    </a:cubicBezTo>
                    <a:cubicBezTo>
                      <a:pt x="182" y="45"/>
                      <a:pt x="181" y="46"/>
                      <a:pt x="182" y="46"/>
                    </a:cubicBezTo>
                    <a:cubicBezTo>
                      <a:pt x="183" y="47"/>
                      <a:pt x="185" y="49"/>
                      <a:pt x="186" y="47"/>
                    </a:cubicBezTo>
                    <a:cubicBezTo>
                      <a:pt x="186" y="46"/>
                      <a:pt x="187" y="45"/>
                      <a:pt x="185" y="44"/>
                    </a:cubicBezTo>
                    <a:cubicBezTo>
                      <a:pt x="183" y="43"/>
                      <a:pt x="184" y="46"/>
                      <a:pt x="182" y="44"/>
                    </a:cubicBezTo>
                    <a:cubicBezTo>
                      <a:pt x="183" y="42"/>
                      <a:pt x="186" y="43"/>
                      <a:pt x="183" y="41"/>
                    </a:cubicBezTo>
                    <a:cubicBezTo>
                      <a:pt x="182" y="42"/>
                      <a:pt x="180" y="41"/>
                      <a:pt x="179" y="40"/>
                    </a:cubicBezTo>
                    <a:cubicBezTo>
                      <a:pt x="179" y="38"/>
                      <a:pt x="179" y="38"/>
                      <a:pt x="179" y="38"/>
                    </a:cubicBezTo>
                    <a:cubicBezTo>
                      <a:pt x="180" y="39"/>
                      <a:pt x="180" y="39"/>
                      <a:pt x="180" y="39"/>
                    </a:cubicBezTo>
                    <a:cubicBezTo>
                      <a:pt x="182" y="38"/>
                      <a:pt x="178" y="37"/>
                      <a:pt x="179" y="36"/>
                    </a:cubicBezTo>
                    <a:cubicBezTo>
                      <a:pt x="182" y="36"/>
                      <a:pt x="182" y="36"/>
                      <a:pt x="182" y="36"/>
                    </a:cubicBezTo>
                    <a:cubicBezTo>
                      <a:pt x="184" y="38"/>
                      <a:pt x="180" y="38"/>
                      <a:pt x="184" y="40"/>
                    </a:cubicBezTo>
                    <a:cubicBezTo>
                      <a:pt x="184" y="39"/>
                      <a:pt x="183" y="38"/>
                      <a:pt x="184" y="37"/>
                    </a:cubicBezTo>
                    <a:cubicBezTo>
                      <a:pt x="185" y="37"/>
                      <a:pt x="184" y="38"/>
                      <a:pt x="185" y="38"/>
                    </a:cubicBezTo>
                    <a:cubicBezTo>
                      <a:pt x="185" y="38"/>
                      <a:pt x="190" y="40"/>
                      <a:pt x="188" y="37"/>
                    </a:cubicBezTo>
                    <a:cubicBezTo>
                      <a:pt x="188" y="35"/>
                      <a:pt x="187" y="36"/>
                      <a:pt x="186" y="35"/>
                    </a:cubicBezTo>
                    <a:cubicBezTo>
                      <a:pt x="186" y="33"/>
                      <a:pt x="185" y="32"/>
                      <a:pt x="186" y="30"/>
                    </a:cubicBezTo>
                    <a:cubicBezTo>
                      <a:pt x="188" y="32"/>
                      <a:pt x="187" y="28"/>
                      <a:pt x="189" y="31"/>
                    </a:cubicBezTo>
                    <a:cubicBezTo>
                      <a:pt x="187" y="31"/>
                      <a:pt x="186" y="34"/>
                      <a:pt x="188" y="36"/>
                    </a:cubicBezTo>
                    <a:cubicBezTo>
                      <a:pt x="192" y="37"/>
                      <a:pt x="187" y="37"/>
                      <a:pt x="190" y="40"/>
                    </a:cubicBezTo>
                    <a:cubicBezTo>
                      <a:pt x="191" y="38"/>
                      <a:pt x="194" y="40"/>
                      <a:pt x="196" y="41"/>
                    </a:cubicBezTo>
                    <a:cubicBezTo>
                      <a:pt x="197" y="41"/>
                      <a:pt x="196" y="40"/>
                      <a:pt x="196" y="39"/>
                    </a:cubicBezTo>
                    <a:cubicBezTo>
                      <a:pt x="194" y="38"/>
                      <a:pt x="194" y="38"/>
                      <a:pt x="192" y="37"/>
                    </a:cubicBezTo>
                    <a:cubicBezTo>
                      <a:pt x="193" y="36"/>
                      <a:pt x="193" y="33"/>
                      <a:pt x="192" y="31"/>
                    </a:cubicBezTo>
                    <a:cubicBezTo>
                      <a:pt x="193" y="31"/>
                      <a:pt x="195" y="33"/>
                      <a:pt x="195" y="34"/>
                    </a:cubicBezTo>
                    <a:cubicBezTo>
                      <a:pt x="195" y="31"/>
                      <a:pt x="197" y="29"/>
                      <a:pt x="198" y="27"/>
                    </a:cubicBezTo>
                    <a:cubicBezTo>
                      <a:pt x="194" y="27"/>
                      <a:pt x="199" y="25"/>
                      <a:pt x="196" y="24"/>
                    </a:cubicBezTo>
                    <a:cubicBezTo>
                      <a:pt x="194" y="25"/>
                      <a:pt x="192" y="24"/>
                      <a:pt x="190" y="23"/>
                    </a:cubicBezTo>
                    <a:cubicBezTo>
                      <a:pt x="191" y="22"/>
                      <a:pt x="192" y="24"/>
                      <a:pt x="193" y="24"/>
                    </a:cubicBezTo>
                    <a:cubicBezTo>
                      <a:pt x="191" y="22"/>
                      <a:pt x="196" y="24"/>
                      <a:pt x="194" y="22"/>
                    </a:cubicBezTo>
                    <a:cubicBezTo>
                      <a:pt x="194" y="24"/>
                      <a:pt x="198" y="24"/>
                      <a:pt x="200" y="26"/>
                    </a:cubicBezTo>
                    <a:cubicBezTo>
                      <a:pt x="199" y="24"/>
                      <a:pt x="202" y="27"/>
                      <a:pt x="203" y="26"/>
                    </a:cubicBezTo>
                    <a:cubicBezTo>
                      <a:pt x="202" y="24"/>
                      <a:pt x="202" y="21"/>
                      <a:pt x="202" y="20"/>
                    </a:cubicBezTo>
                    <a:cubicBezTo>
                      <a:pt x="206" y="19"/>
                      <a:pt x="205" y="15"/>
                      <a:pt x="206" y="13"/>
                    </a:cubicBezTo>
                    <a:cubicBezTo>
                      <a:pt x="208" y="13"/>
                      <a:pt x="210" y="15"/>
                      <a:pt x="211" y="14"/>
                    </a:cubicBezTo>
                    <a:cubicBezTo>
                      <a:pt x="212" y="13"/>
                      <a:pt x="208" y="13"/>
                      <a:pt x="210" y="13"/>
                    </a:cubicBezTo>
                    <a:cubicBezTo>
                      <a:pt x="210" y="13"/>
                      <a:pt x="210" y="13"/>
                      <a:pt x="210" y="13"/>
                    </a:cubicBezTo>
                    <a:cubicBezTo>
                      <a:pt x="210" y="12"/>
                      <a:pt x="214" y="11"/>
                      <a:pt x="210" y="8"/>
                    </a:cubicBezTo>
                    <a:cubicBezTo>
                      <a:pt x="213" y="10"/>
                      <a:pt x="213" y="10"/>
                      <a:pt x="213" y="10"/>
                    </a:cubicBezTo>
                    <a:cubicBezTo>
                      <a:pt x="213" y="10"/>
                      <a:pt x="213" y="10"/>
                      <a:pt x="213" y="9"/>
                    </a:cubicBezTo>
                    <a:cubicBezTo>
                      <a:pt x="214" y="10"/>
                      <a:pt x="215" y="10"/>
                      <a:pt x="215" y="11"/>
                    </a:cubicBezTo>
                    <a:cubicBezTo>
                      <a:pt x="218" y="11"/>
                      <a:pt x="216" y="8"/>
                      <a:pt x="217" y="7"/>
                    </a:cubicBezTo>
                    <a:cubicBezTo>
                      <a:pt x="214" y="7"/>
                      <a:pt x="214" y="7"/>
                      <a:pt x="214" y="7"/>
                    </a:cubicBezTo>
                    <a:cubicBezTo>
                      <a:pt x="214" y="4"/>
                      <a:pt x="217" y="4"/>
                      <a:pt x="217" y="2"/>
                    </a:cubicBezTo>
                    <a:cubicBezTo>
                      <a:pt x="219" y="3"/>
                      <a:pt x="219" y="3"/>
                      <a:pt x="219" y="3"/>
                    </a:cubicBezTo>
                    <a:cubicBezTo>
                      <a:pt x="218" y="1"/>
                      <a:pt x="218" y="1"/>
                      <a:pt x="218" y="1"/>
                    </a:cubicBezTo>
                    <a:cubicBezTo>
                      <a:pt x="220" y="2"/>
                      <a:pt x="222" y="2"/>
                      <a:pt x="221" y="0"/>
                    </a:cubicBezTo>
                    <a:cubicBezTo>
                      <a:pt x="223" y="6"/>
                      <a:pt x="223" y="6"/>
                      <a:pt x="223" y="6"/>
                    </a:cubicBezTo>
                    <a:cubicBezTo>
                      <a:pt x="222" y="6"/>
                      <a:pt x="222" y="4"/>
                      <a:pt x="220" y="3"/>
                    </a:cubicBezTo>
                    <a:cubicBezTo>
                      <a:pt x="218" y="3"/>
                      <a:pt x="217" y="5"/>
                      <a:pt x="219" y="6"/>
                    </a:cubicBezTo>
                    <a:cubicBezTo>
                      <a:pt x="219" y="5"/>
                      <a:pt x="219" y="5"/>
                      <a:pt x="219" y="4"/>
                    </a:cubicBezTo>
                    <a:cubicBezTo>
                      <a:pt x="221" y="6"/>
                      <a:pt x="221" y="6"/>
                      <a:pt x="222" y="8"/>
                    </a:cubicBezTo>
                    <a:cubicBezTo>
                      <a:pt x="222" y="8"/>
                      <a:pt x="223" y="7"/>
                      <a:pt x="223" y="7"/>
                    </a:cubicBezTo>
                    <a:cubicBezTo>
                      <a:pt x="223" y="8"/>
                      <a:pt x="223" y="9"/>
                      <a:pt x="223" y="10"/>
                    </a:cubicBezTo>
                    <a:cubicBezTo>
                      <a:pt x="222" y="9"/>
                      <a:pt x="221" y="10"/>
                      <a:pt x="220" y="9"/>
                    </a:cubicBezTo>
                    <a:cubicBezTo>
                      <a:pt x="222" y="10"/>
                      <a:pt x="222" y="12"/>
                      <a:pt x="221" y="13"/>
                    </a:cubicBezTo>
                    <a:cubicBezTo>
                      <a:pt x="218" y="13"/>
                      <a:pt x="221" y="17"/>
                      <a:pt x="220" y="18"/>
                    </a:cubicBezTo>
                    <a:cubicBezTo>
                      <a:pt x="218" y="16"/>
                      <a:pt x="216" y="14"/>
                      <a:pt x="216" y="13"/>
                    </a:cubicBezTo>
                    <a:cubicBezTo>
                      <a:pt x="214" y="13"/>
                      <a:pt x="215" y="14"/>
                      <a:pt x="214" y="14"/>
                    </a:cubicBezTo>
                    <a:cubicBezTo>
                      <a:pt x="215" y="16"/>
                      <a:pt x="217" y="17"/>
                      <a:pt x="218" y="19"/>
                    </a:cubicBezTo>
                    <a:cubicBezTo>
                      <a:pt x="216" y="18"/>
                      <a:pt x="216" y="18"/>
                      <a:pt x="216" y="18"/>
                    </a:cubicBezTo>
                    <a:cubicBezTo>
                      <a:pt x="216" y="20"/>
                      <a:pt x="219" y="21"/>
                      <a:pt x="217" y="23"/>
                    </a:cubicBezTo>
                    <a:cubicBezTo>
                      <a:pt x="215" y="25"/>
                      <a:pt x="213" y="28"/>
                      <a:pt x="212" y="30"/>
                    </a:cubicBezTo>
                    <a:cubicBezTo>
                      <a:pt x="210" y="29"/>
                      <a:pt x="210" y="29"/>
                      <a:pt x="210" y="29"/>
                    </a:cubicBezTo>
                    <a:cubicBezTo>
                      <a:pt x="213" y="32"/>
                      <a:pt x="210" y="33"/>
                      <a:pt x="210" y="36"/>
                    </a:cubicBezTo>
                    <a:cubicBezTo>
                      <a:pt x="207" y="37"/>
                      <a:pt x="209" y="42"/>
                      <a:pt x="205" y="42"/>
                    </a:cubicBezTo>
                    <a:cubicBezTo>
                      <a:pt x="204" y="47"/>
                      <a:pt x="203" y="52"/>
                      <a:pt x="200" y="56"/>
                    </a:cubicBezTo>
                    <a:cubicBezTo>
                      <a:pt x="198" y="54"/>
                      <a:pt x="198" y="54"/>
                      <a:pt x="198" y="54"/>
                    </a:cubicBezTo>
                    <a:cubicBezTo>
                      <a:pt x="199" y="56"/>
                      <a:pt x="196" y="54"/>
                      <a:pt x="196" y="55"/>
                    </a:cubicBezTo>
                    <a:cubicBezTo>
                      <a:pt x="198" y="55"/>
                      <a:pt x="198" y="57"/>
                      <a:pt x="199" y="59"/>
                    </a:cubicBezTo>
                    <a:cubicBezTo>
                      <a:pt x="196" y="60"/>
                      <a:pt x="196" y="63"/>
                      <a:pt x="197" y="66"/>
                    </a:cubicBezTo>
                    <a:cubicBezTo>
                      <a:pt x="195" y="65"/>
                      <a:pt x="195" y="65"/>
                      <a:pt x="195" y="65"/>
                    </a:cubicBezTo>
                    <a:cubicBezTo>
                      <a:pt x="197" y="69"/>
                      <a:pt x="193" y="70"/>
                      <a:pt x="191" y="72"/>
                    </a:cubicBezTo>
                    <a:cubicBezTo>
                      <a:pt x="190" y="72"/>
                      <a:pt x="189" y="71"/>
                      <a:pt x="188" y="72"/>
                    </a:cubicBezTo>
                    <a:cubicBezTo>
                      <a:pt x="190" y="75"/>
                      <a:pt x="190" y="75"/>
                      <a:pt x="190" y="78"/>
                    </a:cubicBezTo>
                    <a:cubicBezTo>
                      <a:pt x="190" y="79"/>
                      <a:pt x="188" y="81"/>
                      <a:pt x="186" y="82"/>
                    </a:cubicBezTo>
                    <a:cubicBezTo>
                      <a:pt x="187" y="89"/>
                      <a:pt x="181" y="93"/>
                      <a:pt x="180" y="100"/>
                    </a:cubicBezTo>
                    <a:cubicBezTo>
                      <a:pt x="178" y="99"/>
                      <a:pt x="178" y="99"/>
                      <a:pt x="178" y="99"/>
                    </a:cubicBezTo>
                    <a:cubicBezTo>
                      <a:pt x="179" y="106"/>
                      <a:pt x="172" y="110"/>
                      <a:pt x="172" y="116"/>
                    </a:cubicBezTo>
                    <a:cubicBezTo>
                      <a:pt x="168" y="114"/>
                      <a:pt x="168" y="114"/>
                      <a:pt x="168" y="114"/>
                    </a:cubicBezTo>
                    <a:cubicBezTo>
                      <a:pt x="167" y="114"/>
                      <a:pt x="168" y="117"/>
                      <a:pt x="170" y="118"/>
                    </a:cubicBezTo>
                    <a:cubicBezTo>
                      <a:pt x="168" y="119"/>
                      <a:pt x="170" y="123"/>
                      <a:pt x="166" y="122"/>
                    </a:cubicBezTo>
                    <a:cubicBezTo>
                      <a:pt x="165" y="123"/>
                      <a:pt x="167" y="125"/>
                      <a:pt x="167" y="126"/>
                    </a:cubicBezTo>
                    <a:cubicBezTo>
                      <a:pt x="164" y="128"/>
                      <a:pt x="164" y="129"/>
                      <a:pt x="163" y="132"/>
                    </a:cubicBezTo>
                    <a:cubicBezTo>
                      <a:pt x="163" y="132"/>
                      <a:pt x="163" y="132"/>
                      <a:pt x="163" y="132"/>
                    </a:cubicBezTo>
                    <a:cubicBezTo>
                      <a:pt x="163" y="131"/>
                      <a:pt x="161" y="130"/>
                      <a:pt x="161" y="131"/>
                    </a:cubicBezTo>
                    <a:cubicBezTo>
                      <a:pt x="161" y="132"/>
                      <a:pt x="158" y="134"/>
                      <a:pt x="162" y="135"/>
                    </a:cubicBezTo>
                    <a:cubicBezTo>
                      <a:pt x="158" y="137"/>
                      <a:pt x="160" y="143"/>
                      <a:pt x="156" y="144"/>
                    </a:cubicBezTo>
                    <a:cubicBezTo>
                      <a:pt x="157" y="144"/>
                      <a:pt x="157" y="145"/>
                      <a:pt x="157" y="146"/>
                    </a:cubicBezTo>
                    <a:cubicBezTo>
                      <a:pt x="156" y="148"/>
                      <a:pt x="152" y="149"/>
                      <a:pt x="153" y="152"/>
                    </a:cubicBezTo>
                    <a:cubicBezTo>
                      <a:pt x="152" y="153"/>
                      <a:pt x="151" y="151"/>
                      <a:pt x="151" y="152"/>
                    </a:cubicBezTo>
                    <a:cubicBezTo>
                      <a:pt x="151" y="153"/>
                      <a:pt x="152" y="153"/>
                      <a:pt x="152" y="154"/>
                    </a:cubicBezTo>
                    <a:cubicBezTo>
                      <a:pt x="152" y="159"/>
                      <a:pt x="145" y="161"/>
                      <a:pt x="144" y="165"/>
                    </a:cubicBezTo>
                    <a:cubicBezTo>
                      <a:pt x="142" y="172"/>
                      <a:pt x="137" y="178"/>
                      <a:pt x="134" y="185"/>
                    </a:cubicBezTo>
                    <a:cubicBezTo>
                      <a:pt x="133" y="184"/>
                      <a:pt x="133" y="184"/>
                      <a:pt x="133" y="184"/>
                    </a:cubicBezTo>
                    <a:cubicBezTo>
                      <a:pt x="135" y="188"/>
                      <a:pt x="127" y="187"/>
                      <a:pt x="131" y="192"/>
                    </a:cubicBezTo>
                    <a:cubicBezTo>
                      <a:pt x="130" y="192"/>
                      <a:pt x="129" y="193"/>
                      <a:pt x="128" y="192"/>
                    </a:cubicBezTo>
                    <a:cubicBezTo>
                      <a:pt x="129" y="195"/>
                      <a:pt x="123" y="196"/>
                      <a:pt x="125" y="199"/>
                    </a:cubicBezTo>
                    <a:cubicBezTo>
                      <a:pt x="125" y="199"/>
                      <a:pt x="125" y="199"/>
                      <a:pt x="125" y="199"/>
                    </a:cubicBezTo>
                    <a:cubicBezTo>
                      <a:pt x="122" y="200"/>
                      <a:pt x="123" y="204"/>
                      <a:pt x="120" y="205"/>
                    </a:cubicBezTo>
                    <a:cubicBezTo>
                      <a:pt x="120" y="205"/>
                      <a:pt x="120" y="204"/>
                      <a:pt x="119" y="204"/>
                    </a:cubicBezTo>
                    <a:cubicBezTo>
                      <a:pt x="117" y="204"/>
                      <a:pt x="121" y="208"/>
                      <a:pt x="117" y="206"/>
                    </a:cubicBezTo>
                    <a:cubicBezTo>
                      <a:pt x="116" y="207"/>
                      <a:pt x="118" y="208"/>
                      <a:pt x="118" y="207"/>
                    </a:cubicBezTo>
                    <a:cubicBezTo>
                      <a:pt x="114" y="212"/>
                      <a:pt x="113" y="219"/>
                      <a:pt x="111" y="226"/>
                    </a:cubicBezTo>
                    <a:cubicBezTo>
                      <a:pt x="106" y="229"/>
                      <a:pt x="104" y="222"/>
                      <a:pt x="105" y="227"/>
                    </a:cubicBezTo>
                    <a:cubicBezTo>
                      <a:pt x="104" y="227"/>
                      <a:pt x="106" y="228"/>
                      <a:pt x="105" y="228"/>
                    </a:cubicBezTo>
                    <a:cubicBezTo>
                      <a:pt x="106" y="230"/>
                      <a:pt x="100" y="228"/>
                      <a:pt x="102" y="230"/>
                    </a:cubicBezTo>
                    <a:cubicBezTo>
                      <a:pt x="104" y="231"/>
                      <a:pt x="103" y="231"/>
                      <a:pt x="104" y="232"/>
                    </a:cubicBezTo>
                    <a:cubicBezTo>
                      <a:pt x="101" y="233"/>
                      <a:pt x="99" y="233"/>
                      <a:pt x="99" y="236"/>
                    </a:cubicBezTo>
                    <a:cubicBezTo>
                      <a:pt x="98" y="235"/>
                      <a:pt x="98" y="235"/>
                      <a:pt x="98" y="235"/>
                    </a:cubicBezTo>
                    <a:cubicBezTo>
                      <a:pt x="100" y="239"/>
                      <a:pt x="97" y="241"/>
                      <a:pt x="100" y="245"/>
                    </a:cubicBezTo>
                    <a:cubicBezTo>
                      <a:pt x="97" y="252"/>
                      <a:pt x="94" y="259"/>
                      <a:pt x="91" y="266"/>
                    </a:cubicBezTo>
                    <a:cubicBezTo>
                      <a:pt x="88" y="272"/>
                      <a:pt x="86" y="279"/>
                      <a:pt x="83" y="286"/>
                    </a:cubicBezTo>
                    <a:cubicBezTo>
                      <a:pt x="75" y="298"/>
                      <a:pt x="70" y="311"/>
                      <a:pt x="62" y="323"/>
                    </a:cubicBezTo>
                    <a:cubicBezTo>
                      <a:pt x="57" y="325"/>
                      <a:pt x="57" y="325"/>
                      <a:pt x="56" y="329"/>
                    </a:cubicBezTo>
                    <a:cubicBezTo>
                      <a:pt x="56" y="329"/>
                      <a:pt x="56" y="328"/>
                      <a:pt x="55" y="328"/>
                    </a:cubicBezTo>
                    <a:cubicBezTo>
                      <a:pt x="58" y="330"/>
                      <a:pt x="54" y="331"/>
                      <a:pt x="57" y="332"/>
                    </a:cubicBezTo>
                    <a:cubicBezTo>
                      <a:pt x="54" y="337"/>
                      <a:pt x="53" y="342"/>
                      <a:pt x="50" y="347"/>
                    </a:cubicBezTo>
                    <a:cubicBezTo>
                      <a:pt x="50" y="346"/>
                      <a:pt x="48" y="344"/>
                      <a:pt x="48" y="345"/>
                    </a:cubicBezTo>
                    <a:cubicBezTo>
                      <a:pt x="49" y="347"/>
                      <a:pt x="49" y="347"/>
                      <a:pt x="49" y="347"/>
                    </a:cubicBezTo>
                    <a:cubicBezTo>
                      <a:pt x="48" y="347"/>
                      <a:pt x="48" y="347"/>
                      <a:pt x="48" y="347"/>
                    </a:cubicBezTo>
                    <a:cubicBezTo>
                      <a:pt x="49" y="348"/>
                      <a:pt x="50" y="349"/>
                      <a:pt x="51" y="349"/>
                    </a:cubicBezTo>
                    <a:cubicBezTo>
                      <a:pt x="47" y="363"/>
                      <a:pt x="35" y="372"/>
                      <a:pt x="31" y="385"/>
                    </a:cubicBezTo>
                    <a:cubicBezTo>
                      <a:pt x="29" y="388"/>
                      <a:pt x="28" y="392"/>
                      <a:pt x="27" y="396"/>
                    </a:cubicBezTo>
                    <a:cubicBezTo>
                      <a:pt x="19" y="404"/>
                      <a:pt x="13" y="411"/>
                      <a:pt x="11" y="422"/>
                    </a:cubicBezTo>
                    <a:cubicBezTo>
                      <a:pt x="11" y="422"/>
                      <a:pt x="4" y="418"/>
                      <a:pt x="4" y="4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226"/>
              <p:cNvSpPr>
                <a:spLocks/>
              </p:cNvSpPr>
              <p:nvPr/>
            </p:nvSpPr>
            <p:spPr bwMode="auto">
              <a:xfrm>
                <a:off x="5246688" y="2628900"/>
                <a:ext cx="1588" cy="1587"/>
              </a:xfrm>
              <a:custGeom>
                <a:avLst/>
                <a:gdLst>
                  <a:gd name="T0" fmla="*/ 4 w 4"/>
                  <a:gd name="T1" fmla="*/ 1 h 2"/>
                  <a:gd name="T2" fmla="*/ 0 w 4"/>
                  <a:gd name="T3" fmla="*/ 0 h 2"/>
                  <a:gd name="T4" fmla="*/ 4 w 4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cubicBezTo>
                      <a:pt x="3" y="1"/>
                      <a:pt x="1" y="2"/>
                      <a:pt x="0" y="0"/>
                    </a:cubicBezTo>
                    <a:cubicBezTo>
                      <a:pt x="1" y="0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Freeform 227"/>
              <p:cNvSpPr>
                <a:spLocks/>
              </p:cNvSpPr>
              <p:nvPr/>
            </p:nvSpPr>
            <p:spPr bwMode="auto">
              <a:xfrm>
                <a:off x="5237163" y="2636838"/>
                <a:ext cx="1588" cy="0"/>
              </a:xfrm>
              <a:custGeom>
                <a:avLst/>
                <a:gdLst>
                  <a:gd name="T0" fmla="*/ 2 w 3"/>
                  <a:gd name="T1" fmla="*/ 1 h 1"/>
                  <a:gd name="T2" fmla="*/ 1 w 3"/>
                  <a:gd name="T3" fmla="*/ 1 h 1"/>
                  <a:gd name="T4" fmla="*/ 1 w 3"/>
                  <a:gd name="T5" fmla="*/ 0 h 1"/>
                  <a:gd name="T6" fmla="*/ 2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3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Freeform 228"/>
              <p:cNvSpPr>
                <a:spLocks/>
              </p:cNvSpPr>
              <p:nvPr/>
            </p:nvSpPr>
            <p:spPr bwMode="auto">
              <a:xfrm>
                <a:off x="5235576" y="2638425"/>
                <a:ext cx="0" cy="1587"/>
              </a:xfrm>
              <a:custGeom>
                <a:avLst/>
                <a:gdLst>
                  <a:gd name="T0" fmla="*/ 1 w 1"/>
                  <a:gd name="T1" fmla="*/ 4 h 4"/>
                  <a:gd name="T2" fmla="*/ 0 w 1"/>
                  <a:gd name="T3" fmla="*/ 0 h 4"/>
                  <a:gd name="T4" fmla="*/ 1 w 1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0" y="3"/>
                      <a:pt x="0" y="1"/>
                      <a:pt x="0" y="0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229"/>
              <p:cNvSpPr>
                <a:spLocks/>
              </p:cNvSpPr>
              <p:nvPr/>
            </p:nvSpPr>
            <p:spPr bwMode="auto">
              <a:xfrm>
                <a:off x="5232401" y="2641600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Freeform 230"/>
              <p:cNvSpPr>
                <a:spLocks/>
              </p:cNvSpPr>
              <p:nvPr/>
            </p:nvSpPr>
            <p:spPr bwMode="auto">
              <a:xfrm>
                <a:off x="5233988" y="2641600"/>
                <a:ext cx="0" cy="0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1"/>
                      <a:pt x="1" y="1"/>
                      <a:pt x="0" y="1"/>
                    </a:cubicBezTo>
                    <a:cubicBezTo>
                      <a:pt x="1" y="2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Freeform 231"/>
              <p:cNvSpPr>
                <a:spLocks/>
              </p:cNvSpPr>
              <p:nvPr/>
            </p:nvSpPr>
            <p:spPr bwMode="auto">
              <a:xfrm>
                <a:off x="5229226" y="2646363"/>
                <a:ext cx="1588" cy="0"/>
              </a:xfrm>
              <a:custGeom>
                <a:avLst/>
                <a:gdLst>
                  <a:gd name="T0" fmla="*/ 1 w 2"/>
                  <a:gd name="T1" fmla="*/ 1 h 3"/>
                  <a:gd name="T2" fmla="*/ 0 w 2"/>
                  <a:gd name="T3" fmla="*/ 3 h 3"/>
                  <a:gd name="T4" fmla="*/ 1 w 2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1" y="2"/>
                      <a:pt x="2" y="3"/>
                      <a:pt x="0" y="3"/>
                    </a:cubicBezTo>
                    <a:cubicBezTo>
                      <a:pt x="1" y="3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Freeform 232"/>
              <p:cNvSpPr>
                <a:spLocks/>
              </p:cNvSpPr>
              <p:nvPr/>
            </p:nvSpPr>
            <p:spPr bwMode="auto">
              <a:xfrm>
                <a:off x="5229226" y="2649538"/>
                <a:ext cx="0" cy="0"/>
              </a:xfrm>
              <a:custGeom>
                <a:avLst/>
                <a:gdLst>
                  <a:gd name="T0" fmla="*/ 2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0"/>
                      <a:pt x="2" y="0"/>
                      <a:pt x="2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Rectangle 233"/>
              <p:cNvSpPr>
                <a:spLocks noChangeArrowheads="1"/>
              </p:cNvSpPr>
              <p:nvPr/>
            </p:nvSpPr>
            <p:spPr bwMode="auto">
              <a:xfrm>
                <a:off x="5205413" y="26955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Freeform 234"/>
              <p:cNvSpPr>
                <a:spLocks/>
              </p:cNvSpPr>
              <p:nvPr/>
            </p:nvSpPr>
            <p:spPr bwMode="auto">
              <a:xfrm>
                <a:off x="5194301" y="2716213"/>
                <a:ext cx="1588" cy="0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1"/>
                      <a:pt x="0" y="1"/>
                    </a:cubicBezTo>
                    <a:cubicBezTo>
                      <a:pt x="0" y="0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Freeform 235"/>
              <p:cNvSpPr>
                <a:spLocks/>
              </p:cNvSpPr>
              <p:nvPr/>
            </p:nvSpPr>
            <p:spPr bwMode="auto">
              <a:xfrm>
                <a:off x="5191126" y="2727325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236"/>
              <p:cNvSpPr>
                <a:spLocks/>
              </p:cNvSpPr>
              <p:nvPr/>
            </p:nvSpPr>
            <p:spPr bwMode="auto">
              <a:xfrm>
                <a:off x="5257801" y="2744788"/>
                <a:ext cx="1588" cy="0"/>
              </a:xfrm>
              <a:custGeom>
                <a:avLst/>
                <a:gdLst>
                  <a:gd name="T0" fmla="*/ 2 w 3"/>
                  <a:gd name="T1" fmla="*/ 1 h 1"/>
                  <a:gd name="T2" fmla="*/ 1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2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237"/>
              <p:cNvSpPr>
                <a:spLocks/>
              </p:cNvSpPr>
              <p:nvPr/>
            </p:nvSpPr>
            <p:spPr bwMode="auto">
              <a:xfrm>
                <a:off x="5237163" y="2743200"/>
                <a:ext cx="22225" cy="38100"/>
              </a:xfrm>
              <a:custGeom>
                <a:avLst/>
                <a:gdLst>
                  <a:gd name="T0" fmla="*/ 10 w 61"/>
                  <a:gd name="T1" fmla="*/ 85 h 101"/>
                  <a:gd name="T2" fmla="*/ 12 w 61"/>
                  <a:gd name="T3" fmla="*/ 82 h 101"/>
                  <a:gd name="T4" fmla="*/ 9 w 61"/>
                  <a:gd name="T5" fmla="*/ 73 h 101"/>
                  <a:gd name="T6" fmla="*/ 10 w 61"/>
                  <a:gd name="T7" fmla="*/ 71 h 101"/>
                  <a:gd name="T8" fmla="*/ 16 w 61"/>
                  <a:gd name="T9" fmla="*/ 67 h 101"/>
                  <a:gd name="T10" fmla="*/ 17 w 61"/>
                  <a:gd name="T11" fmla="*/ 65 h 101"/>
                  <a:gd name="T12" fmla="*/ 16 w 61"/>
                  <a:gd name="T13" fmla="*/ 60 h 101"/>
                  <a:gd name="T14" fmla="*/ 19 w 61"/>
                  <a:gd name="T15" fmla="*/ 57 h 101"/>
                  <a:gd name="T16" fmla="*/ 22 w 61"/>
                  <a:gd name="T17" fmla="*/ 57 h 101"/>
                  <a:gd name="T18" fmla="*/ 20 w 61"/>
                  <a:gd name="T19" fmla="*/ 54 h 101"/>
                  <a:gd name="T20" fmla="*/ 19 w 61"/>
                  <a:gd name="T21" fmla="*/ 49 h 101"/>
                  <a:gd name="T22" fmla="*/ 20 w 61"/>
                  <a:gd name="T23" fmla="*/ 47 h 101"/>
                  <a:gd name="T24" fmla="*/ 19 w 61"/>
                  <a:gd name="T25" fmla="*/ 44 h 101"/>
                  <a:gd name="T26" fmla="*/ 22 w 61"/>
                  <a:gd name="T27" fmla="*/ 42 h 101"/>
                  <a:gd name="T28" fmla="*/ 23 w 61"/>
                  <a:gd name="T29" fmla="*/ 39 h 101"/>
                  <a:gd name="T30" fmla="*/ 27 w 61"/>
                  <a:gd name="T31" fmla="*/ 37 h 101"/>
                  <a:gd name="T32" fmla="*/ 26 w 61"/>
                  <a:gd name="T33" fmla="*/ 34 h 101"/>
                  <a:gd name="T34" fmla="*/ 29 w 61"/>
                  <a:gd name="T35" fmla="*/ 34 h 101"/>
                  <a:gd name="T36" fmla="*/ 27 w 61"/>
                  <a:gd name="T37" fmla="*/ 32 h 101"/>
                  <a:gd name="T38" fmla="*/ 27 w 61"/>
                  <a:gd name="T39" fmla="*/ 31 h 101"/>
                  <a:gd name="T40" fmla="*/ 27 w 61"/>
                  <a:gd name="T41" fmla="*/ 29 h 101"/>
                  <a:gd name="T42" fmla="*/ 30 w 61"/>
                  <a:gd name="T43" fmla="*/ 24 h 101"/>
                  <a:gd name="T44" fmla="*/ 31 w 61"/>
                  <a:gd name="T45" fmla="*/ 22 h 101"/>
                  <a:gd name="T46" fmla="*/ 32 w 61"/>
                  <a:gd name="T47" fmla="*/ 21 h 101"/>
                  <a:gd name="T48" fmla="*/ 34 w 61"/>
                  <a:gd name="T49" fmla="*/ 17 h 101"/>
                  <a:gd name="T50" fmla="*/ 41 w 61"/>
                  <a:gd name="T51" fmla="*/ 19 h 101"/>
                  <a:gd name="T52" fmla="*/ 36 w 61"/>
                  <a:gd name="T53" fmla="*/ 15 h 101"/>
                  <a:gd name="T54" fmla="*/ 30 w 61"/>
                  <a:gd name="T55" fmla="*/ 10 h 101"/>
                  <a:gd name="T56" fmla="*/ 34 w 61"/>
                  <a:gd name="T57" fmla="*/ 9 h 101"/>
                  <a:gd name="T58" fmla="*/ 31 w 61"/>
                  <a:gd name="T59" fmla="*/ 7 h 101"/>
                  <a:gd name="T60" fmla="*/ 34 w 61"/>
                  <a:gd name="T61" fmla="*/ 8 h 101"/>
                  <a:gd name="T62" fmla="*/ 40 w 61"/>
                  <a:gd name="T63" fmla="*/ 10 h 101"/>
                  <a:gd name="T64" fmla="*/ 36 w 61"/>
                  <a:gd name="T65" fmla="*/ 5 h 101"/>
                  <a:gd name="T66" fmla="*/ 39 w 61"/>
                  <a:gd name="T67" fmla="*/ 6 h 101"/>
                  <a:gd name="T68" fmla="*/ 36 w 61"/>
                  <a:gd name="T69" fmla="*/ 2 h 101"/>
                  <a:gd name="T70" fmla="*/ 37 w 61"/>
                  <a:gd name="T71" fmla="*/ 1 h 101"/>
                  <a:gd name="T72" fmla="*/ 44 w 61"/>
                  <a:gd name="T73" fmla="*/ 6 h 101"/>
                  <a:gd name="T74" fmla="*/ 40 w 61"/>
                  <a:gd name="T75" fmla="*/ 1 h 101"/>
                  <a:gd name="T76" fmla="*/ 52 w 61"/>
                  <a:gd name="T77" fmla="*/ 3 h 101"/>
                  <a:gd name="T78" fmla="*/ 54 w 61"/>
                  <a:gd name="T79" fmla="*/ 3 h 101"/>
                  <a:gd name="T80" fmla="*/ 55 w 61"/>
                  <a:gd name="T81" fmla="*/ 0 h 101"/>
                  <a:gd name="T82" fmla="*/ 59 w 61"/>
                  <a:gd name="T83" fmla="*/ 4 h 101"/>
                  <a:gd name="T84" fmla="*/ 54 w 61"/>
                  <a:gd name="T85" fmla="*/ 4 h 101"/>
                  <a:gd name="T86" fmla="*/ 58 w 61"/>
                  <a:gd name="T87" fmla="*/ 12 h 101"/>
                  <a:gd name="T88" fmla="*/ 58 w 61"/>
                  <a:gd name="T89" fmla="*/ 20 h 101"/>
                  <a:gd name="T90" fmla="*/ 55 w 61"/>
                  <a:gd name="T91" fmla="*/ 29 h 101"/>
                  <a:gd name="T92" fmla="*/ 53 w 61"/>
                  <a:gd name="T93" fmla="*/ 35 h 101"/>
                  <a:gd name="T94" fmla="*/ 52 w 61"/>
                  <a:gd name="T95" fmla="*/ 40 h 101"/>
                  <a:gd name="T96" fmla="*/ 46 w 61"/>
                  <a:gd name="T97" fmla="*/ 49 h 101"/>
                  <a:gd name="T98" fmla="*/ 41 w 61"/>
                  <a:gd name="T99" fmla="*/ 52 h 101"/>
                  <a:gd name="T100" fmla="*/ 35 w 61"/>
                  <a:gd name="T101" fmla="*/ 57 h 101"/>
                  <a:gd name="T102" fmla="*/ 31 w 61"/>
                  <a:gd name="T103" fmla="*/ 81 h 101"/>
                  <a:gd name="T104" fmla="*/ 27 w 61"/>
                  <a:gd name="T105" fmla="*/ 87 h 101"/>
                  <a:gd name="T106" fmla="*/ 6 w 61"/>
                  <a:gd name="T107" fmla="*/ 95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1" h="101">
                    <a:moveTo>
                      <a:pt x="6" y="95"/>
                    </a:moveTo>
                    <a:cubicBezTo>
                      <a:pt x="0" y="90"/>
                      <a:pt x="7" y="92"/>
                      <a:pt x="4" y="89"/>
                    </a:cubicBezTo>
                    <a:cubicBezTo>
                      <a:pt x="4" y="89"/>
                      <a:pt x="7" y="91"/>
                      <a:pt x="7" y="90"/>
                    </a:cubicBezTo>
                    <a:cubicBezTo>
                      <a:pt x="3" y="86"/>
                      <a:pt x="7" y="86"/>
                      <a:pt x="11" y="87"/>
                    </a:cubicBezTo>
                    <a:cubicBezTo>
                      <a:pt x="12" y="87"/>
                      <a:pt x="12" y="87"/>
                      <a:pt x="12" y="87"/>
                    </a:cubicBezTo>
                    <a:cubicBezTo>
                      <a:pt x="13" y="87"/>
                      <a:pt x="10" y="85"/>
                      <a:pt x="10" y="85"/>
                    </a:cubicBezTo>
                    <a:cubicBezTo>
                      <a:pt x="11" y="86"/>
                      <a:pt x="11" y="86"/>
                      <a:pt x="12" y="86"/>
                    </a:cubicBezTo>
                    <a:cubicBezTo>
                      <a:pt x="10" y="85"/>
                      <a:pt x="12" y="85"/>
                      <a:pt x="10" y="84"/>
                    </a:cubicBezTo>
                    <a:cubicBezTo>
                      <a:pt x="11" y="85"/>
                      <a:pt x="13" y="85"/>
                      <a:pt x="14" y="86"/>
                    </a:cubicBezTo>
                    <a:cubicBezTo>
                      <a:pt x="11" y="84"/>
                      <a:pt x="11" y="84"/>
                      <a:pt x="11" y="84"/>
                    </a:cubicBezTo>
                    <a:cubicBezTo>
                      <a:pt x="7" y="81"/>
                      <a:pt x="12" y="83"/>
                      <a:pt x="10" y="81"/>
                    </a:cubicBezTo>
                    <a:cubicBezTo>
                      <a:pt x="11" y="82"/>
                      <a:pt x="11" y="82"/>
                      <a:pt x="12" y="82"/>
                    </a:cubicBezTo>
                    <a:cubicBezTo>
                      <a:pt x="9" y="79"/>
                      <a:pt x="10" y="78"/>
                      <a:pt x="10" y="77"/>
                    </a:cubicBezTo>
                    <a:cubicBezTo>
                      <a:pt x="11" y="77"/>
                      <a:pt x="12" y="78"/>
                      <a:pt x="13" y="78"/>
                    </a:cubicBezTo>
                    <a:cubicBezTo>
                      <a:pt x="11" y="77"/>
                      <a:pt x="10" y="76"/>
                      <a:pt x="10" y="76"/>
                    </a:cubicBezTo>
                    <a:cubicBezTo>
                      <a:pt x="12" y="77"/>
                      <a:pt x="8" y="74"/>
                      <a:pt x="10" y="74"/>
                    </a:cubicBezTo>
                    <a:cubicBezTo>
                      <a:pt x="10" y="75"/>
                      <a:pt x="10" y="75"/>
                      <a:pt x="10" y="75"/>
                    </a:cubicBezTo>
                    <a:cubicBezTo>
                      <a:pt x="8" y="73"/>
                      <a:pt x="12" y="75"/>
                      <a:pt x="9" y="73"/>
                    </a:cubicBezTo>
                    <a:cubicBezTo>
                      <a:pt x="11" y="74"/>
                      <a:pt x="11" y="74"/>
                      <a:pt x="11" y="74"/>
                    </a:cubicBezTo>
                    <a:cubicBezTo>
                      <a:pt x="8" y="72"/>
                      <a:pt x="13" y="75"/>
                      <a:pt x="11" y="73"/>
                    </a:cubicBezTo>
                    <a:cubicBezTo>
                      <a:pt x="11" y="73"/>
                      <a:pt x="11" y="73"/>
                      <a:pt x="11" y="73"/>
                    </a:cubicBezTo>
                    <a:cubicBezTo>
                      <a:pt x="10" y="72"/>
                      <a:pt x="12" y="73"/>
                      <a:pt x="11" y="73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1" y="72"/>
                      <a:pt x="13" y="73"/>
                      <a:pt x="10" y="71"/>
                    </a:cubicBezTo>
                    <a:cubicBezTo>
                      <a:pt x="12" y="72"/>
                      <a:pt x="11" y="72"/>
                      <a:pt x="14" y="74"/>
                    </a:cubicBezTo>
                    <a:cubicBezTo>
                      <a:pt x="12" y="71"/>
                      <a:pt x="14" y="70"/>
                      <a:pt x="15" y="68"/>
                    </a:cubicBezTo>
                    <a:cubicBezTo>
                      <a:pt x="16" y="69"/>
                      <a:pt x="16" y="69"/>
                      <a:pt x="17" y="69"/>
                    </a:cubicBezTo>
                    <a:cubicBezTo>
                      <a:pt x="17" y="69"/>
                      <a:pt x="17" y="68"/>
                      <a:pt x="16" y="67"/>
                    </a:cubicBezTo>
                    <a:cubicBezTo>
                      <a:pt x="16" y="67"/>
                      <a:pt x="17" y="68"/>
                      <a:pt x="17" y="68"/>
                    </a:cubicBezTo>
                    <a:cubicBezTo>
                      <a:pt x="18" y="68"/>
                      <a:pt x="15" y="66"/>
                      <a:pt x="16" y="67"/>
                    </a:cubicBezTo>
                    <a:cubicBezTo>
                      <a:pt x="17" y="67"/>
                      <a:pt x="17" y="68"/>
                      <a:pt x="18" y="68"/>
                    </a:cubicBezTo>
                    <a:cubicBezTo>
                      <a:pt x="16" y="67"/>
                      <a:pt x="17" y="67"/>
                      <a:pt x="17" y="66"/>
                    </a:cubicBezTo>
                    <a:cubicBezTo>
                      <a:pt x="17" y="66"/>
                      <a:pt x="17" y="66"/>
                      <a:pt x="18" y="67"/>
                    </a:cubicBezTo>
                    <a:cubicBezTo>
                      <a:pt x="16" y="65"/>
                      <a:pt x="19" y="66"/>
                      <a:pt x="17" y="65"/>
                    </a:cubicBezTo>
                    <a:cubicBezTo>
                      <a:pt x="19" y="66"/>
                      <a:pt x="19" y="66"/>
                      <a:pt x="19" y="66"/>
                    </a:cubicBezTo>
                    <a:cubicBezTo>
                      <a:pt x="21" y="67"/>
                      <a:pt x="16" y="64"/>
                      <a:pt x="17" y="65"/>
                    </a:cubicBezTo>
                    <a:cubicBezTo>
                      <a:pt x="18" y="65"/>
                      <a:pt x="18" y="65"/>
                      <a:pt x="19" y="66"/>
                    </a:cubicBezTo>
                    <a:cubicBezTo>
                      <a:pt x="16" y="64"/>
                      <a:pt x="18" y="64"/>
                      <a:pt x="17" y="63"/>
                    </a:cubicBezTo>
                    <a:cubicBezTo>
                      <a:pt x="17" y="63"/>
                      <a:pt x="17" y="63"/>
                      <a:pt x="17" y="63"/>
                    </a:cubicBezTo>
                    <a:cubicBezTo>
                      <a:pt x="17" y="63"/>
                      <a:pt x="18" y="63"/>
                      <a:pt x="18" y="61"/>
                    </a:cubicBezTo>
                    <a:cubicBezTo>
                      <a:pt x="18" y="62"/>
                      <a:pt x="21" y="64"/>
                      <a:pt x="21" y="63"/>
                    </a:cubicBezTo>
                    <a:cubicBezTo>
                      <a:pt x="18" y="61"/>
                      <a:pt x="20" y="61"/>
                      <a:pt x="16" y="60"/>
                    </a:cubicBezTo>
                    <a:cubicBezTo>
                      <a:pt x="17" y="60"/>
                      <a:pt x="19" y="60"/>
                      <a:pt x="18" y="59"/>
                    </a:cubicBezTo>
                    <a:cubicBezTo>
                      <a:pt x="19" y="60"/>
                      <a:pt x="22" y="61"/>
                      <a:pt x="22" y="61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5" y="63"/>
                      <a:pt x="23" y="62"/>
                      <a:pt x="25" y="63"/>
                    </a:cubicBezTo>
                    <a:cubicBezTo>
                      <a:pt x="25" y="63"/>
                      <a:pt x="24" y="62"/>
                      <a:pt x="24" y="62"/>
                    </a:cubicBezTo>
                    <a:cubicBezTo>
                      <a:pt x="23" y="60"/>
                      <a:pt x="19" y="58"/>
                      <a:pt x="19" y="57"/>
                    </a:cubicBezTo>
                    <a:cubicBezTo>
                      <a:pt x="20" y="58"/>
                      <a:pt x="22" y="59"/>
                      <a:pt x="23" y="60"/>
                    </a:cubicBezTo>
                    <a:cubicBezTo>
                      <a:pt x="18" y="56"/>
                      <a:pt x="18" y="56"/>
                      <a:pt x="18" y="56"/>
                    </a:cubicBezTo>
                    <a:cubicBezTo>
                      <a:pt x="17" y="55"/>
                      <a:pt x="20" y="57"/>
                      <a:pt x="19" y="56"/>
                    </a:cubicBezTo>
                    <a:cubicBezTo>
                      <a:pt x="18" y="56"/>
                      <a:pt x="18" y="56"/>
                      <a:pt x="17" y="55"/>
                    </a:cubicBezTo>
                    <a:cubicBezTo>
                      <a:pt x="18" y="55"/>
                      <a:pt x="17" y="54"/>
                      <a:pt x="20" y="56"/>
                    </a:cubicBezTo>
                    <a:cubicBezTo>
                      <a:pt x="21" y="56"/>
                      <a:pt x="21" y="56"/>
                      <a:pt x="22" y="57"/>
                    </a:cubicBezTo>
                    <a:cubicBezTo>
                      <a:pt x="22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2" y="56"/>
                      <a:pt x="20" y="55"/>
                      <a:pt x="19" y="54"/>
                    </a:cubicBezTo>
                    <a:cubicBezTo>
                      <a:pt x="18" y="54"/>
                      <a:pt x="20" y="55"/>
                      <a:pt x="19" y="54"/>
                    </a:cubicBezTo>
                    <a:cubicBezTo>
                      <a:pt x="18" y="53"/>
                      <a:pt x="18" y="53"/>
                      <a:pt x="18" y="52"/>
                    </a:cubicBezTo>
                    <a:cubicBezTo>
                      <a:pt x="18" y="53"/>
                      <a:pt x="19" y="53"/>
                      <a:pt x="20" y="54"/>
                    </a:cubicBezTo>
                    <a:cubicBezTo>
                      <a:pt x="18" y="52"/>
                      <a:pt x="17" y="51"/>
                      <a:pt x="16" y="50"/>
                    </a:cubicBezTo>
                    <a:cubicBezTo>
                      <a:pt x="15" y="49"/>
                      <a:pt x="19" y="52"/>
                      <a:pt x="18" y="52"/>
                    </a:cubicBezTo>
                    <a:cubicBezTo>
                      <a:pt x="20" y="52"/>
                      <a:pt x="16" y="49"/>
                      <a:pt x="19" y="50"/>
                    </a:cubicBezTo>
                    <a:cubicBezTo>
                      <a:pt x="19" y="50"/>
                      <a:pt x="17" y="49"/>
                      <a:pt x="17" y="49"/>
                    </a:cubicBezTo>
                    <a:cubicBezTo>
                      <a:pt x="18" y="49"/>
                      <a:pt x="20" y="50"/>
                      <a:pt x="19" y="50"/>
                    </a:cubicBezTo>
                    <a:cubicBezTo>
                      <a:pt x="20" y="50"/>
                      <a:pt x="19" y="49"/>
                      <a:pt x="19" y="49"/>
                    </a:cubicBezTo>
                    <a:cubicBezTo>
                      <a:pt x="18" y="48"/>
                      <a:pt x="19" y="49"/>
                      <a:pt x="19" y="49"/>
                    </a:cubicBezTo>
                    <a:cubicBezTo>
                      <a:pt x="18" y="48"/>
                      <a:pt x="17" y="46"/>
                      <a:pt x="19" y="47"/>
                    </a:cubicBezTo>
                    <a:cubicBezTo>
                      <a:pt x="18" y="46"/>
                      <a:pt x="16" y="45"/>
                      <a:pt x="17" y="45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20" y="46"/>
                      <a:pt x="19" y="45"/>
                      <a:pt x="20" y="46"/>
                    </a:cubicBezTo>
                    <a:cubicBezTo>
                      <a:pt x="18" y="45"/>
                      <a:pt x="21" y="48"/>
                      <a:pt x="20" y="47"/>
                    </a:cubicBezTo>
                    <a:cubicBezTo>
                      <a:pt x="22" y="48"/>
                      <a:pt x="17" y="45"/>
                      <a:pt x="20" y="46"/>
                    </a:cubicBezTo>
                    <a:cubicBezTo>
                      <a:pt x="20" y="46"/>
                      <a:pt x="18" y="45"/>
                      <a:pt x="20" y="45"/>
                    </a:cubicBezTo>
                    <a:cubicBezTo>
                      <a:pt x="19" y="45"/>
                      <a:pt x="22" y="47"/>
                      <a:pt x="22" y="47"/>
                    </a:cubicBezTo>
                    <a:cubicBezTo>
                      <a:pt x="22" y="46"/>
                      <a:pt x="21" y="46"/>
                      <a:pt x="21" y="45"/>
                    </a:cubicBezTo>
                    <a:cubicBezTo>
                      <a:pt x="20" y="45"/>
                      <a:pt x="20" y="45"/>
                      <a:pt x="20" y="45"/>
                    </a:cubicBezTo>
                    <a:cubicBezTo>
                      <a:pt x="18" y="44"/>
                      <a:pt x="21" y="45"/>
                      <a:pt x="19" y="44"/>
                    </a:cubicBezTo>
                    <a:cubicBezTo>
                      <a:pt x="20" y="44"/>
                      <a:pt x="18" y="43"/>
                      <a:pt x="21" y="44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6"/>
                      <a:pt x="21" y="44"/>
                      <a:pt x="20" y="43"/>
                    </a:cubicBezTo>
                    <a:cubicBezTo>
                      <a:pt x="20" y="43"/>
                      <a:pt x="21" y="44"/>
                      <a:pt x="21" y="44"/>
                    </a:cubicBezTo>
                    <a:cubicBezTo>
                      <a:pt x="18" y="42"/>
                      <a:pt x="22" y="44"/>
                      <a:pt x="19" y="42"/>
                    </a:cubicBezTo>
                    <a:cubicBezTo>
                      <a:pt x="20" y="42"/>
                      <a:pt x="20" y="41"/>
                      <a:pt x="22" y="42"/>
                    </a:cubicBezTo>
                    <a:cubicBezTo>
                      <a:pt x="21" y="41"/>
                      <a:pt x="20" y="40"/>
                      <a:pt x="21" y="41"/>
                    </a:cubicBezTo>
                    <a:cubicBezTo>
                      <a:pt x="21" y="41"/>
                      <a:pt x="21" y="41"/>
                      <a:pt x="22" y="41"/>
                    </a:cubicBezTo>
                    <a:cubicBezTo>
                      <a:pt x="23" y="42"/>
                      <a:pt x="22" y="41"/>
                      <a:pt x="22" y="41"/>
                    </a:cubicBezTo>
                    <a:cubicBezTo>
                      <a:pt x="22" y="41"/>
                      <a:pt x="24" y="42"/>
                      <a:pt x="25" y="42"/>
                    </a:cubicBezTo>
                    <a:cubicBezTo>
                      <a:pt x="24" y="41"/>
                      <a:pt x="22" y="40"/>
                      <a:pt x="21" y="39"/>
                    </a:cubicBezTo>
                    <a:cubicBezTo>
                      <a:pt x="25" y="41"/>
                      <a:pt x="19" y="37"/>
                      <a:pt x="23" y="39"/>
                    </a:cubicBezTo>
                    <a:cubicBezTo>
                      <a:pt x="23" y="39"/>
                      <a:pt x="24" y="40"/>
                      <a:pt x="25" y="41"/>
                    </a:cubicBezTo>
                    <a:cubicBezTo>
                      <a:pt x="29" y="43"/>
                      <a:pt x="23" y="39"/>
                      <a:pt x="25" y="39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4" y="39"/>
                      <a:pt x="21" y="36"/>
                      <a:pt x="23" y="38"/>
                    </a:cubicBezTo>
                    <a:cubicBezTo>
                      <a:pt x="22" y="37"/>
                      <a:pt x="25" y="38"/>
                      <a:pt x="22" y="36"/>
                    </a:cubicBezTo>
                    <a:cubicBezTo>
                      <a:pt x="25" y="37"/>
                      <a:pt x="21" y="34"/>
                      <a:pt x="27" y="37"/>
                    </a:cubicBezTo>
                    <a:cubicBezTo>
                      <a:pt x="26" y="36"/>
                      <a:pt x="27" y="36"/>
                      <a:pt x="25" y="36"/>
                    </a:cubicBezTo>
                    <a:cubicBezTo>
                      <a:pt x="24" y="35"/>
                      <a:pt x="26" y="36"/>
                      <a:pt x="25" y="36"/>
                    </a:cubicBezTo>
                    <a:cubicBezTo>
                      <a:pt x="25" y="36"/>
                      <a:pt x="24" y="35"/>
                      <a:pt x="24" y="35"/>
                    </a:cubicBezTo>
                    <a:cubicBezTo>
                      <a:pt x="25" y="35"/>
                      <a:pt x="25" y="35"/>
                      <a:pt x="27" y="37"/>
                    </a:cubicBezTo>
                    <a:cubicBezTo>
                      <a:pt x="29" y="37"/>
                      <a:pt x="23" y="34"/>
                      <a:pt x="24" y="34"/>
                    </a:cubicBezTo>
                    <a:cubicBezTo>
                      <a:pt x="25" y="34"/>
                      <a:pt x="26" y="35"/>
                      <a:pt x="26" y="34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33"/>
                      <a:pt x="27" y="34"/>
                      <a:pt x="29" y="35"/>
                    </a:cubicBezTo>
                    <a:cubicBezTo>
                      <a:pt x="28" y="35"/>
                      <a:pt x="29" y="35"/>
                      <a:pt x="27" y="34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28" y="34"/>
                      <a:pt x="29" y="34"/>
                      <a:pt x="28" y="3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30" y="35"/>
                      <a:pt x="29" y="34"/>
                      <a:pt x="29" y="34"/>
                    </a:cubicBezTo>
                    <a:cubicBezTo>
                      <a:pt x="28" y="33"/>
                      <a:pt x="27" y="33"/>
                      <a:pt x="27" y="33"/>
                    </a:cubicBezTo>
                    <a:cubicBezTo>
                      <a:pt x="26" y="32"/>
                      <a:pt x="26" y="32"/>
                      <a:pt x="25" y="32"/>
                    </a:cubicBezTo>
                    <a:cubicBezTo>
                      <a:pt x="27" y="33"/>
                      <a:pt x="27" y="32"/>
                      <a:pt x="27" y="32"/>
                    </a:cubicBezTo>
                    <a:cubicBezTo>
                      <a:pt x="28" y="32"/>
                      <a:pt x="25" y="31"/>
                      <a:pt x="25" y="31"/>
                    </a:cubicBezTo>
                    <a:cubicBezTo>
                      <a:pt x="27" y="32"/>
                      <a:pt x="26" y="31"/>
                      <a:pt x="27" y="32"/>
                    </a:cubicBezTo>
                    <a:cubicBezTo>
                      <a:pt x="27" y="32"/>
                      <a:pt x="26" y="31"/>
                      <a:pt x="27" y="32"/>
                    </a:cubicBezTo>
                    <a:cubicBezTo>
                      <a:pt x="28" y="32"/>
                      <a:pt x="30" y="33"/>
                      <a:pt x="28" y="32"/>
                    </a:cubicBezTo>
                    <a:cubicBezTo>
                      <a:pt x="28" y="32"/>
                      <a:pt x="24" y="30"/>
                      <a:pt x="26" y="30"/>
                    </a:cubicBezTo>
                    <a:cubicBezTo>
                      <a:pt x="26" y="31"/>
                      <a:pt x="27" y="31"/>
                      <a:pt x="28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7" y="31"/>
                      <a:pt x="27" y="31"/>
                      <a:pt x="27" y="31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6" y="30"/>
                      <a:pt x="28" y="31"/>
                      <a:pt x="26" y="29"/>
                    </a:cubicBezTo>
                    <a:cubicBezTo>
                      <a:pt x="26" y="29"/>
                      <a:pt x="27" y="30"/>
                      <a:pt x="27" y="30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9" y="30"/>
                      <a:pt x="28" y="30"/>
                      <a:pt x="27" y="29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8" y="29"/>
                      <a:pt x="28" y="29"/>
                      <a:pt x="27" y="28"/>
                    </a:cubicBezTo>
                    <a:cubicBezTo>
                      <a:pt x="28" y="28"/>
                      <a:pt x="33" y="32"/>
                      <a:pt x="31" y="30"/>
                    </a:cubicBezTo>
                    <a:cubicBezTo>
                      <a:pt x="31" y="30"/>
                      <a:pt x="28" y="28"/>
                      <a:pt x="27" y="27"/>
                    </a:cubicBezTo>
                    <a:cubicBezTo>
                      <a:pt x="28" y="27"/>
                      <a:pt x="26" y="25"/>
                      <a:pt x="29" y="26"/>
                    </a:cubicBezTo>
                    <a:cubicBezTo>
                      <a:pt x="28" y="26"/>
                      <a:pt x="28" y="26"/>
                      <a:pt x="27" y="25"/>
                    </a:cubicBezTo>
                    <a:cubicBezTo>
                      <a:pt x="28" y="25"/>
                      <a:pt x="26" y="23"/>
                      <a:pt x="30" y="24"/>
                    </a:cubicBezTo>
                    <a:cubicBezTo>
                      <a:pt x="31" y="25"/>
                      <a:pt x="32" y="25"/>
                      <a:pt x="33" y="26"/>
                    </a:cubicBezTo>
                    <a:cubicBezTo>
                      <a:pt x="31" y="25"/>
                      <a:pt x="35" y="27"/>
                      <a:pt x="32" y="25"/>
                    </a:cubicBezTo>
                    <a:cubicBezTo>
                      <a:pt x="30" y="24"/>
                      <a:pt x="29" y="24"/>
                      <a:pt x="29" y="23"/>
                    </a:cubicBezTo>
                    <a:cubicBezTo>
                      <a:pt x="28" y="22"/>
                      <a:pt x="28" y="22"/>
                      <a:pt x="30" y="22"/>
                    </a:cubicBezTo>
                    <a:cubicBezTo>
                      <a:pt x="29" y="22"/>
                      <a:pt x="29" y="22"/>
                      <a:pt x="28" y="21"/>
                    </a:cubicBezTo>
                    <a:cubicBezTo>
                      <a:pt x="31" y="23"/>
                      <a:pt x="31" y="23"/>
                      <a:pt x="31" y="22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0" y="22"/>
                      <a:pt x="28" y="20"/>
                      <a:pt x="29" y="21"/>
                    </a:cubicBezTo>
                    <a:cubicBezTo>
                      <a:pt x="30" y="21"/>
                      <a:pt x="30" y="21"/>
                      <a:pt x="31" y="21"/>
                    </a:cubicBezTo>
                    <a:cubicBezTo>
                      <a:pt x="30" y="21"/>
                      <a:pt x="28" y="19"/>
                      <a:pt x="29" y="19"/>
                    </a:cubicBezTo>
                    <a:cubicBezTo>
                      <a:pt x="32" y="21"/>
                      <a:pt x="32" y="21"/>
                      <a:pt x="32" y="21"/>
                    </a:cubicBezTo>
                    <a:cubicBezTo>
                      <a:pt x="31" y="20"/>
                      <a:pt x="30" y="19"/>
                      <a:pt x="29" y="19"/>
                    </a:cubicBezTo>
                    <a:cubicBezTo>
                      <a:pt x="31" y="20"/>
                      <a:pt x="31" y="19"/>
                      <a:pt x="33" y="20"/>
                    </a:cubicBezTo>
                    <a:cubicBezTo>
                      <a:pt x="29" y="17"/>
                      <a:pt x="29" y="16"/>
                      <a:pt x="30" y="15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3" y="16"/>
                      <a:pt x="30" y="14"/>
                      <a:pt x="30" y="15"/>
                    </a:cubicBezTo>
                    <a:cubicBezTo>
                      <a:pt x="31" y="15"/>
                      <a:pt x="33" y="16"/>
                      <a:pt x="34" y="17"/>
                    </a:cubicBezTo>
                    <a:cubicBezTo>
                      <a:pt x="36" y="17"/>
                      <a:pt x="32" y="15"/>
                      <a:pt x="32" y="15"/>
                    </a:cubicBezTo>
                    <a:cubicBezTo>
                      <a:pt x="31" y="14"/>
                      <a:pt x="33" y="15"/>
                      <a:pt x="31" y="14"/>
                    </a:cubicBezTo>
                    <a:cubicBezTo>
                      <a:pt x="30" y="14"/>
                      <a:pt x="32" y="15"/>
                      <a:pt x="30" y="13"/>
                    </a:cubicBezTo>
                    <a:cubicBezTo>
                      <a:pt x="31" y="14"/>
                      <a:pt x="33" y="15"/>
                      <a:pt x="34" y="15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6" y="16"/>
                      <a:pt x="37" y="18"/>
                      <a:pt x="41" y="19"/>
                    </a:cubicBezTo>
                    <a:cubicBezTo>
                      <a:pt x="41" y="19"/>
                      <a:pt x="41" y="19"/>
                      <a:pt x="41" y="19"/>
                    </a:cubicBezTo>
                    <a:cubicBezTo>
                      <a:pt x="43" y="20"/>
                      <a:pt x="43" y="21"/>
                      <a:pt x="44" y="21"/>
                    </a:cubicBezTo>
                    <a:cubicBezTo>
                      <a:pt x="43" y="20"/>
                      <a:pt x="40" y="18"/>
                      <a:pt x="39" y="18"/>
                    </a:cubicBezTo>
                    <a:cubicBezTo>
                      <a:pt x="38" y="17"/>
                      <a:pt x="33" y="14"/>
                      <a:pt x="34" y="14"/>
                    </a:cubicBezTo>
                    <a:cubicBezTo>
                      <a:pt x="35" y="15"/>
                      <a:pt x="34" y="15"/>
                      <a:pt x="36" y="16"/>
                    </a:cubicBezTo>
                    <a:cubicBezTo>
                      <a:pt x="38" y="16"/>
                      <a:pt x="35" y="15"/>
                      <a:pt x="36" y="15"/>
                    </a:cubicBezTo>
                    <a:cubicBezTo>
                      <a:pt x="35" y="14"/>
                      <a:pt x="32" y="13"/>
                      <a:pt x="32" y="12"/>
                    </a:cubicBezTo>
                    <a:cubicBezTo>
                      <a:pt x="33" y="13"/>
                      <a:pt x="34" y="14"/>
                      <a:pt x="35" y="14"/>
                    </a:cubicBezTo>
                    <a:cubicBezTo>
                      <a:pt x="33" y="13"/>
                      <a:pt x="32" y="12"/>
                      <a:pt x="31" y="12"/>
                    </a:cubicBezTo>
                    <a:cubicBezTo>
                      <a:pt x="28" y="10"/>
                      <a:pt x="32" y="12"/>
                      <a:pt x="30" y="10"/>
                    </a:cubicBezTo>
                    <a:cubicBezTo>
                      <a:pt x="32" y="11"/>
                      <a:pt x="35" y="14"/>
                      <a:pt x="36" y="14"/>
                    </a:cubicBezTo>
                    <a:cubicBezTo>
                      <a:pt x="34" y="13"/>
                      <a:pt x="34" y="12"/>
                      <a:pt x="30" y="10"/>
                    </a:cubicBezTo>
                    <a:cubicBezTo>
                      <a:pt x="31" y="10"/>
                      <a:pt x="33" y="11"/>
                      <a:pt x="34" y="12"/>
                    </a:cubicBezTo>
                    <a:cubicBezTo>
                      <a:pt x="35" y="13"/>
                      <a:pt x="31" y="9"/>
                      <a:pt x="35" y="12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3" y="11"/>
                      <a:pt x="34" y="11"/>
                      <a:pt x="35" y="12"/>
                    </a:cubicBezTo>
                    <a:cubicBezTo>
                      <a:pt x="35" y="11"/>
                      <a:pt x="33" y="9"/>
                      <a:pt x="36" y="11"/>
                    </a:cubicBezTo>
                    <a:cubicBezTo>
                      <a:pt x="35" y="11"/>
                      <a:pt x="36" y="11"/>
                      <a:pt x="34" y="9"/>
                    </a:cubicBezTo>
                    <a:cubicBezTo>
                      <a:pt x="32" y="9"/>
                      <a:pt x="35" y="11"/>
                      <a:pt x="32" y="9"/>
                    </a:cubicBezTo>
                    <a:cubicBezTo>
                      <a:pt x="34" y="10"/>
                      <a:pt x="32" y="9"/>
                      <a:pt x="31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2" y="8"/>
                      <a:pt x="32" y="8"/>
                      <a:pt x="31" y="7"/>
                    </a:cubicBezTo>
                    <a:cubicBezTo>
                      <a:pt x="32" y="8"/>
                      <a:pt x="33" y="8"/>
                      <a:pt x="33" y="8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0" y="6"/>
                      <a:pt x="34" y="9"/>
                      <a:pt x="34" y="8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9"/>
                      <a:pt x="37" y="10"/>
                      <a:pt x="36" y="10"/>
                    </a:cubicBezTo>
                    <a:cubicBezTo>
                      <a:pt x="35" y="9"/>
                      <a:pt x="33" y="7"/>
                      <a:pt x="31" y="6"/>
                    </a:cubicBezTo>
                    <a:cubicBezTo>
                      <a:pt x="31" y="6"/>
                      <a:pt x="33" y="7"/>
                      <a:pt x="32" y="6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7" y="9"/>
                      <a:pt x="37" y="9"/>
                    </a:cubicBezTo>
                    <a:cubicBezTo>
                      <a:pt x="36" y="8"/>
                      <a:pt x="34" y="7"/>
                      <a:pt x="33" y="6"/>
                    </a:cubicBezTo>
                    <a:cubicBezTo>
                      <a:pt x="33" y="6"/>
                      <a:pt x="34" y="7"/>
                      <a:pt x="35" y="8"/>
                    </a:cubicBezTo>
                    <a:cubicBezTo>
                      <a:pt x="35" y="7"/>
                      <a:pt x="33" y="6"/>
                      <a:pt x="32" y="6"/>
                    </a:cubicBezTo>
                    <a:cubicBezTo>
                      <a:pt x="34" y="6"/>
                      <a:pt x="35" y="7"/>
                      <a:pt x="37" y="8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9"/>
                      <a:pt x="40" y="9"/>
                      <a:pt x="40" y="9"/>
                    </a:cubicBezTo>
                    <a:cubicBezTo>
                      <a:pt x="42" y="11"/>
                      <a:pt x="42" y="10"/>
                      <a:pt x="44" y="12"/>
                    </a:cubicBezTo>
                    <a:cubicBezTo>
                      <a:pt x="45" y="12"/>
                      <a:pt x="44" y="11"/>
                      <a:pt x="43" y="11"/>
                    </a:cubicBezTo>
                    <a:cubicBezTo>
                      <a:pt x="39" y="9"/>
                      <a:pt x="38" y="7"/>
                      <a:pt x="35" y="5"/>
                    </a:cubicBezTo>
                    <a:cubicBezTo>
                      <a:pt x="34" y="4"/>
                      <a:pt x="44" y="10"/>
                      <a:pt x="38" y="6"/>
                    </a:cubicBezTo>
                    <a:cubicBezTo>
                      <a:pt x="37" y="6"/>
                      <a:pt x="35" y="4"/>
                      <a:pt x="36" y="5"/>
                    </a:cubicBezTo>
                    <a:cubicBezTo>
                      <a:pt x="36" y="5"/>
                      <a:pt x="32" y="3"/>
                      <a:pt x="34" y="3"/>
                    </a:cubicBezTo>
                    <a:cubicBezTo>
                      <a:pt x="35" y="4"/>
                      <a:pt x="38" y="5"/>
                      <a:pt x="39" y="7"/>
                    </a:cubicBezTo>
                    <a:cubicBezTo>
                      <a:pt x="38" y="6"/>
                      <a:pt x="38" y="6"/>
                      <a:pt x="39" y="7"/>
                    </a:cubicBezTo>
                    <a:cubicBezTo>
                      <a:pt x="40" y="7"/>
                      <a:pt x="42" y="9"/>
                      <a:pt x="42" y="8"/>
                    </a:cubicBezTo>
                    <a:cubicBezTo>
                      <a:pt x="42" y="8"/>
                      <a:pt x="42" y="8"/>
                      <a:pt x="40" y="7"/>
                    </a:cubicBezTo>
                    <a:cubicBezTo>
                      <a:pt x="38" y="5"/>
                      <a:pt x="41" y="7"/>
                      <a:pt x="39" y="6"/>
                    </a:cubicBezTo>
                    <a:cubicBezTo>
                      <a:pt x="38" y="5"/>
                      <a:pt x="41" y="7"/>
                      <a:pt x="38" y="4"/>
                    </a:cubicBezTo>
                    <a:cubicBezTo>
                      <a:pt x="38" y="5"/>
                      <a:pt x="36" y="4"/>
                      <a:pt x="34" y="3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36" y="3"/>
                      <a:pt x="32" y="1"/>
                      <a:pt x="33" y="1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8" y="4"/>
                      <a:pt x="35" y="3"/>
                      <a:pt x="38" y="5"/>
                    </a:cubicBezTo>
                    <a:cubicBezTo>
                      <a:pt x="39" y="4"/>
                      <a:pt x="37" y="3"/>
                      <a:pt x="38" y="4"/>
                    </a:cubicBezTo>
                    <a:cubicBezTo>
                      <a:pt x="38" y="4"/>
                      <a:pt x="38" y="4"/>
                      <a:pt x="39" y="4"/>
                    </a:cubicBezTo>
                    <a:cubicBezTo>
                      <a:pt x="39" y="4"/>
                      <a:pt x="44" y="7"/>
                      <a:pt x="41" y="5"/>
                    </a:cubicBezTo>
                    <a:cubicBezTo>
                      <a:pt x="40" y="4"/>
                      <a:pt x="40" y="4"/>
                      <a:pt x="38" y="3"/>
                    </a:cubicBezTo>
                    <a:cubicBezTo>
                      <a:pt x="38" y="3"/>
                      <a:pt x="37" y="2"/>
                      <a:pt x="37" y="1"/>
                    </a:cubicBezTo>
                    <a:cubicBezTo>
                      <a:pt x="40" y="3"/>
                      <a:pt x="37" y="1"/>
                      <a:pt x="40" y="3"/>
                    </a:cubicBezTo>
                    <a:cubicBezTo>
                      <a:pt x="38" y="2"/>
                      <a:pt x="38" y="3"/>
                      <a:pt x="41" y="4"/>
                    </a:cubicBezTo>
                    <a:cubicBezTo>
                      <a:pt x="44" y="6"/>
                      <a:pt x="40" y="4"/>
                      <a:pt x="43" y="6"/>
                    </a:cubicBezTo>
                    <a:cubicBezTo>
                      <a:pt x="43" y="6"/>
                      <a:pt x="47" y="8"/>
                      <a:pt x="49" y="9"/>
                    </a:cubicBezTo>
                    <a:cubicBezTo>
                      <a:pt x="49" y="9"/>
                      <a:pt x="48" y="9"/>
                      <a:pt x="48" y="8"/>
                    </a:cubicBezTo>
                    <a:cubicBezTo>
                      <a:pt x="46" y="7"/>
                      <a:pt x="46" y="7"/>
                      <a:pt x="44" y="6"/>
                    </a:cubicBezTo>
                    <a:cubicBezTo>
                      <a:pt x="45" y="6"/>
                      <a:pt x="44" y="5"/>
                      <a:pt x="42" y="4"/>
                    </a:cubicBezTo>
                    <a:cubicBezTo>
                      <a:pt x="43" y="4"/>
                      <a:pt x="45" y="5"/>
                      <a:pt x="45" y="6"/>
                    </a:cubicBezTo>
                    <a:cubicBezTo>
                      <a:pt x="45" y="5"/>
                      <a:pt x="45" y="4"/>
                      <a:pt x="46" y="4"/>
                    </a:cubicBezTo>
                    <a:cubicBezTo>
                      <a:pt x="43" y="3"/>
                      <a:pt x="46" y="3"/>
                      <a:pt x="43" y="2"/>
                    </a:cubicBezTo>
                    <a:cubicBezTo>
                      <a:pt x="42" y="2"/>
                      <a:pt x="40" y="1"/>
                      <a:pt x="38" y="0"/>
                    </a:cubicBezTo>
                    <a:cubicBezTo>
                      <a:pt x="39" y="0"/>
                      <a:pt x="40" y="1"/>
                      <a:pt x="40" y="1"/>
                    </a:cubicBezTo>
                    <a:cubicBezTo>
                      <a:pt x="39" y="0"/>
                      <a:pt x="43" y="2"/>
                      <a:pt x="41" y="0"/>
                    </a:cubicBezTo>
                    <a:cubicBezTo>
                      <a:pt x="41" y="1"/>
                      <a:pt x="45" y="3"/>
                      <a:pt x="47" y="4"/>
                    </a:cubicBezTo>
                    <a:cubicBezTo>
                      <a:pt x="46" y="3"/>
                      <a:pt x="49" y="5"/>
                      <a:pt x="49" y="5"/>
                    </a:cubicBezTo>
                    <a:cubicBezTo>
                      <a:pt x="48" y="4"/>
                      <a:pt x="47" y="3"/>
                      <a:pt x="47" y="2"/>
                    </a:cubicBezTo>
                    <a:cubicBezTo>
                      <a:pt x="49" y="3"/>
                      <a:pt x="47" y="1"/>
                      <a:pt x="47" y="1"/>
                    </a:cubicBezTo>
                    <a:cubicBezTo>
                      <a:pt x="49" y="1"/>
                      <a:pt x="52" y="3"/>
                      <a:pt x="52" y="3"/>
                    </a:cubicBezTo>
                    <a:cubicBezTo>
                      <a:pt x="52" y="3"/>
                      <a:pt x="49" y="2"/>
                      <a:pt x="51" y="2"/>
                    </a:cubicBezTo>
                    <a:cubicBezTo>
                      <a:pt x="51" y="2"/>
                      <a:pt x="51" y="2"/>
                      <a:pt x="51" y="2"/>
                    </a:cubicBezTo>
                    <a:cubicBezTo>
                      <a:pt x="50" y="2"/>
                      <a:pt x="53" y="3"/>
                      <a:pt x="49" y="0"/>
                    </a:cubicBezTo>
                    <a:cubicBezTo>
                      <a:pt x="52" y="2"/>
                      <a:pt x="52" y="2"/>
                      <a:pt x="52" y="2"/>
                    </a:cubicBezTo>
                    <a:cubicBezTo>
                      <a:pt x="53" y="2"/>
                      <a:pt x="52" y="2"/>
                      <a:pt x="52" y="1"/>
                    </a:cubicBezTo>
                    <a:cubicBezTo>
                      <a:pt x="53" y="2"/>
                      <a:pt x="54" y="3"/>
                      <a:pt x="54" y="3"/>
                    </a:cubicBezTo>
                    <a:cubicBezTo>
                      <a:pt x="57" y="4"/>
                      <a:pt x="54" y="2"/>
                      <a:pt x="54" y="2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1" y="0"/>
                      <a:pt x="53" y="1"/>
                      <a:pt x="53" y="0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1"/>
                      <a:pt x="57" y="1"/>
                      <a:pt x="55" y="0"/>
                    </a:cubicBezTo>
                    <a:cubicBezTo>
                      <a:pt x="59" y="4"/>
                      <a:pt x="59" y="4"/>
                      <a:pt x="59" y="4"/>
                    </a:cubicBezTo>
                    <a:cubicBezTo>
                      <a:pt x="58" y="3"/>
                      <a:pt x="57" y="2"/>
                      <a:pt x="55" y="1"/>
                    </a:cubicBezTo>
                    <a:cubicBezTo>
                      <a:pt x="54" y="1"/>
                      <a:pt x="54" y="1"/>
                      <a:pt x="56" y="2"/>
                    </a:cubicBezTo>
                    <a:cubicBezTo>
                      <a:pt x="56" y="2"/>
                      <a:pt x="56" y="2"/>
                      <a:pt x="55" y="2"/>
                    </a:cubicBezTo>
                    <a:cubicBezTo>
                      <a:pt x="58" y="3"/>
                      <a:pt x="57" y="3"/>
                      <a:pt x="59" y="4"/>
                    </a:cubicBezTo>
                    <a:cubicBezTo>
                      <a:pt x="59" y="4"/>
                      <a:pt x="60" y="4"/>
                      <a:pt x="59" y="4"/>
                    </a:cubicBezTo>
                    <a:cubicBezTo>
                      <a:pt x="60" y="5"/>
                      <a:pt x="60" y="5"/>
                      <a:pt x="60" y="5"/>
                    </a:cubicBezTo>
                    <a:cubicBezTo>
                      <a:pt x="59" y="5"/>
                      <a:pt x="58" y="5"/>
                      <a:pt x="58" y="4"/>
                    </a:cubicBezTo>
                    <a:cubicBezTo>
                      <a:pt x="60" y="5"/>
                      <a:pt x="60" y="6"/>
                      <a:pt x="60" y="6"/>
                    </a:cubicBezTo>
                    <a:cubicBezTo>
                      <a:pt x="57" y="5"/>
                      <a:pt x="61" y="7"/>
                      <a:pt x="60" y="7"/>
                    </a:cubicBezTo>
                    <a:cubicBezTo>
                      <a:pt x="58" y="6"/>
                      <a:pt x="56" y="5"/>
                      <a:pt x="55" y="4"/>
                    </a:cubicBezTo>
                    <a:cubicBezTo>
                      <a:pt x="54" y="4"/>
                      <a:pt x="55" y="4"/>
                      <a:pt x="54" y="4"/>
                    </a:cubicBezTo>
                    <a:cubicBezTo>
                      <a:pt x="56" y="5"/>
                      <a:pt x="58" y="7"/>
                      <a:pt x="59" y="7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8" y="7"/>
                      <a:pt x="61" y="9"/>
                      <a:pt x="60" y="9"/>
                    </a:cubicBezTo>
                    <a:cubicBezTo>
                      <a:pt x="59" y="9"/>
                      <a:pt x="58" y="9"/>
                      <a:pt x="58" y="10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60" y="11"/>
                      <a:pt x="57" y="10"/>
                      <a:pt x="58" y="12"/>
                    </a:cubicBezTo>
                    <a:cubicBezTo>
                      <a:pt x="56" y="11"/>
                      <a:pt x="59" y="14"/>
                      <a:pt x="56" y="13"/>
                    </a:cubicBezTo>
                    <a:cubicBezTo>
                      <a:pt x="57" y="14"/>
                      <a:pt x="58" y="16"/>
                      <a:pt x="56" y="17"/>
                    </a:cubicBezTo>
                    <a:cubicBezTo>
                      <a:pt x="54" y="15"/>
                      <a:pt x="54" y="15"/>
                      <a:pt x="54" y="15"/>
                    </a:cubicBezTo>
                    <a:cubicBezTo>
                      <a:pt x="56" y="16"/>
                      <a:pt x="53" y="14"/>
                      <a:pt x="53" y="15"/>
                    </a:cubicBezTo>
                    <a:cubicBezTo>
                      <a:pt x="55" y="16"/>
                      <a:pt x="55" y="17"/>
                      <a:pt x="57" y="17"/>
                    </a:cubicBezTo>
                    <a:cubicBezTo>
                      <a:pt x="54" y="17"/>
                      <a:pt x="56" y="19"/>
                      <a:pt x="58" y="20"/>
                    </a:cubicBezTo>
                    <a:cubicBezTo>
                      <a:pt x="56" y="19"/>
                      <a:pt x="56" y="19"/>
                      <a:pt x="56" y="19"/>
                    </a:cubicBezTo>
                    <a:cubicBezTo>
                      <a:pt x="59" y="21"/>
                      <a:pt x="56" y="20"/>
                      <a:pt x="55" y="21"/>
                    </a:cubicBezTo>
                    <a:cubicBezTo>
                      <a:pt x="54" y="20"/>
                      <a:pt x="53" y="19"/>
                      <a:pt x="53" y="20"/>
                    </a:cubicBezTo>
                    <a:cubicBezTo>
                      <a:pt x="55" y="21"/>
                      <a:pt x="55" y="22"/>
                      <a:pt x="56" y="23"/>
                    </a:cubicBezTo>
                    <a:cubicBezTo>
                      <a:pt x="56" y="23"/>
                      <a:pt x="55" y="23"/>
                      <a:pt x="54" y="23"/>
                    </a:cubicBezTo>
                    <a:cubicBezTo>
                      <a:pt x="57" y="26"/>
                      <a:pt x="54" y="26"/>
                      <a:pt x="55" y="29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57" y="31"/>
                      <a:pt x="52" y="30"/>
                      <a:pt x="54" y="33"/>
                    </a:cubicBezTo>
                    <a:cubicBezTo>
                      <a:pt x="51" y="31"/>
                      <a:pt x="51" y="31"/>
                      <a:pt x="51" y="31"/>
                    </a:cubicBezTo>
                    <a:cubicBezTo>
                      <a:pt x="49" y="30"/>
                      <a:pt x="51" y="32"/>
                      <a:pt x="53" y="33"/>
                    </a:cubicBezTo>
                    <a:cubicBezTo>
                      <a:pt x="52" y="33"/>
                      <a:pt x="55" y="35"/>
                      <a:pt x="52" y="33"/>
                    </a:cubicBezTo>
                    <a:cubicBezTo>
                      <a:pt x="51" y="33"/>
                      <a:pt x="53" y="35"/>
                      <a:pt x="53" y="35"/>
                    </a:cubicBezTo>
                    <a:cubicBezTo>
                      <a:pt x="52" y="35"/>
                      <a:pt x="52" y="36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6"/>
                      <a:pt x="50" y="35"/>
                      <a:pt x="50" y="35"/>
                    </a:cubicBezTo>
                    <a:cubicBezTo>
                      <a:pt x="51" y="36"/>
                      <a:pt x="49" y="36"/>
                      <a:pt x="53" y="38"/>
                    </a:cubicBezTo>
                    <a:cubicBezTo>
                      <a:pt x="50" y="37"/>
                      <a:pt x="54" y="40"/>
                      <a:pt x="50" y="39"/>
                    </a:cubicBezTo>
                    <a:cubicBezTo>
                      <a:pt x="51" y="40"/>
                      <a:pt x="52" y="40"/>
                      <a:pt x="52" y="40"/>
                    </a:cubicBezTo>
                    <a:cubicBezTo>
                      <a:pt x="52" y="41"/>
                      <a:pt x="49" y="40"/>
                      <a:pt x="51" y="42"/>
                    </a:cubicBezTo>
                    <a:cubicBezTo>
                      <a:pt x="50" y="42"/>
                      <a:pt x="49" y="41"/>
                      <a:pt x="49" y="41"/>
                    </a:cubicBezTo>
                    <a:cubicBezTo>
                      <a:pt x="49" y="41"/>
                      <a:pt x="50" y="42"/>
                      <a:pt x="51" y="42"/>
                    </a:cubicBezTo>
                    <a:cubicBezTo>
                      <a:pt x="52" y="44"/>
                      <a:pt x="48" y="43"/>
                      <a:pt x="48" y="44"/>
                    </a:cubicBezTo>
                    <a:cubicBezTo>
                      <a:pt x="49" y="47"/>
                      <a:pt x="47" y="47"/>
                      <a:pt x="47" y="49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9" y="51"/>
                      <a:pt x="42" y="48"/>
                      <a:pt x="46" y="51"/>
                    </a:cubicBezTo>
                    <a:cubicBezTo>
                      <a:pt x="46" y="51"/>
                      <a:pt x="46" y="51"/>
                      <a:pt x="44" y="50"/>
                    </a:cubicBezTo>
                    <a:cubicBezTo>
                      <a:pt x="46" y="52"/>
                      <a:pt x="42" y="50"/>
                      <a:pt x="44" y="52"/>
                    </a:cubicBezTo>
                    <a:cubicBezTo>
                      <a:pt x="44" y="52"/>
                      <a:pt x="44" y="52"/>
                      <a:pt x="44" y="52"/>
                    </a:cubicBezTo>
                    <a:cubicBezTo>
                      <a:pt x="42" y="51"/>
                      <a:pt x="44" y="53"/>
                      <a:pt x="42" y="53"/>
                    </a:cubicBezTo>
                    <a:cubicBezTo>
                      <a:pt x="42" y="53"/>
                      <a:pt x="41" y="52"/>
                      <a:pt x="41" y="52"/>
                    </a:cubicBezTo>
                    <a:cubicBezTo>
                      <a:pt x="39" y="51"/>
                      <a:pt x="44" y="54"/>
                      <a:pt x="40" y="52"/>
                    </a:cubicBezTo>
                    <a:cubicBezTo>
                      <a:pt x="40" y="52"/>
                      <a:pt x="42" y="54"/>
                      <a:pt x="42" y="53"/>
                    </a:cubicBezTo>
                    <a:cubicBezTo>
                      <a:pt x="39" y="54"/>
                      <a:pt x="41" y="57"/>
                      <a:pt x="41" y="58"/>
                    </a:cubicBezTo>
                    <a:cubicBezTo>
                      <a:pt x="38" y="58"/>
                      <a:pt x="35" y="55"/>
                      <a:pt x="37" y="57"/>
                    </a:cubicBezTo>
                    <a:cubicBezTo>
                      <a:pt x="36" y="57"/>
                      <a:pt x="38" y="58"/>
                      <a:pt x="38" y="58"/>
                    </a:cubicBezTo>
                    <a:cubicBezTo>
                      <a:pt x="38" y="58"/>
                      <a:pt x="33" y="56"/>
                      <a:pt x="35" y="57"/>
                    </a:cubicBezTo>
                    <a:cubicBezTo>
                      <a:pt x="37" y="58"/>
                      <a:pt x="36" y="58"/>
                      <a:pt x="38" y="59"/>
                    </a:cubicBezTo>
                    <a:cubicBezTo>
                      <a:pt x="36" y="58"/>
                      <a:pt x="34" y="57"/>
                      <a:pt x="35" y="59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7" y="61"/>
                      <a:pt x="35" y="60"/>
                      <a:pt x="39" y="63"/>
                    </a:cubicBezTo>
                    <a:cubicBezTo>
                      <a:pt x="38" y="66"/>
                      <a:pt x="38" y="70"/>
                      <a:pt x="37" y="74"/>
                    </a:cubicBezTo>
                    <a:cubicBezTo>
                      <a:pt x="34" y="76"/>
                      <a:pt x="35" y="80"/>
                      <a:pt x="31" y="81"/>
                    </a:cubicBezTo>
                    <a:cubicBezTo>
                      <a:pt x="27" y="80"/>
                      <a:pt x="27" y="80"/>
                      <a:pt x="28" y="82"/>
                    </a:cubicBezTo>
                    <a:cubicBezTo>
                      <a:pt x="28" y="82"/>
                      <a:pt x="28" y="81"/>
                      <a:pt x="27" y="81"/>
                    </a:cubicBezTo>
                    <a:cubicBezTo>
                      <a:pt x="30" y="83"/>
                      <a:pt x="27" y="82"/>
                      <a:pt x="29" y="83"/>
                    </a:cubicBezTo>
                    <a:cubicBezTo>
                      <a:pt x="28" y="84"/>
                      <a:pt x="28" y="86"/>
                      <a:pt x="28" y="87"/>
                    </a:cubicBezTo>
                    <a:cubicBezTo>
                      <a:pt x="28" y="86"/>
                      <a:pt x="26" y="85"/>
                      <a:pt x="26" y="85"/>
                    </a:cubicBezTo>
                    <a:cubicBezTo>
                      <a:pt x="27" y="87"/>
                      <a:pt x="27" y="87"/>
                      <a:pt x="27" y="87"/>
                    </a:cubicBezTo>
                    <a:cubicBezTo>
                      <a:pt x="26" y="86"/>
                      <a:pt x="26" y="86"/>
                      <a:pt x="26" y="86"/>
                    </a:cubicBezTo>
                    <a:cubicBezTo>
                      <a:pt x="27" y="87"/>
                      <a:pt x="28" y="87"/>
                      <a:pt x="29" y="88"/>
                    </a:cubicBezTo>
                    <a:cubicBezTo>
                      <a:pt x="30" y="92"/>
                      <a:pt x="23" y="92"/>
                      <a:pt x="22" y="95"/>
                    </a:cubicBezTo>
                    <a:cubicBezTo>
                      <a:pt x="20" y="95"/>
                      <a:pt x="21" y="96"/>
                      <a:pt x="21" y="97"/>
                    </a:cubicBezTo>
                    <a:cubicBezTo>
                      <a:pt x="16" y="97"/>
                      <a:pt x="12" y="97"/>
                      <a:pt x="13" y="101"/>
                    </a:cubicBezTo>
                    <a:cubicBezTo>
                      <a:pt x="13" y="101"/>
                      <a:pt x="7" y="97"/>
                      <a:pt x="6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238"/>
              <p:cNvSpPr>
                <a:spLocks/>
              </p:cNvSpPr>
              <p:nvPr/>
            </p:nvSpPr>
            <p:spPr bwMode="auto">
              <a:xfrm>
                <a:off x="5257801" y="2743200"/>
                <a:ext cx="1588" cy="1587"/>
              </a:xfrm>
              <a:custGeom>
                <a:avLst/>
                <a:gdLst>
                  <a:gd name="T0" fmla="*/ 4 w 4"/>
                  <a:gd name="T1" fmla="*/ 2 h 2"/>
                  <a:gd name="T2" fmla="*/ 0 w 4"/>
                  <a:gd name="T3" fmla="*/ 0 h 2"/>
                  <a:gd name="T4" fmla="*/ 4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cubicBezTo>
                      <a:pt x="3" y="2"/>
                      <a:pt x="2" y="2"/>
                      <a:pt x="0" y="0"/>
                    </a:cubicBezTo>
                    <a:cubicBezTo>
                      <a:pt x="1" y="1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239"/>
              <p:cNvSpPr>
                <a:spLocks/>
              </p:cNvSpPr>
              <p:nvPr/>
            </p:nvSpPr>
            <p:spPr bwMode="auto">
              <a:xfrm>
                <a:off x="5253038" y="2743200"/>
                <a:ext cx="0" cy="1587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240"/>
              <p:cNvSpPr>
                <a:spLocks/>
              </p:cNvSpPr>
              <p:nvPr/>
            </p:nvSpPr>
            <p:spPr bwMode="auto">
              <a:xfrm>
                <a:off x="5251451" y="2743200"/>
                <a:ext cx="1588" cy="1587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1"/>
                      <a:pt x="0" y="1"/>
                      <a:pt x="0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241"/>
              <p:cNvSpPr>
                <a:spLocks/>
              </p:cNvSpPr>
              <p:nvPr/>
            </p:nvSpPr>
            <p:spPr bwMode="auto">
              <a:xfrm>
                <a:off x="5249863" y="2743200"/>
                <a:ext cx="0" cy="1587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242"/>
              <p:cNvSpPr>
                <a:spLocks/>
              </p:cNvSpPr>
              <p:nvPr/>
            </p:nvSpPr>
            <p:spPr bwMode="auto">
              <a:xfrm>
                <a:off x="5251451" y="2744788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2"/>
                      <a:pt x="1" y="1"/>
                      <a:pt x="0" y="1"/>
                    </a:cubicBezTo>
                    <a:cubicBezTo>
                      <a:pt x="1" y="2"/>
                      <a:pt x="0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243"/>
              <p:cNvSpPr>
                <a:spLocks/>
              </p:cNvSpPr>
              <p:nvPr/>
            </p:nvSpPr>
            <p:spPr bwMode="auto">
              <a:xfrm>
                <a:off x="5248276" y="2744788"/>
                <a:ext cx="1588" cy="1587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2" y="2"/>
                      <a:pt x="1" y="1"/>
                    </a:cubicBezTo>
                    <a:cubicBezTo>
                      <a:pt x="2" y="2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244"/>
              <p:cNvSpPr>
                <a:spLocks/>
              </p:cNvSpPr>
              <p:nvPr/>
            </p:nvSpPr>
            <p:spPr bwMode="auto">
              <a:xfrm>
                <a:off x="5249863" y="2746375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Rectangle 245"/>
              <p:cNvSpPr>
                <a:spLocks noChangeArrowheads="1"/>
              </p:cNvSpPr>
              <p:nvPr/>
            </p:nvSpPr>
            <p:spPr bwMode="auto">
              <a:xfrm>
                <a:off x="5245101" y="275748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4" name="Freeform 246"/>
              <p:cNvSpPr>
                <a:spLocks/>
              </p:cNvSpPr>
              <p:nvPr/>
            </p:nvSpPr>
            <p:spPr bwMode="auto">
              <a:xfrm>
                <a:off x="5241926" y="2762250"/>
                <a:ext cx="1588" cy="0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247"/>
              <p:cNvSpPr>
                <a:spLocks/>
              </p:cNvSpPr>
              <p:nvPr/>
            </p:nvSpPr>
            <p:spPr bwMode="auto">
              <a:xfrm>
                <a:off x="5243513" y="2765425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248"/>
              <p:cNvSpPr>
                <a:spLocks/>
              </p:cNvSpPr>
              <p:nvPr/>
            </p:nvSpPr>
            <p:spPr bwMode="auto">
              <a:xfrm>
                <a:off x="5138738" y="2759075"/>
                <a:ext cx="1588" cy="0"/>
              </a:xfrm>
              <a:custGeom>
                <a:avLst/>
                <a:gdLst>
                  <a:gd name="T0" fmla="*/ 3 w 4"/>
                  <a:gd name="T1" fmla="*/ 1 h 1"/>
                  <a:gd name="T2" fmla="*/ 2 w 4"/>
                  <a:gd name="T3" fmla="*/ 1 h 1"/>
                  <a:gd name="T4" fmla="*/ 3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cubicBezTo>
                      <a:pt x="2" y="0"/>
                      <a:pt x="0" y="1"/>
                      <a:pt x="2" y="1"/>
                    </a:cubicBezTo>
                    <a:cubicBezTo>
                      <a:pt x="3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7" name="Freeform 249"/>
              <p:cNvSpPr>
                <a:spLocks/>
              </p:cNvSpPr>
              <p:nvPr/>
            </p:nvSpPr>
            <p:spPr bwMode="auto">
              <a:xfrm>
                <a:off x="5121276" y="2759075"/>
                <a:ext cx="19050" cy="31750"/>
              </a:xfrm>
              <a:custGeom>
                <a:avLst/>
                <a:gdLst>
                  <a:gd name="T0" fmla="*/ 10 w 52"/>
                  <a:gd name="T1" fmla="*/ 75 h 89"/>
                  <a:gd name="T2" fmla="*/ 11 w 52"/>
                  <a:gd name="T3" fmla="*/ 72 h 89"/>
                  <a:gd name="T4" fmla="*/ 8 w 52"/>
                  <a:gd name="T5" fmla="*/ 64 h 89"/>
                  <a:gd name="T6" fmla="*/ 10 w 52"/>
                  <a:gd name="T7" fmla="*/ 62 h 89"/>
                  <a:gd name="T8" fmla="*/ 15 w 52"/>
                  <a:gd name="T9" fmla="*/ 59 h 89"/>
                  <a:gd name="T10" fmla="*/ 16 w 52"/>
                  <a:gd name="T11" fmla="*/ 57 h 89"/>
                  <a:gd name="T12" fmla="*/ 15 w 52"/>
                  <a:gd name="T13" fmla="*/ 53 h 89"/>
                  <a:gd name="T14" fmla="*/ 18 w 52"/>
                  <a:gd name="T15" fmla="*/ 51 h 89"/>
                  <a:gd name="T16" fmla="*/ 20 w 52"/>
                  <a:gd name="T17" fmla="*/ 51 h 89"/>
                  <a:gd name="T18" fmla="*/ 18 w 52"/>
                  <a:gd name="T19" fmla="*/ 48 h 89"/>
                  <a:gd name="T20" fmla="*/ 17 w 52"/>
                  <a:gd name="T21" fmla="*/ 43 h 89"/>
                  <a:gd name="T22" fmla="*/ 18 w 52"/>
                  <a:gd name="T23" fmla="*/ 42 h 89"/>
                  <a:gd name="T24" fmla="*/ 17 w 52"/>
                  <a:gd name="T25" fmla="*/ 39 h 89"/>
                  <a:gd name="T26" fmla="*/ 20 w 52"/>
                  <a:gd name="T27" fmla="*/ 38 h 89"/>
                  <a:gd name="T28" fmla="*/ 20 w 52"/>
                  <a:gd name="T29" fmla="*/ 35 h 89"/>
                  <a:gd name="T30" fmla="*/ 23 w 52"/>
                  <a:gd name="T31" fmla="*/ 34 h 89"/>
                  <a:gd name="T32" fmla="*/ 22 w 52"/>
                  <a:gd name="T33" fmla="*/ 31 h 89"/>
                  <a:gd name="T34" fmla="*/ 25 w 52"/>
                  <a:gd name="T35" fmla="*/ 31 h 89"/>
                  <a:gd name="T36" fmla="*/ 23 w 52"/>
                  <a:gd name="T37" fmla="*/ 29 h 89"/>
                  <a:gd name="T38" fmla="*/ 23 w 52"/>
                  <a:gd name="T39" fmla="*/ 29 h 89"/>
                  <a:gd name="T40" fmla="*/ 23 w 52"/>
                  <a:gd name="T41" fmla="*/ 27 h 89"/>
                  <a:gd name="T42" fmla="*/ 25 w 52"/>
                  <a:gd name="T43" fmla="*/ 23 h 89"/>
                  <a:gd name="T44" fmla="*/ 25 w 52"/>
                  <a:gd name="T45" fmla="*/ 21 h 89"/>
                  <a:gd name="T46" fmla="*/ 26 w 52"/>
                  <a:gd name="T47" fmla="*/ 20 h 89"/>
                  <a:gd name="T48" fmla="*/ 27 w 52"/>
                  <a:gd name="T49" fmla="*/ 17 h 89"/>
                  <a:gd name="T50" fmla="*/ 34 w 52"/>
                  <a:gd name="T51" fmla="*/ 19 h 89"/>
                  <a:gd name="T52" fmla="*/ 28 w 52"/>
                  <a:gd name="T53" fmla="*/ 15 h 89"/>
                  <a:gd name="T54" fmla="*/ 22 w 52"/>
                  <a:gd name="T55" fmla="*/ 12 h 89"/>
                  <a:gd name="T56" fmla="*/ 25 w 52"/>
                  <a:gd name="T57" fmla="*/ 11 h 89"/>
                  <a:gd name="T58" fmla="*/ 22 w 52"/>
                  <a:gd name="T59" fmla="*/ 10 h 89"/>
                  <a:gd name="T60" fmla="*/ 24 w 52"/>
                  <a:gd name="T61" fmla="*/ 10 h 89"/>
                  <a:gd name="T62" fmla="*/ 31 w 52"/>
                  <a:gd name="T63" fmla="*/ 11 h 89"/>
                  <a:gd name="T64" fmla="*/ 25 w 52"/>
                  <a:gd name="T65" fmla="*/ 7 h 89"/>
                  <a:gd name="T66" fmla="*/ 29 w 52"/>
                  <a:gd name="T67" fmla="*/ 8 h 89"/>
                  <a:gd name="T68" fmla="*/ 25 w 52"/>
                  <a:gd name="T69" fmla="*/ 6 h 89"/>
                  <a:gd name="T70" fmla="*/ 25 w 52"/>
                  <a:gd name="T71" fmla="*/ 4 h 89"/>
                  <a:gd name="T72" fmla="*/ 34 w 52"/>
                  <a:gd name="T73" fmla="*/ 7 h 89"/>
                  <a:gd name="T74" fmla="*/ 29 w 52"/>
                  <a:gd name="T75" fmla="*/ 4 h 89"/>
                  <a:gd name="T76" fmla="*/ 40 w 52"/>
                  <a:gd name="T77" fmla="*/ 3 h 89"/>
                  <a:gd name="T78" fmla="*/ 42 w 52"/>
                  <a:gd name="T79" fmla="*/ 3 h 89"/>
                  <a:gd name="T80" fmla="*/ 42 w 52"/>
                  <a:gd name="T81" fmla="*/ 0 h 89"/>
                  <a:gd name="T82" fmla="*/ 47 w 52"/>
                  <a:gd name="T83" fmla="*/ 2 h 89"/>
                  <a:gd name="T84" fmla="*/ 42 w 52"/>
                  <a:gd name="T85" fmla="*/ 3 h 89"/>
                  <a:gd name="T86" fmla="*/ 49 w 52"/>
                  <a:gd name="T87" fmla="*/ 9 h 89"/>
                  <a:gd name="T88" fmla="*/ 50 w 52"/>
                  <a:gd name="T89" fmla="*/ 17 h 89"/>
                  <a:gd name="T90" fmla="*/ 50 w 52"/>
                  <a:gd name="T91" fmla="*/ 25 h 89"/>
                  <a:gd name="T92" fmla="*/ 49 w 52"/>
                  <a:gd name="T93" fmla="*/ 32 h 89"/>
                  <a:gd name="T94" fmla="*/ 49 w 52"/>
                  <a:gd name="T95" fmla="*/ 37 h 89"/>
                  <a:gd name="T96" fmla="*/ 43 w 52"/>
                  <a:gd name="T97" fmla="*/ 45 h 89"/>
                  <a:gd name="T98" fmla="*/ 38 w 52"/>
                  <a:gd name="T99" fmla="*/ 48 h 89"/>
                  <a:gd name="T100" fmla="*/ 33 w 52"/>
                  <a:gd name="T101" fmla="*/ 52 h 89"/>
                  <a:gd name="T102" fmla="*/ 29 w 52"/>
                  <a:gd name="T103" fmla="*/ 74 h 89"/>
                  <a:gd name="T104" fmla="*/ 25 w 52"/>
                  <a:gd name="T105" fmla="*/ 78 h 89"/>
                  <a:gd name="T106" fmla="*/ 5 w 52"/>
                  <a:gd name="T107" fmla="*/ 82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89">
                    <a:moveTo>
                      <a:pt x="5" y="82"/>
                    </a:moveTo>
                    <a:cubicBezTo>
                      <a:pt x="0" y="77"/>
                      <a:pt x="6" y="80"/>
                      <a:pt x="3" y="77"/>
                    </a:cubicBezTo>
                    <a:cubicBezTo>
                      <a:pt x="3" y="76"/>
                      <a:pt x="6" y="79"/>
                      <a:pt x="6" y="78"/>
                    </a:cubicBezTo>
                    <a:cubicBezTo>
                      <a:pt x="2" y="74"/>
                      <a:pt x="6" y="75"/>
                      <a:pt x="10" y="76"/>
                    </a:cubicBezTo>
                    <a:cubicBezTo>
                      <a:pt x="11" y="77"/>
                      <a:pt x="11" y="77"/>
                      <a:pt x="11" y="77"/>
                    </a:cubicBezTo>
                    <a:cubicBezTo>
                      <a:pt x="12" y="77"/>
                      <a:pt x="9" y="74"/>
                      <a:pt x="10" y="75"/>
                    </a:cubicBezTo>
                    <a:cubicBezTo>
                      <a:pt x="10" y="75"/>
                      <a:pt x="10" y="75"/>
                      <a:pt x="11" y="76"/>
                    </a:cubicBezTo>
                    <a:cubicBezTo>
                      <a:pt x="9" y="74"/>
                      <a:pt x="11" y="75"/>
                      <a:pt x="9" y="74"/>
                    </a:cubicBezTo>
                    <a:cubicBezTo>
                      <a:pt x="10" y="74"/>
                      <a:pt x="12" y="75"/>
                      <a:pt x="12" y="76"/>
                    </a:cubicBezTo>
                    <a:cubicBezTo>
                      <a:pt x="11" y="74"/>
                      <a:pt x="11" y="74"/>
                      <a:pt x="11" y="74"/>
                    </a:cubicBezTo>
                    <a:cubicBezTo>
                      <a:pt x="6" y="70"/>
                      <a:pt x="12" y="73"/>
                      <a:pt x="9" y="71"/>
                    </a:cubicBezTo>
                    <a:cubicBezTo>
                      <a:pt x="10" y="71"/>
                      <a:pt x="10" y="72"/>
                      <a:pt x="11" y="72"/>
                    </a:cubicBezTo>
                    <a:cubicBezTo>
                      <a:pt x="8" y="69"/>
                      <a:pt x="10" y="68"/>
                      <a:pt x="9" y="67"/>
                    </a:cubicBezTo>
                    <a:cubicBezTo>
                      <a:pt x="10" y="67"/>
                      <a:pt x="11" y="68"/>
                      <a:pt x="12" y="69"/>
                    </a:cubicBezTo>
                    <a:cubicBezTo>
                      <a:pt x="10" y="67"/>
                      <a:pt x="9" y="67"/>
                      <a:pt x="9" y="66"/>
                    </a:cubicBezTo>
                    <a:cubicBezTo>
                      <a:pt x="12" y="67"/>
                      <a:pt x="7" y="64"/>
                      <a:pt x="9" y="65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7" y="63"/>
                      <a:pt x="11" y="66"/>
                      <a:pt x="8" y="64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7" y="62"/>
                      <a:pt x="12" y="66"/>
                      <a:pt x="10" y="64"/>
                    </a:cubicBezTo>
                    <a:cubicBezTo>
                      <a:pt x="10" y="64"/>
                      <a:pt x="10" y="64"/>
                      <a:pt x="10" y="64"/>
                    </a:cubicBezTo>
                    <a:cubicBezTo>
                      <a:pt x="9" y="63"/>
                      <a:pt x="11" y="64"/>
                      <a:pt x="10" y="64"/>
                    </a:cubicBezTo>
                    <a:cubicBezTo>
                      <a:pt x="11" y="64"/>
                      <a:pt x="11" y="64"/>
                      <a:pt x="11" y="64"/>
                    </a:cubicBezTo>
                    <a:cubicBezTo>
                      <a:pt x="10" y="63"/>
                      <a:pt x="12" y="64"/>
                      <a:pt x="10" y="62"/>
                    </a:cubicBezTo>
                    <a:cubicBezTo>
                      <a:pt x="12" y="63"/>
                      <a:pt x="10" y="63"/>
                      <a:pt x="13" y="65"/>
                    </a:cubicBezTo>
                    <a:cubicBezTo>
                      <a:pt x="12" y="62"/>
                      <a:pt x="13" y="61"/>
                      <a:pt x="14" y="60"/>
                    </a:cubicBezTo>
                    <a:cubicBezTo>
                      <a:pt x="15" y="60"/>
                      <a:pt x="15" y="61"/>
                      <a:pt x="16" y="61"/>
                    </a:cubicBezTo>
                    <a:cubicBezTo>
                      <a:pt x="16" y="61"/>
                      <a:pt x="16" y="60"/>
                      <a:pt x="15" y="59"/>
                    </a:cubicBezTo>
                    <a:cubicBezTo>
                      <a:pt x="15" y="60"/>
                      <a:pt x="16" y="60"/>
                      <a:pt x="16" y="60"/>
                    </a:cubicBezTo>
                    <a:cubicBezTo>
                      <a:pt x="17" y="61"/>
                      <a:pt x="14" y="58"/>
                      <a:pt x="15" y="59"/>
                    </a:cubicBezTo>
                    <a:cubicBezTo>
                      <a:pt x="16" y="59"/>
                      <a:pt x="16" y="60"/>
                      <a:pt x="17" y="60"/>
                    </a:cubicBezTo>
                    <a:cubicBezTo>
                      <a:pt x="15" y="59"/>
                      <a:pt x="16" y="59"/>
                      <a:pt x="15" y="58"/>
                    </a:cubicBezTo>
                    <a:cubicBezTo>
                      <a:pt x="16" y="58"/>
                      <a:pt x="16" y="59"/>
                      <a:pt x="17" y="59"/>
                    </a:cubicBezTo>
                    <a:cubicBezTo>
                      <a:pt x="15" y="57"/>
                      <a:pt x="18" y="59"/>
                      <a:pt x="16" y="58"/>
                    </a:cubicBezTo>
                    <a:cubicBezTo>
                      <a:pt x="18" y="59"/>
                      <a:pt x="18" y="59"/>
                      <a:pt x="18" y="59"/>
                    </a:cubicBezTo>
                    <a:cubicBezTo>
                      <a:pt x="20" y="60"/>
                      <a:pt x="15" y="57"/>
                      <a:pt x="16" y="57"/>
                    </a:cubicBezTo>
                    <a:cubicBezTo>
                      <a:pt x="17" y="58"/>
                      <a:pt x="17" y="58"/>
                      <a:pt x="18" y="58"/>
                    </a:cubicBezTo>
                    <a:cubicBezTo>
                      <a:pt x="15" y="56"/>
                      <a:pt x="16" y="56"/>
                      <a:pt x="16" y="55"/>
                    </a:cubicBezTo>
                    <a:cubicBezTo>
                      <a:pt x="16" y="56"/>
                      <a:pt x="16" y="56"/>
                      <a:pt x="16" y="56"/>
                    </a:cubicBezTo>
                    <a:cubicBezTo>
                      <a:pt x="16" y="55"/>
                      <a:pt x="17" y="56"/>
                      <a:pt x="16" y="54"/>
                    </a:cubicBezTo>
                    <a:cubicBezTo>
                      <a:pt x="17" y="55"/>
                      <a:pt x="20" y="57"/>
                      <a:pt x="20" y="56"/>
                    </a:cubicBezTo>
                    <a:cubicBezTo>
                      <a:pt x="17" y="54"/>
                      <a:pt x="19" y="55"/>
                      <a:pt x="15" y="53"/>
                    </a:cubicBezTo>
                    <a:cubicBezTo>
                      <a:pt x="16" y="53"/>
                      <a:pt x="17" y="53"/>
                      <a:pt x="17" y="52"/>
                    </a:cubicBezTo>
                    <a:cubicBezTo>
                      <a:pt x="18" y="53"/>
                      <a:pt x="20" y="54"/>
                      <a:pt x="20" y="55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3" y="56"/>
                      <a:pt x="22" y="56"/>
                      <a:pt x="23" y="57"/>
                    </a:cubicBezTo>
                    <a:cubicBezTo>
                      <a:pt x="23" y="56"/>
                      <a:pt x="22" y="55"/>
                      <a:pt x="23" y="55"/>
                    </a:cubicBezTo>
                    <a:cubicBezTo>
                      <a:pt x="21" y="54"/>
                      <a:pt x="18" y="52"/>
                      <a:pt x="18" y="51"/>
                    </a:cubicBezTo>
                    <a:cubicBezTo>
                      <a:pt x="19" y="52"/>
                      <a:pt x="21" y="53"/>
                      <a:pt x="22" y="53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9" y="51"/>
                      <a:pt x="18" y="50"/>
                    </a:cubicBezTo>
                    <a:cubicBezTo>
                      <a:pt x="17" y="50"/>
                      <a:pt x="17" y="49"/>
                      <a:pt x="16" y="49"/>
                    </a:cubicBezTo>
                    <a:cubicBezTo>
                      <a:pt x="17" y="49"/>
                      <a:pt x="16" y="48"/>
                      <a:pt x="19" y="50"/>
                    </a:cubicBezTo>
                    <a:cubicBezTo>
                      <a:pt x="20" y="50"/>
                      <a:pt x="19" y="50"/>
                      <a:pt x="20" y="51"/>
                    </a:cubicBezTo>
                    <a:cubicBezTo>
                      <a:pt x="20" y="50"/>
                      <a:pt x="19" y="50"/>
                      <a:pt x="19" y="50"/>
                    </a:cubicBezTo>
                    <a:cubicBezTo>
                      <a:pt x="20" y="50"/>
                      <a:pt x="20" y="50"/>
                      <a:pt x="20" y="50"/>
                    </a:cubicBezTo>
                    <a:cubicBezTo>
                      <a:pt x="20" y="50"/>
                      <a:pt x="19" y="49"/>
                      <a:pt x="17" y="48"/>
                    </a:cubicBezTo>
                    <a:cubicBezTo>
                      <a:pt x="17" y="48"/>
                      <a:pt x="19" y="49"/>
                      <a:pt x="18" y="48"/>
                    </a:cubicBezTo>
                    <a:cubicBezTo>
                      <a:pt x="16" y="47"/>
                      <a:pt x="16" y="47"/>
                      <a:pt x="16" y="46"/>
                    </a:cubicBezTo>
                    <a:cubicBezTo>
                      <a:pt x="17" y="47"/>
                      <a:pt x="17" y="47"/>
                      <a:pt x="18" y="48"/>
                    </a:cubicBezTo>
                    <a:cubicBezTo>
                      <a:pt x="16" y="46"/>
                      <a:pt x="16" y="45"/>
                      <a:pt x="15" y="44"/>
                    </a:cubicBezTo>
                    <a:cubicBezTo>
                      <a:pt x="13" y="44"/>
                      <a:pt x="17" y="46"/>
                      <a:pt x="17" y="46"/>
                    </a:cubicBezTo>
                    <a:cubicBezTo>
                      <a:pt x="19" y="46"/>
                      <a:pt x="14" y="43"/>
                      <a:pt x="17" y="45"/>
                    </a:cubicBezTo>
                    <a:cubicBezTo>
                      <a:pt x="18" y="45"/>
                      <a:pt x="15" y="43"/>
                      <a:pt x="16" y="44"/>
                    </a:cubicBezTo>
                    <a:cubicBezTo>
                      <a:pt x="16" y="43"/>
                      <a:pt x="18" y="45"/>
                      <a:pt x="17" y="44"/>
                    </a:cubicBezTo>
                    <a:cubicBezTo>
                      <a:pt x="19" y="45"/>
                      <a:pt x="17" y="44"/>
                      <a:pt x="17" y="43"/>
                    </a:cubicBezTo>
                    <a:cubicBezTo>
                      <a:pt x="16" y="43"/>
                      <a:pt x="17" y="44"/>
                      <a:pt x="18" y="44"/>
                    </a:cubicBezTo>
                    <a:cubicBezTo>
                      <a:pt x="17" y="43"/>
                      <a:pt x="15" y="41"/>
                      <a:pt x="17" y="42"/>
                    </a:cubicBezTo>
                    <a:cubicBezTo>
                      <a:pt x="17" y="41"/>
                      <a:pt x="15" y="40"/>
                      <a:pt x="15" y="40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8" y="41"/>
                      <a:pt x="17" y="40"/>
                      <a:pt x="18" y="41"/>
                    </a:cubicBezTo>
                    <a:cubicBezTo>
                      <a:pt x="16" y="40"/>
                      <a:pt x="20" y="43"/>
                      <a:pt x="18" y="42"/>
                    </a:cubicBezTo>
                    <a:cubicBezTo>
                      <a:pt x="20" y="43"/>
                      <a:pt x="15" y="40"/>
                      <a:pt x="18" y="41"/>
                    </a:cubicBezTo>
                    <a:cubicBezTo>
                      <a:pt x="18" y="41"/>
                      <a:pt x="16" y="40"/>
                      <a:pt x="18" y="41"/>
                    </a:cubicBezTo>
                    <a:cubicBezTo>
                      <a:pt x="17" y="40"/>
                      <a:pt x="20" y="42"/>
                      <a:pt x="20" y="42"/>
                    </a:cubicBezTo>
                    <a:cubicBezTo>
                      <a:pt x="20" y="41"/>
                      <a:pt x="19" y="41"/>
                      <a:pt x="19" y="41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6" y="39"/>
                      <a:pt x="19" y="40"/>
                      <a:pt x="17" y="39"/>
                    </a:cubicBezTo>
                    <a:cubicBezTo>
                      <a:pt x="18" y="40"/>
                      <a:pt x="16" y="38"/>
                      <a:pt x="19" y="40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19" y="40"/>
                      <a:pt x="18" y="39"/>
                    </a:cubicBezTo>
                    <a:cubicBezTo>
                      <a:pt x="18" y="39"/>
                      <a:pt x="19" y="39"/>
                      <a:pt x="19" y="39"/>
                    </a:cubicBezTo>
                    <a:cubicBezTo>
                      <a:pt x="15" y="37"/>
                      <a:pt x="19" y="39"/>
                      <a:pt x="17" y="38"/>
                    </a:cubicBezTo>
                    <a:cubicBezTo>
                      <a:pt x="18" y="38"/>
                      <a:pt x="17" y="37"/>
                      <a:pt x="20" y="38"/>
                    </a:cubicBezTo>
                    <a:cubicBezTo>
                      <a:pt x="19" y="37"/>
                      <a:pt x="17" y="36"/>
                      <a:pt x="18" y="37"/>
                    </a:cubicBezTo>
                    <a:cubicBezTo>
                      <a:pt x="19" y="37"/>
                      <a:pt x="19" y="37"/>
                      <a:pt x="19" y="37"/>
                    </a:cubicBezTo>
                    <a:cubicBezTo>
                      <a:pt x="21" y="38"/>
                      <a:pt x="20" y="37"/>
                      <a:pt x="19" y="37"/>
                    </a:cubicBezTo>
                    <a:cubicBezTo>
                      <a:pt x="20" y="37"/>
                      <a:pt x="21" y="38"/>
                      <a:pt x="23" y="38"/>
                    </a:cubicBezTo>
                    <a:cubicBezTo>
                      <a:pt x="22" y="37"/>
                      <a:pt x="20" y="36"/>
                      <a:pt x="19" y="36"/>
                    </a:cubicBezTo>
                    <a:cubicBezTo>
                      <a:pt x="22" y="37"/>
                      <a:pt x="17" y="34"/>
                      <a:pt x="20" y="35"/>
                    </a:cubicBezTo>
                    <a:cubicBezTo>
                      <a:pt x="21" y="36"/>
                      <a:pt x="22" y="37"/>
                      <a:pt x="23" y="37"/>
                    </a:cubicBezTo>
                    <a:cubicBezTo>
                      <a:pt x="26" y="39"/>
                      <a:pt x="20" y="35"/>
                      <a:pt x="22" y="36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21" y="35"/>
                      <a:pt x="18" y="33"/>
                      <a:pt x="21" y="34"/>
                    </a:cubicBezTo>
                    <a:cubicBezTo>
                      <a:pt x="20" y="34"/>
                      <a:pt x="22" y="35"/>
                      <a:pt x="19" y="33"/>
                    </a:cubicBezTo>
                    <a:cubicBezTo>
                      <a:pt x="22" y="34"/>
                      <a:pt x="18" y="31"/>
                      <a:pt x="23" y="34"/>
                    </a:cubicBezTo>
                    <a:cubicBezTo>
                      <a:pt x="23" y="33"/>
                      <a:pt x="24" y="33"/>
                      <a:pt x="22" y="33"/>
                    </a:cubicBezTo>
                    <a:cubicBezTo>
                      <a:pt x="20" y="32"/>
                      <a:pt x="23" y="33"/>
                      <a:pt x="22" y="33"/>
                    </a:cubicBezTo>
                    <a:cubicBezTo>
                      <a:pt x="22" y="33"/>
                      <a:pt x="21" y="32"/>
                      <a:pt x="21" y="32"/>
                    </a:cubicBezTo>
                    <a:cubicBezTo>
                      <a:pt x="21" y="32"/>
                      <a:pt x="22" y="32"/>
                      <a:pt x="24" y="34"/>
                    </a:cubicBezTo>
                    <a:cubicBezTo>
                      <a:pt x="26" y="34"/>
                      <a:pt x="19" y="31"/>
                      <a:pt x="21" y="31"/>
                    </a:cubicBezTo>
                    <a:cubicBezTo>
                      <a:pt x="22" y="31"/>
                      <a:pt x="22" y="32"/>
                      <a:pt x="22" y="31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1" y="30"/>
                      <a:pt x="23" y="31"/>
                      <a:pt x="25" y="32"/>
                    </a:cubicBezTo>
                    <a:cubicBezTo>
                      <a:pt x="25" y="32"/>
                      <a:pt x="25" y="32"/>
                      <a:pt x="24" y="31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4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6" y="32"/>
                      <a:pt x="26" y="31"/>
                      <a:pt x="25" y="31"/>
                    </a:cubicBezTo>
                    <a:cubicBezTo>
                      <a:pt x="24" y="31"/>
                      <a:pt x="24" y="31"/>
                      <a:pt x="23" y="30"/>
                    </a:cubicBezTo>
                    <a:cubicBezTo>
                      <a:pt x="22" y="30"/>
                      <a:pt x="22" y="30"/>
                      <a:pt x="21" y="29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4" y="30"/>
                      <a:pt x="22" y="29"/>
                      <a:pt x="22" y="29"/>
                    </a:cubicBezTo>
                    <a:cubicBezTo>
                      <a:pt x="23" y="29"/>
                      <a:pt x="22" y="28"/>
                      <a:pt x="23" y="29"/>
                    </a:cubicBezTo>
                    <a:cubicBezTo>
                      <a:pt x="24" y="30"/>
                      <a:pt x="22" y="29"/>
                      <a:pt x="23" y="29"/>
                    </a:cubicBezTo>
                    <a:cubicBezTo>
                      <a:pt x="24" y="30"/>
                      <a:pt x="26" y="31"/>
                      <a:pt x="25" y="30"/>
                    </a:cubicBezTo>
                    <a:cubicBezTo>
                      <a:pt x="24" y="29"/>
                      <a:pt x="21" y="28"/>
                      <a:pt x="22" y="28"/>
                    </a:cubicBezTo>
                    <a:cubicBezTo>
                      <a:pt x="22" y="29"/>
                      <a:pt x="23" y="29"/>
                      <a:pt x="24" y="29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23" y="29"/>
                      <a:pt x="23" y="29"/>
                      <a:pt x="23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2" y="28"/>
                      <a:pt x="24" y="28"/>
                      <a:pt x="22" y="27"/>
                    </a:cubicBezTo>
                    <a:cubicBezTo>
                      <a:pt x="22" y="27"/>
                      <a:pt x="23" y="28"/>
                      <a:pt x="23" y="28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5" y="28"/>
                      <a:pt x="24" y="28"/>
                      <a:pt x="23" y="27"/>
                    </a:cubicBezTo>
                    <a:cubicBezTo>
                      <a:pt x="23" y="27"/>
                      <a:pt x="23" y="27"/>
                      <a:pt x="23" y="27"/>
                    </a:cubicBezTo>
                    <a:cubicBezTo>
                      <a:pt x="23" y="27"/>
                      <a:pt x="23" y="27"/>
                      <a:pt x="22" y="26"/>
                    </a:cubicBezTo>
                    <a:cubicBezTo>
                      <a:pt x="24" y="27"/>
                      <a:pt x="29" y="29"/>
                      <a:pt x="27" y="28"/>
                    </a:cubicBezTo>
                    <a:cubicBezTo>
                      <a:pt x="27" y="28"/>
                      <a:pt x="24" y="26"/>
                      <a:pt x="22" y="26"/>
                    </a:cubicBezTo>
                    <a:cubicBezTo>
                      <a:pt x="24" y="26"/>
                      <a:pt x="21" y="24"/>
                      <a:pt x="24" y="25"/>
                    </a:cubicBezTo>
                    <a:cubicBezTo>
                      <a:pt x="23" y="24"/>
                      <a:pt x="23" y="24"/>
                      <a:pt x="22" y="24"/>
                    </a:cubicBezTo>
                    <a:cubicBezTo>
                      <a:pt x="23" y="24"/>
                      <a:pt x="21" y="22"/>
                      <a:pt x="25" y="23"/>
                    </a:cubicBezTo>
                    <a:cubicBezTo>
                      <a:pt x="25" y="24"/>
                      <a:pt x="27" y="24"/>
                      <a:pt x="28" y="24"/>
                    </a:cubicBezTo>
                    <a:cubicBezTo>
                      <a:pt x="26" y="23"/>
                      <a:pt x="30" y="25"/>
                      <a:pt x="27" y="24"/>
                    </a:cubicBezTo>
                    <a:cubicBezTo>
                      <a:pt x="25" y="23"/>
                      <a:pt x="24" y="22"/>
                      <a:pt x="23" y="22"/>
                    </a:cubicBezTo>
                    <a:cubicBezTo>
                      <a:pt x="23" y="22"/>
                      <a:pt x="23" y="21"/>
                      <a:pt x="24" y="22"/>
                    </a:cubicBezTo>
                    <a:cubicBezTo>
                      <a:pt x="24" y="21"/>
                      <a:pt x="23" y="21"/>
                      <a:pt x="23" y="21"/>
                    </a:cubicBezTo>
                    <a:cubicBezTo>
                      <a:pt x="25" y="22"/>
                      <a:pt x="26" y="22"/>
                      <a:pt x="25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2" y="20"/>
                      <a:pt x="23" y="20"/>
                    </a:cubicBezTo>
                    <a:cubicBezTo>
                      <a:pt x="24" y="20"/>
                      <a:pt x="25" y="21"/>
                      <a:pt x="25" y="21"/>
                    </a:cubicBezTo>
                    <a:cubicBezTo>
                      <a:pt x="24" y="20"/>
                      <a:pt x="22" y="19"/>
                      <a:pt x="23" y="19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5" y="20"/>
                      <a:pt x="24" y="19"/>
                      <a:pt x="23" y="19"/>
                    </a:cubicBezTo>
                    <a:cubicBezTo>
                      <a:pt x="25" y="19"/>
                      <a:pt x="25" y="19"/>
                      <a:pt x="27" y="20"/>
                    </a:cubicBezTo>
                    <a:cubicBezTo>
                      <a:pt x="22" y="17"/>
                      <a:pt x="23" y="16"/>
                      <a:pt x="23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6" y="16"/>
                      <a:pt x="22" y="15"/>
                      <a:pt x="23" y="15"/>
                    </a:cubicBezTo>
                    <a:cubicBezTo>
                      <a:pt x="24" y="16"/>
                      <a:pt x="26" y="16"/>
                      <a:pt x="27" y="17"/>
                    </a:cubicBezTo>
                    <a:cubicBezTo>
                      <a:pt x="29" y="17"/>
                      <a:pt x="25" y="16"/>
                      <a:pt x="25" y="15"/>
                    </a:cubicBezTo>
                    <a:cubicBezTo>
                      <a:pt x="23" y="15"/>
                      <a:pt x="26" y="16"/>
                      <a:pt x="24" y="15"/>
                    </a:cubicBezTo>
                    <a:cubicBezTo>
                      <a:pt x="23" y="15"/>
                      <a:pt x="25" y="15"/>
                      <a:pt x="23" y="14"/>
                    </a:cubicBezTo>
                    <a:cubicBezTo>
                      <a:pt x="24" y="14"/>
                      <a:pt x="25" y="15"/>
                      <a:pt x="26" y="16"/>
                    </a:cubicBezTo>
                    <a:cubicBezTo>
                      <a:pt x="25" y="15"/>
                      <a:pt x="25" y="15"/>
                      <a:pt x="25" y="15"/>
                    </a:cubicBezTo>
                    <a:cubicBezTo>
                      <a:pt x="28" y="16"/>
                      <a:pt x="30" y="17"/>
                      <a:pt x="34" y="19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7" y="19"/>
                      <a:pt x="37" y="20"/>
                      <a:pt x="38" y="20"/>
                    </a:cubicBezTo>
                    <a:cubicBezTo>
                      <a:pt x="37" y="19"/>
                      <a:pt x="33" y="18"/>
                      <a:pt x="32" y="17"/>
                    </a:cubicBezTo>
                    <a:cubicBezTo>
                      <a:pt x="31" y="17"/>
                      <a:pt x="26" y="15"/>
                      <a:pt x="26" y="15"/>
                    </a:cubicBezTo>
                    <a:cubicBezTo>
                      <a:pt x="28" y="15"/>
                      <a:pt x="26" y="15"/>
                      <a:pt x="28" y="16"/>
                    </a:cubicBezTo>
                    <a:cubicBezTo>
                      <a:pt x="31" y="16"/>
                      <a:pt x="27" y="15"/>
                      <a:pt x="28" y="15"/>
                    </a:cubicBezTo>
                    <a:cubicBezTo>
                      <a:pt x="27" y="15"/>
                      <a:pt x="25" y="14"/>
                      <a:pt x="24" y="13"/>
                    </a:cubicBezTo>
                    <a:cubicBezTo>
                      <a:pt x="25" y="14"/>
                      <a:pt x="27" y="15"/>
                      <a:pt x="27" y="14"/>
                    </a:cubicBezTo>
                    <a:cubicBezTo>
                      <a:pt x="25" y="14"/>
                      <a:pt x="24" y="13"/>
                      <a:pt x="23" y="13"/>
                    </a:cubicBezTo>
                    <a:cubicBezTo>
                      <a:pt x="20" y="12"/>
                      <a:pt x="24" y="13"/>
                      <a:pt x="22" y="12"/>
                    </a:cubicBezTo>
                    <a:cubicBezTo>
                      <a:pt x="24" y="13"/>
                      <a:pt x="27" y="14"/>
                      <a:pt x="28" y="14"/>
                    </a:cubicBezTo>
                    <a:cubicBezTo>
                      <a:pt x="26" y="13"/>
                      <a:pt x="25" y="13"/>
                      <a:pt x="22" y="12"/>
                    </a:cubicBezTo>
                    <a:cubicBezTo>
                      <a:pt x="23" y="12"/>
                      <a:pt x="25" y="12"/>
                      <a:pt x="26" y="13"/>
                    </a:cubicBezTo>
                    <a:cubicBezTo>
                      <a:pt x="27" y="13"/>
                      <a:pt x="22" y="11"/>
                      <a:pt x="26" y="13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5" y="12"/>
                      <a:pt x="26" y="12"/>
                      <a:pt x="27" y="13"/>
                    </a:cubicBezTo>
                    <a:cubicBezTo>
                      <a:pt x="27" y="12"/>
                      <a:pt x="24" y="11"/>
                      <a:pt x="27" y="12"/>
                    </a:cubicBezTo>
                    <a:cubicBezTo>
                      <a:pt x="27" y="12"/>
                      <a:pt x="27" y="12"/>
                      <a:pt x="25" y="11"/>
                    </a:cubicBezTo>
                    <a:cubicBezTo>
                      <a:pt x="23" y="11"/>
                      <a:pt x="26" y="12"/>
                      <a:pt x="23" y="11"/>
                    </a:cubicBezTo>
                    <a:cubicBezTo>
                      <a:pt x="26" y="12"/>
                      <a:pt x="23" y="10"/>
                      <a:pt x="22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10"/>
                      <a:pt x="23" y="10"/>
                      <a:pt x="22" y="10"/>
                    </a:cubicBezTo>
                    <a:cubicBezTo>
                      <a:pt x="23" y="10"/>
                      <a:pt x="23" y="10"/>
                      <a:pt x="24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1" y="9"/>
                      <a:pt x="25" y="11"/>
                      <a:pt x="25" y="10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1"/>
                      <a:pt x="28" y="11"/>
                      <a:pt x="28" y="11"/>
                    </a:cubicBezTo>
                    <a:cubicBezTo>
                      <a:pt x="26" y="10"/>
                      <a:pt x="23" y="9"/>
                      <a:pt x="22" y="9"/>
                    </a:cubicBezTo>
                    <a:cubicBezTo>
                      <a:pt x="21" y="9"/>
                      <a:pt x="24" y="10"/>
                      <a:pt x="22" y="9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5" y="10"/>
                      <a:pt x="28" y="11"/>
                      <a:pt x="28" y="10"/>
                    </a:cubicBezTo>
                    <a:cubicBezTo>
                      <a:pt x="27" y="10"/>
                      <a:pt x="24" y="9"/>
                      <a:pt x="23" y="9"/>
                    </a:cubicBezTo>
                    <a:cubicBezTo>
                      <a:pt x="23" y="9"/>
                      <a:pt x="24" y="9"/>
                      <a:pt x="26" y="9"/>
                    </a:cubicBezTo>
                    <a:cubicBezTo>
                      <a:pt x="25" y="9"/>
                      <a:pt x="24" y="9"/>
                      <a:pt x="23" y="8"/>
                    </a:cubicBezTo>
                    <a:cubicBezTo>
                      <a:pt x="24" y="9"/>
                      <a:pt x="26" y="9"/>
                      <a:pt x="28" y="9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3" y="11"/>
                      <a:pt x="33" y="11"/>
                      <a:pt x="36" y="12"/>
                    </a:cubicBezTo>
                    <a:cubicBezTo>
                      <a:pt x="36" y="12"/>
                      <a:pt x="35" y="11"/>
                      <a:pt x="35" y="11"/>
                    </a:cubicBezTo>
                    <a:cubicBezTo>
                      <a:pt x="30" y="10"/>
                      <a:pt x="29" y="9"/>
                      <a:pt x="25" y="8"/>
                    </a:cubicBezTo>
                    <a:cubicBezTo>
                      <a:pt x="24" y="7"/>
                      <a:pt x="34" y="11"/>
                      <a:pt x="28" y="8"/>
                    </a:cubicBezTo>
                    <a:cubicBezTo>
                      <a:pt x="27" y="8"/>
                      <a:pt x="24" y="7"/>
                      <a:pt x="25" y="7"/>
                    </a:cubicBezTo>
                    <a:cubicBezTo>
                      <a:pt x="26" y="7"/>
                      <a:pt x="22" y="6"/>
                      <a:pt x="23" y="6"/>
                    </a:cubicBezTo>
                    <a:cubicBezTo>
                      <a:pt x="25" y="7"/>
                      <a:pt x="27" y="7"/>
                      <a:pt x="30" y="8"/>
                    </a:cubicBezTo>
                    <a:cubicBezTo>
                      <a:pt x="28" y="8"/>
                      <a:pt x="29" y="8"/>
                      <a:pt x="29" y="8"/>
                    </a:cubicBezTo>
                    <a:cubicBezTo>
                      <a:pt x="30" y="9"/>
                      <a:pt x="33" y="10"/>
                      <a:pt x="33" y="9"/>
                    </a:cubicBezTo>
                    <a:cubicBezTo>
                      <a:pt x="33" y="9"/>
                      <a:pt x="33" y="9"/>
                      <a:pt x="31" y="8"/>
                    </a:cubicBezTo>
                    <a:cubicBezTo>
                      <a:pt x="28" y="8"/>
                      <a:pt x="31" y="8"/>
                      <a:pt x="29" y="8"/>
                    </a:cubicBezTo>
                    <a:cubicBezTo>
                      <a:pt x="28" y="7"/>
                      <a:pt x="31" y="8"/>
                      <a:pt x="27" y="7"/>
                    </a:cubicBezTo>
                    <a:cubicBezTo>
                      <a:pt x="28" y="7"/>
                      <a:pt x="25" y="6"/>
                      <a:pt x="24" y="6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5" y="6"/>
                      <a:pt x="22" y="5"/>
                      <a:pt x="22" y="5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8" y="6"/>
                      <a:pt x="24" y="6"/>
                      <a:pt x="28" y="7"/>
                    </a:cubicBezTo>
                    <a:cubicBezTo>
                      <a:pt x="28" y="7"/>
                      <a:pt x="26" y="6"/>
                      <a:pt x="27" y="6"/>
                    </a:cubicBezTo>
                    <a:cubicBezTo>
                      <a:pt x="28" y="6"/>
                      <a:pt x="28" y="6"/>
                      <a:pt x="28" y="7"/>
                    </a:cubicBezTo>
                    <a:cubicBezTo>
                      <a:pt x="28" y="6"/>
                      <a:pt x="34" y="8"/>
                      <a:pt x="31" y="7"/>
                    </a:cubicBezTo>
                    <a:cubicBezTo>
                      <a:pt x="29" y="6"/>
                      <a:pt x="29" y="6"/>
                      <a:pt x="28" y="6"/>
                    </a:cubicBezTo>
                    <a:cubicBezTo>
                      <a:pt x="27" y="5"/>
                      <a:pt x="26" y="5"/>
                      <a:pt x="25" y="4"/>
                    </a:cubicBezTo>
                    <a:cubicBezTo>
                      <a:pt x="28" y="5"/>
                      <a:pt x="26" y="4"/>
                      <a:pt x="29" y="5"/>
                    </a:cubicBezTo>
                    <a:cubicBezTo>
                      <a:pt x="27" y="5"/>
                      <a:pt x="27" y="5"/>
                      <a:pt x="30" y="6"/>
                    </a:cubicBezTo>
                    <a:cubicBezTo>
                      <a:pt x="34" y="7"/>
                      <a:pt x="29" y="7"/>
                      <a:pt x="33" y="8"/>
                    </a:cubicBezTo>
                    <a:cubicBezTo>
                      <a:pt x="33" y="7"/>
                      <a:pt x="37" y="8"/>
                      <a:pt x="39" y="9"/>
                    </a:cubicBezTo>
                    <a:cubicBezTo>
                      <a:pt x="39" y="9"/>
                      <a:pt x="38" y="9"/>
                      <a:pt x="38" y="8"/>
                    </a:cubicBezTo>
                    <a:cubicBezTo>
                      <a:pt x="36" y="8"/>
                      <a:pt x="36" y="8"/>
                      <a:pt x="34" y="7"/>
                    </a:cubicBezTo>
                    <a:cubicBezTo>
                      <a:pt x="34" y="7"/>
                      <a:pt x="33" y="6"/>
                      <a:pt x="31" y="6"/>
                    </a:cubicBezTo>
                    <a:cubicBezTo>
                      <a:pt x="32" y="6"/>
                      <a:pt x="34" y="6"/>
                      <a:pt x="34" y="7"/>
                    </a:cubicBezTo>
                    <a:cubicBezTo>
                      <a:pt x="34" y="6"/>
                      <a:pt x="34" y="6"/>
                      <a:pt x="35" y="5"/>
                    </a:cubicBezTo>
                    <a:cubicBezTo>
                      <a:pt x="31" y="5"/>
                      <a:pt x="34" y="5"/>
                      <a:pt x="31" y="4"/>
                    </a:cubicBezTo>
                    <a:cubicBezTo>
                      <a:pt x="30" y="4"/>
                      <a:pt x="28" y="4"/>
                      <a:pt x="26" y="3"/>
                    </a:cubicBezTo>
                    <a:cubicBezTo>
                      <a:pt x="26" y="3"/>
                      <a:pt x="28" y="4"/>
                      <a:pt x="29" y="4"/>
                    </a:cubicBezTo>
                    <a:cubicBezTo>
                      <a:pt x="27" y="3"/>
                      <a:pt x="32" y="4"/>
                      <a:pt x="29" y="3"/>
                    </a:cubicBezTo>
                    <a:cubicBezTo>
                      <a:pt x="30" y="4"/>
                      <a:pt x="33" y="4"/>
                      <a:pt x="36" y="5"/>
                    </a:cubicBezTo>
                    <a:cubicBezTo>
                      <a:pt x="34" y="5"/>
                      <a:pt x="38" y="6"/>
                      <a:pt x="38" y="6"/>
                    </a:cubicBezTo>
                    <a:cubicBezTo>
                      <a:pt x="36" y="5"/>
                      <a:pt x="35" y="4"/>
                      <a:pt x="35" y="4"/>
                    </a:cubicBezTo>
                    <a:cubicBezTo>
                      <a:pt x="38" y="4"/>
                      <a:pt x="35" y="3"/>
                      <a:pt x="35" y="2"/>
                    </a:cubicBezTo>
                    <a:cubicBezTo>
                      <a:pt x="37" y="3"/>
                      <a:pt x="40" y="3"/>
                      <a:pt x="40" y="3"/>
                    </a:cubicBezTo>
                    <a:cubicBezTo>
                      <a:pt x="40" y="3"/>
                      <a:pt x="37" y="3"/>
                      <a:pt x="38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8" y="3"/>
                      <a:pt x="41" y="3"/>
                      <a:pt x="37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1" y="2"/>
                      <a:pt x="40" y="2"/>
                      <a:pt x="39" y="2"/>
                    </a:cubicBezTo>
                    <a:cubicBezTo>
                      <a:pt x="41" y="2"/>
                      <a:pt x="42" y="2"/>
                      <a:pt x="42" y="3"/>
                    </a:cubicBezTo>
                    <a:cubicBezTo>
                      <a:pt x="45" y="3"/>
                      <a:pt x="42" y="2"/>
                      <a:pt x="42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38" y="1"/>
                      <a:pt x="41" y="1"/>
                      <a:pt x="40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3" y="1"/>
                      <a:pt x="44" y="1"/>
                      <a:pt x="42" y="0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6" y="2"/>
                      <a:pt x="45" y="1"/>
                      <a:pt x="43" y="1"/>
                    </a:cubicBezTo>
                    <a:cubicBezTo>
                      <a:pt x="41" y="1"/>
                      <a:pt x="41" y="1"/>
                      <a:pt x="43" y="2"/>
                    </a:cubicBezTo>
                    <a:cubicBezTo>
                      <a:pt x="44" y="2"/>
                      <a:pt x="43" y="2"/>
                      <a:pt x="43" y="1"/>
                    </a:cubicBezTo>
                    <a:cubicBezTo>
                      <a:pt x="45" y="2"/>
                      <a:pt x="45" y="2"/>
                      <a:pt x="47" y="3"/>
                    </a:cubicBezTo>
                    <a:cubicBezTo>
                      <a:pt x="47" y="2"/>
                      <a:pt x="48" y="3"/>
                      <a:pt x="47" y="2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7" y="3"/>
                      <a:pt x="47" y="3"/>
                      <a:pt x="46" y="3"/>
                    </a:cubicBezTo>
                    <a:cubicBezTo>
                      <a:pt x="48" y="3"/>
                      <a:pt x="49" y="4"/>
                      <a:pt x="48" y="4"/>
                    </a:cubicBezTo>
                    <a:cubicBezTo>
                      <a:pt x="45" y="3"/>
                      <a:pt x="50" y="5"/>
                      <a:pt x="49" y="5"/>
                    </a:cubicBezTo>
                    <a:cubicBezTo>
                      <a:pt x="47" y="4"/>
                      <a:pt x="45" y="4"/>
                      <a:pt x="44" y="3"/>
                    </a:cubicBezTo>
                    <a:cubicBezTo>
                      <a:pt x="42" y="3"/>
                      <a:pt x="44" y="4"/>
                      <a:pt x="42" y="3"/>
                    </a:cubicBezTo>
                    <a:cubicBezTo>
                      <a:pt x="44" y="4"/>
                      <a:pt x="47" y="5"/>
                      <a:pt x="48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7" y="5"/>
                      <a:pt x="50" y="6"/>
                      <a:pt x="49" y="6"/>
                    </a:cubicBezTo>
                    <a:cubicBezTo>
                      <a:pt x="48" y="7"/>
                      <a:pt x="48" y="7"/>
                      <a:pt x="48" y="8"/>
                    </a:cubicBezTo>
                    <a:cubicBezTo>
                      <a:pt x="46" y="7"/>
                      <a:pt x="46" y="7"/>
                      <a:pt x="46" y="7"/>
                    </a:cubicBezTo>
                    <a:cubicBezTo>
                      <a:pt x="50" y="8"/>
                      <a:pt x="47" y="8"/>
                      <a:pt x="49" y="9"/>
                    </a:cubicBezTo>
                    <a:cubicBezTo>
                      <a:pt x="47" y="9"/>
                      <a:pt x="50" y="11"/>
                      <a:pt x="47" y="10"/>
                    </a:cubicBezTo>
                    <a:cubicBezTo>
                      <a:pt x="48" y="12"/>
                      <a:pt x="49" y="13"/>
                      <a:pt x="48" y="14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8" y="14"/>
                      <a:pt x="44" y="13"/>
                      <a:pt x="45" y="13"/>
                    </a:cubicBezTo>
                    <a:cubicBezTo>
                      <a:pt x="47" y="13"/>
                      <a:pt x="47" y="14"/>
                      <a:pt x="49" y="15"/>
                    </a:cubicBezTo>
                    <a:cubicBezTo>
                      <a:pt x="47" y="15"/>
                      <a:pt x="49" y="16"/>
                      <a:pt x="50" y="17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52" y="18"/>
                      <a:pt x="49" y="17"/>
                      <a:pt x="48" y="18"/>
                    </a:cubicBezTo>
                    <a:cubicBezTo>
                      <a:pt x="47" y="18"/>
                      <a:pt x="45" y="17"/>
                      <a:pt x="46" y="17"/>
                    </a:cubicBezTo>
                    <a:cubicBezTo>
                      <a:pt x="48" y="19"/>
                      <a:pt x="48" y="19"/>
                      <a:pt x="50" y="20"/>
                    </a:cubicBezTo>
                    <a:cubicBezTo>
                      <a:pt x="50" y="20"/>
                      <a:pt x="49" y="20"/>
                      <a:pt x="48" y="20"/>
                    </a:cubicBezTo>
                    <a:cubicBezTo>
                      <a:pt x="51" y="23"/>
                      <a:pt x="48" y="23"/>
                      <a:pt x="50" y="25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2" y="27"/>
                      <a:pt x="48" y="27"/>
                      <a:pt x="49" y="29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5" y="27"/>
                      <a:pt x="46" y="29"/>
                      <a:pt x="49" y="30"/>
                    </a:cubicBezTo>
                    <a:cubicBezTo>
                      <a:pt x="48" y="29"/>
                      <a:pt x="50" y="31"/>
                      <a:pt x="47" y="30"/>
                    </a:cubicBezTo>
                    <a:cubicBezTo>
                      <a:pt x="47" y="30"/>
                      <a:pt x="49" y="31"/>
                      <a:pt x="49" y="32"/>
                    </a:cubicBezTo>
                    <a:cubicBezTo>
                      <a:pt x="48" y="32"/>
                      <a:pt x="48" y="32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2"/>
                      <a:pt x="46" y="32"/>
                      <a:pt x="46" y="32"/>
                    </a:cubicBezTo>
                    <a:cubicBezTo>
                      <a:pt x="47" y="32"/>
                      <a:pt x="45" y="32"/>
                      <a:pt x="49" y="34"/>
                    </a:cubicBezTo>
                    <a:cubicBezTo>
                      <a:pt x="46" y="33"/>
                      <a:pt x="50" y="36"/>
                      <a:pt x="47" y="35"/>
                    </a:cubicBezTo>
                    <a:cubicBezTo>
                      <a:pt x="48" y="36"/>
                      <a:pt x="48" y="36"/>
                      <a:pt x="49" y="37"/>
                    </a:cubicBezTo>
                    <a:cubicBezTo>
                      <a:pt x="49" y="37"/>
                      <a:pt x="46" y="37"/>
                      <a:pt x="48" y="38"/>
                    </a:cubicBezTo>
                    <a:cubicBezTo>
                      <a:pt x="47" y="38"/>
                      <a:pt x="46" y="37"/>
                      <a:pt x="46" y="37"/>
                    </a:cubicBezTo>
                    <a:cubicBezTo>
                      <a:pt x="46" y="37"/>
                      <a:pt x="47" y="38"/>
                      <a:pt x="48" y="38"/>
                    </a:cubicBezTo>
                    <a:cubicBezTo>
                      <a:pt x="49" y="40"/>
                      <a:pt x="45" y="39"/>
                      <a:pt x="45" y="40"/>
                    </a:cubicBezTo>
                    <a:cubicBezTo>
                      <a:pt x="46" y="43"/>
                      <a:pt x="44" y="43"/>
                      <a:pt x="44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6" y="47"/>
                      <a:pt x="39" y="44"/>
                      <a:pt x="44" y="47"/>
                    </a:cubicBezTo>
                    <a:cubicBezTo>
                      <a:pt x="43" y="46"/>
                      <a:pt x="43" y="47"/>
                      <a:pt x="42" y="46"/>
                    </a:cubicBezTo>
                    <a:cubicBezTo>
                      <a:pt x="44" y="48"/>
                      <a:pt x="39" y="46"/>
                      <a:pt x="42" y="48"/>
                    </a:cubicBezTo>
                    <a:cubicBezTo>
                      <a:pt x="42" y="48"/>
                      <a:pt x="42" y="48"/>
                      <a:pt x="41" y="48"/>
                    </a:cubicBezTo>
                    <a:cubicBezTo>
                      <a:pt x="39" y="47"/>
                      <a:pt x="41" y="49"/>
                      <a:pt x="40" y="49"/>
                    </a:cubicBezTo>
                    <a:cubicBezTo>
                      <a:pt x="39" y="48"/>
                      <a:pt x="39" y="48"/>
                      <a:pt x="38" y="48"/>
                    </a:cubicBezTo>
                    <a:cubicBezTo>
                      <a:pt x="37" y="47"/>
                      <a:pt x="41" y="50"/>
                      <a:pt x="37" y="48"/>
                    </a:cubicBezTo>
                    <a:cubicBezTo>
                      <a:pt x="37" y="48"/>
                      <a:pt x="39" y="49"/>
                      <a:pt x="39" y="49"/>
                    </a:cubicBezTo>
                    <a:cubicBezTo>
                      <a:pt x="37" y="49"/>
                      <a:pt x="39" y="52"/>
                      <a:pt x="39" y="54"/>
                    </a:cubicBezTo>
                    <a:cubicBezTo>
                      <a:pt x="36" y="53"/>
                      <a:pt x="33" y="50"/>
                      <a:pt x="35" y="52"/>
                    </a:cubicBezTo>
                    <a:cubicBezTo>
                      <a:pt x="34" y="52"/>
                      <a:pt x="36" y="53"/>
                      <a:pt x="36" y="53"/>
                    </a:cubicBezTo>
                    <a:cubicBezTo>
                      <a:pt x="37" y="54"/>
                      <a:pt x="31" y="51"/>
                      <a:pt x="33" y="52"/>
                    </a:cubicBezTo>
                    <a:cubicBezTo>
                      <a:pt x="35" y="53"/>
                      <a:pt x="34" y="53"/>
                      <a:pt x="36" y="54"/>
                    </a:cubicBezTo>
                    <a:cubicBezTo>
                      <a:pt x="34" y="53"/>
                      <a:pt x="32" y="52"/>
                      <a:pt x="33" y="54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35" y="55"/>
                      <a:pt x="33" y="55"/>
                      <a:pt x="37" y="58"/>
                    </a:cubicBezTo>
                    <a:cubicBezTo>
                      <a:pt x="36" y="61"/>
                      <a:pt x="36" y="65"/>
                      <a:pt x="35" y="67"/>
                    </a:cubicBezTo>
                    <a:cubicBezTo>
                      <a:pt x="33" y="69"/>
                      <a:pt x="33" y="73"/>
                      <a:pt x="29" y="74"/>
                    </a:cubicBezTo>
                    <a:cubicBezTo>
                      <a:pt x="26" y="73"/>
                      <a:pt x="26" y="73"/>
                      <a:pt x="27" y="74"/>
                    </a:cubicBezTo>
                    <a:cubicBezTo>
                      <a:pt x="26" y="74"/>
                      <a:pt x="26" y="74"/>
                      <a:pt x="25" y="73"/>
                    </a:cubicBezTo>
                    <a:cubicBezTo>
                      <a:pt x="28" y="75"/>
                      <a:pt x="25" y="74"/>
                      <a:pt x="28" y="76"/>
                    </a:cubicBezTo>
                    <a:cubicBezTo>
                      <a:pt x="27" y="76"/>
                      <a:pt x="27" y="78"/>
                      <a:pt x="26" y="78"/>
                    </a:cubicBezTo>
                    <a:cubicBezTo>
                      <a:pt x="26" y="78"/>
                      <a:pt x="24" y="77"/>
                      <a:pt x="24" y="77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5" y="78"/>
                      <a:pt x="26" y="79"/>
                      <a:pt x="27" y="80"/>
                    </a:cubicBezTo>
                    <a:cubicBezTo>
                      <a:pt x="28" y="83"/>
                      <a:pt x="21" y="82"/>
                      <a:pt x="20" y="85"/>
                    </a:cubicBezTo>
                    <a:cubicBezTo>
                      <a:pt x="19" y="85"/>
                      <a:pt x="19" y="86"/>
                      <a:pt x="19" y="87"/>
                    </a:cubicBezTo>
                    <a:cubicBezTo>
                      <a:pt x="15" y="86"/>
                      <a:pt x="11" y="86"/>
                      <a:pt x="12" y="89"/>
                    </a:cubicBezTo>
                    <a:cubicBezTo>
                      <a:pt x="12" y="89"/>
                      <a:pt x="6" y="84"/>
                      <a:pt x="5" y="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8" name="Freeform 250"/>
              <p:cNvSpPr>
                <a:spLocks/>
              </p:cNvSpPr>
              <p:nvPr/>
            </p:nvSpPr>
            <p:spPr bwMode="auto">
              <a:xfrm>
                <a:off x="5137151" y="2759075"/>
                <a:ext cx="1588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cubicBezTo>
                      <a:pt x="2" y="0"/>
                      <a:pt x="1" y="0"/>
                      <a:pt x="0" y="0"/>
                    </a:cubicBezTo>
                    <a:cubicBezTo>
                      <a:pt x="1" y="0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9" name="Freeform 251"/>
              <p:cNvSpPr>
                <a:spLocks/>
              </p:cNvSpPr>
              <p:nvPr/>
            </p:nvSpPr>
            <p:spPr bwMode="auto">
              <a:xfrm>
                <a:off x="5132388" y="2760663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1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1" y="1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0" name="Freeform 252"/>
              <p:cNvSpPr>
                <a:spLocks/>
              </p:cNvSpPr>
              <p:nvPr/>
            </p:nvSpPr>
            <p:spPr bwMode="auto">
              <a:xfrm>
                <a:off x="5132388" y="2760663"/>
                <a:ext cx="0" cy="0"/>
              </a:xfrm>
              <a:custGeom>
                <a:avLst/>
                <a:gdLst>
                  <a:gd name="T0" fmla="*/ 3 w 3"/>
                  <a:gd name="T1" fmla="*/ 1 h 1"/>
                  <a:gd name="T2" fmla="*/ 0 w 3"/>
                  <a:gd name="T3" fmla="*/ 0 h 1"/>
                  <a:gd name="T4" fmla="*/ 3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Freeform 253"/>
              <p:cNvSpPr>
                <a:spLocks/>
              </p:cNvSpPr>
              <p:nvPr/>
            </p:nvSpPr>
            <p:spPr bwMode="auto">
              <a:xfrm>
                <a:off x="5130801" y="2760663"/>
                <a:ext cx="0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Freeform 254"/>
              <p:cNvSpPr>
                <a:spLocks/>
              </p:cNvSpPr>
              <p:nvPr/>
            </p:nvSpPr>
            <p:spPr bwMode="auto">
              <a:xfrm>
                <a:off x="5130801" y="2760663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Freeform 255"/>
              <p:cNvSpPr>
                <a:spLocks/>
              </p:cNvSpPr>
              <p:nvPr/>
            </p:nvSpPr>
            <p:spPr bwMode="auto">
              <a:xfrm>
                <a:off x="5129213" y="2762250"/>
                <a:ext cx="1588" cy="0"/>
              </a:xfrm>
              <a:custGeom>
                <a:avLst/>
                <a:gdLst>
                  <a:gd name="T0" fmla="*/ 1 w 3"/>
                  <a:gd name="T1" fmla="*/ 1 h 1"/>
                  <a:gd name="T2" fmla="*/ 1 w 3"/>
                  <a:gd name="T3" fmla="*/ 1 h 1"/>
                  <a:gd name="T4" fmla="*/ 1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cubicBezTo>
                      <a:pt x="2" y="1"/>
                      <a:pt x="3" y="1"/>
                      <a:pt x="1" y="1"/>
                    </a:cubicBezTo>
                    <a:cubicBezTo>
                      <a:pt x="2" y="1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" name="Freeform 256"/>
              <p:cNvSpPr>
                <a:spLocks/>
              </p:cNvSpPr>
              <p:nvPr/>
            </p:nvSpPr>
            <p:spPr bwMode="auto">
              <a:xfrm>
                <a:off x="5130801" y="2762250"/>
                <a:ext cx="0" cy="0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2" y="0"/>
                      <a:pt x="2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" name="Rectangle 257"/>
              <p:cNvSpPr>
                <a:spLocks noChangeArrowheads="1"/>
              </p:cNvSpPr>
              <p:nvPr/>
            </p:nvSpPr>
            <p:spPr bwMode="auto">
              <a:xfrm>
                <a:off x="5129213" y="27717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" name="Freeform 258"/>
              <p:cNvSpPr>
                <a:spLocks/>
              </p:cNvSpPr>
              <p:nvPr/>
            </p:nvSpPr>
            <p:spPr bwMode="auto">
              <a:xfrm>
                <a:off x="5126038" y="2774950"/>
                <a:ext cx="1588" cy="1587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" name="Freeform 259"/>
              <p:cNvSpPr>
                <a:spLocks/>
              </p:cNvSpPr>
              <p:nvPr/>
            </p:nvSpPr>
            <p:spPr bwMode="auto">
              <a:xfrm>
                <a:off x="5127626" y="2778125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" name="Freeform 260"/>
              <p:cNvSpPr>
                <a:spLocks/>
              </p:cNvSpPr>
              <p:nvPr/>
            </p:nvSpPr>
            <p:spPr bwMode="auto">
              <a:xfrm>
                <a:off x="4838701" y="2743200"/>
                <a:ext cx="1588" cy="0"/>
              </a:xfrm>
              <a:custGeom>
                <a:avLst/>
                <a:gdLst>
                  <a:gd name="T0" fmla="*/ 2 w 3"/>
                  <a:gd name="T1" fmla="*/ 2 h 2"/>
                  <a:gd name="T2" fmla="*/ 2 w 3"/>
                  <a:gd name="T3" fmla="*/ 1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2" y="1"/>
                      <a:pt x="0" y="0"/>
                      <a:pt x="2" y="1"/>
                    </a:cubicBezTo>
                    <a:cubicBezTo>
                      <a:pt x="2" y="1"/>
                      <a:pt x="3" y="2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" name="Freeform 261"/>
              <p:cNvSpPr>
                <a:spLocks/>
              </p:cNvSpPr>
              <p:nvPr/>
            </p:nvSpPr>
            <p:spPr bwMode="auto">
              <a:xfrm>
                <a:off x="4802188" y="2740025"/>
                <a:ext cx="36513" cy="50800"/>
              </a:xfrm>
              <a:custGeom>
                <a:avLst/>
                <a:gdLst>
                  <a:gd name="T0" fmla="*/ 13 w 106"/>
                  <a:gd name="T1" fmla="*/ 115 h 136"/>
                  <a:gd name="T2" fmla="*/ 15 w 106"/>
                  <a:gd name="T3" fmla="*/ 111 h 136"/>
                  <a:gd name="T4" fmla="*/ 14 w 106"/>
                  <a:gd name="T5" fmla="*/ 99 h 136"/>
                  <a:gd name="T6" fmla="*/ 16 w 106"/>
                  <a:gd name="T7" fmla="*/ 96 h 136"/>
                  <a:gd name="T8" fmla="*/ 24 w 106"/>
                  <a:gd name="T9" fmla="*/ 88 h 136"/>
                  <a:gd name="T10" fmla="*/ 26 w 106"/>
                  <a:gd name="T11" fmla="*/ 86 h 136"/>
                  <a:gd name="T12" fmla="*/ 27 w 106"/>
                  <a:gd name="T13" fmla="*/ 79 h 136"/>
                  <a:gd name="T14" fmla="*/ 30 w 106"/>
                  <a:gd name="T15" fmla="*/ 76 h 136"/>
                  <a:gd name="T16" fmla="*/ 34 w 106"/>
                  <a:gd name="T17" fmla="*/ 74 h 136"/>
                  <a:gd name="T18" fmla="*/ 33 w 106"/>
                  <a:gd name="T19" fmla="*/ 70 h 136"/>
                  <a:gd name="T20" fmla="*/ 33 w 106"/>
                  <a:gd name="T21" fmla="*/ 64 h 136"/>
                  <a:gd name="T22" fmla="*/ 36 w 106"/>
                  <a:gd name="T23" fmla="*/ 61 h 136"/>
                  <a:gd name="T24" fmla="*/ 36 w 106"/>
                  <a:gd name="T25" fmla="*/ 57 h 136"/>
                  <a:gd name="T26" fmla="*/ 40 w 106"/>
                  <a:gd name="T27" fmla="*/ 55 h 136"/>
                  <a:gd name="T28" fmla="*/ 43 w 106"/>
                  <a:gd name="T29" fmla="*/ 50 h 136"/>
                  <a:gd name="T30" fmla="*/ 48 w 106"/>
                  <a:gd name="T31" fmla="*/ 47 h 136"/>
                  <a:gd name="T32" fmla="*/ 49 w 106"/>
                  <a:gd name="T33" fmla="*/ 44 h 136"/>
                  <a:gd name="T34" fmla="*/ 52 w 106"/>
                  <a:gd name="T35" fmla="*/ 44 h 136"/>
                  <a:gd name="T36" fmla="*/ 52 w 106"/>
                  <a:gd name="T37" fmla="*/ 40 h 136"/>
                  <a:gd name="T38" fmla="*/ 52 w 106"/>
                  <a:gd name="T39" fmla="*/ 39 h 136"/>
                  <a:gd name="T40" fmla="*/ 53 w 106"/>
                  <a:gd name="T41" fmla="*/ 37 h 136"/>
                  <a:gd name="T42" fmla="*/ 59 w 106"/>
                  <a:gd name="T43" fmla="*/ 31 h 136"/>
                  <a:gd name="T44" fmla="*/ 61 w 106"/>
                  <a:gd name="T45" fmla="*/ 28 h 136"/>
                  <a:gd name="T46" fmla="*/ 63 w 106"/>
                  <a:gd name="T47" fmla="*/ 26 h 136"/>
                  <a:gd name="T48" fmla="*/ 69 w 106"/>
                  <a:gd name="T49" fmla="*/ 21 h 136"/>
                  <a:gd name="T50" fmla="*/ 75 w 106"/>
                  <a:gd name="T51" fmla="*/ 25 h 136"/>
                  <a:gd name="T52" fmla="*/ 72 w 106"/>
                  <a:gd name="T53" fmla="*/ 19 h 136"/>
                  <a:gd name="T54" fmla="*/ 69 w 106"/>
                  <a:gd name="T55" fmla="*/ 12 h 136"/>
                  <a:gd name="T56" fmla="*/ 73 w 106"/>
                  <a:gd name="T57" fmla="*/ 12 h 136"/>
                  <a:gd name="T58" fmla="*/ 71 w 106"/>
                  <a:gd name="T59" fmla="*/ 8 h 136"/>
                  <a:gd name="T60" fmla="*/ 74 w 106"/>
                  <a:gd name="T61" fmla="*/ 9 h 136"/>
                  <a:gd name="T62" fmla="*/ 80 w 106"/>
                  <a:gd name="T63" fmla="*/ 13 h 136"/>
                  <a:gd name="T64" fmla="*/ 78 w 106"/>
                  <a:gd name="T65" fmla="*/ 6 h 136"/>
                  <a:gd name="T66" fmla="*/ 81 w 106"/>
                  <a:gd name="T67" fmla="*/ 8 h 136"/>
                  <a:gd name="T68" fmla="*/ 80 w 106"/>
                  <a:gd name="T69" fmla="*/ 3 h 136"/>
                  <a:gd name="T70" fmla="*/ 83 w 106"/>
                  <a:gd name="T71" fmla="*/ 1 h 136"/>
                  <a:gd name="T72" fmla="*/ 87 w 106"/>
                  <a:gd name="T73" fmla="*/ 9 h 136"/>
                  <a:gd name="T74" fmla="*/ 87 w 106"/>
                  <a:gd name="T75" fmla="*/ 2 h 136"/>
                  <a:gd name="T76" fmla="*/ 99 w 106"/>
                  <a:gd name="T77" fmla="*/ 7 h 136"/>
                  <a:gd name="T78" fmla="*/ 101 w 106"/>
                  <a:gd name="T79" fmla="*/ 7 h 136"/>
                  <a:gd name="T80" fmla="*/ 104 w 106"/>
                  <a:gd name="T81" fmla="*/ 4 h 136"/>
                  <a:gd name="T82" fmla="*/ 106 w 106"/>
                  <a:gd name="T83" fmla="*/ 9 h 136"/>
                  <a:gd name="T84" fmla="*/ 100 w 106"/>
                  <a:gd name="T85" fmla="*/ 8 h 136"/>
                  <a:gd name="T86" fmla="*/ 100 w 106"/>
                  <a:gd name="T87" fmla="*/ 19 h 136"/>
                  <a:gd name="T88" fmla="*/ 93 w 106"/>
                  <a:gd name="T89" fmla="*/ 28 h 136"/>
                  <a:gd name="T90" fmla="*/ 86 w 106"/>
                  <a:gd name="T91" fmla="*/ 38 h 136"/>
                  <a:gd name="T92" fmla="*/ 80 w 106"/>
                  <a:gd name="T93" fmla="*/ 46 h 136"/>
                  <a:gd name="T94" fmla="*/ 76 w 106"/>
                  <a:gd name="T95" fmla="*/ 53 h 136"/>
                  <a:gd name="T96" fmla="*/ 65 w 106"/>
                  <a:gd name="T97" fmla="*/ 63 h 136"/>
                  <a:gd name="T98" fmla="*/ 57 w 106"/>
                  <a:gd name="T99" fmla="*/ 67 h 136"/>
                  <a:gd name="T100" fmla="*/ 49 w 106"/>
                  <a:gd name="T101" fmla="*/ 74 h 136"/>
                  <a:gd name="T102" fmla="*/ 36 w 106"/>
                  <a:gd name="T103" fmla="*/ 106 h 136"/>
                  <a:gd name="T104" fmla="*/ 31 w 106"/>
                  <a:gd name="T105" fmla="*/ 114 h 136"/>
                  <a:gd name="T106" fmla="*/ 14 w 106"/>
                  <a:gd name="T107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6" h="136">
                    <a:moveTo>
                      <a:pt x="6" y="130"/>
                    </a:moveTo>
                    <a:cubicBezTo>
                      <a:pt x="0" y="125"/>
                      <a:pt x="8" y="126"/>
                      <a:pt x="5" y="122"/>
                    </a:cubicBezTo>
                    <a:cubicBezTo>
                      <a:pt x="5" y="122"/>
                      <a:pt x="8" y="124"/>
                      <a:pt x="8" y="123"/>
                    </a:cubicBezTo>
                    <a:cubicBezTo>
                      <a:pt x="4" y="119"/>
                      <a:pt x="8" y="117"/>
                      <a:pt x="13" y="117"/>
                    </a:cubicBezTo>
                    <a:cubicBezTo>
                      <a:pt x="14" y="118"/>
                      <a:pt x="14" y="118"/>
                      <a:pt x="14" y="118"/>
                    </a:cubicBezTo>
                    <a:cubicBezTo>
                      <a:pt x="15" y="118"/>
                      <a:pt x="12" y="115"/>
                      <a:pt x="13" y="115"/>
                    </a:cubicBezTo>
                    <a:cubicBezTo>
                      <a:pt x="14" y="116"/>
                      <a:pt x="14" y="116"/>
                      <a:pt x="15" y="116"/>
                    </a:cubicBezTo>
                    <a:cubicBezTo>
                      <a:pt x="13" y="115"/>
                      <a:pt x="14" y="115"/>
                      <a:pt x="13" y="114"/>
                    </a:cubicBezTo>
                    <a:cubicBezTo>
                      <a:pt x="14" y="114"/>
                      <a:pt x="15" y="115"/>
                      <a:pt x="16" y="115"/>
                    </a:cubicBezTo>
                    <a:cubicBezTo>
                      <a:pt x="14" y="114"/>
                      <a:pt x="14" y="114"/>
                      <a:pt x="14" y="114"/>
                    </a:cubicBezTo>
                    <a:cubicBezTo>
                      <a:pt x="9" y="110"/>
                      <a:pt x="15" y="112"/>
                      <a:pt x="13" y="110"/>
                    </a:cubicBezTo>
                    <a:cubicBezTo>
                      <a:pt x="14" y="110"/>
                      <a:pt x="14" y="110"/>
                      <a:pt x="15" y="111"/>
                    </a:cubicBezTo>
                    <a:cubicBezTo>
                      <a:pt x="12" y="107"/>
                      <a:pt x="14" y="106"/>
                      <a:pt x="14" y="103"/>
                    </a:cubicBezTo>
                    <a:cubicBezTo>
                      <a:pt x="15" y="104"/>
                      <a:pt x="16" y="105"/>
                      <a:pt x="17" y="105"/>
                    </a:cubicBezTo>
                    <a:cubicBezTo>
                      <a:pt x="15" y="104"/>
                      <a:pt x="15" y="103"/>
                      <a:pt x="14" y="102"/>
                    </a:cubicBezTo>
                    <a:cubicBezTo>
                      <a:pt x="17" y="103"/>
                      <a:pt x="13" y="100"/>
                      <a:pt x="14" y="100"/>
                    </a:cubicBezTo>
                    <a:cubicBezTo>
                      <a:pt x="15" y="101"/>
                      <a:pt x="15" y="101"/>
                      <a:pt x="15" y="101"/>
                    </a:cubicBezTo>
                    <a:cubicBezTo>
                      <a:pt x="13" y="99"/>
                      <a:pt x="17" y="101"/>
                      <a:pt x="14" y="99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3" y="98"/>
                      <a:pt x="18" y="100"/>
                      <a:pt x="16" y="99"/>
                    </a:cubicBezTo>
                    <a:cubicBezTo>
                      <a:pt x="16" y="98"/>
                      <a:pt x="16" y="98"/>
                      <a:pt x="16" y="98"/>
                    </a:cubicBezTo>
                    <a:cubicBezTo>
                      <a:pt x="15" y="98"/>
                      <a:pt x="17" y="99"/>
                      <a:pt x="17" y="98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6" y="97"/>
                      <a:pt x="19" y="98"/>
                      <a:pt x="16" y="96"/>
                    </a:cubicBezTo>
                    <a:cubicBezTo>
                      <a:pt x="18" y="97"/>
                      <a:pt x="16" y="97"/>
                      <a:pt x="20" y="99"/>
                    </a:cubicBezTo>
                    <a:cubicBezTo>
                      <a:pt x="18" y="95"/>
                      <a:pt x="20" y="93"/>
                      <a:pt x="22" y="91"/>
                    </a:cubicBezTo>
                    <a:cubicBezTo>
                      <a:pt x="23" y="91"/>
                      <a:pt x="23" y="91"/>
                      <a:pt x="24" y="92"/>
                    </a:cubicBezTo>
                    <a:cubicBezTo>
                      <a:pt x="24" y="91"/>
                      <a:pt x="24" y="91"/>
                      <a:pt x="23" y="90"/>
                    </a:cubicBezTo>
                    <a:cubicBezTo>
                      <a:pt x="23" y="90"/>
                      <a:pt x="25" y="90"/>
                      <a:pt x="25" y="90"/>
                    </a:cubicBezTo>
                    <a:cubicBezTo>
                      <a:pt x="26" y="91"/>
                      <a:pt x="22" y="88"/>
                      <a:pt x="24" y="88"/>
                    </a:cubicBezTo>
                    <a:cubicBezTo>
                      <a:pt x="24" y="89"/>
                      <a:pt x="25" y="90"/>
                      <a:pt x="26" y="90"/>
                    </a:cubicBezTo>
                    <a:cubicBezTo>
                      <a:pt x="24" y="89"/>
                      <a:pt x="25" y="88"/>
                      <a:pt x="25" y="87"/>
                    </a:cubicBezTo>
                    <a:cubicBezTo>
                      <a:pt x="25" y="88"/>
                      <a:pt x="25" y="88"/>
                      <a:pt x="26" y="89"/>
                    </a:cubicBezTo>
                    <a:cubicBezTo>
                      <a:pt x="24" y="87"/>
                      <a:pt x="27" y="88"/>
                      <a:pt x="26" y="87"/>
                    </a:cubicBezTo>
                    <a:cubicBezTo>
                      <a:pt x="27" y="88"/>
                      <a:pt x="27" y="88"/>
                      <a:pt x="27" y="88"/>
                    </a:cubicBezTo>
                    <a:cubicBezTo>
                      <a:pt x="29" y="88"/>
                      <a:pt x="24" y="86"/>
                      <a:pt x="26" y="86"/>
                    </a:cubicBezTo>
                    <a:cubicBezTo>
                      <a:pt x="26" y="86"/>
                      <a:pt x="27" y="86"/>
                      <a:pt x="27" y="87"/>
                    </a:cubicBezTo>
                    <a:cubicBezTo>
                      <a:pt x="25" y="85"/>
                      <a:pt x="27" y="84"/>
                      <a:pt x="26" y="83"/>
                    </a:cubicBezTo>
                    <a:cubicBezTo>
                      <a:pt x="26" y="83"/>
                      <a:pt x="27" y="84"/>
                      <a:pt x="27" y="84"/>
                    </a:cubicBezTo>
                    <a:cubicBezTo>
                      <a:pt x="27" y="83"/>
                      <a:pt x="28" y="83"/>
                      <a:pt x="27" y="81"/>
                    </a:cubicBezTo>
                    <a:cubicBezTo>
                      <a:pt x="28" y="81"/>
                      <a:pt x="31" y="84"/>
                      <a:pt x="31" y="83"/>
                    </a:cubicBezTo>
                    <a:cubicBezTo>
                      <a:pt x="28" y="81"/>
                      <a:pt x="30" y="81"/>
                      <a:pt x="27" y="79"/>
                    </a:cubicBezTo>
                    <a:cubicBezTo>
                      <a:pt x="27" y="79"/>
                      <a:pt x="29" y="79"/>
                      <a:pt x="28" y="78"/>
                    </a:cubicBezTo>
                    <a:cubicBezTo>
                      <a:pt x="29" y="79"/>
                      <a:pt x="32" y="80"/>
                      <a:pt x="32" y="81"/>
                    </a:cubicBezTo>
                    <a:cubicBezTo>
                      <a:pt x="34" y="81"/>
                      <a:pt x="34" y="81"/>
                      <a:pt x="34" y="81"/>
                    </a:cubicBezTo>
                    <a:cubicBezTo>
                      <a:pt x="35" y="82"/>
                      <a:pt x="33" y="81"/>
                      <a:pt x="35" y="82"/>
                    </a:cubicBezTo>
                    <a:cubicBezTo>
                      <a:pt x="35" y="82"/>
                      <a:pt x="34" y="81"/>
                      <a:pt x="35" y="81"/>
                    </a:cubicBezTo>
                    <a:cubicBezTo>
                      <a:pt x="33" y="79"/>
                      <a:pt x="30" y="76"/>
                      <a:pt x="30" y="76"/>
                    </a:cubicBezTo>
                    <a:cubicBezTo>
                      <a:pt x="31" y="77"/>
                      <a:pt x="34" y="78"/>
                      <a:pt x="34" y="78"/>
                    </a:cubicBezTo>
                    <a:cubicBezTo>
                      <a:pt x="29" y="73"/>
                      <a:pt x="29" y="73"/>
                      <a:pt x="29" y="73"/>
                    </a:cubicBezTo>
                    <a:cubicBezTo>
                      <a:pt x="29" y="73"/>
                      <a:pt x="31" y="75"/>
                      <a:pt x="31" y="74"/>
                    </a:cubicBezTo>
                    <a:cubicBezTo>
                      <a:pt x="30" y="74"/>
                      <a:pt x="30" y="73"/>
                      <a:pt x="29" y="73"/>
                    </a:cubicBezTo>
                    <a:cubicBezTo>
                      <a:pt x="30" y="73"/>
                      <a:pt x="29" y="71"/>
                      <a:pt x="32" y="73"/>
                    </a:cubicBezTo>
                    <a:cubicBezTo>
                      <a:pt x="33" y="74"/>
                      <a:pt x="32" y="74"/>
                      <a:pt x="34" y="74"/>
                    </a:cubicBezTo>
                    <a:cubicBezTo>
                      <a:pt x="34" y="74"/>
                      <a:pt x="33" y="73"/>
                      <a:pt x="33" y="73"/>
                    </a:cubicBezTo>
                    <a:cubicBezTo>
                      <a:pt x="34" y="73"/>
                      <a:pt x="34" y="73"/>
                      <a:pt x="34" y="73"/>
                    </a:cubicBezTo>
                    <a:cubicBezTo>
                      <a:pt x="34" y="73"/>
                      <a:pt x="33" y="71"/>
                      <a:pt x="31" y="71"/>
                    </a:cubicBezTo>
                    <a:cubicBezTo>
                      <a:pt x="31" y="71"/>
                      <a:pt x="33" y="72"/>
                      <a:pt x="32" y="71"/>
                    </a:cubicBezTo>
                    <a:cubicBezTo>
                      <a:pt x="31" y="70"/>
                      <a:pt x="30" y="69"/>
                      <a:pt x="31" y="69"/>
                    </a:cubicBezTo>
                    <a:cubicBezTo>
                      <a:pt x="31" y="69"/>
                      <a:pt x="32" y="70"/>
                      <a:pt x="33" y="70"/>
                    </a:cubicBezTo>
                    <a:cubicBezTo>
                      <a:pt x="31" y="68"/>
                      <a:pt x="31" y="67"/>
                      <a:pt x="30" y="66"/>
                    </a:cubicBezTo>
                    <a:cubicBezTo>
                      <a:pt x="29" y="65"/>
                      <a:pt x="32" y="68"/>
                      <a:pt x="32" y="68"/>
                    </a:cubicBezTo>
                    <a:cubicBezTo>
                      <a:pt x="34" y="68"/>
                      <a:pt x="30" y="64"/>
                      <a:pt x="33" y="65"/>
                    </a:cubicBezTo>
                    <a:cubicBezTo>
                      <a:pt x="34" y="66"/>
                      <a:pt x="32" y="64"/>
                      <a:pt x="32" y="64"/>
                    </a:cubicBezTo>
                    <a:cubicBezTo>
                      <a:pt x="32" y="64"/>
                      <a:pt x="34" y="66"/>
                      <a:pt x="34" y="65"/>
                    </a:cubicBezTo>
                    <a:cubicBezTo>
                      <a:pt x="35" y="66"/>
                      <a:pt x="34" y="64"/>
                      <a:pt x="33" y="64"/>
                    </a:cubicBezTo>
                    <a:cubicBezTo>
                      <a:pt x="33" y="63"/>
                      <a:pt x="34" y="64"/>
                      <a:pt x="34" y="64"/>
                    </a:cubicBezTo>
                    <a:cubicBezTo>
                      <a:pt x="33" y="63"/>
                      <a:pt x="33" y="61"/>
                      <a:pt x="35" y="61"/>
                    </a:cubicBezTo>
                    <a:cubicBezTo>
                      <a:pt x="34" y="61"/>
                      <a:pt x="33" y="59"/>
                      <a:pt x="33" y="58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6" y="60"/>
                      <a:pt x="35" y="59"/>
                      <a:pt x="36" y="60"/>
                    </a:cubicBezTo>
                    <a:cubicBezTo>
                      <a:pt x="35" y="58"/>
                      <a:pt x="37" y="63"/>
                      <a:pt x="36" y="61"/>
                    </a:cubicBezTo>
                    <a:cubicBezTo>
                      <a:pt x="37" y="62"/>
                      <a:pt x="34" y="58"/>
                      <a:pt x="36" y="60"/>
                    </a:cubicBezTo>
                    <a:cubicBezTo>
                      <a:pt x="36" y="60"/>
                      <a:pt x="34" y="58"/>
                      <a:pt x="36" y="59"/>
                    </a:cubicBezTo>
                    <a:cubicBezTo>
                      <a:pt x="36" y="59"/>
                      <a:pt x="38" y="61"/>
                      <a:pt x="38" y="61"/>
                    </a:cubicBezTo>
                    <a:cubicBezTo>
                      <a:pt x="39" y="60"/>
                      <a:pt x="38" y="60"/>
                      <a:pt x="38" y="59"/>
                    </a:cubicBezTo>
                    <a:cubicBezTo>
                      <a:pt x="37" y="58"/>
                      <a:pt x="37" y="58"/>
                      <a:pt x="37" y="58"/>
                    </a:cubicBezTo>
                    <a:cubicBezTo>
                      <a:pt x="35" y="57"/>
                      <a:pt x="38" y="58"/>
                      <a:pt x="36" y="57"/>
                    </a:cubicBezTo>
                    <a:cubicBezTo>
                      <a:pt x="37" y="58"/>
                      <a:pt x="35" y="55"/>
                      <a:pt x="38" y="58"/>
                    </a:cubicBezTo>
                    <a:cubicBezTo>
                      <a:pt x="40" y="59"/>
                      <a:pt x="40" y="59"/>
                      <a:pt x="40" y="59"/>
                    </a:cubicBezTo>
                    <a:cubicBezTo>
                      <a:pt x="40" y="59"/>
                      <a:pt x="38" y="57"/>
                      <a:pt x="37" y="56"/>
                    </a:cubicBezTo>
                    <a:cubicBezTo>
                      <a:pt x="38" y="56"/>
                      <a:pt x="38" y="57"/>
                      <a:pt x="38" y="57"/>
                    </a:cubicBezTo>
                    <a:cubicBezTo>
                      <a:pt x="35" y="54"/>
                      <a:pt x="39" y="57"/>
                      <a:pt x="37" y="54"/>
                    </a:cubicBezTo>
                    <a:cubicBezTo>
                      <a:pt x="38" y="55"/>
                      <a:pt x="38" y="53"/>
                      <a:pt x="40" y="55"/>
                    </a:cubicBezTo>
                    <a:cubicBezTo>
                      <a:pt x="39" y="53"/>
                      <a:pt x="39" y="52"/>
                      <a:pt x="40" y="52"/>
                    </a:cubicBezTo>
                    <a:cubicBezTo>
                      <a:pt x="40" y="53"/>
                      <a:pt x="40" y="53"/>
                      <a:pt x="40" y="53"/>
                    </a:cubicBezTo>
                    <a:cubicBezTo>
                      <a:pt x="42" y="54"/>
                      <a:pt x="41" y="53"/>
                      <a:pt x="40" y="53"/>
                    </a:cubicBezTo>
                    <a:cubicBezTo>
                      <a:pt x="41" y="53"/>
                      <a:pt x="43" y="54"/>
                      <a:pt x="44" y="54"/>
                    </a:cubicBezTo>
                    <a:cubicBezTo>
                      <a:pt x="44" y="53"/>
                      <a:pt x="42" y="52"/>
                      <a:pt x="41" y="51"/>
                    </a:cubicBezTo>
                    <a:cubicBezTo>
                      <a:pt x="44" y="53"/>
                      <a:pt x="40" y="48"/>
                      <a:pt x="43" y="50"/>
                    </a:cubicBezTo>
                    <a:cubicBezTo>
                      <a:pt x="43" y="51"/>
                      <a:pt x="44" y="52"/>
                      <a:pt x="45" y="52"/>
                    </a:cubicBezTo>
                    <a:cubicBezTo>
                      <a:pt x="48" y="55"/>
                      <a:pt x="43" y="50"/>
                      <a:pt x="45" y="51"/>
                    </a:cubicBezTo>
                    <a:cubicBezTo>
                      <a:pt x="42" y="49"/>
                      <a:pt x="42" y="49"/>
                      <a:pt x="42" y="49"/>
                    </a:cubicBezTo>
                    <a:cubicBezTo>
                      <a:pt x="44" y="50"/>
                      <a:pt x="41" y="47"/>
                      <a:pt x="44" y="49"/>
                    </a:cubicBezTo>
                    <a:cubicBezTo>
                      <a:pt x="43" y="48"/>
                      <a:pt x="45" y="49"/>
                      <a:pt x="43" y="47"/>
                    </a:cubicBezTo>
                    <a:cubicBezTo>
                      <a:pt x="46" y="48"/>
                      <a:pt x="43" y="44"/>
                      <a:pt x="48" y="47"/>
                    </a:cubicBezTo>
                    <a:cubicBezTo>
                      <a:pt x="48" y="47"/>
                      <a:pt x="49" y="47"/>
                      <a:pt x="47" y="46"/>
                    </a:cubicBezTo>
                    <a:cubicBezTo>
                      <a:pt x="46" y="45"/>
                      <a:pt x="48" y="47"/>
                      <a:pt x="47" y="46"/>
                    </a:cubicBezTo>
                    <a:cubicBezTo>
                      <a:pt x="47" y="46"/>
                      <a:pt x="46" y="45"/>
                      <a:pt x="46" y="45"/>
                    </a:cubicBezTo>
                    <a:cubicBezTo>
                      <a:pt x="47" y="45"/>
                      <a:pt x="47" y="45"/>
                      <a:pt x="49" y="47"/>
                    </a:cubicBezTo>
                    <a:cubicBezTo>
                      <a:pt x="51" y="48"/>
                      <a:pt x="45" y="43"/>
                      <a:pt x="47" y="43"/>
                    </a:cubicBezTo>
                    <a:cubicBezTo>
                      <a:pt x="48" y="44"/>
                      <a:pt x="48" y="44"/>
                      <a:pt x="49" y="44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8" y="42"/>
                      <a:pt x="50" y="44"/>
                      <a:pt x="51" y="45"/>
                    </a:cubicBezTo>
                    <a:cubicBezTo>
                      <a:pt x="51" y="45"/>
                      <a:pt x="52" y="45"/>
                      <a:pt x="51" y="43"/>
                    </a:cubicBezTo>
                    <a:cubicBezTo>
                      <a:pt x="53" y="45"/>
                      <a:pt x="53" y="45"/>
                      <a:pt x="53" y="45"/>
                    </a:cubicBezTo>
                    <a:cubicBezTo>
                      <a:pt x="51" y="44"/>
                      <a:pt x="52" y="44"/>
                      <a:pt x="52" y="43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3" y="44"/>
                      <a:pt x="53" y="44"/>
                      <a:pt x="53" y="43"/>
                    </a:cubicBezTo>
                    <a:cubicBezTo>
                      <a:pt x="51" y="42"/>
                      <a:pt x="51" y="42"/>
                      <a:pt x="50" y="42"/>
                    </a:cubicBezTo>
                    <a:cubicBezTo>
                      <a:pt x="50" y="41"/>
                      <a:pt x="50" y="41"/>
                      <a:pt x="49" y="40"/>
                    </a:cubicBezTo>
                    <a:cubicBezTo>
                      <a:pt x="51" y="42"/>
                      <a:pt x="51" y="41"/>
                      <a:pt x="51" y="41"/>
                    </a:cubicBezTo>
                    <a:cubicBezTo>
                      <a:pt x="52" y="41"/>
                      <a:pt x="50" y="39"/>
                      <a:pt x="50" y="39"/>
                    </a:cubicBezTo>
                    <a:cubicBezTo>
                      <a:pt x="51" y="40"/>
                      <a:pt x="51" y="39"/>
                      <a:pt x="52" y="40"/>
                    </a:cubicBezTo>
                    <a:cubicBezTo>
                      <a:pt x="52" y="41"/>
                      <a:pt x="51" y="40"/>
                      <a:pt x="51" y="41"/>
                    </a:cubicBezTo>
                    <a:cubicBezTo>
                      <a:pt x="52" y="41"/>
                      <a:pt x="54" y="42"/>
                      <a:pt x="53" y="41"/>
                    </a:cubicBezTo>
                    <a:cubicBezTo>
                      <a:pt x="52" y="40"/>
                      <a:pt x="49" y="38"/>
                      <a:pt x="51" y="39"/>
                    </a:cubicBezTo>
                    <a:cubicBezTo>
                      <a:pt x="51" y="39"/>
                      <a:pt x="52" y="40"/>
                      <a:pt x="52" y="40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2" y="39"/>
                      <a:pt x="52" y="39"/>
                      <a:pt x="52" y="39"/>
                    </a:cubicBezTo>
                    <a:cubicBezTo>
                      <a:pt x="52" y="40"/>
                      <a:pt x="53" y="40"/>
                      <a:pt x="53" y="40"/>
                    </a:cubicBezTo>
                    <a:cubicBezTo>
                      <a:pt x="51" y="38"/>
                      <a:pt x="53" y="39"/>
                      <a:pt x="51" y="37"/>
                    </a:cubicBezTo>
                    <a:cubicBezTo>
                      <a:pt x="51" y="37"/>
                      <a:pt x="53" y="38"/>
                      <a:pt x="53" y="38"/>
                    </a:cubicBezTo>
                    <a:cubicBezTo>
                      <a:pt x="53" y="38"/>
                      <a:pt x="53" y="38"/>
                      <a:pt x="53" y="38"/>
                    </a:cubicBezTo>
                    <a:cubicBezTo>
                      <a:pt x="54" y="38"/>
                      <a:pt x="54" y="38"/>
                      <a:pt x="53" y="36"/>
                    </a:cubicBezTo>
                    <a:cubicBezTo>
                      <a:pt x="53" y="37"/>
                      <a:pt x="53" y="37"/>
                      <a:pt x="53" y="37"/>
                    </a:cubicBezTo>
                    <a:cubicBezTo>
                      <a:pt x="54" y="37"/>
                      <a:pt x="54" y="36"/>
                      <a:pt x="53" y="35"/>
                    </a:cubicBezTo>
                    <a:cubicBezTo>
                      <a:pt x="54" y="36"/>
                      <a:pt x="59" y="40"/>
                      <a:pt x="57" y="38"/>
                    </a:cubicBezTo>
                    <a:cubicBezTo>
                      <a:pt x="57" y="38"/>
                      <a:pt x="55" y="35"/>
                      <a:pt x="54" y="34"/>
                    </a:cubicBezTo>
                    <a:cubicBezTo>
                      <a:pt x="55" y="35"/>
                      <a:pt x="54" y="32"/>
                      <a:pt x="57" y="33"/>
                    </a:cubicBezTo>
                    <a:cubicBezTo>
                      <a:pt x="56" y="33"/>
                      <a:pt x="56" y="32"/>
                      <a:pt x="55" y="32"/>
                    </a:cubicBezTo>
                    <a:cubicBezTo>
                      <a:pt x="57" y="32"/>
                      <a:pt x="56" y="28"/>
                      <a:pt x="59" y="31"/>
                    </a:cubicBezTo>
                    <a:cubicBezTo>
                      <a:pt x="59" y="31"/>
                      <a:pt x="61" y="32"/>
                      <a:pt x="61" y="33"/>
                    </a:cubicBezTo>
                    <a:cubicBezTo>
                      <a:pt x="60" y="31"/>
                      <a:pt x="63" y="34"/>
                      <a:pt x="61" y="32"/>
                    </a:cubicBezTo>
                    <a:cubicBezTo>
                      <a:pt x="60" y="30"/>
                      <a:pt x="59" y="30"/>
                      <a:pt x="58" y="29"/>
                    </a:cubicBezTo>
                    <a:cubicBezTo>
                      <a:pt x="58" y="28"/>
                      <a:pt x="59" y="27"/>
                      <a:pt x="60" y="28"/>
                    </a:cubicBezTo>
                    <a:cubicBezTo>
                      <a:pt x="59" y="28"/>
                      <a:pt x="59" y="27"/>
                      <a:pt x="59" y="27"/>
                    </a:cubicBezTo>
                    <a:cubicBezTo>
                      <a:pt x="61" y="29"/>
                      <a:pt x="62" y="29"/>
                      <a:pt x="61" y="28"/>
                    </a:cubicBezTo>
                    <a:cubicBezTo>
                      <a:pt x="60" y="27"/>
                      <a:pt x="60" y="27"/>
                      <a:pt x="60" y="27"/>
                    </a:cubicBezTo>
                    <a:cubicBezTo>
                      <a:pt x="61" y="28"/>
                      <a:pt x="61" y="28"/>
                      <a:pt x="61" y="28"/>
                    </a:cubicBezTo>
                    <a:cubicBezTo>
                      <a:pt x="61" y="27"/>
                      <a:pt x="59" y="25"/>
                      <a:pt x="60" y="26"/>
                    </a:cubicBezTo>
                    <a:cubicBezTo>
                      <a:pt x="61" y="26"/>
                      <a:pt x="61" y="27"/>
                      <a:pt x="62" y="27"/>
                    </a:cubicBezTo>
                    <a:cubicBezTo>
                      <a:pt x="61" y="26"/>
                      <a:pt x="60" y="23"/>
                      <a:pt x="61" y="24"/>
                    </a:cubicBezTo>
                    <a:cubicBezTo>
                      <a:pt x="63" y="26"/>
                      <a:pt x="63" y="26"/>
                      <a:pt x="63" y="26"/>
                    </a:cubicBezTo>
                    <a:cubicBezTo>
                      <a:pt x="63" y="26"/>
                      <a:pt x="62" y="24"/>
                      <a:pt x="62" y="24"/>
                    </a:cubicBezTo>
                    <a:cubicBezTo>
                      <a:pt x="63" y="24"/>
                      <a:pt x="64" y="24"/>
                      <a:pt x="66" y="26"/>
                    </a:cubicBezTo>
                    <a:cubicBezTo>
                      <a:pt x="63" y="21"/>
                      <a:pt x="64" y="19"/>
                      <a:pt x="65" y="18"/>
                    </a:cubicBezTo>
                    <a:cubicBezTo>
                      <a:pt x="66" y="19"/>
                      <a:pt x="66" y="19"/>
                      <a:pt x="66" y="19"/>
                    </a:cubicBezTo>
                    <a:cubicBezTo>
                      <a:pt x="67" y="20"/>
                      <a:pt x="65" y="17"/>
                      <a:pt x="66" y="18"/>
                    </a:cubicBezTo>
                    <a:cubicBezTo>
                      <a:pt x="66" y="19"/>
                      <a:pt x="68" y="20"/>
                      <a:pt x="69" y="21"/>
                    </a:cubicBezTo>
                    <a:cubicBezTo>
                      <a:pt x="70" y="22"/>
                      <a:pt x="68" y="19"/>
                      <a:pt x="67" y="18"/>
                    </a:cubicBezTo>
                    <a:cubicBezTo>
                      <a:pt x="66" y="17"/>
                      <a:pt x="68" y="19"/>
                      <a:pt x="66" y="18"/>
                    </a:cubicBezTo>
                    <a:cubicBezTo>
                      <a:pt x="66" y="17"/>
                      <a:pt x="68" y="18"/>
                      <a:pt x="66" y="16"/>
                    </a:cubicBezTo>
                    <a:cubicBezTo>
                      <a:pt x="67" y="17"/>
                      <a:pt x="68" y="18"/>
                      <a:pt x="69" y="19"/>
                    </a:cubicBezTo>
                    <a:cubicBezTo>
                      <a:pt x="68" y="18"/>
                      <a:pt x="68" y="18"/>
                      <a:pt x="68" y="18"/>
                    </a:cubicBezTo>
                    <a:cubicBezTo>
                      <a:pt x="71" y="20"/>
                      <a:pt x="72" y="23"/>
                      <a:pt x="75" y="25"/>
                    </a:cubicBezTo>
                    <a:cubicBezTo>
                      <a:pt x="75" y="25"/>
                      <a:pt x="75" y="25"/>
                      <a:pt x="75" y="25"/>
                    </a:cubicBezTo>
                    <a:cubicBezTo>
                      <a:pt x="77" y="27"/>
                      <a:pt x="76" y="28"/>
                      <a:pt x="77" y="28"/>
                    </a:cubicBezTo>
                    <a:cubicBezTo>
                      <a:pt x="77" y="27"/>
                      <a:pt x="74" y="24"/>
                      <a:pt x="73" y="23"/>
                    </a:cubicBezTo>
                    <a:cubicBezTo>
                      <a:pt x="73" y="22"/>
                      <a:pt x="69" y="18"/>
                      <a:pt x="70" y="17"/>
                    </a:cubicBezTo>
                    <a:cubicBezTo>
                      <a:pt x="71" y="18"/>
                      <a:pt x="70" y="18"/>
                      <a:pt x="71" y="20"/>
                    </a:cubicBezTo>
                    <a:cubicBezTo>
                      <a:pt x="73" y="21"/>
                      <a:pt x="71" y="18"/>
                      <a:pt x="72" y="19"/>
                    </a:cubicBezTo>
                    <a:cubicBezTo>
                      <a:pt x="71" y="18"/>
                      <a:pt x="69" y="16"/>
                      <a:pt x="69" y="15"/>
                    </a:cubicBezTo>
                    <a:cubicBezTo>
                      <a:pt x="70" y="16"/>
                      <a:pt x="71" y="17"/>
                      <a:pt x="71" y="17"/>
                    </a:cubicBezTo>
                    <a:cubicBezTo>
                      <a:pt x="70" y="16"/>
                      <a:pt x="70" y="15"/>
                      <a:pt x="69" y="14"/>
                    </a:cubicBezTo>
                    <a:cubicBezTo>
                      <a:pt x="67" y="12"/>
                      <a:pt x="70" y="15"/>
                      <a:pt x="68" y="12"/>
                    </a:cubicBezTo>
                    <a:cubicBezTo>
                      <a:pt x="70" y="14"/>
                      <a:pt x="72" y="17"/>
                      <a:pt x="73" y="18"/>
                    </a:cubicBezTo>
                    <a:cubicBezTo>
                      <a:pt x="71" y="16"/>
                      <a:pt x="71" y="15"/>
                      <a:pt x="69" y="12"/>
                    </a:cubicBezTo>
                    <a:cubicBezTo>
                      <a:pt x="69" y="12"/>
                      <a:pt x="71" y="14"/>
                      <a:pt x="72" y="15"/>
                    </a:cubicBezTo>
                    <a:cubicBezTo>
                      <a:pt x="73" y="16"/>
                      <a:pt x="69" y="11"/>
                      <a:pt x="73" y="15"/>
                    </a:cubicBezTo>
                    <a:cubicBezTo>
                      <a:pt x="71" y="13"/>
                      <a:pt x="71" y="13"/>
                      <a:pt x="71" y="13"/>
                    </a:cubicBezTo>
                    <a:cubicBezTo>
                      <a:pt x="72" y="13"/>
                      <a:pt x="72" y="14"/>
                      <a:pt x="73" y="15"/>
                    </a:cubicBezTo>
                    <a:cubicBezTo>
                      <a:pt x="73" y="14"/>
                      <a:pt x="72" y="11"/>
                      <a:pt x="74" y="14"/>
                    </a:cubicBezTo>
                    <a:cubicBezTo>
                      <a:pt x="74" y="14"/>
                      <a:pt x="75" y="13"/>
                      <a:pt x="73" y="12"/>
                    </a:cubicBezTo>
                    <a:cubicBezTo>
                      <a:pt x="71" y="11"/>
                      <a:pt x="74" y="13"/>
                      <a:pt x="71" y="11"/>
                    </a:cubicBezTo>
                    <a:cubicBezTo>
                      <a:pt x="73" y="13"/>
                      <a:pt x="71" y="10"/>
                      <a:pt x="71" y="9"/>
                    </a:cubicBezTo>
                    <a:cubicBezTo>
                      <a:pt x="72" y="10"/>
                      <a:pt x="72" y="10"/>
                      <a:pt x="72" y="10"/>
                    </a:cubicBezTo>
                    <a:cubicBezTo>
                      <a:pt x="72" y="10"/>
                      <a:pt x="72" y="10"/>
                      <a:pt x="71" y="9"/>
                    </a:cubicBezTo>
                    <a:cubicBezTo>
                      <a:pt x="72" y="9"/>
                      <a:pt x="72" y="10"/>
                      <a:pt x="73" y="10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71" y="7"/>
                      <a:pt x="74" y="11"/>
                      <a:pt x="74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6" y="13"/>
                      <a:pt x="76" y="12"/>
                    </a:cubicBezTo>
                    <a:cubicBezTo>
                      <a:pt x="75" y="11"/>
                      <a:pt x="73" y="9"/>
                      <a:pt x="72" y="8"/>
                    </a:cubicBezTo>
                    <a:cubicBezTo>
                      <a:pt x="72" y="7"/>
                      <a:pt x="74" y="9"/>
                      <a:pt x="73" y="7"/>
                    </a:cubicBezTo>
                    <a:cubicBezTo>
                      <a:pt x="74" y="9"/>
                      <a:pt x="74" y="9"/>
                      <a:pt x="74" y="9"/>
                    </a:cubicBezTo>
                    <a:cubicBezTo>
                      <a:pt x="75" y="10"/>
                      <a:pt x="77" y="12"/>
                      <a:pt x="77" y="11"/>
                    </a:cubicBezTo>
                    <a:cubicBezTo>
                      <a:pt x="77" y="11"/>
                      <a:pt x="75" y="8"/>
                      <a:pt x="74" y="8"/>
                    </a:cubicBezTo>
                    <a:cubicBezTo>
                      <a:pt x="74" y="7"/>
                      <a:pt x="75" y="8"/>
                      <a:pt x="76" y="9"/>
                    </a:cubicBezTo>
                    <a:cubicBezTo>
                      <a:pt x="76" y="9"/>
                      <a:pt x="75" y="8"/>
                      <a:pt x="74" y="7"/>
                    </a:cubicBezTo>
                    <a:cubicBezTo>
                      <a:pt x="75" y="7"/>
                      <a:pt x="77" y="8"/>
                      <a:pt x="78" y="10"/>
                    </a:cubicBezTo>
                    <a:cubicBezTo>
                      <a:pt x="80" y="13"/>
                      <a:pt x="80" y="13"/>
                      <a:pt x="80" y="13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2" y="15"/>
                      <a:pt x="82" y="14"/>
                      <a:pt x="84" y="16"/>
                    </a:cubicBezTo>
                    <a:cubicBezTo>
                      <a:pt x="84" y="16"/>
                      <a:pt x="84" y="15"/>
                      <a:pt x="83" y="15"/>
                    </a:cubicBezTo>
                    <a:cubicBezTo>
                      <a:pt x="80" y="12"/>
                      <a:pt x="80" y="10"/>
                      <a:pt x="77" y="7"/>
                    </a:cubicBezTo>
                    <a:cubicBezTo>
                      <a:pt x="77" y="5"/>
                      <a:pt x="84" y="14"/>
                      <a:pt x="80" y="8"/>
                    </a:cubicBezTo>
                    <a:cubicBezTo>
                      <a:pt x="80" y="8"/>
                      <a:pt x="78" y="5"/>
                      <a:pt x="78" y="6"/>
                    </a:cubicBezTo>
                    <a:cubicBezTo>
                      <a:pt x="79" y="6"/>
                      <a:pt x="76" y="3"/>
                      <a:pt x="77" y="4"/>
                    </a:cubicBezTo>
                    <a:cubicBezTo>
                      <a:pt x="78" y="5"/>
                      <a:pt x="81" y="6"/>
                      <a:pt x="82" y="9"/>
                    </a:cubicBezTo>
                    <a:cubicBezTo>
                      <a:pt x="81" y="8"/>
                      <a:pt x="81" y="8"/>
                      <a:pt x="81" y="9"/>
                    </a:cubicBezTo>
                    <a:cubicBezTo>
                      <a:pt x="82" y="10"/>
                      <a:pt x="83" y="12"/>
                      <a:pt x="84" y="11"/>
                    </a:cubicBezTo>
                    <a:cubicBezTo>
                      <a:pt x="84" y="11"/>
                      <a:pt x="84" y="11"/>
                      <a:pt x="83" y="9"/>
                    </a:cubicBezTo>
                    <a:cubicBezTo>
                      <a:pt x="81" y="7"/>
                      <a:pt x="83" y="9"/>
                      <a:pt x="81" y="8"/>
                    </a:cubicBezTo>
                    <a:cubicBezTo>
                      <a:pt x="81" y="6"/>
                      <a:pt x="84" y="9"/>
                      <a:pt x="81" y="6"/>
                    </a:cubicBezTo>
                    <a:cubicBezTo>
                      <a:pt x="81" y="6"/>
                      <a:pt x="79" y="4"/>
                      <a:pt x="78" y="3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9" y="3"/>
                      <a:pt x="79" y="3"/>
                      <a:pt x="79" y="3"/>
                    </a:cubicBezTo>
                    <a:cubicBezTo>
                      <a:pt x="80" y="4"/>
                      <a:pt x="77" y="1"/>
                      <a:pt x="78" y="1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2" y="5"/>
                      <a:pt x="79" y="3"/>
                      <a:pt x="82" y="6"/>
                    </a:cubicBezTo>
                    <a:cubicBezTo>
                      <a:pt x="82" y="6"/>
                      <a:pt x="81" y="4"/>
                      <a:pt x="82" y="5"/>
                    </a:cubicBezTo>
                    <a:cubicBezTo>
                      <a:pt x="82" y="5"/>
                      <a:pt x="82" y="5"/>
                      <a:pt x="82" y="6"/>
                    </a:cubicBezTo>
                    <a:cubicBezTo>
                      <a:pt x="83" y="6"/>
                      <a:pt x="86" y="10"/>
                      <a:pt x="85" y="7"/>
                    </a:cubicBezTo>
                    <a:cubicBezTo>
                      <a:pt x="84" y="6"/>
                      <a:pt x="84" y="6"/>
                      <a:pt x="83" y="4"/>
                    </a:cubicBezTo>
                    <a:cubicBezTo>
                      <a:pt x="83" y="3"/>
                      <a:pt x="82" y="2"/>
                      <a:pt x="83" y="1"/>
                    </a:cubicBezTo>
                    <a:cubicBezTo>
                      <a:pt x="84" y="4"/>
                      <a:pt x="83" y="1"/>
                      <a:pt x="85" y="4"/>
                    </a:cubicBezTo>
                    <a:cubicBezTo>
                      <a:pt x="84" y="3"/>
                      <a:pt x="83" y="4"/>
                      <a:pt x="85" y="6"/>
                    </a:cubicBezTo>
                    <a:cubicBezTo>
                      <a:pt x="87" y="9"/>
                      <a:pt x="84" y="6"/>
                      <a:pt x="86" y="9"/>
                    </a:cubicBezTo>
                    <a:cubicBezTo>
                      <a:pt x="87" y="9"/>
                      <a:pt x="89" y="12"/>
                      <a:pt x="91" y="14"/>
                    </a:cubicBezTo>
                    <a:cubicBezTo>
                      <a:pt x="91" y="14"/>
                      <a:pt x="90" y="13"/>
                      <a:pt x="90" y="12"/>
                    </a:cubicBezTo>
                    <a:cubicBezTo>
                      <a:pt x="89" y="10"/>
                      <a:pt x="89" y="11"/>
                      <a:pt x="87" y="9"/>
                    </a:cubicBezTo>
                    <a:cubicBezTo>
                      <a:pt x="88" y="9"/>
                      <a:pt x="88" y="7"/>
                      <a:pt x="87" y="5"/>
                    </a:cubicBezTo>
                    <a:cubicBezTo>
                      <a:pt x="88" y="6"/>
                      <a:pt x="89" y="8"/>
                      <a:pt x="89" y="8"/>
                    </a:cubicBezTo>
                    <a:cubicBezTo>
                      <a:pt x="89" y="7"/>
                      <a:pt x="90" y="7"/>
                      <a:pt x="91" y="7"/>
                    </a:cubicBezTo>
                    <a:cubicBezTo>
                      <a:pt x="88" y="4"/>
                      <a:pt x="91" y="6"/>
                      <a:pt x="89" y="4"/>
                    </a:cubicBezTo>
                    <a:cubicBezTo>
                      <a:pt x="88" y="3"/>
                      <a:pt x="86" y="1"/>
                      <a:pt x="85" y="0"/>
                    </a:cubicBezTo>
                    <a:cubicBezTo>
                      <a:pt x="86" y="0"/>
                      <a:pt x="86" y="1"/>
                      <a:pt x="87" y="2"/>
                    </a:cubicBezTo>
                    <a:cubicBezTo>
                      <a:pt x="86" y="0"/>
                      <a:pt x="89" y="4"/>
                      <a:pt x="88" y="1"/>
                    </a:cubicBezTo>
                    <a:cubicBezTo>
                      <a:pt x="88" y="3"/>
                      <a:pt x="90" y="5"/>
                      <a:pt x="92" y="7"/>
                    </a:cubicBezTo>
                    <a:cubicBezTo>
                      <a:pt x="91" y="6"/>
                      <a:pt x="93" y="9"/>
                      <a:pt x="94" y="9"/>
                    </a:cubicBezTo>
                    <a:cubicBezTo>
                      <a:pt x="93" y="7"/>
                      <a:pt x="93" y="6"/>
                      <a:pt x="93" y="5"/>
                    </a:cubicBezTo>
                    <a:cubicBezTo>
                      <a:pt x="95" y="6"/>
                      <a:pt x="95" y="3"/>
                      <a:pt x="95" y="3"/>
                    </a:cubicBezTo>
                    <a:cubicBezTo>
                      <a:pt x="96" y="4"/>
                      <a:pt x="98" y="7"/>
                      <a:pt x="99" y="7"/>
                    </a:cubicBezTo>
                    <a:cubicBezTo>
                      <a:pt x="99" y="7"/>
                      <a:pt x="96" y="4"/>
                      <a:pt x="98" y="5"/>
                    </a:cubicBezTo>
                    <a:cubicBezTo>
                      <a:pt x="98" y="6"/>
                      <a:pt x="98" y="6"/>
                      <a:pt x="98" y="6"/>
                    </a:cubicBezTo>
                    <a:cubicBezTo>
                      <a:pt x="98" y="5"/>
                      <a:pt x="101" y="7"/>
                      <a:pt x="98" y="3"/>
                    </a:cubicBezTo>
                    <a:cubicBezTo>
                      <a:pt x="100" y="6"/>
                      <a:pt x="100" y="6"/>
                      <a:pt x="100" y="6"/>
                    </a:cubicBezTo>
                    <a:cubicBezTo>
                      <a:pt x="100" y="6"/>
                      <a:pt x="100" y="5"/>
                      <a:pt x="100" y="5"/>
                    </a:cubicBezTo>
                    <a:cubicBezTo>
                      <a:pt x="100" y="6"/>
                      <a:pt x="101" y="6"/>
                      <a:pt x="101" y="7"/>
                    </a:cubicBezTo>
                    <a:cubicBezTo>
                      <a:pt x="103" y="9"/>
                      <a:pt x="102" y="6"/>
                      <a:pt x="102" y="6"/>
                    </a:cubicBezTo>
                    <a:cubicBezTo>
                      <a:pt x="101" y="4"/>
                      <a:pt x="101" y="4"/>
                      <a:pt x="101" y="4"/>
                    </a:cubicBezTo>
                    <a:cubicBezTo>
                      <a:pt x="100" y="3"/>
                      <a:pt x="102" y="4"/>
                      <a:pt x="102" y="3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4" y="5"/>
                      <a:pt x="105" y="6"/>
                      <a:pt x="104" y="4"/>
                    </a:cubicBezTo>
                    <a:cubicBezTo>
                      <a:pt x="106" y="9"/>
                      <a:pt x="106" y="9"/>
                      <a:pt x="106" y="9"/>
                    </a:cubicBezTo>
                    <a:cubicBezTo>
                      <a:pt x="105" y="8"/>
                      <a:pt x="105" y="7"/>
                      <a:pt x="104" y="5"/>
                    </a:cubicBezTo>
                    <a:cubicBezTo>
                      <a:pt x="103" y="4"/>
                      <a:pt x="102" y="5"/>
                      <a:pt x="103" y="7"/>
                    </a:cubicBezTo>
                    <a:cubicBezTo>
                      <a:pt x="104" y="7"/>
                      <a:pt x="104" y="6"/>
                      <a:pt x="103" y="6"/>
                    </a:cubicBezTo>
                    <a:cubicBezTo>
                      <a:pt x="105" y="8"/>
                      <a:pt x="105" y="8"/>
                      <a:pt x="106" y="10"/>
                    </a:cubicBezTo>
                    <a:cubicBezTo>
                      <a:pt x="106" y="9"/>
                      <a:pt x="106" y="10"/>
                      <a:pt x="106" y="9"/>
                    </a:cubicBezTo>
                    <a:cubicBezTo>
                      <a:pt x="106" y="11"/>
                      <a:pt x="106" y="11"/>
                      <a:pt x="106" y="11"/>
                    </a:cubicBezTo>
                    <a:cubicBezTo>
                      <a:pt x="106" y="10"/>
                      <a:pt x="105" y="10"/>
                      <a:pt x="104" y="9"/>
                    </a:cubicBezTo>
                    <a:cubicBezTo>
                      <a:pt x="106" y="11"/>
                      <a:pt x="106" y="12"/>
                      <a:pt x="105" y="12"/>
                    </a:cubicBezTo>
                    <a:cubicBezTo>
                      <a:pt x="103" y="10"/>
                      <a:pt x="106" y="14"/>
                      <a:pt x="105" y="14"/>
                    </a:cubicBezTo>
                    <a:cubicBezTo>
                      <a:pt x="103" y="12"/>
                      <a:pt x="102" y="10"/>
                      <a:pt x="102" y="9"/>
                    </a:cubicBezTo>
                    <a:cubicBezTo>
                      <a:pt x="101" y="8"/>
                      <a:pt x="102" y="9"/>
                      <a:pt x="100" y="8"/>
                    </a:cubicBezTo>
                    <a:cubicBezTo>
                      <a:pt x="101" y="10"/>
                      <a:pt x="103" y="12"/>
                      <a:pt x="103" y="14"/>
                    </a:cubicBezTo>
                    <a:cubicBezTo>
                      <a:pt x="102" y="12"/>
                      <a:pt x="102" y="12"/>
                      <a:pt x="102" y="12"/>
                    </a:cubicBezTo>
                    <a:cubicBezTo>
                      <a:pt x="103" y="13"/>
                      <a:pt x="104" y="15"/>
                      <a:pt x="103" y="15"/>
                    </a:cubicBezTo>
                    <a:cubicBezTo>
                      <a:pt x="102" y="15"/>
                      <a:pt x="101" y="16"/>
                      <a:pt x="100" y="16"/>
                    </a:cubicBezTo>
                    <a:cubicBezTo>
                      <a:pt x="99" y="15"/>
                      <a:pt x="99" y="15"/>
                      <a:pt x="99" y="15"/>
                    </a:cubicBezTo>
                    <a:cubicBezTo>
                      <a:pt x="101" y="18"/>
                      <a:pt x="99" y="17"/>
                      <a:pt x="100" y="19"/>
                    </a:cubicBezTo>
                    <a:cubicBezTo>
                      <a:pt x="98" y="18"/>
                      <a:pt x="99" y="21"/>
                      <a:pt x="97" y="19"/>
                    </a:cubicBezTo>
                    <a:cubicBezTo>
                      <a:pt x="96" y="21"/>
                      <a:pt x="96" y="23"/>
                      <a:pt x="94" y="24"/>
                    </a:cubicBezTo>
                    <a:cubicBezTo>
                      <a:pt x="93" y="22"/>
                      <a:pt x="93" y="22"/>
                      <a:pt x="93" y="22"/>
                    </a:cubicBezTo>
                    <a:cubicBezTo>
                      <a:pt x="94" y="23"/>
                      <a:pt x="91" y="21"/>
                      <a:pt x="91" y="21"/>
                    </a:cubicBezTo>
                    <a:cubicBezTo>
                      <a:pt x="93" y="23"/>
                      <a:pt x="93" y="24"/>
                      <a:pt x="94" y="25"/>
                    </a:cubicBezTo>
                    <a:cubicBezTo>
                      <a:pt x="92" y="24"/>
                      <a:pt x="93" y="26"/>
                      <a:pt x="93" y="28"/>
                    </a:cubicBezTo>
                    <a:cubicBezTo>
                      <a:pt x="92" y="27"/>
                      <a:pt x="92" y="27"/>
                      <a:pt x="92" y="27"/>
                    </a:cubicBezTo>
                    <a:cubicBezTo>
                      <a:pt x="94" y="30"/>
                      <a:pt x="91" y="28"/>
                      <a:pt x="90" y="28"/>
                    </a:cubicBezTo>
                    <a:cubicBezTo>
                      <a:pt x="89" y="28"/>
                      <a:pt x="88" y="27"/>
                      <a:pt x="88" y="27"/>
                    </a:cubicBezTo>
                    <a:cubicBezTo>
                      <a:pt x="90" y="30"/>
                      <a:pt x="89" y="30"/>
                      <a:pt x="90" y="32"/>
                    </a:cubicBezTo>
                    <a:cubicBezTo>
                      <a:pt x="90" y="32"/>
                      <a:pt x="89" y="32"/>
                      <a:pt x="87" y="31"/>
                    </a:cubicBezTo>
                    <a:cubicBezTo>
                      <a:pt x="89" y="36"/>
                      <a:pt x="86" y="35"/>
                      <a:pt x="86" y="38"/>
                    </a:cubicBezTo>
                    <a:cubicBezTo>
                      <a:pt x="84" y="37"/>
                      <a:pt x="84" y="37"/>
                      <a:pt x="84" y="37"/>
                    </a:cubicBezTo>
                    <a:cubicBezTo>
                      <a:pt x="86" y="42"/>
                      <a:pt x="81" y="40"/>
                      <a:pt x="82" y="43"/>
                    </a:cubicBezTo>
                    <a:cubicBezTo>
                      <a:pt x="79" y="40"/>
                      <a:pt x="79" y="40"/>
                      <a:pt x="79" y="40"/>
                    </a:cubicBezTo>
                    <a:cubicBezTo>
                      <a:pt x="78" y="40"/>
                      <a:pt x="79" y="42"/>
                      <a:pt x="81" y="44"/>
                    </a:cubicBezTo>
                    <a:cubicBezTo>
                      <a:pt x="80" y="43"/>
                      <a:pt x="81" y="46"/>
                      <a:pt x="79" y="44"/>
                    </a:cubicBezTo>
                    <a:cubicBezTo>
                      <a:pt x="78" y="44"/>
                      <a:pt x="80" y="46"/>
                      <a:pt x="80" y="46"/>
                    </a:cubicBezTo>
                    <a:cubicBezTo>
                      <a:pt x="78" y="46"/>
                      <a:pt x="78" y="47"/>
                      <a:pt x="78" y="48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78" y="47"/>
                      <a:pt x="76" y="46"/>
                      <a:pt x="76" y="46"/>
                    </a:cubicBezTo>
                    <a:cubicBezTo>
                      <a:pt x="77" y="47"/>
                      <a:pt x="74" y="46"/>
                      <a:pt x="78" y="49"/>
                    </a:cubicBezTo>
                    <a:cubicBezTo>
                      <a:pt x="75" y="48"/>
                      <a:pt x="78" y="53"/>
                      <a:pt x="74" y="51"/>
                    </a:cubicBezTo>
                    <a:cubicBezTo>
                      <a:pt x="75" y="52"/>
                      <a:pt x="75" y="52"/>
                      <a:pt x="76" y="53"/>
                    </a:cubicBezTo>
                    <a:cubicBezTo>
                      <a:pt x="75" y="53"/>
                      <a:pt x="73" y="52"/>
                      <a:pt x="74" y="54"/>
                    </a:cubicBezTo>
                    <a:cubicBezTo>
                      <a:pt x="73" y="54"/>
                      <a:pt x="72" y="53"/>
                      <a:pt x="72" y="53"/>
                    </a:cubicBezTo>
                    <a:cubicBezTo>
                      <a:pt x="72" y="53"/>
                      <a:pt x="73" y="54"/>
                      <a:pt x="73" y="55"/>
                    </a:cubicBezTo>
                    <a:cubicBezTo>
                      <a:pt x="74" y="57"/>
                      <a:pt x="70" y="55"/>
                      <a:pt x="69" y="57"/>
                    </a:cubicBezTo>
                    <a:cubicBezTo>
                      <a:pt x="69" y="60"/>
                      <a:pt x="67" y="61"/>
                      <a:pt x="65" y="63"/>
                    </a:cubicBezTo>
                    <a:cubicBezTo>
                      <a:pt x="65" y="63"/>
                      <a:pt x="65" y="63"/>
                      <a:pt x="65" y="63"/>
                    </a:cubicBezTo>
                    <a:cubicBezTo>
                      <a:pt x="67" y="66"/>
                      <a:pt x="61" y="62"/>
                      <a:pt x="64" y="66"/>
                    </a:cubicBezTo>
                    <a:cubicBezTo>
                      <a:pt x="63" y="65"/>
                      <a:pt x="63" y="66"/>
                      <a:pt x="62" y="65"/>
                    </a:cubicBezTo>
                    <a:cubicBezTo>
                      <a:pt x="64" y="67"/>
                      <a:pt x="59" y="65"/>
                      <a:pt x="61" y="67"/>
                    </a:cubicBezTo>
                    <a:cubicBezTo>
                      <a:pt x="61" y="67"/>
                      <a:pt x="61" y="67"/>
                      <a:pt x="61" y="67"/>
                    </a:cubicBezTo>
                    <a:cubicBezTo>
                      <a:pt x="59" y="66"/>
                      <a:pt x="60" y="69"/>
                      <a:pt x="58" y="68"/>
                    </a:cubicBezTo>
                    <a:cubicBezTo>
                      <a:pt x="58" y="68"/>
                      <a:pt x="58" y="67"/>
                      <a:pt x="57" y="67"/>
                    </a:cubicBezTo>
                    <a:cubicBezTo>
                      <a:pt x="56" y="66"/>
                      <a:pt x="60" y="70"/>
                      <a:pt x="56" y="67"/>
                    </a:cubicBezTo>
                    <a:cubicBezTo>
                      <a:pt x="56" y="68"/>
                      <a:pt x="58" y="69"/>
                      <a:pt x="58" y="69"/>
                    </a:cubicBezTo>
                    <a:cubicBezTo>
                      <a:pt x="55" y="69"/>
                      <a:pt x="56" y="73"/>
                      <a:pt x="55" y="75"/>
                    </a:cubicBezTo>
                    <a:cubicBezTo>
                      <a:pt x="52" y="75"/>
                      <a:pt x="49" y="71"/>
                      <a:pt x="51" y="74"/>
                    </a:cubicBezTo>
                    <a:cubicBezTo>
                      <a:pt x="50" y="73"/>
                      <a:pt x="52" y="75"/>
                      <a:pt x="52" y="74"/>
                    </a:cubicBezTo>
                    <a:cubicBezTo>
                      <a:pt x="52" y="75"/>
                      <a:pt x="47" y="72"/>
                      <a:pt x="49" y="74"/>
                    </a:cubicBezTo>
                    <a:cubicBezTo>
                      <a:pt x="51" y="75"/>
                      <a:pt x="50" y="75"/>
                      <a:pt x="51" y="76"/>
                    </a:cubicBezTo>
                    <a:cubicBezTo>
                      <a:pt x="49" y="75"/>
                      <a:pt x="47" y="74"/>
                      <a:pt x="48" y="76"/>
                    </a:cubicBezTo>
                    <a:cubicBezTo>
                      <a:pt x="47" y="75"/>
                      <a:pt x="47" y="75"/>
                      <a:pt x="47" y="75"/>
                    </a:cubicBezTo>
                    <a:cubicBezTo>
                      <a:pt x="50" y="78"/>
                      <a:pt x="48" y="78"/>
                      <a:pt x="51" y="81"/>
                    </a:cubicBezTo>
                    <a:cubicBezTo>
                      <a:pt x="48" y="86"/>
                      <a:pt x="48" y="91"/>
                      <a:pt x="45" y="95"/>
                    </a:cubicBezTo>
                    <a:cubicBezTo>
                      <a:pt x="42" y="99"/>
                      <a:pt x="41" y="103"/>
                      <a:pt x="36" y="106"/>
                    </a:cubicBezTo>
                    <a:cubicBezTo>
                      <a:pt x="33" y="105"/>
                      <a:pt x="33" y="105"/>
                      <a:pt x="33" y="107"/>
                    </a:cubicBezTo>
                    <a:cubicBezTo>
                      <a:pt x="33" y="107"/>
                      <a:pt x="33" y="107"/>
                      <a:pt x="32" y="107"/>
                    </a:cubicBezTo>
                    <a:cubicBezTo>
                      <a:pt x="35" y="108"/>
                      <a:pt x="32" y="107"/>
                      <a:pt x="34" y="109"/>
                    </a:cubicBezTo>
                    <a:cubicBezTo>
                      <a:pt x="33" y="110"/>
                      <a:pt x="33" y="112"/>
                      <a:pt x="32" y="114"/>
                    </a:cubicBezTo>
                    <a:cubicBezTo>
                      <a:pt x="32" y="113"/>
                      <a:pt x="30" y="112"/>
                      <a:pt x="30" y="112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31" y="113"/>
                      <a:pt x="31" y="113"/>
                      <a:pt x="31" y="113"/>
                    </a:cubicBezTo>
                    <a:cubicBezTo>
                      <a:pt x="31" y="114"/>
                      <a:pt x="32" y="115"/>
                      <a:pt x="33" y="115"/>
                    </a:cubicBezTo>
                    <a:cubicBezTo>
                      <a:pt x="33" y="118"/>
                      <a:pt x="31" y="119"/>
                      <a:pt x="29" y="120"/>
                    </a:cubicBezTo>
                    <a:cubicBezTo>
                      <a:pt x="27" y="122"/>
                      <a:pt x="25" y="123"/>
                      <a:pt x="24" y="125"/>
                    </a:cubicBezTo>
                    <a:cubicBezTo>
                      <a:pt x="22" y="126"/>
                      <a:pt x="23" y="128"/>
                      <a:pt x="23" y="129"/>
                    </a:cubicBezTo>
                    <a:cubicBezTo>
                      <a:pt x="17" y="130"/>
                      <a:pt x="13" y="132"/>
                      <a:pt x="14" y="136"/>
                    </a:cubicBezTo>
                    <a:cubicBezTo>
                      <a:pt x="14" y="136"/>
                      <a:pt x="7" y="132"/>
                      <a:pt x="6" y="1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" name="Freeform 262"/>
              <p:cNvSpPr>
                <a:spLocks/>
              </p:cNvSpPr>
              <p:nvPr/>
            </p:nvSpPr>
            <p:spPr bwMode="auto">
              <a:xfrm>
                <a:off x="4838701" y="2743200"/>
                <a:ext cx="1588" cy="0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0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2"/>
                      <a:pt x="1" y="2"/>
                      <a:pt x="0" y="0"/>
                    </a:cubicBezTo>
                    <a:cubicBezTo>
                      <a:pt x="1" y="1"/>
                      <a:pt x="2" y="2"/>
                      <a:pt x="2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" name="Freeform 263"/>
              <p:cNvSpPr>
                <a:spLocks/>
              </p:cNvSpPr>
              <p:nvPr/>
            </p:nvSpPr>
            <p:spPr bwMode="auto">
              <a:xfrm>
                <a:off x="4832351" y="2741613"/>
                <a:ext cx="1588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" name="Freeform 264"/>
              <p:cNvSpPr>
                <a:spLocks/>
              </p:cNvSpPr>
              <p:nvPr/>
            </p:nvSpPr>
            <p:spPr bwMode="auto">
              <a:xfrm>
                <a:off x="4832351" y="2741613"/>
                <a:ext cx="0" cy="1587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2"/>
                      <a:pt x="0" y="1"/>
                      <a:pt x="0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Freeform 265"/>
              <p:cNvSpPr>
                <a:spLocks/>
              </p:cNvSpPr>
              <p:nvPr/>
            </p:nvSpPr>
            <p:spPr bwMode="auto">
              <a:xfrm>
                <a:off x="4829176" y="2741613"/>
                <a:ext cx="1588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Freeform 266"/>
              <p:cNvSpPr>
                <a:spLocks/>
              </p:cNvSpPr>
              <p:nvPr/>
            </p:nvSpPr>
            <p:spPr bwMode="auto">
              <a:xfrm>
                <a:off x="4830763" y="2741613"/>
                <a:ext cx="0" cy="1587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2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Freeform 267"/>
              <p:cNvSpPr>
                <a:spLocks/>
              </p:cNvSpPr>
              <p:nvPr/>
            </p:nvSpPr>
            <p:spPr bwMode="auto">
              <a:xfrm>
                <a:off x="4827588" y="2741613"/>
                <a:ext cx="1588" cy="1587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2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2"/>
                      <a:pt x="1" y="3"/>
                      <a:pt x="0" y="2"/>
                    </a:cubicBezTo>
                    <a:cubicBezTo>
                      <a:pt x="1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" name="Freeform 268"/>
              <p:cNvSpPr>
                <a:spLocks/>
              </p:cNvSpPr>
              <p:nvPr/>
            </p:nvSpPr>
            <p:spPr bwMode="auto">
              <a:xfrm>
                <a:off x="4827588" y="2743200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Rectangle 269"/>
              <p:cNvSpPr>
                <a:spLocks noChangeArrowheads="1"/>
              </p:cNvSpPr>
              <p:nvPr/>
            </p:nvSpPr>
            <p:spPr bwMode="auto">
              <a:xfrm>
                <a:off x="4816476" y="27590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8" name="Freeform 270"/>
              <p:cNvSpPr>
                <a:spLocks/>
              </p:cNvSpPr>
              <p:nvPr/>
            </p:nvSpPr>
            <p:spPr bwMode="auto">
              <a:xfrm>
                <a:off x="4811713" y="2765425"/>
                <a:ext cx="0" cy="0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0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0"/>
                      <a:pt x="0" y="0"/>
                    </a:cubicBezTo>
                    <a:cubicBezTo>
                      <a:pt x="1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9" name="Rectangle 271"/>
              <p:cNvSpPr>
                <a:spLocks noChangeArrowheads="1"/>
              </p:cNvSpPr>
              <p:nvPr/>
            </p:nvSpPr>
            <p:spPr bwMode="auto">
              <a:xfrm>
                <a:off x="4811713" y="277018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0" name="Freeform 272"/>
              <p:cNvSpPr>
                <a:spLocks/>
              </p:cNvSpPr>
              <p:nvPr/>
            </p:nvSpPr>
            <p:spPr bwMode="auto">
              <a:xfrm>
                <a:off x="4171951" y="2773363"/>
                <a:ext cx="1588" cy="1587"/>
              </a:xfrm>
              <a:custGeom>
                <a:avLst/>
                <a:gdLst>
                  <a:gd name="T0" fmla="*/ 2 w 3"/>
                  <a:gd name="T1" fmla="*/ 1 h 1"/>
                  <a:gd name="T2" fmla="*/ 1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2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1" name="Freeform 273"/>
              <p:cNvSpPr>
                <a:spLocks/>
              </p:cNvSpPr>
              <p:nvPr/>
            </p:nvSpPr>
            <p:spPr bwMode="auto">
              <a:xfrm>
                <a:off x="4157663" y="2773363"/>
                <a:ext cx="15875" cy="23812"/>
              </a:xfrm>
              <a:custGeom>
                <a:avLst/>
                <a:gdLst>
                  <a:gd name="T0" fmla="*/ 9 w 46"/>
                  <a:gd name="T1" fmla="*/ 53 h 66"/>
                  <a:gd name="T2" fmla="*/ 10 w 46"/>
                  <a:gd name="T3" fmla="*/ 51 h 66"/>
                  <a:gd name="T4" fmla="*/ 8 w 46"/>
                  <a:gd name="T5" fmla="*/ 44 h 66"/>
                  <a:gd name="T6" fmla="*/ 9 w 46"/>
                  <a:gd name="T7" fmla="*/ 43 h 66"/>
                  <a:gd name="T8" fmla="*/ 13 w 46"/>
                  <a:gd name="T9" fmla="*/ 41 h 66"/>
                  <a:gd name="T10" fmla="*/ 14 w 46"/>
                  <a:gd name="T11" fmla="*/ 40 h 66"/>
                  <a:gd name="T12" fmla="*/ 13 w 46"/>
                  <a:gd name="T13" fmla="*/ 36 h 66"/>
                  <a:gd name="T14" fmla="*/ 16 w 46"/>
                  <a:gd name="T15" fmla="*/ 35 h 66"/>
                  <a:gd name="T16" fmla="*/ 18 w 46"/>
                  <a:gd name="T17" fmla="*/ 36 h 66"/>
                  <a:gd name="T18" fmla="*/ 16 w 46"/>
                  <a:gd name="T19" fmla="*/ 33 h 66"/>
                  <a:gd name="T20" fmla="*/ 14 w 46"/>
                  <a:gd name="T21" fmla="*/ 29 h 66"/>
                  <a:gd name="T22" fmla="*/ 15 w 46"/>
                  <a:gd name="T23" fmla="*/ 28 h 66"/>
                  <a:gd name="T24" fmla="*/ 14 w 46"/>
                  <a:gd name="T25" fmla="*/ 25 h 66"/>
                  <a:gd name="T26" fmla="*/ 16 w 46"/>
                  <a:gd name="T27" fmla="*/ 25 h 66"/>
                  <a:gd name="T28" fmla="*/ 17 w 46"/>
                  <a:gd name="T29" fmla="*/ 23 h 66"/>
                  <a:gd name="T30" fmla="*/ 20 w 46"/>
                  <a:gd name="T31" fmla="*/ 22 h 66"/>
                  <a:gd name="T32" fmla="*/ 18 w 46"/>
                  <a:gd name="T33" fmla="*/ 21 h 66"/>
                  <a:gd name="T34" fmla="*/ 21 w 46"/>
                  <a:gd name="T35" fmla="*/ 21 h 66"/>
                  <a:gd name="T36" fmla="*/ 19 w 46"/>
                  <a:gd name="T37" fmla="*/ 19 h 66"/>
                  <a:gd name="T38" fmla="*/ 19 w 46"/>
                  <a:gd name="T39" fmla="*/ 19 h 66"/>
                  <a:gd name="T40" fmla="*/ 19 w 46"/>
                  <a:gd name="T41" fmla="*/ 17 h 66"/>
                  <a:gd name="T42" fmla="*/ 20 w 46"/>
                  <a:gd name="T43" fmla="*/ 14 h 66"/>
                  <a:gd name="T44" fmla="*/ 21 w 46"/>
                  <a:gd name="T45" fmla="*/ 13 h 66"/>
                  <a:gd name="T46" fmla="*/ 21 w 46"/>
                  <a:gd name="T47" fmla="*/ 12 h 66"/>
                  <a:gd name="T48" fmla="*/ 23 w 46"/>
                  <a:gd name="T49" fmla="*/ 10 h 66"/>
                  <a:gd name="T50" fmla="*/ 29 w 46"/>
                  <a:gd name="T51" fmla="*/ 13 h 66"/>
                  <a:gd name="T52" fmla="*/ 23 w 46"/>
                  <a:gd name="T53" fmla="*/ 9 h 66"/>
                  <a:gd name="T54" fmla="*/ 18 w 46"/>
                  <a:gd name="T55" fmla="*/ 5 h 66"/>
                  <a:gd name="T56" fmla="*/ 20 w 46"/>
                  <a:gd name="T57" fmla="*/ 5 h 66"/>
                  <a:gd name="T58" fmla="*/ 17 w 46"/>
                  <a:gd name="T59" fmla="*/ 4 h 66"/>
                  <a:gd name="T60" fmla="*/ 20 w 46"/>
                  <a:gd name="T61" fmla="*/ 4 h 66"/>
                  <a:gd name="T62" fmla="*/ 26 w 46"/>
                  <a:gd name="T63" fmla="*/ 6 h 66"/>
                  <a:gd name="T64" fmla="*/ 21 w 46"/>
                  <a:gd name="T65" fmla="*/ 3 h 66"/>
                  <a:gd name="T66" fmla="*/ 24 w 46"/>
                  <a:gd name="T67" fmla="*/ 3 h 66"/>
                  <a:gd name="T68" fmla="*/ 20 w 46"/>
                  <a:gd name="T69" fmla="*/ 1 h 66"/>
                  <a:gd name="T70" fmla="*/ 21 w 46"/>
                  <a:gd name="T71" fmla="*/ 0 h 66"/>
                  <a:gd name="T72" fmla="*/ 29 w 46"/>
                  <a:gd name="T73" fmla="*/ 4 h 66"/>
                  <a:gd name="T74" fmla="*/ 24 w 46"/>
                  <a:gd name="T75" fmla="*/ 0 h 66"/>
                  <a:gd name="T76" fmla="*/ 35 w 46"/>
                  <a:gd name="T77" fmla="*/ 2 h 66"/>
                  <a:gd name="T78" fmla="*/ 37 w 46"/>
                  <a:gd name="T79" fmla="*/ 2 h 66"/>
                  <a:gd name="T80" fmla="*/ 37 w 46"/>
                  <a:gd name="T81" fmla="*/ 0 h 66"/>
                  <a:gd name="T82" fmla="*/ 42 w 46"/>
                  <a:gd name="T83" fmla="*/ 3 h 66"/>
                  <a:gd name="T84" fmla="*/ 37 w 46"/>
                  <a:gd name="T85" fmla="*/ 3 h 66"/>
                  <a:gd name="T86" fmla="*/ 43 w 46"/>
                  <a:gd name="T87" fmla="*/ 8 h 66"/>
                  <a:gd name="T88" fmla="*/ 45 w 46"/>
                  <a:gd name="T89" fmla="*/ 14 h 66"/>
                  <a:gd name="T90" fmla="*/ 45 w 46"/>
                  <a:gd name="T91" fmla="*/ 21 h 66"/>
                  <a:gd name="T92" fmla="*/ 44 w 46"/>
                  <a:gd name="T93" fmla="*/ 25 h 66"/>
                  <a:gd name="T94" fmla="*/ 44 w 46"/>
                  <a:gd name="T95" fmla="*/ 29 h 66"/>
                  <a:gd name="T96" fmla="*/ 39 w 46"/>
                  <a:gd name="T97" fmla="*/ 35 h 66"/>
                  <a:gd name="T98" fmla="*/ 34 w 46"/>
                  <a:gd name="T99" fmla="*/ 36 h 66"/>
                  <a:gd name="T100" fmla="*/ 30 w 46"/>
                  <a:gd name="T101" fmla="*/ 39 h 66"/>
                  <a:gd name="T102" fmla="*/ 27 w 46"/>
                  <a:gd name="T103" fmla="*/ 57 h 66"/>
                  <a:gd name="T104" fmla="*/ 24 w 46"/>
                  <a:gd name="T105" fmla="*/ 60 h 66"/>
                  <a:gd name="T106" fmla="*/ 5 w 46"/>
                  <a:gd name="T107" fmla="*/ 59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6" h="66">
                    <a:moveTo>
                      <a:pt x="5" y="59"/>
                    </a:moveTo>
                    <a:cubicBezTo>
                      <a:pt x="0" y="53"/>
                      <a:pt x="6" y="57"/>
                      <a:pt x="4" y="53"/>
                    </a:cubicBezTo>
                    <a:cubicBezTo>
                      <a:pt x="4" y="53"/>
                      <a:pt x="7" y="56"/>
                      <a:pt x="6" y="55"/>
                    </a:cubicBezTo>
                    <a:cubicBezTo>
                      <a:pt x="3" y="51"/>
                      <a:pt x="6" y="52"/>
                      <a:pt x="10" y="54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1" y="56"/>
                      <a:pt x="9" y="53"/>
                      <a:pt x="9" y="53"/>
                    </a:cubicBezTo>
                    <a:cubicBezTo>
                      <a:pt x="10" y="54"/>
                      <a:pt x="10" y="54"/>
                      <a:pt x="11" y="54"/>
                    </a:cubicBezTo>
                    <a:cubicBezTo>
                      <a:pt x="9" y="53"/>
                      <a:pt x="10" y="53"/>
                      <a:pt x="9" y="52"/>
                    </a:cubicBezTo>
                    <a:cubicBezTo>
                      <a:pt x="10" y="53"/>
                      <a:pt x="11" y="54"/>
                      <a:pt x="12" y="55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6" y="49"/>
                      <a:pt x="11" y="52"/>
                      <a:pt x="9" y="50"/>
                    </a:cubicBezTo>
                    <a:cubicBezTo>
                      <a:pt x="9" y="50"/>
                      <a:pt x="10" y="51"/>
                      <a:pt x="10" y="51"/>
                    </a:cubicBezTo>
                    <a:cubicBezTo>
                      <a:pt x="8" y="48"/>
                      <a:pt x="9" y="48"/>
                      <a:pt x="9" y="46"/>
                    </a:cubicBezTo>
                    <a:cubicBezTo>
                      <a:pt x="9" y="47"/>
                      <a:pt x="10" y="48"/>
                      <a:pt x="11" y="49"/>
                    </a:cubicBezTo>
                    <a:cubicBezTo>
                      <a:pt x="9" y="47"/>
                      <a:pt x="9" y="46"/>
                      <a:pt x="9" y="46"/>
                    </a:cubicBezTo>
                    <a:cubicBezTo>
                      <a:pt x="11" y="48"/>
                      <a:pt x="7" y="44"/>
                      <a:pt x="8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3"/>
                      <a:pt x="10" y="46"/>
                      <a:pt x="8" y="44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6" y="42"/>
                      <a:pt x="11" y="46"/>
                      <a:pt x="10" y="45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3"/>
                      <a:pt x="10" y="45"/>
                      <a:pt x="10" y="44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9" y="44"/>
                      <a:pt x="11" y="45"/>
                      <a:pt x="9" y="43"/>
                    </a:cubicBezTo>
                    <a:cubicBezTo>
                      <a:pt x="11" y="44"/>
                      <a:pt x="9" y="44"/>
                      <a:pt x="12" y="46"/>
                    </a:cubicBezTo>
                    <a:cubicBezTo>
                      <a:pt x="11" y="43"/>
                      <a:pt x="12" y="43"/>
                      <a:pt x="12" y="42"/>
                    </a:cubicBezTo>
                    <a:cubicBezTo>
                      <a:pt x="13" y="43"/>
                      <a:pt x="14" y="43"/>
                      <a:pt x="15" y="43"/>
                    </a:cubicBezTo>
                    <a:cubicBezTo>
                      <a:pt x="14" y="43"/>
                      <a:pt x="14" y="43"/>
                      <a:pt x="13" y="42"/>
                    </a:cubicBezTo>
                    <a:cubicBezTo>
                      <a:pt x="13" y="42"/>
                      <a:pt x="14" y="43"/>
                      <a:pt x="15" y="43"/>
                    </a:cubicBezTo>
                    <a:cubicBezTo>
                      <a:pt x="16" y="43"/>
                      <a:pt x="12" y="40"/>
                      <a:pt x="13" y="41"/>
                    </a:cubicBezTo>
                    <a:cubicBezTo>
                      <a:pt x="14" y="42"/>
                      <a:pt x="15" y="42"/>
                      <a:pt x="16" y="43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4" y="41"/>
                      <a:pt x="14" y="41"/>
                      <a:pt x="15" y="42"/>
                    </a:cubicBezTo>
                    <a:cubicBezTo>
                      <a:pt x="13" y="40"/>
                      <a:pt x="16" y="42"/>
                      <a:pt x="15" y="41"/>
                    </a:cubicBezTo>
                    <a:cubicBezTo>
                      <a:pt x="16" y="42"/>
                      <a:pt x="16" y="42"/>
                      <a:pt x="16" y="42"/>
                    </a:cubicBezTo>
                    <a:cubicBezTo>
                      <a:pt x="18" y="43"/>
                      <a:pt x="13" y="40"/>
                      <a:pt x="14" y="40"/>
                    </a:cubicBezTo>
                    <a:cubicBezTo>
                      <a:pt x="15" y="40"/>
                      <a:pt x="15" y="41"/>
                      <a:pt x="16" y="41"/>
                    </a:cubicBezTo>
                    <a:cubicBezTo>
                      <a:pt x="14" y="39"/>
                      <a:pt x="15" y="39"/>
                      <a:pt x="14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4" y="39"/>
                      <a:pt x="15" y="39"/>
                      <a:pt x="14" y="38"/>
                    </a:cubicBezTo>
                    <a:cubicBezTo>
                      <a:pt x="15" y="38"/>
                      <a:pt x="18" y="40"/>
                      <a:pt x="17" y="40"/>
                    </a:cubicBezTo>
                    <a:cubicBezTo>
                      <a:pt x="15" y="38"/>
                      <a:pt x="17" y="39"/>
                      <a:pt x="13" y="36"/>
                    </a:cubicBezTo>
                    <a:cubicBezTo>
                      <a:pt x="14" y="36"/>
                      <a:pt x="15" y="37"/>
                      <a:pt x="14" y="36"/>
                    </a:cubicBezTo>
                    <a:cubicBezTo>
                      <a:pt x="15" y="37"/>
                      <a:pt x="18" y="39"/>
                      <a:pt x="18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1" y="41"/>
                      <a:pt x="19" y="40"/>
                      <a:pt x="21" y="41"/>
                    </a:cubicBezTo>
                    <a:cubicBezTo>
                      <a:pt x="21" y="41"/>
                      <a:pt x="20" y="40"/>
                      <a:pt x="20" y="40"/>
                    </a:cubicBezTo>
                    <a:cubicBezTo>
                      <a:pt x="19" y="38"/>
                      <a:pt x="16" y="36"/>
                      <a:pt x="16" y="35"/>
                    </a:cubicBezTo>
                    <a:cubicBezTo>
                      <a:pt x="17" y="36"/>
                      <a:pt x="19" y="38"/>
                      <a:pt x="19" y="38"/>
                    </a:cubicBezTo>
                    <a:cubicBezTo>
                      <a:pt x="14" y="34"/>
                      <a:pt x="14" y="34"/>
                      <a:pt x="14" y="34"/>
                    </a:cubicBezTo>
                    <a:cubicBezTo>
                      <a:pt x="14" y="34"/>
                      <a:pt x="16" y="35"/>
                      <a:pt x="16" y="35"/>
                    </a:cubicBezTo>
                    <a:cubicBezTo>
                      <a:pt x="15" y="34"/>
                      <a:pt x="14" y="34"/>
                      <a:pt x="14" y="33"/>
                    </a:cubicBezTo>
                    <a:cubicBezTo>
                      <a:pt x="14" y="33"/>
                      <a:pt x="13" y="32"/>
                      <a:pt x="16" y="34"/>
                    </a:cubicBezTo>
                    <a:cubicBezTo>
                      <a:pt x="17" y="35"/>
                      <a:pt x="17" y="35"/>
                      <a:pt x="18" y="36"/>
                    </a:cubicBezTo>
                    <a:cubicBezTo>
                      <a:pt x="18" y="35"/>
                      <a:pt x="17" y="35"/>
                      <a:pt x="17" y="35"/>
                    </a:cubicBezTo>
                    <a:cubicBezTo>
                      <a:pt x="17" y="35"/>
                      <a:pt x="17" y="35"/>
                      <a:pt x="17" y="35"/>
                    </a:cubicBezTo>
                    <a:cubicBezTo>
                      <a:pt x="18" y="35"/>
                      <a:pt x="16" y="34"/>
                      <a:pt x="15" y="33"/>
                    </a:cubicBezTo>
                    <a:cubicBezTo>
                      <a:pt x="15" y="33"/>
                      <a:pt x="16" y="34"/>
                      <a:pt x="16" y="33"/>
                    </a:cubicBezTo>
                    <a:cubicBezTo>
                      <a:pt x="14" y="32"/>
                      <a:pt x="14" y="32"/>
                      <a:pt x="14" y="31"/>
                    </a:cubicBezTo>
                    <a:cubicBezTo>
                      <a:pt x="14" y="32"/>
                      <a:pt x="15" y="32"/>
                      <a:pt x="16" y="33"/>
                    </a:cubicBezTo>
                    <a:cubicBezTo>
                      <a:pt x="14" y="31"/>
                      <a:pt x="13" y="30"/>
                      <a:pt x="12" y="30"/>
                    </a:cubicBezTo>
                    <a:cubicBezTo>
                      <a:pt x="11" y="29"/>
                      <a:pt x="15" y="31"/>
                      <a:pt x="14" y="31"/>
                    </a:cubicBezTo>
                    <a:cubicBezTo>
                      <a:pt x="16" y="32"/>
                      <a:pt x="12" y="28"/>
                      <a:pt x="15" y="30"/>
                    </a:cubicBezTo>
                    <a:cubicBezTo>
                      <a:pt x="15" y="30"/>
                      <a:pt x="13" y="29"/>
                      <a:pt x="13" y="29"/>
                    </a:cubicBezTo>
                    <a:cubicBezTo>
                      <a:pt x="13" y="29"/>
                      <a:pt x="15" y="30"/>
                      <a:pt x="15" y="30"/>
                    </a:cubicBezTo>
                    <a:cubicBezTo>
                      <a:pt x="16" y="31"/>
                      <a:pt x="14" y="29"/>
                      <a:pt x="14" y="29"/>
                    </a:cubicBezTo>
                    <a:cubicBezTo>
                      <a:pt x="13" y="28"/>
                      <a:pt x="15" y="29"/>
                      <a:pt x="15" y="30"/>
                    </a:cubicBezTo>
                    <a:cubicBezTo>
                      <a:pt x="14" y="29"/>
                      <a:pt x="13" y="27"/>
                      <a:pt x="14" y="28"/>
                    </a:cubicBezTo>
                    <a:cubicBezTo>
                      <a:pt x="14" y="27"/>
                      <a:pt x="12" y="26"/>
                      <a:pt x="12" y="26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5" y="28"/>
                      <a:pt x="14" y="27"/>
                      <a:pt x="15" y="28"/>
                    </a:cubicBezTo>
                    <a:cubicBezTo>
                      <a:pt x="13" y="26"/>
                      <a:pt x="17" y="29"/>
                      <a:pt x="15" y="28"/>
                    </a:cubicBezTo>
                    <a:cubicBezTo>
                      <a:pt x="17" y="29"/>
                      <a:pt x="13" y="26"/>
                      <a:pt x="15" y="28"/>
                    </a:cubicBezTo>
                    <a:cubicBezTo>
                      <a:pt x="15" y="27"/>
                      <a:pt x="13" y="26"/>
                      <a:pt x="15" y="27"/>
                    </a:cubicBezTo>
                    <a:cubicBezTo>
                      <a:pt x="15" y="27"/>
                      <a:pt x="17" y="29"/>
                      <a:pt x="17" y="29"/>
                    </a:cubicBezTo>
                    <a:cubicBezTo>
                      <a:pt x="17" y="28"/>
                      <a:pt x="16" y="28"/>
                      <a:pt x="16" y="27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3" y="26"/>
                      <a:pt x="16" y="27"/>
                      <a:pt x="14" y="25"/>
                    </a:cubicBezTo>
                    <a:cubicBezTo>
                      <a:pt x="15" y="26"/>
                      <a:pt x="13" y="25"/>
                      <a:pt x="16" y="27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6" y="26"/>
                      <a:pt x="15" y="26"/>
                    </a:cubicBezTo>
                    <a:cubicBezTo>
                      <a:pt x="15" y="26"/>
                      <a:pt x="15" y="26"/>
                      <a:pt x="16" y="26"/>
                    </a:cubicBezTo>
                    <a:cubicBezTo>
                      <a:pt x="12" y="24"/>
                      <a:pt x="16" y="26"/>
                      <a:pt x="14" y="24"/>
                    </a:cubicBezTo>
                    <a:cubicBezTo>
                      <a:pt x="15" y="25"/>
                      <a:pt x="14" y="24"/>
                      <a:pt x="16" y="25"/>
                    </a:cubicBezTo>
                    <a:cubicBezTo>
                      <a:pt x="15" y="24"/>
                      <a:pt x="14" y="23"/>
                      <a:pt x="15" y="24"/>
                    </a:cubicBezTo>
                    <a:cubicBezTo>
                      <a:pt x="15" y="24"/>
                      <a:pt x="15" y="24"/>
                      <a:pt x="16" y="25"/>
                    </a:cubicBezTo>
                    <a:cubicBezTo>
                      <a:pt x="17" y="25"/>
                      <a:pt x="16" y="25"/>
                      <a:pt x="16" y="24"/>
                    </a:cubicBezTo>
                    <a:cubicBezTo>
                      <a:pt x="16" y="25"/>
                      <a:pt x="18" y="25"/>
                      <a:pt x="19" y="26"/>
                    </a:cubicBezTo>
                    <a:cubicBezTo>
                      <a:pt x="18" y="25"/>
                      <a:pt x="16" y="24"/>
                      <a:pt x="15" y="23"/>
                    </a:cubicBezTo>
                    <a:cubicBezTo>
                      <a:pt x="19" y="25"/>
                      <a:pt x="13" y="21"/>
                      <a:pt x="17" y="23"/>
                    </a:cubicBezTo>
                    <a:cubicBezTo>
                      <a:pt x="17" y="24"/>
                      <a:pt x="18" y="25"/>
                      <a:pt x="19" y="25"/>
                    </a:cubicBezTo>
                    <a:cubicBezTo>
                      <a:pt x="23" y="27"/>
                      <a:pt x="17" y="23"/>
                      <a:pt x="19" y="24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7" y="23"/>
                      <a:pt x="14" y="21"/>
                      <a:pt x="17" y="23"/>
                    </a:cubicBezTo>
                    <a:cubicBezTo>
                      <a:pt x="16" y="22"/>
                      <a:pt x="18" y="23"/>
                      <a:pt x="15" y="21"/>
                    </a:cubicBezTo>
                    <a:cubicBezTo>
                      <a:pt x="18" y="22"/>
                      <a:pt x="14" y="20"/>
                      <a:pt x="20" y="22"/>
                    </a:cubicBezTo>
                    <a:cubicBezTo>
                      <a:pt x="19" y="22"/>
                      <a:pt x="20" y="22"/>
                      <a:pt x="18" y="21"/>
                    </a:cubicBezTo>
                    <a:cubicBezTo>
                      <a:pt x="17" y="21"/>
                      <a:pt x="19" y="22"/>
                      <a:pt x="18" y="22"/>
                    </a:cubicBezTo>
                    <a:cubicBezTo>
                      <a:pt x="18" y="21"/>
                      <a:pt x="17" y="21"/>
                      <a:pt x="17" y="21"/>
                    </a:cubicBezTo>
                    <a:cubicBezTo>
                      <a:pt x="18" y="21"/>
                      <a:pt x="18" y="21"/>
                      <a:pt x="20" y="23"/>
                    </a:cubicBezTo>
                    <a:cubicBezTo>
                      <a:pt x="22" y="23"/>
                      <a:pt x="16" y="19"/>
                      <a:pt x="17" y="20"/>
                    </a:cubicBezTo>
                    <a:cubicBezTo>
                      <a:pt x="18" y="21"/>
                      <a:pt x="19" y="21"/>
                      <a:pt x="18" y="21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9" y="21"/>
                      <a:pt x="21" y="22"/>
                    </a:cubicBezTo>
                    <a:cubicBezTo>
                      <a:pt x="21" y="22"/>
                      <a:pt x="21" y="21"/>
                      <a:pt x="20" y="21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0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2" y="22"/>
                      <a:pt x="22" y="21"/>
                      <a:pt x="21" y="21"/>
                    </a:cubicBezTo>
                    <a:cubicBezTo>
                      <a:pt x="20" y="20"/>
                      <a:pt x="20" y="20"/>
                      <a:pt x="19" y="20"/>
                    </a:cubicBezTo>
                    <a:cubicBezTo>
                      <a:pt x="18" y="19"/>
                      <a:pt x="19" y="19"/>
                      <a:pt x="18" y="19"/>
                    </a:cubicBezTo>
                    <a:cubicBezTo>
                      <a:pt x="19" y="20"/>
                      <a:pt x="19" y="19"/>
                      <a:pt x="19" y="19"/>
                    </a:cubicBezTo>
                    <a:cubicBezTo>
                      <a:pt x="20" y="20"/>
                      <a:pt x="18" y="18"/>
                      <a:pt x="18" y="18"/>
                    </a:cubicBezTo>
                    <a:cubicBezTo>
                      <a:pt x="19" y="19"/>
                      <a:pt x="18" y="18"/>
                      <a:pt x="19" y="19"/>
                    </a:cubicBezTo>
                    <a:cubicBezTo>
                      <a:pt x="20" y="19"/>
                      <a:pt x="18" y="19"/>
                      <a:pt x="19" y="19"/>
                    </a:cubicBezTo>
                    <a:cubicBezTo>
                      <a:pt x="20" y="20"/>
                      <a:pt x="22" y="21"/>
                      <a:pt x="21" y="20"/>
                    </a:cubicBezTo>
                    <a:cubicBezTo>
                      <a:pt x="20" y="19"/>
                      <a:pt x="17" y="17"/>
                      <a:pt x="18" y="18"/>
                    </a:cubicBezTo>
                    <a:cubicBezTo>
                      <a:pt x="18" y="18"/>
                      <a:pt x="19" y="19"/>
                      <a:pt x="20" y="19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18" y="18"/>
                      <a:pt x="20" y="18"/>
                      <a:pt x="18" y="17"/>
                    </a:cubicBezTo>
                    <a:cubicBezTo>
                      <a:pt x="17" y="17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20" y="18"/>
                      <a:pt x="20" y="18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8" y="16"/>
                    </a:cubicBezTo>
                    <a:cubicBezTo>
                      <a:pt x="19" y="17"/>
                      <a:pt x="25" y="20"/>
                      <a:pt x="23" y="19"/>
                    </a:cubicBezTo>
                    <a:cubicBezTo>
                      <a:pt x="23" y="19"/>
                      <a:pt x="20" y="17"/>
                      <a:pt x="18" y="16"/>
                    </a:cubicBezTo>
                    <a:cubicBezTo>
                      <a:pt x="20" y="16"/>
                      <a:pt x="17" y="14"/>
                      <a:pt x="20" y="16"/>
                    </a:cubicBezTo>
                    <a:cubicBezTo>
                      <a:pt x="19" y="15"/>
                      <a:pt x="19" y="15"/>
                      <a:pt x="18" y="15"/>
                    </a:cubicBezTo>
                    <a:cubicBezTo>
                      <a:pt x="19" y="15"/>
                      <a:pt x="17" y="13"/>
                      <a:pt x="20" y="14"/>
                    </a:cubicBezTo>
                    <a:cubicBezTo>
                      <a:pt x="21" y="15"/>
                      <a:pt x="22" y="15"/>
                      <a:pt x="23" y="16"/>
                    </a:cubicBezTo>
                    <a:cubicBezTo>
                      <a:pt x="22" y="15"/>
                      <a:pt x="25" y="17"/>
                      <a:pt x="22" y="15"/>
                    </a:cubicBezTo>
                    <a:cubicBezTo>
                      <a:pt x="21" y="14"/>
                      <a:pt x="20" y="14"/>
                      <a:pt x="19" y="14"/>
                    </a:cubicBezTo>
                    <a:cubicBezTo>
                      <a:pt x="18" y="13"/>
                      <a:pt x="18" y="13"/>
                      <a:pt x="20" y="13"/>
                    </a:cubicBezTo>
                    <a:cubicBezTo>
                      <a:pt x="19" y="13"/>
                      <a:pt x="19" y="13"/>
                      <a:pt x="18" y="12"/>
                    </a:cubicBezTo>
                    <a:cubicBezTo>
                      <a:pt x="21" y="14"/>
                      <a:pt x="21" y="14"/>
                      <a:pt x="21" y="13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0" y="13"/>
                      <a:pt x="17" y="11"/>
                      <a:pt x="19" y="12"/>
                    </a:cubicBezTo>
                    <a:cubicBezTo>
                      <a:pt x="20" y="12"/>
                      <a:pt x="20" y="13"/>
                      <a:pt x="21" y="13"/>
                    </a:cubicBezTo>
                    <a:cubicBezTo>
                      <a:pt x="19" y="12"/>
                      <a:pt x="17" y="11"/>
                      <a:pt x="19" y="11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1" y="12"/>
                      <a:pt x="20" y="11"/>
                      <a:pt x="19" y="11"/>
                    </a:cubicBezTo>
                    <a:cubicBezTo>
                      <a:pt x="20" y="11"/>
                      <a:pt x="21" y="11"/>
                      <a:pt x="23" y="12"/>
                    </a:cubicBezTo>
                    <a:cubicBezTo>
                      <a:pt x="18" y="9"/>
                      <a:pt x="18" y="9"/>
                      <a:pt x="19" y="8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1" y="9"/>
                      <a:pt x="18" y="8"/>
                      <a:pt x="19" y="8"/>
                    </a:cubicBezTo>
                    <a:cubicBezTo>
                      <a:pt x="20" y="9"/>
                      <a:pt x="21" y="9"/>
                      <a:pt x="23" y="10"/>
                    </a:cubicBezTo>
                    <a:cubicBezTo>
                      <a:pt x="24" y="11"/>
                      <a:pt x="21" y="9"/>
                      <a:pt x="20" y="9"/>
                    </a:cubicBezTo>
                    <a:cubicBezTo>
                      <a:pt x="19" y="8"/>
                      <a:pt x="21" y="9"/>
                      <a:pt x="19" y="8"/>
                    </a:cubicBezTo>
                    <a:cubicBezTo>
                      <a:pt x="19" y="8"/>
                      <a:pt x="20" y="8"/>
                      <a:pt x="18" y="7"/>
                    </a:cubicBezTo>
                    <a:cubicBezTo>
                      <a:pt x="19" y="8"/>
                      <a:pt x="21" y="9"/>
                      <a:pt x="22" y="9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4" y="10"/>
                      <a:pt x="26" y="11"/>
                      <a:pt x="29" y="13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32" y="14"/>
                      <a:pt x="32" y="14"/>
                      <a:pt x="33" y="14"/>
                    </a:cubicBezTo>
                    <a:cubicBezTo>
                      <a:pt x="32" y="14"/>
                      <a:pt x="28" y="12"/>
                      <a:pt x="27" y="11"/>
                    </a:cubicBezTo>
                    <a:cubicBezTo>
                      <a:pt x="26" y="11"/>
                      <a:pt x="21" y="8"/>
                      <a:pt x="21" y="8"/>
                    </a:cubicBezTo>
                    <a:cubicBezTo>
                      <a:pt x="23" y="9"/>
                      <a:pt x="22" y="9"/>
                      <a:pt x="24" y="10"/>
                    </a:cubicBezTo>
                    <a:cubicBezTo>
                      <a:pt x="26" y="10"/>
                      <a:pt x="23" y="9"/>
                      <a:pt x="23" y="9"/>
                    </a:cubicBezTo>
                    <a:cubicBezTo>
                      <a:pt x="22" y="9"/>
                      <a:pt x="20" y="7"/>
                      <a:pt x="20" y="7"/>
                    </a:cubicBezTo>
                    <a:cubicBezTo>
                      <a:pt x="21" y="7"/>
                      <a:pt x="22" y="8"/>
                      <a:pt x="22" y="8"/>
                    </a:cubicBezTo>
                    <a:cubicBezTo>
                      <a:pt x="21" y="7"/>
                      <a:pt x="20" y="7"/>
                      <a:pt x="19" y="6"/>
                    </a:cubicBezTo>
                    <a:cubicBezTo>
                      <a:pt x="16" y="5"/>
                      <a:pt x="20" y="7"/>
                      <a:pt x="17" y="5"/>
                    </a:cubicBezTo>
                    <a:cubicBezTo>
                      <a:pt x="20" y="6"/>
                      <a:pt x="22" y="8"/>
                      <a:pt x="24" y="8"/>
                    </a:cubicBezTo>
                    <a:cubicBezTo>
                      <a:pt x="22" y="7"/>
                      <a:pt x="21" y="7"/>
                      <a:pt x="18" y="5"/>
                    </a:cubicBezTo>
                    <a:cubicBezTo>
                      <a:pt x="18" y="6"/>
                      <a:pt x="20" y="6"/>
                      <a:pt x="21" y="7"/>
                    </a:cubicBezTo>
                    <a:cubicBezTo>
                      <a:pt x="23" y="8"/>
                      <a:pt x="17" y="5"/>
                      <a:pt x="22" y="7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1" y="6"/>
                      <a:pt x="22" y="7"/>
                    </a:cubicBezTo>
                    <a:cubicBezTo>
                      <a:pt x="22" y="7"/>
                      <a:pt x="19" y="5"/>
                      <a:pt x="23" y="7"/>
                    </a:cubicBezTo>
                    <a:cubicBezTo>
                      <a:pt x="22" y="6"/>
                      <a:pt x="23" y="6"/>
                      <a:pt x="20" y="5"/>
                    </a:cubicBezTo>
                    <a:cubicBezTo>
                      <a:pt x="19" y="5"/>
                      <a:pt x="22" y="6"/>
                      <a:pt x="19" y="5"/>
                    </a:cubicBezTo>
                    <a:cubicBezTo>
                      <a:pt x="21" y="6"/>
                      <a:pt x="18" y="5"/>
                      <a:pt x="17" y="4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8" y="4"/>
                      <a:pt x="19" y="4"/>
                      <a:pt x="17" y="4"/>
                    </a:cubicBezTo>
                    <a:cubicBezTo>
                      <a:pt x="18" y="4"/>
                      <a:pt x="19" y="4"/>
                      <a:pt x="19" y="5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3"/>
                      <a:pt x="21" y="5"/>
                      <a:pt x="20" y="5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1" y="5"/>
                      <a:pt x="23" y="6"/>
                      <a:pt x="23" y="6"/>
                    </a:cubicBezTo>
                    <a:cubicBezTo>
                      <a:pt x="21" y="5"/>
                      <a:pt x="19" y="4"/>
                      <a:pt x="17" y="3"/>
                    </a:cubicBezTo>
                    <a:cubicBezTo>
                      <a:pt x="17" y="3"/>
                      <a:pt x="19" y="4"/>
                      <a:pt x="18" y="3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5"/>
                      <a:pt x="23" y="5"/>
                      <a:pt x="23" y="5"/>
                    </a:cubicBezTo>
                    <a:cubicBezTo>
                      <a:pt x="22" y="5"/>
                      <a:pt x="20" y="4"/>
                      <a:pt x="19" y="3"/>
                    </a:cubicBezTo>
                    <a:cubicBezTo>
                      <a:pt x="19" y="3"/>
                      <a:pt x="20" y="4"/>
                      <a:pt x="21" y="4"/>
                    </a:cubicBezTo>
                    <a:cubicBezTo>
                      <a:pt x="21" y="4"/>
                      <a:pt x="19" y="3"/>
                      <a:pt x="18" y="3"/>
                    </a:cubicBezTo>
                    <a:cubicBezTo>
                      <a:pt x="19" y="3"/>
                      <a:pt x="21" y="4"/>
                      <a:pt x="23" y="4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8" y="7"/>
                      <a:pt x="28" y="7"/>
                      <a:pt x="30" y="8"/>
                    </a:cubicBezTo>
                    <a:cubicBezTo>
                      <a:pt x="31" y="8"/>
                      <a:pt x="30" y="7"/>
                      <a:pt x="29" y="7"/>
                    </a:cubicBezTo>
                    <a:cubicBezTo>
                      <a:pt x="25" y="6"/>
                      <a:pt x="24" y="4"/>
                      <a:pt x="20" y="3"/>
                    </a:cubicBezTo>
                    <a:cubicBezTo>
                      <a:pt x="19" y="2"/>
                      <a:pt x="29" y="7"/>
                      <a:pt x="24" y="4"/>
                    </a:cubicBezTo>
                    <a:cubicBezTo>
                      <a:pt x="23" y="3"/>
                      <a:pt x="20" y="2"/>
                      <a:pt x="21" y="3"/>
                    </a:cubicBezTo>
                    <a:cubicBezTo>
                      <a:pt x="21" y="3"/>
                      <a:pt x="17" y="1"/>
                      <a:pt x="19" y="1"/>
                    </a:cubicBezTo>
                    <a:cubicBezTo>
                      <a:pt x="20" y="2"/>
                      <a:pt x="23" y="3"/>
                      <a:pt x="25" y="4"/>
                    </a:cubicBezTo>
                    <a:cubicBezTo>
                      <a:pt x="23" y="4"/>
                      <a:pt x="24" y="4"/>
                      <a:pt x="24" y="4"/>
                    </a:cubicBezTo>
                    <a:cubicBezTo>
                      <a:pt x="26" y="5"/>
                      <a:pt x="28" y="6"/>
                      <a:pt x="28" y="5"/>
                    </a:cubicBezTo>
                    <a:cubicBezTo>
                      <a:pt x="28" y="5"/>
                      <a:pt x="28" y="5"/>
                      <a:pt x="26" y="4"/>
                    </a:cubicBezTo>
                    <a:cubicBezTo>
                      <a:pt x="23" y="3"/>
                      <a:pt x="26" y="4"/>
                      <a:pt x="24" y="3"/>
                    </a:cubicBezTo>
                    <a:cubicBezTo>
                      <a:pt x="23" y="3"/>
                      <a:pt x="26" y="4"/>
                      <a:pt x="22" y="3"/>
                    </a:cubicBezTo>
                    <a:cubicBezTo>
                      <a:pt x="23" y="3"/>
                      <a:pt x="20" y="2"/>
                      <a:pt x="19" y="1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1" y="2"/>
                      <a:pt x="17" y="0"/>
                      <a:pt x="17" y="0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3" y="2"/>
                      <a:pt x="19" y="1"/>
                      <a:pt x="23" y="3"/>
                    </a:cubicBezTo>
                    <a:cubicBezTo>
                      <a:pt x="23" y="3"/>
                      <a:pt x="21" y="2"/>
                      <a:pt x="22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9" y="5"/>
                      <a:pt x="26" y="3"/>
                    </a:cubicBezTo>
                    <a:cubicBezTo>
                      <a:pt x="25" y="2"/>
                      <a:pt x="24" y="2"/>
                      <a:pt x="23" y="2"/>
                    </a:cubicBezTo>
                    <a:cubicBezTo>
                      <a:pt x="22" y="1"/>
                      <a:pt x="21" y="1"/>
                      <a:pt x="21" y="0"/>
                    </a:cubicBezTo>
                    <a:cubicBezTo>
                      <a:pt x="24" y="2"/>
                      <a:pt x="21" y="0"/>
                      <a:pt x="24" y="2"/>
                    </a:cubicBezTo>
                    <a:cubicBezTo>
                      <a:pt x="22" y="1"/>
                      <a:pt x="22" y="1"/>
                      <a:pt x="25" y="3"/>
                    </a:cubicBezTo>
                    <a:cubicBezTo>
                      <a:pt x="29" y="4"/>
                      <a:pt x="25" y="3"/>
                      <a:pt x="28" y="4"/>
                    </a:cubicBezTo>
                    <a:cubicBezTo>
                      <a:pt x="28" y="4"/>
                      <a:pt x="32" y="5"/>
                      <a:pt x="34" y="6"/>
                    </a:cubicBezTo>
                    <a:cubicBezTo>
                      <a:pt x="34" y="6"/>
                      <a:pt x="33" y="6"/>
                      <a:pt x="33" y="6"/>
                    </a:cubicBezTo>
                    <a:cubicBezTo>
                      <a:pt x="31" y="5"/>
                      <a:pt x="31" y="5"/>
                      <a:pt x="29" y="4"/>
                    </a:cubicBezTo>
                    <a:cubicBezTo>
                      <a:pt x="29" y="4"/>
                      <a:pt x="28" y="3"/>
                      <a:pt x="26" y="2"/>
                    </a:cubicBezTo>
                    <a:cubicBezTo>
                      <a:pt x="27" y="3"/>
                      <a:pt x="29" y="4"/>
                      <a:pt x="29" y="4"/>
                    </a:cubicBezTo>
                    <a:cubicBezTo>
                      <a:pt x="29" y="3"/>
                      <a:pt x="29" y="3"/>
                      <a:pt x="30" y="3"/>
                    </a:cubicBezTo>
                    <a:cubicBezTo>
                      <a:pt x="27" y="2"/>
                      <a:pt x="29" y="2"/>
                      <a:pt x="26" y="1"/>
                    </a:cubicBezTo>
                    <a:cubicBezTo>
                      <a:pt x="26" y="1"/>
                      <a:pt x="23" y="0"/>
                      <a:pt x="22" y="0"/>
                    </a:cubicBezTo>
                    <a:cubicBezTo>
                      <a:pt x="22" y="0"/>
                      <a:pt x="23" y="0"/>
                      <a:pt x="24" y="0"/>
                    </a:cubicBezTo>
                    <a:cubicBezTo>
                      <a:pt x="22" y="0"/>
                      <a:pt x="27" y="1"/>
                      <a:pt x="24" y="0"/>
                    </a:cubicBezTo>
                    <a:cubicBezTo>
                      <a:pt x="25" y="1"/>
                      <a:pt x="28" y="2"/>
                      <a:pt x="31" y="3"/>
                    </a:cubicBezTo>
                    <a:cubicBezTo>
                      <a:pt x="29" y="2"/>
                      <a:pt x="33" y="4"/>
                      <a:pt x="33" y="4"/>
                    </a:cubicBezTo>
                    <a:cubicBezTo>
                      <a:pt x="31" y="3"/>
                      <a:pt x="30" y="2"/>
                      <a:pt x="30" y="2"/>
                    </a:cubicBezTo>
                    <a:cubicBezTo>
                      <a:pt x="33" y="2"/>
                      <a:pt x="30" y="1"/>
                      <a:pt x="30" y="1"/>
                    </a:cubicBezTo>
                    <a:cubicBezTo>
                      <a:pt x="32" y="1"/>
                      <a:pt x="35" y="2"/>
                      <a:pt x="35" y="2"/>
                    </a:cubicBezTo>
                    <a:cubicBezTo>
                      <a:pt x="35" y="2"/>
                      <a:pt x="32" y="1"/>
                      <a:pt x="33" y="1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3" y="1"/>
                      <a:pt x="36" y="2"/>
                      <a:pt x="32" y="0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1"/>
                      <a:pt x="34" y="1"/>
                    </a:cubicBezTo>
                    <a:cubicBezTo>
                      <a:pt x="35" y="2"/>
                      <a:pt x="37" y="2"/>
                      <a:pt x="37" y="2"/>
                    </a:cubicBezTo>
                    <a:cubicBezTo>
                      <a:pt x="40" y="3"/>
                      <a:pt x="37" y="2"/>
                      <a:pt x="37" y="2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33" y="0"/>
                      <a:pt x="35" y="1"/>
                      <a:pt x="35" y="0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8" y="1"/>
                      <a:pt x="39" y="1"/>
                      <a:pt x="37" y="0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2"/>
                      <a:pt x="40" y="2"/>
                      <a:pt x="38" y="1"/>
                    </a:cubicBezTo>
                    <a:cubicBezTo>
                      <a:pt x="36" y="1"/>
                      <a:pt x="36" y="1"/>
                      <a:pt x="38" y="2"/>
                    </a:cubicBezTo>
                    <a:cubicBezTo>
                      <a:pt x="39" y="2"/>
                      <a:pt x="38" y="1"/>
                      <a:pt x="37" y="1"/>
                    </a:cubicBezTo>
                    <a:cubicBezTo>
                      <a:pt x="40" y="2"/>
                      <a:pt x="40" y="2"/>
                      <a:pt x="42" y="3"/>
                    </a:cubicBezTo>
                    <a:cubicBezTo>
                      <a:pt x="42" y="3"/>
                      <a:pt x="43" y="3"/>
                      <a:pt x="42" y="3"/>
                    </a:cubicBezTo>
                    <a:cubicBezTo>
                      <a:pt x="43" y="3"/>
                      <a:pt x="43" y="3"/>
                      <a:pt x="43" y="4"/>
                    </a:cubicBezTo>
                    <a:cubicBezTo>
                      <a:pt x="42" y="3"/>
                      <a:pt x="41" y="3"/>
                      <a:pt x="41" y="3"/>
                    </a:cubicBezTo>
                    <a:cubicBezTo>
                      <a:pt x="43" y="4"/>
                      <a:pt x="44" y="4"/>
                      <a:pt x="43" y="4"/>
                    </a:cubicBezTo>
                    <a:cubicBezTo>
                      <a:pt x="40" y="3"/>
                      <a:pt x="45" y="5"/>
                      <a:pt x="44" y="5"/>
                    </a:cubicBezTo>
                    <a:cubicBezTo>
                      <a:pt x="41" y="4"/>
                      <a:pt x="40" y="3"/>
                      <a:pt x="39" y="3"/>
                    </a:cubicBezTo>
                    <a:cubicBezTo>
                      <a:pt x="37" y="3"/>
                      <a:pt x="39" y="3"/>
                      <a:pt x="37" y="3"/>
                    </a:cubicBezTo>
                    <a:cubicBezTo>
                      <a:pt x="39" y="3"/>
                      <a:pt x="42" y="4"/>
                      <a:pt x="43" y="5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2" y="5"/>
                      <a:pt x="45" y="6"/>
                      <a:pt x="44" y="6"/>
                    </a:cubicBezTo>
                    <a:cubicBezTo>
                      <a:pt x="43" y="6"/>
                      <a:pt x="43" y="7"/>
                      <a:pt x="42" y="7"/>
                    </a:cubicBezTo>
                    <a:cubicBezTo>
                      <a:pt x="41" y="6"/>
                      <a:pt x="41" y="6"/>
                      <a:pt x="41" y="6"/>
                    </a:cubicBezTo>
                    <a:cubicBezTo>
                      <a:pt x="44" y="8"/>
                      <a:pt x="42" y="7"/>
                      <a:pt x="43" y="8"/>
                    </a:cubicBezTo>
                    <a:cubicBezTo>
                      <a:pt x="42" y="8"/>
                      <a:pt x="45" y="10"/>
                      <a:pt x="42" y="9"/>
                    </a:cubicBezTo>
                    <a:cubicBezTo>
                      <a:pt x="43" y="10"/>
                      <a:pt x="44" y="11"/>
                      <a:pt x="43" y="12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2" y="11"/>
                      <a:pt x="39" y="10"/>
                      <a:pt x="39" y="10"/>
                    </a:cubicBezTo>
                    <a:cubicBezTo>
                      <a:pt x="41" y="11"/>
                      <a:pt x="42" y="12"/>
                      <a:pt x="43" y="12"/>
                    </a:cubicBezTo>
                    <a:cubicBezTo>
                      <a:pt x="41" y="12"/>
                      <a:pt x="43" y="13"/>
                      <a:pt x="45" y="14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6" y="15"/>
                      <a:pt x="43" y="14"/>
                      <a:pt x="42" y="14"/>
                    </a:cubicBezTo>
                    <a:cubicBezTo>
                      <a:pt x="42" y="14"/>
                      <a:pt x="40" y="14"/>
                      <a:pt x="40" y="14"/>
                    </a:cubicBezTo>
                    <a:cubicBezTo>
                      <a:pt x="43" y="15"/>
                      <a:pt x="43" y="15"/>
                      <a:pt x="44" y="16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46" y="19"/>
                      <a:pt x="43" y="19"/>
                      <a:pt x="45" y="21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6" y="23"/>
                      <a:pt x="42" y="22"/>
                      <a:pt x="44" y="24"/>
                    </a:cubicBezTo>
                    <a:cubicBezTo>
                      <a:pt x="40" y="22"/>
                      <a:pt x="40" y="22"/>
                      <a:pt x="40" y="22"/>
                    </a:cubicBezTo>
                    <a:cubicBezTo>
                      <a:pt x="39" y="21"/>
                      <a:pt x="41" y="23"/>
                      <a:pt x="44" y="24"/>
                    </a:cubicBezTo>
                    <a:cubicBezTo>
                      <a:pt x="42" y="24"/>
                      <a:pt x="45" y="25"/>
                      <a:pt x="42" y="24"/>
                    </a:cubicBezTo>
                    <a:cubicBezTo>
                      <a:pt x="41" y="24"/>
                      <a:pt x="43" y="25"/>
                      <a:pt x="44" y="25"/>
                    </a:cubicBezTo>
                    <a:cubicBezTo>
                      <a:pt x="42" y="25"/>
                      <a:pt x="42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2" y="26"/>
                      <a:pt x="41" y="25"/>
                      <a:pt x="41" y="25"/>
                    </a:cubicBezTo>
                    <a:cubicBezTo>
                      <a:pt x="42" y="26"/>
                      <a:pt x="40" y="25"/>
                      <a:pt x="44" y="27"/>
                    </a:cubicBezTo>
                    <a:cubicBezTo>
                      <a:pt x="41" y="26"/>
                      <a:pt x="45" y="29"/>
                      <a:pt x="42" y="28"/>
                    </a:cubicBezTo>
                    <a:cubicBezTo>
                      <a:pt x="43" y="29"/>
                      <a:pt x="43" y="29"/>
                      <a:pt x="44" y="29"/>
                    </a:cubicBezTo>
                    <a:cubicBezTo>
                      <a:pt x="43" y="30"/>
                      <a:pt x="41" y="29"/>
                      <a:pt x="43" y="30"/>
                    </a:cubicBezTo>
                    <a:cubicBezTo>
                      <a:pt x="42" y="30"/>
                      <a:pt x="41" y="29"/>
                      <a:pt x="41" y="29"/>
                    </a:cubicBezTo>
                    <a:cubicBezTo>
                      <a:pt x="41" y="30"/>
                      <a:pt x="42" y="30"/>
                      <a:pt x="42" y="30"/>
                    </a:cubicBezTo>
                    <a:cubicBezTo>
                      <a:pt x="44" y="32"/>
                      <a:pt x="40" y="31"/>
                      <a:pt x="40" y="31"/>
                    </a:cubicBezTo>
                    <a:cubicBezTo>
                      <a:pt x="41" y="34"/>
                      <a:pt x="40" y="34"/>
                      <a:pt x="39" y="35"/>
                    </a:cubicBezTo>
                    <a:cubicBezTo>
                      <a:pt x="39" y="35"/>
                      <a:pt x="39" y="35"/>
                      <a:pt x="39" y="35"/>
                    </a:cubicBezTo>
                    <a:cubicBezTo>
                      <a:pt x="41" y="37"/>
                      <a:pt x="35" y="34"/>
                      <a:pt x="39" y="37"/>
                    </a:cubicBezTo>
                    <a:cubicBezTo>
                      <a:pt x="39" y="36"/>
                      <a:pt x="39" y="37"/>
                      <a:pt x="37" y="36"/>
                    </a:cubicBezTo>
                    <a:cubicBezTo>
                      <a:pt x="39" y="37"/>
                      <a:pt x="35" y="35"/>
                      <a:pt x="37" y="37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5" y="36"/>
                      <a:pt x="37" y="38"/>
                      <a:pt x="35" y="37"/>
                    </a:cubicBezTo>
                    <a:cubicBezTo>
                      <a:pt x="35" y="37"/>
                      <a:pt x="35" y="37"/>
                      <a:pt x="34" y="36"/>
                    </a:cubicBezTo>
                    <a:cubicBezTo>
                      <a:pt x="33" y="36"/>
                      <a:pt x="37" y="39"/>
                      <a:pt x="33" y="37"/>
                    </a:cubicBezTo>
                    <a:cubicBezTo>
                      <a:pt x="33" y="37"/>
                      <a:pt x="35" y="38"/>
                      <a:pt x="35" y="38"/>
                    </a:cubicBezTo>
                    <a:cubicBezTo>
                      <a:pt x="33" y="38"/>
                      <a:pt x="35" y="40"/>
                      <a:pt x="35" y="41"/>
                    </a:cubicBezTo>
                    <a:cubicBezTo>
                      <a:pt x="32" y="41"/>
                      <a:pt x="29" y="37"/>
                      <a:pt x="31" y="40"/>
                    </a:cubicBezTo>
                    <a:cubicBezTo>
                      <a:pt x="31" y="39"/>
                      <a:pt x="33" y="41"/>
                      <a:pt x="32" y="40"/>
                    </a:cubicBezTo>
                    <a:cubicBezTo>
                      <a:pt x="33" y="41"/>
                      <a:pt x="28" y="38"/>
                      <a:pt x="30" y="39"/>
                    </a:cubicBezTo>
                    <a:cubicBezTo>
                      <a:pt x="32" y="40"/>
                      <a:pt x="31" y="40"/>
                      <a:pt x="32" y="41"/>
                    </a:cubicBezTo>
                    <a:cubicBezTo>
                      <a:pt x="30" y="40"/>
                      <a:pt x="28" y="39"/>
                      <a:pt x="30" y="40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32" y="42"/>
                      <a:pt x="30" y="41"/>
                      <a:pt x="33" y="44"/>
                    </a:cubicBezTo>
                    <a:cubicBezTo>
                      <a:pt x="32" y="47"/>
                      <a:pt x="33" y="50"/>
                      <a:pt x="32" y="52"/>
                    </a:cubicBezTo>
                    <a:cubicBezTo>
                      <a:pt x="30" y="54"/>
                      <a:pt x="30" y="57"/>
                      <a:pt x="27" y="57"/>
                    </a:cubicBezTo>
                    <a:cubicBezTo>
                      <a:pt x="24" y="55"/>
                      <a:pt x="24" y="55"/>
                      <a:pt x="24" y="56"/>
                    </a:cubicBezTo>
                    <a:cubicBezTo>
                      <a:pt x="24" y="56"/>
                      <a:pt x="24" y="56"/>
                      <a:pt x="24" y="55"/>
                    </a:cubicBezTo>
                    <a:cubicBezTo>
                      <a:pt x="26" y="57"/>
                      <a:pt x="23" y="56"/>
                      <a:pt x="26" y="58"/>
                    </a:cubicBezTo>
                    <a:cubicBezTo>
                      <a:pt x="25" y="58"/>
                      <a:pt x="25" y="59"/>
                      <a:pt x="24" y="60"/>
                    </a:cubicBezTo>
                    <a:cubicBezTo>
                      <a:pt x="24" y="60"/>
                      <a:pt x="22" y="58"/>
                      <a:pt x="22" y="58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3" y="59"/>
                      <a:pt x="23" y="59"/>
                      <a:pt x="23" y="59"/>
                    </a:cubicBezTo>
                    <a:cubicBezTo>
                      <a:pt x="23" y="59"/>
                      <a:pt x="24" y="61"/>
                      <a:pt x="25" y="61"/>
                    </a:cubicBezTo>
                    <a:cubicBezTo>
                      <a:pt x="26" y="65"/>
                      <a:pt x="20" y="62"/>
                      <a:pt x="19" y="64"/>
                    </a:cubicBezTo>
                    <a:cubicBezTo>
                      <a:pt x="17" y="64"/>
                      <a:pt x="18" y="65"/>
                      <a:pt x="18" y="66"/>
                    </a:cubicBezTo>
                    <a:cubicBezTo>
                      <a:pt x="14" y="64"/>
                      <a:pt x="11" y="63"/>
                      <a:pt x="11" y="66"/>
                    </a:cubicBezTo>
                    <a:cubicBezTo>
                      <a:pt x="11" y="66"/>
                      <a:pt x="6" y="60"/>
                      <a:pt x="5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2" name="Freeform 274"/>
              <p:cNvSpPr>
                <a:spLocks/>
              </p:cNvSpPr>
              <p:nvPr/>
            </p:nvSpPr>
            <p:spPr bwMode="auto">
              <a:xfrm>
                <a:off x="4171951" y="2773363"/>
                <a:ext cx="1588" cy="1587"/>
              </a:xfrm>
              <a:custGeom>
                <a:avLst/>
                <a:gdLst>
                  <a:gd name="T0" fmla="*/ 5 w 5"/>
                  <a:gd name="T1" fmla="*/ 1 h 1"/>
                  <a:gd name="T2" fmla="*/ 0 w 5"/>
                  <a:gd name="T3" fmla="*/ 0 h 1"/>
                  <a:gd name="T4" fmla="*/ 5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5" y="1"/>
                    </a:moveTo>
                    <a:cubicBezTo>
                      <a:pt x="3" y="1"/>
                      <a:pt x="2" y="1"/>
                      <a:pt x="0" y="0"/>
                    </a:cubicBezTo>
                    <a:cubicBezTo>
                      <a:pt x="2" y="0"/>
                      <a:pt x="3" y="1"/>
                      <a:pt x="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Freeform 275"/>
              <p:cNvSpPr>
                <a:spLocks/>
              </p:cNvSpPr>
              <p:nvPr/>
            </p:nvSpPr>
            <p:spPr bwMode="auto">
              <a:xfrm>
                <a:off x="4165601" y="2773363"/>
                <a:ext cx="1588" cy="1587"/>
              </a:xfrm>
              <a:custGeom>
                <a:avLst/>
                <a:gdLst>
                  <a:gd name="T0" fmla="*/ 2 w 3"/>
                  <a:gd name="T1" fmla="*/ 0 h 1"/>
                  <a:gd name="T2" fmla="*/ 1 w 3"/>
                  <a:gd name="T3" fmla="*/ 0 h 1"/>
                  <a:gd name="T4" fmla="*/ 1 w 3"/>
                  <a:gd name="T5" fmla="*/ 0 h 1"/>
                  <a:gd name="T6" fmla="*/ 2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Freeform 276"/>
              <p:cNvSpPr>
                <a:spLocks/>
              </p:cNvSpPr>
              <p:nvPr/>
            </p:nvSpPr>
            <p:spPr bwMode="auto">
              <a:xfrm>
                <a:off x="4165601" y="2773363"/>
                <a:ext cx="1588" cy="1587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0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Freeform 277"/>
              <p:cNvSpPr>
                <a:spLocks/>
              </p:cNvSpPr>
              <p:nvPr/>
            </p:nvSpPr>
            <p:spPr bwMode="auto">
              <a:xfrm>
                <a:off x="4164013" y="2773363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Freeform 278"/>
              <p:cNvSpPr>
                <a:spLocks/>
              </p:cNvSpPr>
              <p:nvPr/>
            </p:nvSpPr>
            <p:spPr bwMode="auto">
              <a:xfrm>
                <a:off x="4165601" y="2773363"/>
                <a:ext cx="0" cy="1587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2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Freeform 279"/>
              <p:cNvSpPr>
                <a:spLocks/>
              </p:cNvSpPr>
              <p:nvPr/>
            </p:nvSpPr>
            <p:spPr bwMode="auto">
              <a:xfrm>
                <a:off x="4164013" y="2774950"/>
                <a:ext cx="0" cy="0"/>
              </a:xfrm>
              <a:custGeom>
                <a:avLst/>
                <a:gdLst>
                  <a:gd name="T0" fmla="*/ 2 w 3"/>
                  <a:gd name="T1" fmla="*/ 0 h 1"/>
                  <a:gd name="T2" fmla="*/ 1 w 3"/>
                  <a:gd name="T3" fmla="*/ 1 h 1"/>
                  <a:gd name="T4" fmla="*/ 2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2" y="1"/>
                      <a:pt x="3" y="1"/>
                      <a:pt x="1" y="1"/>
                    </a:cubicBezTo>
                    <a:cubicBezTo>
                      <a:pt x="2" y="1"/>
                      <a:pt x="0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8" name="Freeform 280"/>
              <p:cNvSpPr>
                <a:spLocks/>
              </p:cNvSpPr>
              <p:nvPr/>
            </p:nvSpPr>
            <p:spPr bwMode="auto">
              <a:xfrm>
                <a:off x="4164013" y="2774950"/>
                <a:ext cx="0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9" name="Freeform 281"/>
              <p:cNvSpPr>
                <a:spLocks/>
              </p:cNvSpPr>
              <p:nvPr/>
            </p:nvSpPr>
            <p:spPr bwMode="auto">
              <a:xfrm>
                <a:off x="4162426" y="2781300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0" name="Freeform 282"/>
              <p:cNvSpPr>
                <a:spLocks/>
              </p:cNvSpPr>
              <p:nvPr/>
            </p:nvSpPr>
            <p:spPr bwMode="auto">
              <a:xfrm>
                <a:off x="4160838" y="2784475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0"/>
                      <a:pt x="0" y="0"/>
                    </a:cubicBezTo>
                    <a:cubicBezTo>
                      <a:pt x="0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1" name="Rectangle 283"/>
              <p:cNvSpPr>
                <a:spLocks noChangeArrowheads="1"/>
              </p:cNvSpPr>
              <p:nvPr/>
            </p:nvSpPr>
            <p:spPr bwMode="auto">
              <a:xfrm>
                <a:off x="4162426" y="2787650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2" name="Freeform 284"/>
              <p:cNvSpPr>
                <a:spLocks/>
              </p:cNvSpPr>
              <p:nvPr/>
            </p:nvSpPr>
            <p:spPr bwMode="auto">
              <a:xfrm>
                <a:off x="4124326" y="2747963"/>
                <a:ext cx="1588" cy="0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0 h 2"/>
                  <a:gd name="T4" fmla="*/ 1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1"/>
                      <a:pt x="0" y="0"/>
                      <a:pt x="1" y="0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3" name="Freeform 285"/>
              <p:cNvSpPr>
                <a:spLocks/>
              </p:cNvSpPr>
              <p:nvPr/>
            </p:nvSpPr>
            <p:spPr bwMode="auto">
              <a:xfrm>
                <a:off x="4067176" y="2746375"/>
                <a:ext cx="57150" cy="50800"/>
              </a:xfrm>
              <a:custGeom>
                <a:avLst/>
                <a:gdLst>
                  <a:gd name="T0" fmla="*/ 19 w 163"/>
                  <a:gd name="T1" fmla="*/ 119 h 141"/>
                  <a:gd name="T2" fmla="*/ 23 w 163"/>
                  <a:gd name="T3" fmla="*/ 115 h 141"/>
                  <a:gd name="T4" fmla="*/ 29 w 163"/>
                  <a:gd name="T5" fmla="*/ 103 h 141"/>
                  <a:gd name="T6" fmla="*/ 33 w 163"/>
                  <a:gd name="T7" fmla="*/ 100 h 141"/>
                  <a:gd name="T8" fmla="*/ 45 w 163"/>
                  <a:gd name="T9" fmla="*/ 94 h 141"/>
                  <a:gd name="T10" fmla="*/ 49 w 163"/>
                  <a:gd name="T11" fmla="*/ 92 h 141"/>
                  <a:gd name="T12" fmla="*/ 53 w 163"/>
                  <a:gd name="T13" fmla="*/ 85 h 141"/>
                  <a:gd name="T14" fmla="*/ 58 w 163"/>
                  <a:gd name="T15" fmla="*/ 82 h 141"/>
                  <a:gd name="T16" fmla="*/ 62 w 163"/>
                  <a:gd name="T17" fmla="*/ 81 h 141"/>
                  <a:gd name="T18" fmla="*/ 63 w 163"/>
                  <a:gd name="T19" fmla="*/ 76 h 141"/>
                  <a:gd name="T20" fmla="*/ 66 w 163"/>
                  <a:gd name="T21" fmla="*/ 69 h 141"/>
                  <a:gd name="T22" fmla="*/ 69 w 163"/>
                  <a:gd name="T23" fmla="*/ 67 h 141"/>
                  <a:gd name="T24" fmla="*/ 71 w 163"/>
                  <a:gd name="T25" fmla="*/ 62 h 141"/>
                  <a:gd name="T26" fmla="*/ 77 w 163"/>
                  <a:gd name="T27" fmla="*/ 60 h 141"/>
                  <a:gd name="T28" fmla="*/ 81 w 163"/>
                  <a:gd name="T29" fmla="*/ 55 h 141"/>
                  <a:gd name="T30" fmla="*/ 88 w 163"/>
                  <a:gd name="T31" fmla="*/ 52 h 141"/>
                  <a:gd name="T32" fmla="*/ 89 w 163"/>
                  <a:gd name="T33" fmla="*/ 49 h 141"/>
                  <a:gd name="T34" fmla="*/ 93 w 163"/>
                  <a:gd name="T35" fmla="*/ 49 h 141"/>
                  <a:gd name="T36" fmla="*/ 94 w 163"/>
                  <a:gd name="T37" fmla="*/ 45 h 141"/>
                  <a:gd name="T38" fmla="*/ 94 w 163"/>
                  <a:gd name="T39" fmla="*/ 44 h 141"/>
                  <a:gd name="T40" fmla="*/ 97 w 163"/>
                  <a:gd name="T41" fmla="*/ 41 h 141"/>
                  <a:gd name="T42" fmla="*/ 105 w 163"/>
                  <a:gd name="T43" fmla="*/ 34 h 141"/>
                  <a:gd name="T44" fmla="*/ 107 w 163"/>
                  <a:gd name="T45" fmla="*/ 31 h 141"/>
                  <a:gd name="T46" fmla="*/ 110 w 163"/>
                  <a:gd name="T47" fmla="*/ 29 h 141"/>
                  <a:gd name="T48" fmla="*/ 117 w 163"/>
                  <a:gd name="T49" fmla="*/ 24 h 141"/>
                  <a:gd name="T50" fmla="*/ 123 w 163"/>
                  <a:gd name="T51" fmla="*/ 28 h 141"/>
                  <a:gd name="T52" fmla="*/ 121 w 163"/>
                  <a:gd name="T53" fmla="*/ 21 h 141"/>
                  <a:gd name="T54" fmla="*/ 119 w 163"/>
                  <a:gd name="T55" fmla="*/ 14 h 141"/>
                  <a:gd name="T56" fmla="*/ 124 w 163"/>
                  <a:gd name="T57" fmla="*/ 13 h 141"/>
                  <a:gd name="T58" fmla="*/ 123 w 163"/>
                  <a:gd name="T59" fmla="*/ 10 h 141"/>
                  <a:gd name="T60" fmla="*/ 126 w 163"/>
                  <a:gd name="T61" fmla="*/ 11 h 141"/>
                  <a:gd name="T62" fmla="*/ 132 w 163"/>
                  <a:gd name="T63" fmla="*/ 14 h 141"/>
                  <a:gd name="T64" fmla="*/ 131 w 163"/>
                  <a:gd name="T65" fmla="*/ 7 h 141"/>
                  <a:gd name="T66" fmla="*/ 134 w 163"/>
                  <a:gd name="T67" fmla="*/ 9 h 141"/>
                  <a:gd name="T68" fmla="*/ 134 w 163"/>
                  <a:gd name="T69" fmla="*/ 4 h 141"/>
                  <a:gd name="T70" fmla="*/ 137 w 163"/>
                  <a:gd name="T71" fmla="*/ 2 h 141"/>
                  <a:gd name="T72" fmla="*/ 141 w 163"/>
                  <a:gd name="T73" fmla="*/ 10 h 141"/>
                  <a:gd name="T74" fmla="*/ 142 w 163"/>
                  <a:gd name="T75" fmla="*/ 2 h 141"/>
                  <a:gd name="T76" fmla="*/ 155 w 163"/>
                  <a:gd name="T77" fmla="*/ 7 h 141"/>
                  <a:gd name="T78" fmla="*/ 158 w 163"/>
                  <a:gd name="T79" fmla="*/ 7 h 141"/>
                  <a:gd name="T80" fmla="*/ 162 w 163"/>
                  <a:gd name="T81" fmla="*/ 3 h 141"/>
                  <a:gd name="T82" fmla="*/ 163 w 163"/>
                  <a:gd name="T83" fmla="*/ 9 h 141"/>
                  <a:gd name="T84" fmla="*/ 157 w 163"/>
                  <a:gd name="T85" fmla="*/ 8 h 141"/>
                  <a:gd name="T86" fmla="*/ 154 w 163"/>
                  <a:gd name="T87" fmla="*/ 19 h 141"/>
                  <a:gd name="T88" fmla="*/ 144 w 163"/>
                  <a:gd name="T89" fmla="*/ 31 h 141"/>
                  <a:gd name="T90" fmla="*/ 133 w 163"/>
                  <a:gd name="T91" fmla="*/ 43 h 141"/>
                  <a:gd name="T92" fmla="*/ 124 w 163"/>
                  <a:gd name="T93" fmla="*/ 52 h 141"/>
                  <a:gd name="T94" fmla="*/ 118 w 163"/>
                  <a:gd name="T95" fmla="*/ 59 h 141"/>
                  <a:gd name="T96" fmla="*/ 101 w 163"/>
                  <a:gd name="T97" fmla="*/ 71 h 141"/>
                  <a:gd name="T98" fmla="*/ 91 w 163"/>
                  <a:gd name="T99" fmla="*/ 75 h 141"/>
                  <a:gd name="T100" fmla="*/ 79 w 163"/>
                  <a:gd name="T101" fmla="*/ 82 h 141"/>
                  <a:gd name="T102" fmla="*/ 49 w 163"/>
                  <a:gd name="T103" fmla="*/ 117 h 141"/>
                  <a:gd name="T104" fmla="*/ 39 w 163"/>
                  <a:gd name="T105" fmla="*/ 124 h 141"/>
                  <a:gd name="T106" fmla="*/ 4 w 163"/>
                  <a:gd name="T107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63" h="141">
                    <a:moveTo>
                      <a:pt x="1" y="131"/>
                    </a:moveTo>
                    <a:cubicBezTo>
                      <a:pt x="0" y="124"/>
                      <a:pt x="6" y="128"/>
                      <a:pt x="6" y="123"/>
                    </a:cubicBezTo>
                    <a:cubicBezTo>
                      <a:pt x="6" y="122"/>
                      <a:pt x="8" y="126"/>
                      <a:pt x="8" y="125"/>
                    </a:cubicBezTo>
                    <a:cubicBezTo>
                      <a:pt x="7" y="119"/>
                      <a:pt x="13" y="120"/>
                      <a:pt x="18" y="121"/>
                    </a:cubicBezTo>
                    <a:cubicBezTo>
                      <a:pt x="18" y="122"/>
                      <a:pt x="18" y="122"/>
                      <a:pt x="18" y="122"/>
                    </a:cubicBezTo>
                    <a:cubicBezTo>
                      <a:pt x="19" y="123"/>
                      <a:pt x="18" y="119"/>
                      <a:pt x="19" y="119"/>
                    </a:cubicBezTo>
                    <a:cubicBezTo>
                      <a:pt x="19" y="120"/>
                      <a:pt x="19" y="120"/>
                      <a:pt x="20" y="121"/>
                    </a:cubicBezTo>
                    <a:cubicBezTo>
                      <a:pt x="19" y="119"/>
                      <a:pt x="20" y="119"/>
                      <a:pt x="19" y="118"/>
                    </a:cubicBezTo>
                    <a:cubicBezTo>
                      <a:pt x="20" y="119"/>
                      <a:pt x="21" y="120"/>
                      <a:pt x="22" y="121"/>
                    </a:cubicBezTo>
                    <a:cubicBezTo>
                      <a:pt x="21" y="118"/>
                      <a:pt x="21" y="118"/>
                      <a:pt x="21" y="118"/>
                    </a:cubicBezTo>
                    <a:cubicBezTo>
                      <a:pt x="18" y="113"/>
                      <a:pt x="23" y="117"/>
                      <a:pt x="22" y="114"/>
                    </a:cubicBezTo>
                    <a:cubicBezTo>
                      <a:pt x="23" y="114"/>
                      <a:pt x="23" y="115"/>
                      <a:pt x="23" y="115"/>
                    </a:cubicBezTo>
                    <a:cubicBezTo>
                      <a:pt x="23" y="111"/>
                      <a:pt x="26" y="110"/>
                      <a:pt x="27" y="107"/>
                    </a:cubicBezTo>
                    <a:cubicBezTo>
                      <a:pt x="27" y="108"/>
                      <a:pt x="28" y="109"/>
                      <a:pt x="29" y="110"/>
                    </a:cubicBezTo>
                    <a:cubicBezTo>
                      <a:pt x="27" y="108"/>
                      <a:pt x="28" y="107"/>
                      <a:pt x="28" y="106"/>
                    </a:cubicBezTo>
                    <a:cubicBezTo>
                      <a:pt x="30" y="108"/>
                      <a:pt x="27" y="103"/>
                      <a:pt x="29" y="104"/>
                    </a:cubicBezTo>
                    <a:cubicBezTo>
                      <a:pt x="29" y="105"/>
                      <a:pt x="29" y="105"/>
                      <a:pt x="29" y="105"/>
                    </a:cubicBezTo>
                    <a:cubicBezTo>
                      <a:pt x="28" y="102"/>
                      <a:pt x="31" y="106"/>
                      <a:pt x="29" y="103"/>
                    </a:cubicBezTo>
                    <a:cubicBezTo>
                      <a:pt x="31" y="104"/>
                      <a:pt x="31" y="104"/>
                      <a:pt x="31" y="104"/>
                    </a:cubicBezTo>
                    <a:cubicBezTo>
                      <a:pt x="29" y="101"/>
                      <a:pt x="33" y="105"/>
                      <a:pt x="32" y="103"/>
                    </a:cubicBezTo>
                    <a:cubicBezTo>
                      <a:pt x="31" y="103"/>
                      <a:pt x="31" y="103"/>
                      <a:pt x="31" y="103"/>
                    </a:cubicBezTo>
                    <a:cubicBezTo>
                      <a:pt x="31" y="102"/>
                      <a:pt x="33" y="103"/>
                      <a:pt x="33" y="102"/>
                    </a:cubicBezTo>
                    <a:cubicBezTo>
                      <a:pt x="33" y="103"/>
                      <a:pt x="33" y="103"/>
                      <a:pt x="33" y="103"/>
                    </a:cubicBezTo>
                    <a:cubicBezTo>
                      <a:pt x="33" y="101"/>
                      <a:pt x="35" y="103"/>
                      <a:pt x="33" y="100"/>
                    </a:cubicBezTo>
                    <a:cubicBezTo>
                      <a:pt x="35" y="102"/>
                      <a:pt x="33" y="102"/>
                      <a:pt x="35" y="104"/>
                    </a:cubicBezTo>
                    <a:cubicBezTo>
                      <a:pt x="36" y="100"/>
                      <a:pt x="39" y="98"/>
                      <a:pt x="42" y="96"/>
                    </a:cubicBezTo>
                    <a:cubicBezTo>
                      <a:pt x="43" y="97"/>
                      <a:pt x="43" y="97"/>
                      <a:pt x="44" y="98"/>
                    </a:cubicBezTo>
                    <a:cubicBezTo>
                      <a:pt x="44" y="97"/>
                      <a:pt x="45" y="97"/>
                      <a:pt x="44" y="95"/>
                    </a:cubicBezTo>
                    <a:cubicBezTo>
                      <a:pt x="44" y="96"/>
                      <a:pt x="45" y="96"/>
                      <a:pt x="45" y="97"/>
                    </a:cubicBezTo>
                    <a:cubicBezTo>
                      <a:pt x="46" y="97"/>
                      <a:pt x="44" y="93"/>
                      <a:pt x="45" y="94"/>
                    </a:cubicBezTo>
                    <a:cubicBezTo>
                      <a:pt x="45" y="95"/>
                      <a:pt x="46" y="96"/>
                      <a:pt x="47" y="97"/>
                    </a:cubicBezTo>
                    <a:cubicBezTo>
                      <a:pt x="46" y="94"/>
                      <a:pt x="46" y="94"/>
                      <a:pt x="47" y="93"/>
                    </a:cubicBezTo>
                    <a:cubicBezTo>
                      <a:pt x="47" y="94"/>
                      <a:pt x="47" y="94"/>
                      <a:pt x="47" y="95"/>
                    </a:cubicBezTo>
                    <a:cubicBezTo>
                      <a:pt x="46" y="92"/>
                      <a:pt x="49" y="94"/>
                      <a:pt x="48" y="93"/>
                    </a:cubicBezTo>
                    <a:cubicBezTo>
                      <a:pt x="49" y="94"/>
                      <a:pt x="49" y="94"/>
                      <a:pt x="49" y="94"/>
                    </a:cubicBezTo>
                    <a:cubicBezTo>
                      <a:pt x="51" y="95"/>
                      <a:pt x="47" y="91"/>
                      <a:pt x="49" y="92"/>
                    </a:cubicBezTo>
                    <a:cubicBezTo>
                      <a:pt x="49" y="92"/>
                      <a:pt x="49" y="93"/>
                      <a:pt x="50" y="93"/>
                    </a:cubicBezTo>
                    <a:cubicBezTo>
                      <a:pt x="48" y="90"/>
                      <a:pt x="50" y="90"/>
                      <a:pt x="50" y="89"/>
                    </a:cubicBezTo>
                    <a:cubicBezTo>
                      <a:pt x="50" y="89"/>
                      <a:pt x="50" y="89"/>
                      <a:pt x="50" y="89"/>
                    </a:cubicBezTo>
                    <a:cubicBezTo>
                      <a:pt x="51" y="89"/>
                      <a:pt x="52" y="89"/>
                      <a:pt x="52" y="87"/>
                    </a:cubicBezTo>
                    <a:cubicBezTo>
                      <a:pt x="53" y="88"/>
                      <a:pt x="55" y="91"/>
                      <a:pt x="55" y="89"/>
                    </a:cubicBezTo>
                    <a:cubicBezTo>
                      <a:pt x="53" y="87"/>
                      <a:pt x="55" y="87"/>
                      <a:pt x="53" y="85"/>
                    </a:cubicBezTo>
                    <a:cubicBezTo>
                      <a:pt x="54" y="85"/>
                      <a:pt x="55" y="85"/>
                      <a:pt x="55" y="84"/>
                    </a:cubicBezTo>
                    <a:cubicBezTo>
                      <a:pt x="56" y="85"/>
                      <a:pt x="58" y="87"/>
                      <a:pt x="58" y="87"/>
                    </a:cubicBezTo>
                    <a:cubicBezTo>
                      <a:pt x="59" y="89"/>
                      <a:pt x="59" y="89"/>
                      <a:pt x="59" y="89"/>
                    </a:cubicBezTo>
                    <a:cubicBezTo>
                      <a:pt x="60" y="90"/>
                      <a:pt x="59" y="89"/>
                      <a:pt x="60" y="90"/>
                    </a:cubicBezTo>
                    <a:cubicBezTo>
                      <a:pt x="60" y="90"/>
                      <a:pt x="60" y="88"/>
                      <a:pt x="61" y="88"/>
                    </a:cubicBezTo>
                    <a:cubicBezTo>
                      <a:pt x="60" y="86"/>
                      <a:pt x="58" y="83"/>
                      <a:pt x="58" y="82"/>
                    </a:cubicBezTo>
                    <a:cubicBezTo>
                      <a:pt x="59" y="83"/>
                      <a:pt x="61" y="84"/>
                      <a:pt x="61" y="85"/>
                    </a:cubicBezTo>
                    <a:cubicBezTo>
                      <a:pt x="58" y="79"/>
                      <a:pt x="58" y="79"/>
                      <a:pt x="58" y="79"/>
                    </a:cubicBezTo>
                    <a:cubicBezTo>
                      <a:pt x="58" y="79"/>
                      <a:pt x="60" y="81"/>
                      <a:pt x="60" y="80"/>
                    </a:cubicBezTo>
                    <a:cubicBezTo>
                      <a:pt x="59" y="79"/>
                      <a:pt x="59" y="79"/>
                      <a:pt x="58" y="78"/>
                    </a:cubicBezTo>
                    <a:cubicBezTo>
                      <a:pt x="59" y="78"/>
                      <a:pt x="59" y="77"/>
                      <a:pt x="61" y="79"/>
                    </a:cubicBezTo>
                    <a:cubicBezTo>
                      <a:pt x="62" y="80"/>
                      <a:pt x="61" y="80"/>
                      <a:pt x="62" y="81"/>
                    </a:cubicBezTo>
                    <a:cubicBezTo>
                      <a:pt x="63" y="80"/>
                      <a:pt x="62" y="80"/>
                      <a:pt x="62" y="79"/>
                    </a:cubicBezTo>
                    <a:cubicBezTo>
                      <a:pt x="63" y="79"/>
                      <a:pt x="63" y="79"/>
                      <a:pt x="63" y="79"/>
                    </a:cubicBezTo>
                    <a:cubicBezTo>
                      <a:pt x="63" y="80"/>
                      <a:pt x="63" y="78"/>
                      <a:pt x="61" y="76"/>
                    </a:cubicBezTo>
                    <a:cubicBezTo>
                      <a:pt x="61" y="76"/>
                      <a:pt x="63" y="78"/>
                      <a:pt x="62" y="77"/>
                    </a:cubicBezTo>
                    <a:cubicBezTo>
                      <a:pt x="61" y="76"/>
                      <a:pt x="61" y="75"/>
                      <a:pt x="61" y="74"/>
                    </a:cubicBezTo>
                    <a:cubicBezTo>
                      <a:pt x="62" y="75"/>
                      <a:pt x="62" y="76"/>
                      <a:pt x="63" y="76"/>
                    </a:cubicBezTo>
                    <a:cubicBezTo>
                      <a:pt x="62" y="74"/>
                      <a:pt x="62" y="73"/>
                      <a:pt x="62" y="71"/>
                    </a:cubicBezTo>
                    <a:cubicBezTo>
                      <a:pt x="61" y="70"/>
                      <a:pt x="63" y="74"/>
                      <a:pt x="63" y="73"/>
                    </a:cubicBezTo>
                    <a:cubicBezTo>
                      <a:pt x="65" y="74"/>
                      <a:pt x="63" y="69"/>
                      <a:pt x="65" y="71"/>
                    </a:cubicBezTo>
                    <a:cubicBezTo>
                      <a:pt x="65" y="71"/>
                      <a:pt x="64" y="69"/>
                      <a:pt x="64" y="70"/>
                    </a:cubicBezTo>
                    <a:cubicBezTo>
                      <a:pt x="65" y="69"/>
                      <a:pt x="66" y="71"/>
                      <a:pt x="66" y="70"/>
                    </a:cubicBezTo>
                    <a:cubicBezTo>
                      <a:pt x="67" y="71"/>
                      <a:pt x="66" y="70"/>
                      <a:pt x="66" y="69"/>
                    </a:cubicBezTo>
                    <a:cubicBezTo>
                      <a:pt x="66" y="68"/>
                      <a:pt x="67" y="70"/>
                      <a:pt x="66" y="70"/>
                    </a:cubicBezTo>
                    <a:cubicBezTo>
                      <a:pt x="66" y="69"/>
                      <a:pt x="66" y="66"/>
                      <a:pt x="69" y="66"/>
                    </a:cubicBezTo>
                    <a:cubicBezTo>
                      <a:pt x="68" y="66"/>
                      <a:pt x="67" y="63"/>
                      <a:pt x="67" y="63"/>
                    </a:cubicBezTo>
                    <a:cubicBezTo>
                      <a:pt x="69" y="65"/>
                      <a:pt x="69" y="65"/>
                      <a:pt x="69" y="65"/>
                    </a:cubicBezTo>
                    <a:cubicBezTo>
                      <a:pt x="70" y="66"/>
                      <a:pt x="69" y="64"/>
                      <a:pt x="71" y="66"/>
                    </a:cubicBezTo>
                    <a:cubicBezTo>
                      <a:pt x="69" y="63"/>
                      <a:pt x="70" y="69"/>
                      <a:pt x="69" y="67"/>
                    </a:cubicBezTo>
                    <a:cubicBezTo>
                      <a:pt x="71" y="68"/>
                      <a:pt x="68" y="63"/>
                      <a:pt x="70" y="66"/>
                    </a:cubicBezTo>
                    <a:cubicBezTo>
                      <a:pt x="70" y="65"/>
                      <a:pt x="69" y="63"/>
                      <a:pt x="71" y="64"/>
                    </a:cubicBezTo>
                    <a:cubicBezTo>
                      <a:pt x="71" y="64"/>
                      <a:pt x="72" y="67"/>
                      <a:pt x="73" y="67"/>
                    </a:cubicBezTo>
                    <a:cubicBezTo>
                      <a:pt x="73" y="66"/>
                      <a:pt x="72" y="66"/>
                      <a:pt x="72" y="65"/>
                    </a:cubicBezTo>
                    <a:cubicBezTo>
                      <a:pt x="72" y="64"/>
                      <a:pt x="72" y="64"/>
                      <a:pt x="72" y="64"/>
                    </a:cubicBezTo>
                    <a:cubicBezTo>
                      <a:pt x="71" y="62"/>
                      <a:pt x="73" y="63"/>
                      <a:pt x="71" y="62"/>
                    </a:cubicBezTo>
                    <a:cubicBezTo>
                      <a:pt x="72" y="63"/>
                      <a:pt x="71" y="60"/>
                      <a:pt x="73" y="63"/>
                    </a:cubicBezTo>
                    <a:cubicBezTo>
                      <a:pt x="75" y="65"/>
                      <a:pt x="75" y="65"/>
                      <a:pt x="75" y="65"/>
                    </a:cubicBezTo>
                    <a:cubicBezTo>
                      <a:pt x="75" y="65"/>
                      <a:pt x="74" y="63"/>
                      <a:pt x="73" y="61"/>
                    </a:cubicBezTo>
                    <a:cubicBezTo>
                      <a:pt x="73" y="62"/>
                      <a:pt x="74" y="62"/>
                      <a:pt x="74" y="62"/>
                    </a:cubicBezTo>
                    <a:cubicBezTo>
                      <a:pt x="71" y="59"/>
                      <a:pt x="75" y="62"/>
                      <a:pt x="73" y="59"/>
                    </a:cubicBezTo>
                    <a:cubicBezTo>
                      <a:pt x="75" y="60"/>
                      <a:pt x="75" y="58"/>
                      <a:pt x="77" y="60"/>
                    </a:cubicBezTo>
                    <a:cubicBezTo>
                      <a:pt x="76" y="59"/>
                      <a:pt x="76" y="57"/>
                      <a:pt x="77" y="58"/>
                    </a:cubicBezTo>
                    <a:cubicBezTo>
                      <a:pt x="77" y="58"/>
                      <a:pt x="77" y="58"/>
                      <a:pt x="77" y="59"/>
                    </a:cubicBezTo>
                    <a:cubicBezTo>
                      <a:pt x="79" y="60"/>
                      <a:pt x="78" y="59"/>
                      <a:pt x="78" y="58"/>
                    </a:cubicBezTo>
                    <a:cubicBezTo>
                      <a:pt x="78" y="58"/>
                      <a:pt x="80" y="59"/>
                      <a:pt x="81" y="60"/>
                    </a:cubicBezTo>
                    <a:cubicBezTo>
                      <a:pt x="81" y="59"/>
                      <a:pt x="79" y="57"/>
                      <a:pt x="78" y="56"/>
                    </a:cubicBezTo>
                    <a:cubicBezTo>
                      <a:pt x="81" y="59"/>
                      <a:pt x="78" y="53"/>
                      <a:pt x="81" y="55"/>
                    </a:cubicBezTo>
                    <a:cubicBezTo>
                      <a:pt x="81" y="56"/>
                      <a:pt x="82" y="58"/>
                      <a:pt x="83" y="58"/>
                    </a:cubicBezTo>
                    <a:cubicBezTo>
                      <a:pt x="86" y="61"/>
                      <a:pt x="81" y="55"/>
                      <a:pt x="83" y="56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3" y="55"/>
                      <a:pt x="81" y="51"/>
                      <a:pt x="83" y="54"/>
                    </a:cubicBezTo>
                    <a:cubicBezTo>
                      <a:pt x="82" y="53"/>
                      <a:pt x="84" y="54"/>
                      <a:pt x="82" y="52"/>
                    </a:cubicBezTo>
                    <a:cubicBezTo>
                      <a:pt x="85" y="53"/>
                      <a:pt x="84" y="48"/>
                      <a:pt x="88" y="52"/>
                    </a:cubicBezTo>
                    <a:cubicBezTo>
                      <a:pt x="88" y="52"/>
                      <a:pt x="89" y="52"/>
                      <a:pt x="87" y="51"/>
                    </a:cubicBezTo>
                    <a:cubicBezTo>
                      <a:pt x="86" y="49"/>
                      <a:pt x="88" y="52"/>
                      <a:pt x="87" y="51"/>
                    </a:cubicBezTo>
                    <a:cubicBezTo>
                      <a:pt x="87" y="51"/>
                      <a:pt x="87" y="50"/>
                      <a:pt x="86" y="50"/>
                    </a:cubicBezTo>
                    <a:cubicBezTo>
                      <a:pt x="87" y="50"/>
                      <a:pt x="87" y="50"/>
                      <a:pt x="89" y="52"/>
                    </a:cubicBezTo>
                    <a:cubicBezTo>
                      <a:pt x="91" y="53"/>
                      <a:pt x="86" y="47"/>
                      <a:pt x="88" y="48"/>
                    </a:cubicBezTo>
                    <a:cubicBezTo>
                      <a:pt x="89" y="49"/>
                      <a:pt x="89" y="49"/>
                      <a:pt x="89" y="49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6"/>
                      <a:pt x="91" y="49"/>
                      <a:pt x="92" y="50"/>
                    </a:cubicBezTo>
                    <a:cubicBezTo>
                      <a:pt x="92" y="50"/>
                      <a:pt x="93" y="50"/>
                      <a:pt x="92" y="48"/>
                    </a:cubicBezTo>
                    <a:cubicBezTo>
                      <a:pt x="94" y="50"/>
                      <a:pt x="94" y="50"/>
                      <a:pt x="94" y="50"/>
                    </a:cubicBezTo>
                    <a:cubicBezTo>
                      <a:pt x="92" y="49"/>
                      <a:pt x="93" y="49"/>
                      <a:pt x="93" y="48"/>
                    </a:cubicBezTo>
                    <a:cubicBezTo>
                      <a:pt x="93" y="49"/>
                      <a:pt x="93" y="49"/>
                      <a:pt x="93" y="49"/>
                    </a:cubicBezTo>
                    <a:cubicBezTo>
                      <a:pt x="94" y="50"/>
                      <a:pt x="94" y="49"/>
                      <a:pt x="94" y="48"/>
                    </a:cubicBezTo>
                    <a:cubicBezTo>
                      <a:pt x="93" y="47"/>
                      <a:pt x="92" y="47"/>
                      <a:pt x="92" y="47"/>
                    </a:cubicBezTo>
                    <a:cubicBezTo>
                      <a:pt x="91" y="46"/>
                      <a:pt x="92" y="46"/>
                      <a:pt x="91" y="45"/>
                    </a:cubicBezTo>
                    <a:cubicBezTo>
                      <a:pt x="92" y="47"/>
                      <a:pt x="93" y="46"/>
                      <a:pt x="93" y="46"/>
                    </a:cubicBezTo>
                    <a:cubicBezTo>
                      <a:pt x="94" y="46"/>
                      <a:pt x="92" y="44"/>
                      <a:pt x="92" y="44"/>
                    </a:cubicBezTo>
                    <a:cubicBezTo>
                      <a:pt x="93" y="45"/>
                      <a:pt x="93" y="44"/>
                      <a:pt x="94" y="45"/>
                    </a:cubicBezTo>
                    <a:cubicBezTo>
                      <a:pt x="94" y="45"/>
                      <a:pt x="93" y="44"/>
                      <a:pt x="93" y="45"/>
                    </a:cubicBezTo>
                    <a:cubicBezTo>
                      <a:pt x="94" y="46"/>
                      <a:pt x="95" y="47"/>
                      <a:pt x="95" y="46"/>
                    </a:cubicBezTo>
                    <a:cubicBezTo>
                      <a:pt x="94" y="45"/>
                      <a:pt x="92" y="43"/>
                      <a:pt x="93" y="43"/>
                    </a:cubicBezTo>
                    <a:cubicBezTo>
                      <a:pt x="93" y="44"/>
                      <a:pt x="94" y="45"/>
                      <a:pt x="94" y="45"/>
                    </a:cubicBezTo>
                    <a:cubicBezTo>
                      <a:pt x="96" y="46"/>
                      <a:pt x="96" y="46"/>
                      <a:pt x="96" y="46"/>
                    </a:cubicBezTo>
                    <a:cubicBezTo>
                      <a:pt x="94" y="44"/>
                      <a:pt x="94" y="44"/>
                      <a:pt x="94" y="44"/>
                    </a:cubicBezTo>
                    <a:cubicBezTo>
                      <a:pt x="95" y="44"/>
                      <a:pt x="95" y="45"/>
                      <a:pt x="95" y="45"/>
                    </a:cubicBezTo>
                    <a:cubicBezTo>
                      <a:pt x="94" y="43"/>
                      <a:pt x="95" y="44"/>
                      <a:pt x="94" y="42"/>
                    </a:cubicBezTo>
                    <a:cubicBezTo>
                      <a:pt x="94" y="41"/>
                      <a:pt x="95" y="42"/>
                      <a:pt x="96" y="42"/>
                    </a:cubicBezTo>
                    <a:cubicBezTo>
                      <a:pt x="96" y="42"/>
                      <a:pt x="96" y="42"/>
                      <a:pt x="96" y="42"/>
                    </a:cubicBezTo>
                    <a:cubicBezTo>
                      <a:pt x="97" y="43"/>
                      <a:pt x="97" y="42"/>
                      <a:pt x="96" y="41"/>
                    </a:cubicBezTo>
                    <a:cubicBezTo>
                      <a:pt x="97" y="41"/>
                      <a:pt x="97" y="41"/>
                      <a:pt x="97" y="41"/>
                    </a:cubicBezTo>
                    <a:cubicBezTo>
                      <a:pt x="97" y="41"/>
                      <a:pt x="97" y="41"/>
                      <a:pt x="97" y="39"/>
                    </a:cubicBezTo>
                    <a:cubicBezTo>
                      <a:pt x="98" y="40"/>
                      <a:pt x="102" y="45"/>
                      <a:pt x="100" y="43"/>
                    </a:cubicBezTo>
                    <a:cubicBezTo>
                      <a:pt x="101" y="43"/>
                      <a:pt x="99" y="39"/>
                      <a:pt x="98" y="39"/>
                    </a:cubicBezTo>
                    <a:cubicBezTo>
                      <a:pt x="99" y="39"/>
                      <a:pt x="98" y="36"/>
                      <a:pt x="101" y="38"/>
                    </a:cubicBezTo>
                    <a:cubicBezTo>
                      <a:pt x="101" y="37"/>
                      <a:pt x="100" y="36"/>
                      <a:pt x="100" y="36"/>
                    </a:cubicBezTo>
                    <a:cubicBezTo>
                      <a:pt x="102" y="36"/>
                      <a:pt x="101" y="32"/>
                      <a:pt x="105" y="34"/>
                    </a:cubicBezTo>
                    <a:cubicBezTo>
                      <a:pt x="105" y="35"/>
                      <a:pt x="106" y="36"/>
                      <a:pt x="107" y="37"/>
                    </a:cubicBezTo>
                    <a:cubicBezTo>
                      <a:pt x="106" y="35"/>
                      <a:pt x="108" y="38"/>
                      <a:pt x="106" y="36"/>
                    </a:cubicBezTo>
                    <a:cubicBezTo>
                      <a:pt x="105" y="34"/>
                      <a:pt x="104" y="33"/>
                      <a:pt x="104" y="33"/>
                    </a:cubicBezTo>
                    <a:cubicBezTo>
                      <a:pt x="104" y="32"/>
                      <a:pt x="105" y="31"/>
                      <a:pt x="106" y="32"/>
                    </a:cubicBezTo>
                    <a:cubicBezTo>
                      <a:pt x="106" y="31"/>
                      <a:pt x="105" y="31"/>
                      <a:pt x="105" y="30"/>
                    </a:cubicBezTo>
                    <a:cubicBezTo>
                      <a:pt x="107" y="33"/>
                      <a:pt x="108" y="33"/>
                      <a:pt x="107" y="31"/>
                    </a:cubicBezTo>
                    <a:cubicBezTo>
                      <a:pt x="106" y="30"/>
                      <a:pt x="106" y="30"/>
                      <a:pt x="106" y="30"/>
                    </a:cubicBezTo>
                    <a:cubicBezTo>
                      <a:pt x="108" y="31"/>
                      <a:pt x="108" y="31"/>
                      <a:pt x="108" y="31"/>
                    </a:cubicBezTo>
                    <a:cubicBezTo>
                      <a:pt x="108" y="31"/>
                      <a:pt x="106" y="28"/>
                      <a:pt x="107" y="29"/>
                    </a:cubicBezTo>
                    <a:cubicBezTo>
                      <a:pt x="108" y="30"/>
                      <a:pt x="108" y="30"/>
                      <a:pt x="108" y="31"/>
                    </a:cubicBezTo>
                    <a:cubicBezTo>
                      <a:pt x="108" y="29"/>
                      <a:pt x="107" y="27"/>
                      <a:pt x="108" y="28"/>
                    </a:cubicBezTo>
                    <a:cubicBezTo>
                      <a:pt x="110" y="29"/>
                      <a:pt x="110" y="29"/>
                      <a:pt x="110" y="29"/>
                    </a:cubicBezTo>
                    <a:cubicBezTo>
                      <a:pt x="110" y="29"/>
                      <a:pt x="110" y="27"/>
                      <a:pt x="109" y="27"/>
                    </a:cubicBezTo>
                    <a:cubicBezTo>
                      <a:pt x="111" y="28"/>
                      <a:pt x="111" y="27"/>
                      <a:pt x="113" y="29"/>
                    </a:cubicBezTo>
                    <a:cubicBezTo>
                      <a:pt x="111" y="24"/>
                      <a:pt x="112" y="22"/>
                      <a:pt x="114" y="21"/>
                    </a:cubicBezTo>
                    <a:cubicBezTo>
                      <a:pt x="115" y="22"/>
                      <a:pt x="115" y="22"/>
                      <a:pt x="115" y="22"/>
                    </a:cubicBezTo>
                    <a:cubicBezTo>
                      <a:pt x="116" y="23"/>
                      <a:pt x="114" y="20"/>
                      <a:pt x="115" y="21"/>
                    </a:cubicBezTo>
                    <a:cubicBezTo>
                      <a:pt x="115" y="22"/>
                      <a:pt x="117" y="23"/>
                      <a:pt x="117" y="24"/>
                    </a:cubicBezTo>
                    <a:cubicBezTo>
                      <a:pt x="119" y="25"/>
                      <a:pt x="117" y="22"/>
                      <a:pt x="117" y="21"/>
                    </a:cubicBezTo>
                    <a:cubicBezTo>
                      <a:pt x="116" y="19"/>
                      <a:pt x="117" y="22"/>
                      <a:pt x="116" y="20"/>
                    </a:cubicBezTo>
                    <a:cubicBezTo>
                      <a:pt x="115" y="20"/>
                      <a:pt x="117" y="21"/>
                      <a:pt x="116" y="18"/>
                    </a:cubicBezTo>
                    <a:cubicBezTo>
                      <a:pt x="117" y="19"/>
                      <a:pt x="118" y="21"/>
                      <a:pt x="118" y="22"/>
                    </a:cubicBezTo>
                    <a:cubicBezTo>
                      <a:pt x="118" y="20"/>
                      <a:pt x="118" y="20"/>
                      <a:pt x="118" y="20"/>
                    </a:cubicBezTo>
                    <a:cubicBezTo>
                      <a:pt x="120" y="23"/>
                      <a:pt x="120" y="26"/>
                      <a:pt x="123" y="28"/>
                    </a:cubicBezTo>
                    <a:cubicBezTo>
                      <a:pt x="123" y="28"/>
                      <a:pt x="123" y="28"/>
                      <a:pt x="123" y="28"/>
                    </a:cubicBezTo>
                    <a:cubicBezTo>
                      <a:pt x="125" y="30"/>
                      <a:pt x="124" y="31"/>
                      <a:pt x="126" y="31"/>
                    </a:cubicBezTo>
                    <a:cubicBezTo>
                      <a:pt x="125" y="30"/>
                      <a:pt x="123" y="26"/>
                      <a:pt x="122" y="26"/>
                    </a:cubicBezTo>
                    <a:cubicBezTo>
                      <a:pt x="123" y="25"/>
                      <a:pt x="119" y="20"/>
                      <a:pt x="120" y="20"/>
                    </a:cubicBezTo>
                    <a:cubicBezTo>
                      <a:pt x="121" y="21"/>
                      <a:pt x="119" y="21"/>
                      <a:pt x="121" y="22"/>
                    </a:cubicBezTo>
                    <a:cubicBezTo>
                      <a:pt x="122" y="24"/>
                      <a:pt x="121" y="21"/>
                      <a:pt x="121" y="21"/>
                    </a:cubicBezTo>
                    <a:cubicBezTo>
                      <a:pt x="120" y="21"/>
                      <a:pt x="119" y="18"/>
                      <a:pt x="119" y="18"/>
                    </a:cubicBezTo>
                    <a:cubicBezTo>
                      <a:pt x="120" y="18"/>
                      <a:pt x="120" y="20"/>
                      <a:pt x="121" y="20"/>
                    </a:cubicBezTo>
                    <a:cubicBezTo>
                      <a:pt x="120" y="18"/>
                      <a:pt x="120" y="17"/>
                      <a:pt x="119" y="16"/>
                    </a:cubicBezTo>
                    <a:cubicBezTo>
                      <a:pt x="117" y="14"/>
                      <a:pt x="120" y="17"/>
                      <a:pt x="119" y="14"/>
                    </a:cubicBezTo>
                    <a:cubicBezTo>
                      <a:pt x="120" y="16"/>
                      <a:pt x="122" y="19"/>
                      <a:pt x="123" y="20"/>
                    </a:cubicBezTo>
                    <a:cubicBezTo>
                      <a:pt x="122" y="18"/>
                      <a:pt x="122" y="17"/>
                      <a:pt x="119" y="14"/>
                    </a:cubicBezTo>
                    <a:cubicBezTo>
                      <a:pt x="120" y="14"/>
                      <a:pt x="121" y="16"/>
                      <a:pt x="122" y="17"/>
                    </a:cubicBezTo>
                    <a:cubicBezTo>
                      <a:pt x="123" y="18"/>
                      <a:pt x="120" y="13"/>
                      <a:pt x="123" y="17"/>
                    </a:cubicBezTo>
                    <a:cubicBezTo>
                      <a:pt x="122" y="15"/>
                      <a:pt x="122" y="15"/>
                      <a:pt x="122" y="15"/>
                    </a:cubicBezTo>
                    <a:cubicBezTo>
                      <a:pt x="122" y="15"/>
                      <a:pt x="123" y="16"/>
                      <a:pt x="124" y="17"/>
                    </a:cubicBezTo>
                    <a:cubicBezTo>
                      <a:pt x="124" y="16"/>
                      <a:pt x="123" y="13"/>
                      <a:pt x="125" y="16"/>
                    </a:cubicBezTo>
                    <a:cubicBezTo>
                      <a:pt x="125" y="16"/>
                      <a:pt x="126" y="15"/>
                      <a:pt x="124" y="13"/>
                    </a:cubicBezTo>
                    <a:cubicBezTo>
                      <a:pt x="123" y="13"/>
                      <a:pt x="125" y="15"/>
                      <a:pt x="122" y="13"/>
                    </a:cubicBezTo>
                    <a:cubicBezTo>
                      <a:pt x="124" y="15"/>
                      <a:pt x="123" y="12"/>
                      <a:pt x="122" y="11"/>
                    </a:cubicBezTo>
                    <a:cubicBezTo>
                      <a:pt x="123" y="12"/>
                      <a:pt x="123" y="12"/>
                      <a:pt x="123" y="12"/>
                    </a:cubicBezTo>
                    <a:cubicBezTo>
                      <a:pt x="123" y="12"/>
                      <a:pt x="124" y="12"/>
                      <a:pt x="123" y="10"/>
                    </a:cubicBezTo>
                    <a:cubicBezTo>
                      <a:pt x="123" y="11"/>
                      <a:pt x="124" y="12"/>
                      <a:pt x="124" y="12"/>
                    </a:cubicBezTo>
                    <a:cubicBezTo>
                      <a:pt x="123" y="10"/>
                      <a:pt x="123" y="10"/>
                      <a:pt x="123" y="10"/>
                    </a:cubicBezTo>
                    <a:cubicBezTo>
                      <a:pt x="123" y="9"/>
                      <a:pt x="125" y="13"/>
                      <a:pt x="126" y="12"/>
                    </a:cubicBezTo>
                    <a:cubicBezTo>
                      <a:pt x="126" y="14"/>
                      <a:pt x="126" y="14"/>
                      <a:pt x="126" y="14"/>
                    </a:cubicBezTo>
                    <a:cubicBezTo>
                      <a:pt x="126" y="13"/>
                      <a:pt x="128" y="15"/>
                      <a:pt x="128" y="14"/>
                    </a:cubicBezTo>
                    <a:cubicBezTo>
                      <a:pt x="126" y="12"/>
                      <a:pt x="125" y="10"/>
                      <a:pt x="124" y="9"/>
                    </a:cubicBezTo>
                    <a:cubicBezTo>
                      <a:pt x="124" y="8"/>
                      <a:pt x="126" y="11"/>
                      <a:pt x="125" y="9"/>
                    </a:cubicBezTo>
                    <a:cubicBezTo>
                      <a:pt x="126" y="11"/>
                      <a:pt x="126" y="11"/>
                      <a:pt x="126" y="11"/>
                    </a:cubicBezTo>
                    <a:cubicBezTo>
                      <a:pt x="126" y="12"/>
                      <a:pt x="128" y="13"/>
                      <a:pt x="129" y="13"/>
                    </a:cubicBezTo>
                    <a:cubicBezTo>
                      <a:pt x="129" y="12"/>
                      <a:pt x="127" y="10"/>
                      <a:pt x="126" y="9"/>
                    </a:cubicBezTo>
                    <a:cubicBezTo>
                      <a:pt x="126" y="9"/>
                      <a:pt x="127" y="10"/>
                      <a:pt x="128" y="11"/>
                    </a:cubicBezTo>
                    <a:cubicBezTo>
                      <a:pt x="128" y="10"/>
                      <a:pt x="127" y="9"/>
                      <a:pt x="126" y="8"/>
                    </a:cubicBezTo>
                    <a:cubicBezTo>
                      <a:pt x="127" y="9"/>
                      <a:pt x="129" y="10"/>
                      <a:pt x="131" y="11"/>
                    </a:cubicBezTo>
                    <a:cubicBezTo>
                      <a:pt x="132" y="14"/>
                      <a:pt x="132" y="14"/>
                      <a:pt x="132" y="14"/>
                    </a:cubicBezTo>
                    <a:cubicBezTo>
                      <a:pt x="133" y="14"/>
                      <a:pt x="133" y="14"/>
                      <a:pt x="133" y="14"/>
                    </a:cubicBezTo>
                    <a:cubicBezTo>
                      <a:pt x="134" y="16"/>
                      <a:pt x="134" y="15"/>
                      <a:pt x="136" y="18"/>
                    </a:cubicBezTo>
                    <a:cubicBezTo>
                      <a:pt x="136" y="18"/>
                      <a:pt x="136" y="17"/>
                      <a:pt x="135" y="16"/>
                    </a:cubicBezTo>
                    <a:cubicBezTo>
                      <a:pt x="132" y="13"/>
                      <a:pt x="132" y="11"/>
                      <a:pt x="130" y="8"/>
                    </a:cubicBezTo>
                    <a:cubicBezTo>
                      <a:pt x="130" y="6"/>
                      <a:pt x="136" y="15"/>
                      <a:pt x="133" y="9"/>
                    </a:cubicBezTo>
                    <a:cubicBezTo>
                      <a:pt x="133" y="9"/>
                      <a:pt x="131" y="6"/>
                      <a:pt x="131" y="7"/>
                    </a:cubicBezTo>
                    <a:cubicBezTo>
                      <a:pt x="132" y="7"/>
                      <a:pt x="129" y="4"/>
                      <a:pt x="131" y="4"/>
                    </a:cubicBezTo>
                    <a:cubicBezTo>
                      <a:pt x="131" y="6"/>
                      <a:pt x="134" y="7"/>
                      <a:pt x="135" y="10"/>
                    </a:cubicBezTo>
                    <a:cubicBezTo>
                      <a:pt x="134" y="9"/>
                      <a:pt x="134" y="9"/>
                      <a:pt x="134" y="10"/>
                    </a:cubicBezTo>
                    <a:cubicBezTo>
                      <a:pt x="135" y="11"/>
                      <a:pt x="136" y="13"/>
                      <a:pt x="137" y="13"/>
                    </a:cubicBezTo>
                    <a:cubicBezTo>
                      <a:pt x="137" y="12"/>
                      <a:pt x="137" y="12"/>
                      <a:pt x="136" y="10"/>
                    </a:cubicBezTo>
                    <a:cubicBezTo>
                      <a:pt x="134" y="8"/>
                      <a:pt x="135" y="11"/>
                      <a:pt x="134" y="9"/>
                    </a:cubicBezTo>
                    <a:cubicBezTo>
                      <a:pt x="134" y="7"/>
                      <a:pt x="137" y="10"/>
                      <a:pt x="134" y="7"/>
                    </a:cubicBezTo>
                    <a:cubicBezTo>
                      <a:pt x="134" y="7"/>
                      <a:pt x="133" y="5"/>
                      <a:pt x="132" y="4"/>
                    </a:cubicBezTo>
                    <a:cubicBezTo>
                      <a:pt x="132" y="3"/>
                      <a:pt x="132" y="3"/>
                      <a:pt x="132" y="3"/>
                    </a:cubicBezTo>
                    <a:cubicBezTo>
                      <a:pt x="132" y="4"/>
                      <a:pt x="132" y="4"/>
                      <a:pt x="132" y="4"/>
                    </a:cubicBezTo>
                    <a:cubicBezTo>
                      <a:pt x="134" y="4"/>
                      <a:pt x="131" y="2"/>
                      <a:pt x="132" y="1"/>
                    </a:cubicBezTo>
                    <a:cubicBezTo>
                      <a:pt x="134" y="4"/>
                      <a:pt x="134" y="4"/>
                      <a:pt x="134" y="4"/>
                    </a:cubicBezTo>
                    <a:cubicBezTo>
                      <a:pt x="136" y="6"/>
                      <a:pt x="132" y="4"/>
                      <a:pt x="135" y="7"/>
                    </a:cubicBezTo>
                    <a:cubicBezTo>
                      <a:pt x="136" y="7"/>
                      <a:pt x="135" y="5"/>
                      <a:pt x="136" y="5"/>
                    </a:cubicBezTo>
                    <a:cubicBezTo>
                      <a:pt x="136" y="6"/>
                      <a:pt x="136" y="6"/>
                      <a:pt x="136" y="6"/>
                    </a:cubicBezTo>
                    <a:cubicBezTo>
                      <a:pt x="136" y="6"/>
                      <a:pt x="140" y="11"/>
                      <a:pt x="139" y="8"/>
                    </a:cubicBezTo>
                    <a:cubicBezTo>
                      <a:pt x="138" y="6"/>
                      <a:pt x="138" y="6"/>
                      <a:pt x="137" y="5"/>
                    </a:cubicBezTo>
                    <a:cubicBezTo>
                      <a:pt x="137" y="4"/>
                      <a:pt x="137" y="2"/>
                      <a:pt x="137" y="2"/>
                    </a:cubicBezTo>
                    <a:cubicBezTo>
                      <a:pt x="139" y="5"/>
                      <a:pt x="138" y="1"/>
                      <a:pt x="139" y="4"/>
                    </a:cubicBezTo>
                    <a:cubicBezTo>
                      <a:pt x="138" y="3"/>
                      <a:pt x="137" y="4"/>
                      <a:pt x="138" y="7"/>
                    </a:cubicBezTo>
                    <a:cubicBezTo>
                      <a:pt x="141" y="10"/>
                      <a:pt x="137" y="7"/>
                      <a:pt x="140" y="10"/>
                    </a:cubicBezTo>
                    <a:cubicBezTo>
                      <a:pt x="140" y="10"/>
                      <a:pt x="142" y="13"/>
                      <a:pt x="144" y="15"/>
                    </a:cubicBezTo>
                    <a:cubicBezTo>
                      <a:pt x="144" y="15"/>
                      <a:pt x="144" y="14"/>
                      <a:pt x="144" y="13"/>
                    </a:cubicBezTo>
                    <a:cubicBezTo>
                      <a:pt x="142" y="11"/>
                      <a:pt x="142" y="11"/>
                      <a:pt x="141" y="10"/>
                    </a:cubicBezTo>
                    <a:cubicBezTo>
                      <a:pt x="142" y="10"/>
                      <a:pt x="142" y="8"/>
                      <a:pt x="141" y="6"/>
                    </a:cubicBezTo>
                    <a:cubicBezTo>
                      <a:pt x="142" y="7"/>
                      <a:pt x="143" y="9"/>
                      <a:pt x="143" y="9"/>
                    </a:cubicBezTo>
                    <a:cubicBezTo>
                      <a:pt x="143" y="8"/>
                      <a:pt x="145" y="7"/>
                      <a:pt x="146" y="7"/>
                    </a:cubicBezTo>
                    <a:cubicBezTo>
                      <a:pt x="143" y="5"/>
                      <a:pt x="146" y="6"/>
                      <a:pt x="144" y="4"/>
                    </a:cubicBezTo>
                    <a:cubicBezTo>
                      <a:pt x="143" y="3"/>
                      <a:pt x="141" y="2"/>
                      <a:pt x="140" y="0"/>
                    </a:cubicBezTo>
                    <a:cubicBezTo>
                      <a:pt x="141" y="0"/>
                      <a:pt x="141" y="1"/>
                      <a:pt x="142" y="2"/>
                    </a:cubicBezTo>
                    <a:cubicBezTo>
                      <a:pt x="141" y="0"/>
                      <a:pt x="144" y="4"/>
                      <a:pt x="143" y="1"/>
                    </a:cubicBezTo>
                    <a:cubicBezTo>
                      <a:pt x="143" y="3"/>
                      <a:pt x="145" y="5"/>
                      <a:pt x="147" y="8"/>
                    </a:cubicBezTo>
                    <a:cubicBezTo>
                      <a:pt x="147" y="6"/>
                      <a:pt x="148" y="9"/>
                      <a:pt x="149" y="9"/>
                    </a:cubicBezTo>
                    <a:cubicBezTo>
                      <a:pt x="148" y="7"/>
                      <a:pt x="148" y="6"/>
                      <a:pt x="149" y="5"/>
                    </a:cubicBezTo>
                    <a:cubicBezTo>
                      <a:pt x="151" y="6"/>
                      <a:pt x="151" y="3"/>
                      <a:pt x="151" y="3"/>
                    </a:cubicBezTo>
                    <a:cubicBezTo>
                      <a:pt x="152" y="4"/>
                      <a:pt x="154" y="6"/>
                      <a:pt x="155" y="7"/>
                    </a:cubicBezTo>
                    <a:cubicBezTo>
                      <a:pt x="155" y="6"/>
                      <a:pt x="152" y="4"/>
                      <a:pt x="154" y="5"/>
                    </a:cubicBezTo>
                    <a:cubicBezTo>
                      <a:pt x="154" y="5"/>
                      <a:pt x="154" y="5"/>
                      <a:pt x="154" y="5"/>
                    </a:cubicBezTo>
                    <a:cubicBezTo>
                      <a:pt x="154" y="4"/>
                      <a:pt x="157" y="6"/>
                      <a:pt x="154" y="2"/>
                    </a:cubicBezTo>
                    <a:cubicBezTo>
                      <a:pt x="156" y="5"/>
                      <a:pt x="156" y="5"/>
                      <a:pt x="156" y="5"/>
                    </a:cubicBezTo>
                    <a:cubicBezTo>
                      <a:pt x="157" y="5"/>
                      <a:pt x="156" y="5"/>
                      <a:pt x="156" y="4"/>
                    </a:cubicBezTo>
                    <a:cubicBezTo>
                      <a:pt x="157" y="5"/>
                      <a:pt x="157" y="6"/>
                      <a:pt x="158" y="7"/>
                    </a:cubicBezTo>
                    <a:cubicBezTo>
                      <a:pt x="160" y="8"/>
                      <a:pt x="158" y="6"/>
                      <a:pt x="159" y="5"/>
                    </a:cubicBezTo>
                    <a:cubicBezTo>
                      <a:pt x="157" y="4"/>
                      <a:pt x="157" y="4"/>
                      <a:pt x="157" y="4"/>
                    </a:cubicBezTo>
                    <a:cubicBezTo>
                      <a:pt x="157" y="2"/>
                      <a:pt x="159" y="3"/>
                      <a:pt x="159" y="2"/>
                    </a:cubicBezTo>
                    <a:cubicBezTo>
                      <a:pt x="160" y="4"/>
                      <a:pt x="160" y="4"/>
                      <a:pt x="160" y="4"/>
                    </a:cubicBezTo>
                    <a:cubicBezTo>
                      <a:pt x="160" y="2"/>
                      <a:pt x="160" y="2"/>
                      <a:pt x="160" y="2"/>
                    </a:cubicBezTo>
                    <a:cubicBezTo>
                      <a:pt x="161" y="4"/>
                      <a:pt x="162" y="5"/>
                      <a:pt x="162" y="3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62" y="8"/>
                      <a:pt x="162" y="6"/>
                      <a:pt x="161" y="5"/>
                    </a:cubicBezTo>
                    <a:cubicBezTo>
                      <a:pt x="160" y="3"/>
                      <a:pt x="159" y="4"/>
                      <a:pt x="160" y="6"/>
                    </a:cubicBezTo>
                    <a:cubicBezTo>
                      <a:pt x="161" y="6"/>
                      <a:pt x="160" y="6"/>
                      <a:pt x="160" y="5"/>
                    </a:cubicBezTo>
                    <a:cubicBezTo>
                      <a:pt x="162" y="7"/>
                      <a:pt x="162" y="7"/>
                      <a:pt x="162" y="9"/>
                    </a:cubicBezTo>
                    <a:cubicBezTo>
                      <a:pt x="162" y="9"/>
                      <a:pt x="163" y="9"/>
                      <a:pt x="163" y="9"/>
                    </a:cubicBezTo>
                    <a:cubicBezTo>
                      <a:pt x="163" y="10"/>
                      <a:pt x="163" y="10"/>
                      <a:pt x="163" y="11"/>
                    </a:cubicBezTo>
                    <a:cubicBezTo>
                      <a:pt x="162" y="10"/>
                      <a:pt x="161" y="9"/>
                      <a:pt x="161" y="9"/>
                    </a:cubicBezTo>
                    <a:cubicBezTo>
                      <a:pt x="163" y="11"/>
                      <a:pt x="163" y="12"/>
                      <a:pt x="162" y="12"/>
                    </a:cubicBezTo>
                    <a:cubicBezTo>
                      <a:pt x="159" y="9"/>
                      <a:pt x="162" y="14"/>
                      <a:pt x="160" y="14"/>
                    </a:cubicBezTo>
                    <a:cubicBezTo>
                      <a:pt x="159" y="11"/>
                      <a:pt x="158" y="9"/>
                      <a:pt x="158" y="8"/>
                    </a:cubicBezTo>
                    <a:cubicBezTo>
                      <a:pt x="157" y="8"/>
                      <a:pt x="158" y="9"/>
                      <a:pt x="157" y="8"/>
                    </a:cubicBezTo>
                    <a:cubicBezTo>
                      <a:pt x="157" y="10"/>
                      <a:pt x="159" y="12"/>
                      <a:pt x="159" y="13"/>
                    </a:cubicBezTo>
                    <a:cubicBezTo>
                      <a:pt x="158" y="12"/>
                      <a:pt x="158" y="12"/>
                      <a:pt x="158" y="12"/>
                    </a:cubicBezTo>
                    <a:cubicBezTo>
                      <a:pt x="158" y="13"/>
                      <a:pt x="160" y="15"/>
                      <a:pt x="159" y="15"/>
                    </a:cubicBezTo>
                    <a:cubicBezTo>
                      <a:pt x="157" y="15"/>
                      <a:pt x="156" y="16"/>
                      <a:pt x="155" y="17"/>
                    </a:cubicBezTo>
                    <a:cubicBezTo>
                      <a:pt x="154" y="15"/>
                      <a:pt x="154" y="15"/>
                      <a:pt x="154" y="15"/>
                    </a:cubicBezTo>
                    <a:cubicBezTo>
                      <a:pt x="156" y="19"/>
                      <a:pt x="153" y="17"/>
                      <a:pt x="154" y="19"/>
                    </a:cubicBezTo>
                    <a:cubicBezTo>
                      <a:pt x="152" y="19"/>
                      <a:pt x="153" y="22"/>
                      <a:pt x="150" y="20"/>
                    </a:cubicBezTo>
                    <a:cubicBezTo>
                      <a:pt x="149" y="23"/>
                      <a:pt x="148" y="25"/>
                      <a:pt x="146" y="26"/>
                    </a:cubicBezTo>
                    <a:cubicBezTo>
                      <a:pt x="145" y="23"/>
                      <a:pt x="145" y="23"/>
                      <a:pt x="145" y="23"/>
                    </a:cubicBezTo>
                    <a:cubicBezTo>
                      <a:pt x="146" y="25"/>
                      <a:pt x="144" y="22"/>
                      <a:pt x="144" y="23"/>
                    </a:cubicBezTo>
                    <a:cubicBezTo>
                      <a:pt x="145" y="24"/>
                      <a:pt x="145" y="25"/>
                      <a:pt x="146" y="27"/>
                    </a:cubicBezTo>
                    <a:cubicBezTo>
                      <a:pt x="144" y="26"/>
                      <a:pt x="144" y="29"/>
                      <a:pt x="144" y="31"/>
                    </a:cubicBezTo>
                    <a:cubicBezTo>
                      <a:pt x="143" y="29"/>
                      <a:pt x="143" y="29"/>
                      <a:pt x="143" y="29"/>
                    </a:cubicBezTo>
                    <a:cubicBezTo>
                      <a:pt x="145" y="33"/>
                      <a:pt x="142" y="31"/>
                      <a:pt x="141" y="31"/>
                    </a:cubicBezTo>
                    <a:cubicBezTo>
                      <a:pt x="140" y="31"/>
                      <a:pt x="139" y="29"/>
                      <a:pt x="139" y="30"/>
                    </a:cubicBezTo>
                    <a:cubicBezTo>
                      <a:pt x="140" y="32"/>
                      <a:pt x="140" y="32"/>
                      <a:pt x="140" y="35"/>
                    </a:cubicBezTo>
                    <a:cubicBezTo>
                      <a:pt x="139" y="35"/>
                      <a:pt x="138" y="35"/>
                      <a:pt x="137" y="34"/>
                    </a:cubicBezTo>
                    <a:cubicBezTo>
                      <a:pt x="137" y="39"/>
                      <a:pt x="134" y="39"/>
                      <a:pt x="133" y="43"/>
                    </a:cubicBezTo>
                    <a:cubicBezTo>
                      <a:pt x="132" y="41"/>
                      <a:pt x="132" y="41"/>
                      <a:pt x="132" y="41"/>
                    </a:cubicBezTo>
                    <a:cubicBezTo>
                      <a:pt x="133" y="46"/>
                      <a:pt x="127" y="45"/>
                      <a:pt x="127" y="48"/>
                    </a:cubicBezTo>
                    <a:cubicBezTo>
                      <a:pt x="125" y="45"/>
                      <a:pt x="125" y="45"/>
                      <a:pt x="125" y="45"/>
                    </a:cubicBezTo>
                    <a:cubicBezTo>
                      <a:pt x="124" y="45"/>
                      <a:pt x="124" y="47"/>
                      <a:pt x="126" y="49"/>
                    </a:cubicBezTo>
                    <a:cubicBezTo>
                      <a:pt x="125" y="48"/>
                      <a:pt x="126" y="51"/>
                      <a:pt x="124" y="49"/>
                    </a:cubicBezTo>
                    <a:cubicBezTo>
                      <a:pt x="123" y="49"/>
                      <a:pt x="124" y="51"/>
                      <a:pt x="124" y="52"/>
                    </a:cubicBezTo>
                    <a:cubicBezTo>
                      <a:pt x="122" y="52"/>
                      <a:pt x="122" y="52"/>
                      <a:pt x="121" y="54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21" y="53"/>
                      <a:pt x="120" y="52"/>
                      <a:pt x="120" y="52"/>
                    </a:cubicBezTo>
                    <a:cubicBezTo>
                      <a:pt x="120" y="53"/>
                      <a:pt x="118" y="52"/>
                      <a:pt x="121" y="55"/>
                    </a:cubicBezTo>
                    <a:cubicBezTo>
                      <a:pt x="118" y="54"/>
                      <a:pt x="120" y="59"/>
                      <a:pt x="117" y="57"/>
                    </a:cubicBezTo>
                    <a:cubicBezTo>
                      <a:pt x="117" y="58"/>
                      <a:pt x="117" y="58"/>
                      <a:pt x="118" y="59"/>
                    </a:cubicBezTo>
                    <a:cubicBezTo>
                      <a:pt x="117" y="60"/>
                      <a:pt x="114" y="59"/>
                      <a:pt x="115" y="61"/>
                    </a:cubicBezTo>
                    <a:cubicBezTo>
                      <a:pt x="114" y="61"/>
                      <a:pt x="114" y="59"/>
                      <a:pt x="113" y="59"/>
                    </a:cubicBezTo>
                    <a:cubicBezTo>
                      <a:pt x="113" y="60"/>
                      <a:pt x="114" y="61"/>
                      <a:pt x="114" y="61"/>
                    </a:cubicBezTo>
                    <a:cubicBezTo>
                      <a:pt x="114" y="64"/>
                      <a:pt x="110" y="62"/>
                      <a:pt x="109" y="64"/>
                    </a:cubicBezTo>
                    <a:cubicBezTo>
                      <a:pt x="108" y="68"/>
                      <a:pt x="104" y="69"/>
                      <a:pt x="102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3" y="74"/>
                      <a:pt x="97" y="69"/>
                      <a:pt x="100" y="74"/>
                    </a:cubicBezTo>
                    <a:cubicBezTo>
                      <a:pt x="99" y="73"/>
                      <a:pt x="99" y="74"/>
                      <a:pt x="98" y="73"/>
                    </a:cubicBezTo>
                    <a:cubicBezTo>
                      <a:pt x="99" y="75"/>
                      <a:pt x="95" y="72"/>
                      <a:pt x="96" y="76"/>
                    </a:cubicBezTo>
                    <a:cubicBezTo>
                      <a:pt x="96" y="76"/>
                      <a:pt x="96" y="75"/>
                      <a:pt x="96" y="75"/>
                    </a:cubicBezTo>
                    <a:cubicBezTo>
                      <a:pt x="93" y="74"/>
                      <a:pt x="94" y="77"/>
                      <a:pt x="92" y="77"/>
                    </a:cubicBezTo>
                    <a:cubicBezTo>
                      <a:pt x="92" y="76"/>
                      <a:pt x="92" y="76"/>
                      <a:pt x="91" y="75"/>
                    </a:cubicBezTo>
                    <a:cubicBezTo>
                      <a:pt x="90" y="74"/>
                      <a:pt x="93" y="79"/>
                      <a:pt x="90" y="76"/>
                    </a:cubicBezTo>
                    <a:cubicBezTo>
                      <a:pt x="90" y="76"/>
                      <a:pt x="91" y="77"/>
                      <a:pt x="91" y="77"/>
                    </a:cubicBezTo>
                    <a:cubicBezTo>
                      <a:pt x="88" y="78"/>
                      <a:pt x="87" y="82"/>
                      <a:pt x="86" y="84"/>
                    </a:cubicBezTo>
                    <a:cubicBezTo>
                      <a:pt x="82" y="84"/>
                      <a:pt x="81" y="79"/>
                      <a:pt x="82" y="82"/>
                    </a:cubicBezTo>
                    <a:cubicBezTo>
                      <a:pt x="81" y="82"/>
                      <a:pt x="83" y="84"/>
                      <a:pt x="82" y="83"/>
                    </a:cubicBezTo>
                    <a:cubicBezTo>
                      <a:pt x="82" y="84"/>
                      <a:pt x="78" y="80"/>
                      <a:pt x="79" y="82"/>
                    </a:cubicBezTo>
                    <a:cubicBezTo>
                      <a:pt x="81" y="84"/>
                      <a:pt x="80" y="83"/>
                      <a:pt x="81" y="85"/>
                    </a:cubicBezTo>
                    <a:cubicBezTo>
                      <a:pt x="79" y="84"/>
                      <a:pt x="77" y="82"/>
                      <a:pt x="78" y="85"/>
                    </a:cubicBezTo>
                    <a:cubicBezTo>
                      <a:pt x="77" y="83"/>
                      <a:pt x="77" y="83"/>
                      <a:pt x="77" y="83"/>
                    </a:cubicBezTo>
                    <a:cubicBezTo>
                      <a:pt x="78" y="87"/>
                      <a:pt x="76" y="86"/>
                      <a:pt x="78" y="91"/>
                    </a:cubicBezTo>
                    <a:cubicBezTo>
                      <a:pt x="74" y="96"/>
                      <a:pt x="70" y="102"/>
                      <a:pt x="65" y="106"/>
                    </a:cubicBezTo>
                    <a:cubicBezTo>
                      <a:pt x="59" y="109"/>
                      <a:pt x="56" y="115"/>
                      <a:pt x="49" y="117"/>
                    </a:cubicBezTo>
                    <a:cubicBezTo>
                      <a:pt x="45" y="115"/>
                      <a:pt x="45" y="115"/>
                      <a:pt x="45" y="117"/>
                    </a:cubicBezTo>
                    <a:cubicBezTo>
                      <a:pt x="45" y="117"/>
                      <a:pt x="45" y="116"/>
                      <a:pt x="44" y="116"/>
                    </a:cubicBezTo>
                    <a:cubicBezTo>
                      <a:pt x="46" y="118"/>
                      <a:pt x="43" y="117"/>
                      <a:pt x="45" y="119"/>
                    </a:cubicBezTo>
                    <a:cubicBezTo>
                      <a:pt x="43" y="120"/>
                      <a:pt x="41" y="122"/>
                      <a:pt x="39" y="124"/>
                    </a:cubicBezTo>
                    <a:cubicBezTo>
                      <a:pt x="39" y="123"/>
                      <a:pt x="38" y="121"/>
                      <a:pt x="38" y="122"/>
                    </a:cubicBezTo>
                    <a:cubicBezTo>
                      <a:pt x="39" y="124"/>
                      <a:pt x="39" y="124"/>
                      <a:pt x="39" y="124"/>
                    </a:cubicBezTo>
                    <a:cubicBezTo>
                      <a:pt x="38" y="123"/>
                      <a:pt x="38" y="123"/>
                      <a:pt x="38" y="123"/>
                    </a:cubicBezTo>
                    <a:cubicBezTo>
                      <a:pt x="38" y="123"/>
                      <a:pt x="39" y="125"/>
                      <a:pt x="40" y="125"/>
                    </a:cubicBezTo>
                    <a:cubicBezTo>
                      <a:pt x="38" y="128"/>
                      <a:pt x="35" y="130"/>
                      <a:pt x="31" y="130"/>
                    </a:cubicBezTo>
                    <a:cubicBezTo>
                      <a:pt x="28" y="131"/>
                      <a:pt x="25" y="132"/>
                      <a:pt x="22" y="134"/>
                    </a:cubicBezTo>
                    <a:cubicBezTo>
                      <a:pt x="20" y="134"/>
                      <a:pt x="19" y="136"/>
                      <a:pt x="18" y="137"/>
                    </a:cubicBezTo>
                    <a:cubicBezTo>
                      <a:pt x="12" y="136"/>
                      <a:pt x="7" y="136"/>
                      <a:pt x="4" y="141"/>
                    </a:cubicBezTo>
                    <a:cubicBezTo>
                      <a:pt x="4" y="141"/>
                      <a:pt x="1" y="134"/>
                      <a:pt x="1" y="1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4" name="Freeform 286"/>
              <p:cNvSpPr>
                <a:spLocks/>
              </p:cNvSpPr>
              <p:nvPr/>
            </p:nvSpPr>
            <p:spPr bwMode="auto">
              <a:xfrm>
                <a:off x="4124326" y="2747963"/>
                <a:ext cx="1588" cy="0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2" y="2"/>
                      <a:pt x="1" y="2"/>
                      <a:pt x="0" y="0"/>
                    </a:cubicBezTo>
                    <a:cubicBezTo>
                      <a:pt x="1" y="1"/>
                      <a:pt x="2" y="2"/>
                      <a:pt x="3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5" name="Freeform 287"/>
              <p:cNvSpPr>
                <a:spLocks/>
              </p:cNvSpPr>
              <p:nvPr/>
            </p:nvSpPr>
            <p:spPr bwMode="auto">
              <a:xfrm>
                <a:off x="4117976" y="2746375"/>
                <a:ext cx="0" cy="1587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6" name="Freeform 288"/>
              <p:cNvSpPr>
                <a:spLocks/>
              </p:cNvSpPr>
              <p:nvPr/>
            </p:nvSpPr>
            <p:spPr bwMode="auto">
              <a:xfrm>
                <a:off x="4116388" y="2746375"/>
                <a:ext cx="0" cy="1587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2"/>
                      <a:pt x="0" y="1"/>
                      <a:pt x="0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7" name="Freeform 289"/>
              <p:cNvSpPr>
                <a:spLocks/>
              </p:cNvSpPr>
              <p:nvPr/>
            </p:nvSpPr>
            <p:spPr bwMode="auto">
              <a:xfrm>
                <a:off x="4114801" y="2746375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8" name="Freeform 290"/>
              <p:cNvSpPr>
                <a:spLocks/>
              </p:cNvSpPr>
              <p:nvPr/>
            </p:nvSpPr>
            <p:spPr bwMode="auto">
              <a:xfrm>
                <a:off x="4114801" y="2747963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2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9" name="Freeform 291"/>
              <p:cNvSpPr>
                <a:spLocks/>
              </p:cNvSpPr>
              <p:nvPr/>
            </p:nvSpPr>
            <p:spPr bwMode="auto">
              <a:xfrm>
                <a:off x="4111626" y="2747963"/>
                <a:ext cx="1588" cy="0"/>
              </a:xfrm>
              <a:custGeom>
                <a:avLst/>
                <a:gdLst>
                  <a:gd name="T0" fmla="*/ 2 w 2"/>
                  <a:gd name="T1" fmla="*/ 2 h 3"/>
                  <a:gd name="T2" fmla="*/ 1 w 2"/>
                  <a:gd name="T3" fmla="*/ 2 h 3"/>
                  <a:gd name="T4" fmla="*/ 2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2"/>
                    </a:moveTo>
                    <a:cubicBezTo>
                      <a:pt x="1" y="2"/>
                      <a:pt x="2" y="3"/>
                      <a:pt x="1" y="2"/>
                    </a:cubicBezTo>
                    <a:cubicBezTo>
                      <a:pt x="2" y="3"/>
                      <a:pt x="0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0" name="Freeform 292"/>
              <p:cNvSpPr>
                <a:spLocks/>
              </p:cNvSpPr>
              <p:nvPr/>
            </p:nvSpPr>
            <p:spPr bwMode="auto">
              <a:xfrm>
                <a:off x="4111626" y="2749550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1" name="Rectangle 293"/>
              <p:cNvSpPr>
                <a:spLocks noChangeArrowheads="1"/>
              </p:cNvSpPr>
              <p:nvPr/>
            </p:nvSpPr>
            <p:spPr bwMode="auto">
              <a:xfrm>
                <a:off x="4095751" y="276542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2" name="Freeform 294"/>
              <p:cNvSpPr>
                <a:spLocks/>
              </p:cNvSpPr>
              <p:nvPr/>
            </p:nvSpPr>
            <p:spPr bwMode="auto">
              <a:xfrm>
                <a:off x="4087813" y="2771775"/>
                <a:ext cx="0" cy="0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2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3" name="Freeform 295"/>
              <p:cNvSpPr>
                <a:spLocks/>
              </p:cNvSpPr>
              <p:nvPr/>
            </p:nvSpPr>
            <p:spPr bwMode="auto">
              <a:xfrm>
                <a:off x="4086226" y="2776538"/>
                <a:ext cx="0" cy="1587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4" name="Freeform 296"/>
              <p:cNvSpPr>
                <a:spLocks/>
              </p:cNvSpPr>
              <p:nvPr/>
            </p:nvSpPr>
            <p:spPr bwMode="auto">
              <a:xfrm>
                <a:off x="4062413" y="2241550"/>
                <a:ext cx="1588" cy="1587"/>
              </a:xfrm>
              <a:custGeom>
                <a:avLst/>
                <a:gdLst>
                  <a:gd name="T0" fmla="*/ 3 w 4"/>
                  <a:gd name="T1" fmla="*/ 1 h 1"/>
                  <a:gd name="T2" fmla="*/ 2 w 4"/>
                  <a:gd name="T3" fmla="*/ 0 h 1"/>
                  <a:gd name="T4" fmla="*/ 3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cubicBezTo>
                      <a:pt x="2" y="0"/>
                      <a:pt x="0" y="1"/>
                      <a:pt x="2" y="0"/>
                    </a:cubicBezTo>
                    <a:cubicBezTo>
                      <a:pt x="3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5" name="Freeform 297"/>
              <p:cNvSpPr>
                <a:spLocks/>
              </p:cNvSpPr>
              <p:nvPr/>
            </p:nvSpPr>
            <p:spPr bwMode="auto">
              <a:xfrm>
                <a:off x="4019551" y="2243138"/>
                <a:ext cx="44450" cy="90487"/>
              </a:xfrm>
              <a:custGeom>
                <a:avLst/>
                <a:gdLst>
                  <a:gd name="T0" fmla="*/ 18 w 127"/>
                  <a:gd name="T1" fmla="*/ 217 h 249"/>
                  <a:gd name="T2" fmla="*/ 22 w 127"/>
                  <a:gd name="T3" fmla="*/ 210 h 249"/>
                  <a:gd name="T4" fmla="*/ 25 w 127"/>
                  <a:gd name="T5" fmla="*/ 193 h 249"/>
                  <a:gd name="T6" fmla="*/ 28 w 127"/>
                  <a:gd name="T7" fmla="*/ 188 h 249"/>
                  <a:gd name="T8" fmla="*/ 39 w 127"/>
                  <a:gd name="T9" fmla="*/ 174 h 249"/>
                  <a:gd name="T10" fmla="*/ 43 w 127"/>
                  <a:gd name="T11" fmla="*/ 170 h 249"/>
                  <a:gd name="T12" fmla="*/ 45 w 127"/>
                  <a:gd name="T13" fmla="*/ 160 h 249"/>
                  <a:gd name="T14" fmla="*/ 50 w 127"/>
                  <a:gd name="T15" fmla="*/ 153 h 249"/>
                  <a:gd name="T16" fmla="*/ 54 w 127"/>
                  <a:gd name="T17" fmla="*/ 150 h 249"/>
                  <a:gd name="T18" fmla="*/ 54 w 127"/>
                  <a:gd name="T19" fmla="*/ 145 h 249"/>
                  <a:gd name="T20" fmla="*/ 56 w 127"/>
                  <a:gd name="T21" fmla="*/ 135 h 249"/>
                  <a:gd name="T22" fmla="*/ 59 w 127"/>
                  <a:gd name="T23" fmla="*/ 131 h 249"/>
                  <a:gd name="T24" fmla="*/ 59 w 127"/>
                  <a:gd name="T25" fmla="*/ 124 h 249"/>
                  <a:gd name="T26" fmla="*/ 64 w 127"/>
                  <a:gd name="T27" fmla="*/ 119 h 249"/>
                  <a:gd name="T28" fmla="*/ 68 w 127"/>
                  <a:gd name="T29" fmla="*/ 112 h 249"/>
                  <a:gd name="T30" fmla="*/ 74 w 127"/>
                  <a:gd name="T31" fmla="*/ 104 h 249"/>
                  <a:gd name="T32" fmla="*/ 74 w 127"/>
                  <a:gd name="T33" fmla="*/ 100 h 249"/>
                  <a:gd name="T34" fmla="*/ 78 w 127"/>
                  <a:gd name="T35" fmla="*/ 97 h 249"/>
                  <a:gd name="T36" fmla="*/ 78 w 127"/>
                  <a:gd name="T37" fmla="*/ 93 h 249"/>
                  <a:gd name="T38" fmla="*/ 78 w 127"/>
                  <a:gd name="T39" fmla="*/ 92 h 249"/>
                  <a:gd name="T40" fmla="*/ 79 w 127"/>
                  <a:gd name="T41" fmla="*/ 87 h 249"/>
                  <a:gd name="T42" fmla="*/ 85 w 127"/>
                  <a:gd name="T43" fmla="*/ 75 h 249"/>
                  <a:gd name="T44" fmla="*/ 87 w 127"/>
                  <a:gd name="T45" fmla="*/ 70 h 249"/>
                  <a:gd name="T46" fmla="*/ 88 w 127"/>
                  <a:gd name="T47" fmla="*/ 66 h 249"/>
                  <a:gd name="T48" fmla="*/ 93 w 127"/>
                  <a:gd name="T49" fmla="*/ 56 h 249"/>
                  <a:gd name="T50" fmla="*/ 100 w 127"/>
                  <a:gd name="T51" fmla="*/ 56 h 249"/>
                  <a:gd name="T52" fmla="*/ 96 w 127"/>
                  <a:gd name="T53" fmla="*/ 50 h 249"/>
                  <a:gd name="T54" fmla="*/ 90 w 127"/>
                  <a:gd name="T55" fmla="*/ 44 h 249"/>
                  <a:gd name="T56" fmla="*/ 94 w 127"/>
                  <a:gd name="T57" fmla="*/ 41 h 249"/>
                  <a:gd name="T58" fmla="*/ 92 w 127"/>
                  <a:gd name="T59" fmla="*/ 38 h 249"/>
                  <a:gd name="T60" fmla="*/ 95 w 127"/>
                  <a:gd name="T61" fmla="*/ 37 h 249"/>
                  <a:gd name="T62" fmla="*/ 102 w 127"/>
                  <a:gd name="T63" fmla="*/ 35 h 249"/>
                  <a:gd name="T64" fmla="*/ 97 w 127"/>
                  <a:gd name="T65" fmla="*/ 29 h 249"/>
                  <a:gd name="T66" fmla="*/ 101 w 127"/>
                  <a:gd name="T67" fmla="*/ 28 h 249"/>
                  <a:gd name="T68" fmla="*/ 98 w 127"/>
                  <a:gd name="T69" fmla="*/ 24 h 249"/>
                  <a:gd name="T70" fmla="*/ 99 w 127"/>
                  <a:gd name="T71" fmla="*/ 20 h 249"/>
                  <a:gd name="T72" fmla="*/ 107 w 127"/>
                  <a:gd name="T73" fmla="*/ 24 h 249"/>
                  <a:gd name="T74" fmla="*/ 103 w 127"/>
                  <a:gd name="T75" fmla="*/ 16 h 249"/>
                  <a:gd name="T76" fmla="*/ 117 w 127"/>
                  <a:gd name="T77" fmla="*/ 9 h 249"/>
                  <a:gd name="T78" fmla="*/ 119 w 127"/>
                  <a:gd name="T79" fmla="*/ 7 h 249"/>
                  <a:gd name="T80" fmla="*/ 120 w 127"/>
                  <a:gd name="T81" fmla="*/ 0 h 249"/>
                  <a:gd name="T82" fmla="*/ 124 w 127"/>
                  <a:gd name="T83" fmla="*/ 4 h 249"/>
                  <a:gd name="T84" fmla="*/ 119 w 127"/>
                  <a:gd name="T85" fmla="*/ 9 h 249"/>
                  <a:gd name="T86" fmla="*/ 124 w 127"/>
                  <a:gd name="T87" fmla="*/ 22 h 249"/>
                  <a:gd name="T88" fmla="*/ 121 w 127"/>
                  <a:gd name="T89" fmla="*/ 42 h 249"/>
                  <a:gd name="T90" fmla="*/ 116 w 127"/>
                  <a:gd name="T91" fmla="*/ 64 h 249"/>
                  <a:gd name="T92" fmla="*/ 111 w 127"/>
                  <a:gd name="T93" fmla="*/ 80 h 249"/>
                  <a:gd name="T94" fmla="*/ 107 w 127"/>
                  <a:gd name="T95" fmla="*/ 93 h 249"/>
                  <a:gd name="T96" fmla="*/ 93 w 127"/>
                  <a:gd name="T97" fmla="*/ 116 h 249"/>
                  <a:gd name="T98" fmla="*/ 84 w 127"/>
                  <a:gd name="T99" fmla="*/ 127 h 249"/>
                  <a:gd name="T100" fmla="*/ 73 w 127"/>
                  <a:gd name="T101" fmla="*/ 142 h 249"/>
                  <a:gd name="T102" fmla="*/ 49 w 127"/>
                  <a:gd name="T103" fmla="*/ 197 h 249"/>
                  <a:gd name="T104" fmla="*/ 41 w 127"/>
                  <a:gd name="T105" fmla="*/ 210 h 249"/>
                  <a:gd name="T106" fmla="*/ 5 w 127"/>
                  <a:gd name="T107" fmla="*/ 241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7" h="249">
                    <a:moveTo>
                      <a:pt x="5" y="241"/>
                    </a:moveTo>
                    <a:cubicBezTo>
                      <a:pt x="0" y="235"/>
                      <a:pt x="9" y="235"/>
                      <a:pt x="7" y="229"/>
                    </a:cubicBezTo>
                    <a:cubicBezTo>
                      <a:pt x="7" y="229"/>
                      <a:pt x="10" y="231"/>
                      <a:pt x="10" y="230"/>
                    </a:cubicBezTo>
                    <a:cubicBezTo>
                      <a:pt x="7" y="224"/>
                      <a:pt x="12" y="221"/>
                      <a:pt x="18" y="220"/>
                    </a:cubicBezTo>
                    <a:cubicBezTo>
                      <a:pt x="19" y="221"/>
                      <a:pt x="19" y="221"/>
                      <a:pt x="19" y="221"/>
                    </a:cubicBezTo>
                    <a:cubicBezTo>
                      <a:pt x="20" y="220"/>
                      <a:pt x="17" y="218"/>
                      <a:pt x="18" y="217"/>
                    </a:cubicBezTo>
                    <a:cubicBezTo>
                      <a:pt x="19" y="218"/>
                      <a:pt x="19" y="218"/>
                      <a:pt x="20" y="218"/>
                    </a:cubicBezTo>
                    <a:cubicBezTo>
                      <a:pt x="18" y="217"/>
                      <a:pt x="20" y="216"/>
                      <a:pt x="19" y="215"/>
                    </a:cubicBezTo>
                    <a:cubicBezTo>
                      <a:pt x="20" y="215"/>
                      <a:pt x="21" y="216"/>
                      <a:pt x="22" y="217"/>
                    </a:cubicBezTo>
                    <a:cubicBezTo>
                      <a:pt x="20" y="215"/>
                      <a:pt x="20" y="215"/>
                      <a:pt x="20" y="215"/>
                    </a:cubicBezTo>
                    <a:cubicBezTo>
                      <a:pt x="16" y="211"/>
                      <a:pt x="22" y="212"/>
                      <a:pt x="21" y="209"/>
                    </a:cubicBezTo>
                    <a:cubicBezTo>
                      <a:pt x="21" y="209"/>
                      <a:pt x="21" y="210"/>
                      <a:pt x="22" y="210"/>
                    </a:cubicBezTo>
                    <a:cubicBezTo>
                      <a:pt x="20" y="206"/>
                      <a:pt x="23" y="203"/>
                      <a:pt x="24" y="199"/>
                    </a:cubicBezTo>
                    <a:cubicBezTo>
                      <a:pt x="24" y="200"/>
                      <a:pt x="26" y="201"/>
                      <a:pt x="27" y="201"/>
                    </a:cubicBezTo>
                    <a:cubicBezTo>
                      <a:pt x="24" y="200"/>
                      <a:pt x="24" y="198"/>
                      <a:pt x="24" y="197"/>
                    </a:cubicBezTo>
                    <a:cubicBezTo>
                      <a:pt x="27" y="199"/>
                      <a:pt x="23" y="195"/>
                      <a:pt x="25" y="195"/>
                    </a:cubicBezTo>
                    <a:cubicBezTo>
                      <a:pt x="25" y="195"/>
                      <a:pt x="25" y="195"/>
                      <a:pt x="25" y="195"/>
                    </a:cubicBezTo>
                    <a:cubicBezTo>
                      <a:pt x="23" y="193"/>
                      <a:pt x="27" y="195"/>
                      <a:pt x="25" y="193"/>
                    </a:cubicBezTo>
                    <a:cubicBezTo>
                      <a:pt x="27" y="193"/>
                      <a:pt x="27" y="193"/>
                      <a:pt x="27" y="193"/>
                    </a:cubicBezTo>
                    <a:cubicBezTo>
                      <a:pt x="24" y="191"/>
                      <a:pt x="29" y="194"/>
                      <a:pt x="28" y="192"/>
                    </a:cubicBezTo>
                    <a:cubicBezTo>
                      <a:pt x="27" y="192"/>
                      <a:pt x="27" y="192"/>
                      <a:pt x="27" y="192"/>
                    </a:cubicBezTo>
                    <a:cubicBezTo>
                      <a:pt x="27" y="191"/>
                      <a:pt x="28" y="191"/>
                      <a:pt x="28" y="190"/>
                    </a:cubicBezTo>
                    <a:cubicBezTo>
                      <a:pt x="29" y="191"/>
                      <a:pt x="29" y="191"/>
                      <a:pt x="29" y="191"/>
                    </a:cubicBezTo>
                    <a:cubicBezTo>
                      <a:pt x="28" y="189"/>
                      <a:pt x="31" y="190"/>
                      <a:pt x="28" y="188"/>
                    </a:cubicBezTo>
                    <a:cubicBezTo>
                      <a:pt x="30" y="189"/>
                      <a:pt x="28" y="190"/>
                      <a:pt x="32" y="191"/>
                    </a:cubicBezTo>
                    <a:cubicBezTo>
                      <a:pt x="31" y="186"/>
                      <a:pt x="34" y="182"/>
                      <a:pt x="36" y="179"/>
                    </a:cubicBezTo>
                    <a:cubicBezTo>
                      <a:pt x="38" y="179"/>
                      <a:pt x="38" y="179"/>
                      <a:pt x="39" y="179"/>
                    </a:cubicBezTo>
                    <a:cubicBezTo>
                      <a:pt x="39" y="179"/>
                      <a:pt x="40" y="178"/>
                      <a:pt x="39" y="176"/>
                    </a:cubicBezTo>
                    <a:cubicBezTo>
                      <a:pt x="38" y="177"/>
                      <a:pt x="40" y="177"/>
                      <a:pt x="40" y="177"/>
                    </a:cubicBezTo>
                    <a:cubicBezTo>
                      <a:pt x="42" y="177"/>
                      <a:pt x="38" y="174"/>
                      <a:pt x="39" y="174"/>
                    </a:cubicBezTo>
                    <a:cubicBezTo>
                      <a:pt x="40" y="175"/>
                      <a:pt x="41" y="176"/>
                      <a:pt x="42" y="176"/>
                    </a:cubicBezTo>
                    <a:cubicBezTo>
                      <a:pt x="40" y="174"/>
                      <a:pt x="41" y="174"/>
                      <a:pt x="41" y="173"/>
                    </a:cubicBezTo>
                    <a:cubicBezTo>
                      <a:pt x="41" y="173"/>
                      <a:pt x="41" y="173"/>
                      <a:pt x="42" y="174"/>
                    </a:cubicBezTo>
                    <a:cubicBezTo>
                      <a:pt x="40" y="172"/>
                      <a:pt x="43" y="173"/>
                      <a:pt x="43" y="171"/>
                    </a:cubicBezTo>
                    <a:cubicBezTo>
                      <a:pt x="44" y="172"/>
                      <a:pt x="44" y="172"/>
                      <a:pt x="44" y="172"/>
                    </a:cubicBezTo>
                    <a:cubicBezTo>
                      <a:pt x="46" y="172"/>
                      <a:pt x="41" y="170"/>
                      <a:pt x="43" y="170"/>
                    </a:cubicBezTo>
                    <a:cubicBezTo>
                      <a:pt x="43" y="170"/>
                      <a:pt x="44" y="170"/>
                      <a:pt x="44" y="171"/>
                    </a:cubicBezTo>
                    <a:cubicBezTo>
                      <a:pt x="42" y="168"/>
                      <a:pt x="44" y="167"/>
                      <a:pt x="44" y="166"/>
                    </a:cubicBezTo>
                    <a:cubicBezTo>
                      <a:pt x="44" y="166"/>
                      <a:pt x="44" y="166"/>
                      <a:pt x="44" y="166"/>
                    </a:cubicBezTo>
                    <a:cubicBezTo>
                      <a:pt x="44" y="165"/>
                      <a:pt x="46" y="165"/>
                      <a:pt x="45" y="163"/>
                    </a:cubicBezTo>
                    <a:cubicBezTo>
                      <a:pt x="46" y="163"/>
                      <a:pt x="49" y="165"/>
                      <a:pt x="49" y="164"/>
                    </a:cubicBezTo>
                    <a:cubicBezTo>
                      <a:pt x="46" y="162"/>
                      <a:pt x="49" y="161"/>
                      <a:pt x="45" y="160"/>
                    </a:cubicBezTo>
                    <a:cubicBezTo>
                      <a:pt x="46" y="159"/>
                      <a:pt x="48" y="158"/>
                      <a:pt x="48" y="157"/>
                    </a:cubicBezTo>
                    <a:cubicBezTo>
                      <a:pt x="48" y="158"/>
                      <a:pt x="51" y="159"/>
                      <a:pt x="51" y="160"/>
                    </a:cubicBezTo>
                    <a:cubicBezTo>
                      <a:pt x="53" y="160"/>
                      <a:pt x="53" y="160"/>
                      <a:pt x="53" y="160"/>
                    </a:cubicBezTo>
                    <a:cubicBezTo>
                      <a:pt x="55" y="161"/>
                      <a:pt x="53" y="161"/>
                      <a:pt x="54" y="161"/>
                    </a:cubicBezTo>
                    <a:cubicBezTo>
                      <a:pt x="54" y="161"/>
                      <a:pt x="54" y="159"/>
                      <a:pt x="55" y="159"/>
                    </a:cubicBezTo>
                    <a:cubicBezTo>
                      <a:pt x="53" y="157"/>
                      <a:pt x="50" y="155"/>
                      <a:pt x="50" y="153"/>
                    </a:cubicBezTo>
                    <a:cubicBezTo>
                      <a:pt x="51" y="155"/>
                      <a:pt x="54" y="155"/>
                      <a:pt x="54" y="156"/>
                    </a:cubicBezTo>
                    <a:cubicBezTo>
                      <a:pt x="49" y="151"/>
                      <a:pt x="49" y="151"/>
                      <a:pt x="49" y="151"/>
                    </a:cubicBezTo>
                    <a:cubicBezTo>
                      <a:pt x="50" y="150"/>
                      <a:pt x="52" y="152"/>
                      <a:pt x="51" y="151"/>
                    </a:cubicBezTo>
                    <a:cubicBezTo>
                      <a:pt x="51" y="150"/>
                      <a:pt x="50" y="150"/>
                      <a:pt x="50" y="149"/>
                    </a:cubicBezTo>
                    <a:cubicBezTo>
                      <a:pt x="50" y="149"/>
                      <a:pt x="50" y="147"/>
                      <a:pt x="53" y="149"/>
                    </a:cubicBezTo>
                    <a:cubicBezTo>
                      <a:pt x="54" y="150"/>
                      <a:pt x="53" y="150"/>
                      <a:pt x="54" y="150"/>
                    </a:cubicBezTo>
                    <a:cubicBezTo>
                      <a:pt x="55" y="149"/>
                      <a:pt x="54" y="149"/>
                      <a:pt x="54" y="148"/>
                    </a:cubicBezTo>
                    <a:cubicBezTo>
                      <a:pt x="55" y="148"/>
                      <a:pt x="55" y="148"/>
                      <a:pt x="55" y="148"/>
                    </a:cubicBezTo>
                    <a:cubicBezTo>
                      <a:pt x="55" y="148"/>
                      <a:pt x="54" y="146"/>
                      <a:pt x="52" y="146"/>
                    </a:cubicBezTo>
                    <a:cubicBezTo>
                      <a:pt x="52" y="146"/>
                      <a:pt x="54" y="147"/>
                      <a:pt x="53" y="147"/>
                    </a:cubicBezTo>
                    <a:cubicBezTo>
                      <a:pt x="52" y="145"/>
                      <a:pt x="52" y="144"/>
                      <a:pt x="52" y="144"/>
                    </a:cubicBezTo>
                    <a:cubicBezTo>
                      <a:pt x="52" y="144"/>
                      <a:pt x="53" y="144"/>
                      <a:pt x="54" y="145"/>
                    </a:cubicBezTo>
                    <a:cubicBezTo>
                      <a:pt x="52" y="143"/>
                      <a:pt x="52" y="141"/>
                      <a:pt x="52" y="140"/>
                    </a:cubicBezTo>
                    <a:cubicBezTo>
                      <a:pt x="50" y="139"/>
                      <a:pt x="54" y="142"/>
                      <a:pt x="53" y="141"/>
                    </a:cubicBezTo>
                    <a:cubicBezTo>
                      <a:pt x="56" y="141"/>
                      <a:pt x="52" y="137"/>
                      <a:pt x="56" y="138"/>
                    </a:cubicBezTo>
                    <a:cubicBezTo>
                      <a:pt x="56" y="138"/>
                      <a:pt x="53" y="136"/>
                      <a:pt x="54" y="137"/>
                    </a:cubicBezTo>
                    <a:cubicBezTo>
                      <a:pt x="54" y="136"/>
                      <a:pt x="56" y="137"/>
                      <a:pt x="56" y="137"/>
                    </a:cubicBezTo>
                    <a:cubicBezTo>
                      <a:pt x="57" y="137"/>
                      <a:pt x="56" y="136"/>
                      <a:pt x="56" y="135"/>
                    </a:cubicBezTo>
                    <a:cubicBezTo>
                      <a:pt x="55" y="134"/>
                      <a:pt x="56" y="135"/>
                      <a:pt x="56" y="136"/>
                    </a:cubicBezTo>
                    <a:cubicBezTo>
                      <a:pt x="56" y="135"/>
                      <a:pt x="55" y="131"/>
                      <a:pt x="58" y="131"/>
                    </a:cubicBezTo>
                    <a:cubicBezTo>
                      <a:pt x="57" y="130"/>
                      <a:pt x="55" y="128"/>
                      <a:pt x="56" y="128"/>
                    </a:cubicBezTo>
                    <a:cubicBezTo>
                      <a:pt x="57" y="129"/>
                      <a:pt x="57" y="129"/>
                      <a:pt x="57" y="129"/>
                    </a:cubicBezTo>
                    <a:cubicBezTo>
                      <a:pt x="59" y="129"/>
                      <a:pt x="58" y="128"/>
                      <a:pt x="60" y="129"/>
                    </a:cubicBezTo>
                    <a:cubicBezTo>
                      <a:pt x="58" y="127"/>
                      <a:pt x="60" y="133"/>
                      <a:pt x="59" y="131"/>
                    </a:cubicBezTo>
                    <a:cubicBezTo>
                      <a:pt x="60" y="131"/>
                      <a:pt x="56" y="128"/>
                      <a:pt x="59" y="129"/>
                    </a:cubicBezTo>
                    <a:cubicBezTo>
                      <a:pt x="59" y="129"/>
                      <a:pt x="57" y="127"/>
                      <a:pt x="60" y="127"/>
                    </a:cubicBezTo>
                    <a:cubicBezTo>
                      <a:pt x="59" y="127"/>
                      <a:pt x="62" y="129"/>
                      <a:pt x="62" y="129"/>
                    </a:cubicBezTo>
                    <a:cubicBezTo>
                      <a:pt x="62" y="127"/>
                      <a:pt x="61" y="128"/>
                      <a:pt x="61" y="127"/>
                    </a:cubicBezTo>
                    <a:cubicBezTo>
                      <a:pt x="61" y="126"/>
                      <a:pt x="61" y="126"/>
                      <a:pt x="61" y="126"/>
                    </a:cubicBezTo>
                    <a:cubicBezTo>
                      <a:pt x="59" y="125"/>
                      <a:pt x="61" y="125"/>
                      <a:pt x="59" y="124"/>
                    </a:cubicBezTo>
                    <a:cubicBezTo>
                      <a:pt x="61" y="125"/>
                      <a:pt x="59" y="122"/>
                      <a:pt x="62" y="124"/>
                    </a:cubicBezTo>
                    <a:cubicBezTo>
                      <a:pt x="64" y="126"/>
                      <a:pt x="64" y="126"/>
                      <a:pt x="64" y="126"/>
                    </a:cubicBezTo>
                    <a:cubicBezTo>
                      <a:pt x="64" y="125"/>
                      <a:pt x="62" y="124"/>
                      <a:pt x="61" y="123"/>
                    </a:cubicBezTo>
                    <a:cubicBezTo>
                      <a:pt x="61" y="123"/>
                      <a:pt x="62" y="123"/>
                      <a:pt x="62" y="123"/>
                    </a:cubicBezTo>
                    <a:cubicBezTo>
                      <a:pt x="59" y="121"/>
                      <a:pt x="63" y="122"/>
                      <a:pt x="61" y="120"/>
                    </a:cubicBezTo>
                    <a:cubicBezTo>
                      <a:pt x="62" y="120"/>
                      <a:pt x="62" y="118"/>
                      <a:pt x="64" y="119"/>
                    </a:cubicBezTo>
                    <a:cubicBezTo>
                      <a:pt x="64" y="118"/>
                      <a:pt x="63" y="117"/>
                      <a:pt x="64" y="116"/>
                    </a:cubicBezTo>
                    <a:cubicBezTo>
                      <a:pt x="64" y="117"/>
                      <a:pt x="64" y="117"/>
                      <a:pt x="65" y="117"/>
                    </a:cubicBezTo>
                    <a:cubicBezTo>
                      <a:pt x="66" y="118"/>
                      <a:pt x="65" y="117"/>
                      <a:pt x="65" y="116"/>
                    </a:cubicBezTo>
                    <a:cubicBezTo>
                      <a:pt x="66" y="117"/>
                      <a:pt x="68" y="116"/>
                      <a:pt x="69" y="117"/>
                    </a:cubicBezTo>
                    <a:cubicBezTo>
                      <a:pt x="68" y="115"/>
                      <a:pt x="66" y="115"/>
                      <a:pt x="65" y="114"/>
                    </a:cubicBezTo>
                    <a:cubicBezTo>
                      <a:pt x="69" y="115"/>
                      <a:pt x="64" y="111"/>
                      <a:pt x="68" y="112"/>
                    </a:cubicBezTo>
                    <a:cubicBezTo>
                      <a:pt x="68" y="112"/>
                      <a:pt x="69" y="114"/>
                      <a:pt x="70" y="114"/>
                    </a:cubicBezTo>
                    <a:cubicBezTo>
                      <a:pt x="74" y="115"/>
                      <a:pt x="68" y="111"/>
                      <a:pt x="70" y="111"/>
                    </a:cubicBezTo>
                    <a:cubicBezTo>
                      <a:pt x="67" y="110"/>
                      <a:pt x="67" y="110"/>
                      <a:pt x="67" y="110"/>
                    </a:cubicBezTo>
                    <a:cubicBezTo>
                      <a:pt x="69" y="110"/>
                      <a:pt x="66" y="107"/>
                      <a:pt x="69" y="109"/>
                    </a:cubicBezTo>
                    <a:cubicBezTo>
                      <a:pt x="68" y="108"/>
                      <a:pt x="71" y="109"/>
                      <a:pt x="68" y="107"/>
                    </a:cubicBezTo>
                    <a:cubicBezTo>
                      <a:pt x="71" y="107"/>
                      <a:pt x="68" y="102"/>
                      <a:pt x="74" y="104"/>
                    </a:cubicBezTo>
                    <a:cubicBezTo>
                      <a:pt x="74" y="104"/>
                      <a:pt x="75" y="104"/>
                      <a:pt x="73" y="103"/>
                    </a:cubicBezTo>
                    <a:cubicBezTo>
                      <a:pt x="71" y="102"/>
                      <a:pt x="74" y="104"/>
                      <a:pt x="73" y="104"/>
                    </a:cubicBezTo>
                    <a:cubicBezTo>
                      <a:pt x="73" y="103"/>
                      <a:pt x="72" y="103"/>
                      <a:pt x="72" y="103"/>
                    </a:cubicBezTo>
                    <a:cubicBezTo>
                      <a:pt x="72" y="102"/>
                      <a:pt x="73" y="102"/>
                      <a:pt x="75" y="104"/>
                    </a:cubicBezTo>
                    <a:cubicBezTo>
                      <a:pt x="77" y="104"/>
                      <a:pt x="71" y="100"/>
                      <a:pt x="73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73" y="98"/>
                      <a:pt x="73" y="98"/>
                      <a:pt x="73" y="98"/>
                    </a:cubicBezTo>
                    <a:cubicBezTo>
                      <a:pt x="73" y="97"/>
                      <a:pt x="76" y="99"/>
                      <a:pt x="78" y="100"/>
                    </a:cubicBezTo>
                    <a:cubicBezTo>
                      <a:pt x="78" y="99"/>
                      <a:pt x="78" y="99"/>
                      <a:pt x="77" y="98"/>
                    </a:cubicBezTo>
                    <a:cubicBezTo>
                      <a:pt x="79" y="98"/>
                      <a:pt x="79" y="98"/>
                      <a:pt x="79" y="98"/>
                    </a:cubicBezTo>
                    <a:cubicBezTo>
                      <a:pt x="77" y="98"/>
                      <a:pt x="78" y="97"/>
                      <a:pt x="78" y="97"/>
                    </a:cubicBezTo>
                    <a:cubicBezTo>
                      <a:pt x="78" y="97"/>
                      <a:pt x="78" y="97"/>
                      <a:pt x="78" y="97"/>
                    </a:cubicBezTo>
                    <a:cubicBezTo>
                      <a:pt x="79" y="98"/>
                      <a:pt x="79" y="97"/>
                      <a:pt x="79" y="97"/>
                    </a:cubicBezTo>
                    <a:cubicBezTo>
                      <a:pt x="78" y="96"/>
                      <a:pt x="77" y="96"/>
                      <a:pt x="76" y="96"/>
                    </a:cubicBezTo>
                    <a:cubicBezTo>
                      <a:pt x="75" y="96"/>
                      <a:pt x="76" y="95"/>
                      <a:pt x="75" y="94"/>
                    </a:cubicBezTo>
                    <a:cubicBezTo>
                      <a:pt x="77" y="96"/>
                      <a:pt x="77" y="94"/>
                      <a:pt x="77" y="94"/>
                    </a:cubicBezTo>
                    <a:cubicBezTo>
                      <a:pt x="78" y="94"/>
                      <a:pt x="76" y="93"/>
                      <a:pt x="76" y="93"/>
                    </a:cubicBezTo>
                    <a:cubicBezTo>
                      <a:pt x="77" y="93"/>
                      <a:pt x="76" y="92"/>
                      <a:pt x="78" y="93"/>
                    </a:cubicBezTo>
                    <a:cubicBezTo>
                      <a:pt x="78" y="93"/>
                      <a:pt x="76" y="93"/>
                      <a:pt x="77" y="94"/>
                    </a:cubicBezTo>
                    <a:cubicBezTo>
                      <a:pt x="78" y="94"/>
                      <a:pt x="80" y="95"/>
                      <a:pt x="79" y="93"/>
                    </a:cubicBezTo>
                    <a:cubicBezTo>
                      <a:pt x="78" y="93"/>
                      <a:pt x="75" y="92"/>
                      <a:pt x="77" y="91"/>
                    </a:cubicBezTo>
                    <a:cubicBezTo>
                      <a:pt x="77" y="92"/>
                      <a:pt x="78" y="92"/>
                      <a:pt x="78" y="93"/>
                    </a:cubicBezTo>
                    <a:cubicBezTo>
                      <a:pt x="80" y="93"/>
                      <a:pt x="80" y="93"/>
                      <a:pt x="80" y="93"/>
                    </a:cubicBezTo>
                    <a:cubicBezTo>
                      <a:pt x="78" y="92"/>
                      <a:pt x="78" y="92"/>
                      <a:pt x="78" y="92"/>
                    </a:cubicBezTo>
                    <a:cubicBezTo>
                      <a:pt x="79" y="92"/>
                      <a:pt x="79" y="92"/>
                      <a:pt x="79" y="92"/>
                    </a:cubicBezTo>
                    <a:cubicBezTo>
                      <a:pt x="77" y="91"/>
                      <a:pt x="79" y="90"/>
                      <a:pt x="77" y="89"/>
                    </a:cubicBezTo>
                    <a:cubicBezTo>
                      <a:pt x="77" y="89"/>
                      <a:pt x="79" y="89"/>
                      <a:pt x="79" y="89"/>
                    </a:cubicBezTo>
                    <a:cubicBezTo>
                      <a:pt x="79" y="89"/>
                      <a:pt x="79" y="89"/>
                      <a:pt x="79" y="89"/>
                    </a:cubicBezTo>
                    <a:cubicBezTo>
                      <a:pt x="80" y="89"/>
                      <a:pt x="80" y="88"/>
                      <a:pt x="79" y="87"/>
                    </a:cubicBezTo>
                    <a:cubicBezTo>
                      <a:pt x="79" y="87"/>
                      <a:pt x="79" y="87"/>
                      <a:pt x="79" y="87"/>
                    </a:cubicBezTo>
                    <a:cubicBezTo>
                      <a:pt x="80" y="87"/>
                      <a:pt x="80" y="86"/>
                      <a:pt x="79" y="85"/>
                    </a:cubicBezTo>
                    <a:cubicBezTo>
                      <a:pt x="80" y="85"/>
                      <a:pt x="86" y="89"/>
                      <a:pt x="84" y="87"/>
                    </a:cubicBezTo>
                    <a:cubicBezTo>
                      <a:pt x="84" y="86"/>
                      <a:pt x="81" y="84"/>
                      <a:pt x="80" y="84"/>
                    </a:cubicBezTo>
                    <a:cubicBezTo>
                      <a:pt x="81" y="83"/>
                      <a:pt x="79" y="80"/>
                      <a:pt x="82" y="81"/>
                    </a:cubicBezTo>
                    <a:cubicBezTo>
                      <a:pt x="82" y="80"/>
                      <a:pt x="81" y="80"/>
                      <a:pt x="81" y="79"/>
                    </a:cubicBezTo>
                    <a:cubicBezTo>
                      <a:pt x="83" y="78"/>
                      <a:pt x="81" y="75"/>
                      <a:pt x="85" y="75"/>
                    </a:cubicBezTo>
                    <a:cubicBezTo>
                      <a:pt x="85" y="76"/>
                      <a:pt x="87" y="76"/>
                      <a:pt x="88" y="76"/>
                    </a:cubicBezTo>
                    <a:cubicBezTo>
                      <a:pt x="86" y="75"/>
                      <a:pt x="90" y="77"/>
                      <a:pt x="87" y="75"/>
                    </a:cubicBezTo>
                    <a:cubicBezTo>
                      <a:pt x="85" y="74"/>
                      <a:pt x="84" y="74"/>
                      <a:pt x="83" y="74"/>
                    </a:cubicBezTo>
                    <a:cubicBezTo>
                      <a:pt x="83" y="73"/>
                      <a:pt x="84" y="71"/>
                      <a:pt x="86" y="71"/>
                    </a:cubicBezTo>
                    <a:cubicBezTo>
                      <a:pt x="85" y="71"/>
                      <a:pt x="84" y="71"/>
                      <a:pt x="84" y="70"/>
                    </a:cubicBezTo>
                    <a:cubicBezTo>
                      <a:pt x="87" y="72"/>
                      <a:pt x="87" y="71"/>
                      <a:pt x="87" y="70"/>
                    </a:cubicBezTo>
                    <a:cubicBezTo>
                      <a:pt x="85" y="69"/>
                      <a:pt x="85" y="69"/>
                      <a:pt x="85" y="69"/>
                    </a:cubicBezTo>
                    <a:cubicBezTo>
                      <a:pt x="87" y="70"/>
                      <a:pt x="87" y="70"/>
                      <a:pt x="87" y="70"/>
                    </a:cubicBezTo>
                    <a:cubicBezTo>
                      <a:pt x="86" y="69"/>
                      <a:pt x="83" y="68"/>
                      <a:pt x="85" y="68"/>
                    </a:cubicBezTo>
                    <a:cubicBezTo>
                      <a:pt x="86" y="68"/>
                      <a:pt x="87" y="68"/>
                      <a:pt x="87" y="68"/>
                    </a:cubicBezTo>
                    <a:cubicBezTo>
                      <a:pt x="86" y="67"/>
                      <a:pt x="84" y="65"/>
                      <a:pt x="86" y="65"/>
                    </a:cubicBezTo>
                    <a:cubicBezTo>
                      <a:pt x="88" y="66"/>
                      <a:pt x="88" y="66"/>
                      <a:pt x="88" y="66"/>
                    </a:cubicBezTo>
                    <a:cubicBezTo>
                      <a:pt x="88" y="65"/>
                      <a:pt x="87" y="64"/>
                      <a:pt x="86" y="65"/>
                    </a:cubicBezTo>
                    <a:cubicBezTo>
                      <a:pt x="88" y="64"/>
                      <a:pt x="89" y="63"/>
                      <a:pt x="91" y="64"/>
                    </a:cubicBezTo>
                    <a:cubicBezTo>
                      <a:pt x="87" y="60"/>
                      <a:pt x="88" y="57"/>
                      <a:pt x="89" y="55"/>
                    </a:cubicBezTo>
                    <a:cubicBezTo>
                      <a:pt x="90" y="55"/>
                      <a:pt x="90" y="55"/>
                      <a:pt x="90" y="55"/>
                    </a:cubicBezTo>
                    <a:cubicBezTo>
                      <a:pt x="91" y="55"/>
                      <a:pt x="88" y="54"/>
                      <a:pt x="89" y="54"/>
                    </a:cubicBezTo>
                    <a:cubicBezTo>
                      <a:pt x="90" y="55"/>
                      <a:pt x="92" y="55"/>
                      <a:pt x="93" y="56"/>
                    </a:cubicBezTo>
                    <a:cubicBezTo>
                      <a:pt x="95" y="55"/>
                      <a:pt x="91" y="54"/>
                      <a:pt x="91" y="53"/>
                    </a:cubicBezTo>
                    <a:cubicBezTo>
                      <a:pt x="89" y="52"/>
                      <a:pt x="92" y="54"/>
                      <a:pt x="90" y="53"/>
                    </a:cubicBezTo>
                    <a:cubicBezTo>
                      <a:pt x="89" y="53"/>
                      <a:pt x="92" y="52"/>
                      <a:pt x="89" y="51"/>
                    </a:cubicBezTo>
                    <a:cubicBezTo>
                      <a:pt x="90" y="51"/>
                      <a:pt x="92" y="52"/>
                      <a:pt x="93" y="53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5" y="52"/>
                      <a:pt x="97" y="55"/>
                      <a:pt x="100" y="56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3" y="56"/>
                      <a:pt x="103" y="58"/>
                      <a:pt x="104" y="57"/>
                    </a:cubicBezTo>
                    <a:cubicBezTo>
                      <a:pt x="103" y="56"/>
                      <a:pt x="100" y="54"/>
                      <a:pt x="98" y="54"/>
                    </a:cubicBezTo>
                    <a:cubicBezTo>
                      <a:pt x="98" y="53"/>
                      <a:pt x="92" y="51"/>
                      <a:pt x="93" y="50"/>
                    </a:cubicBezTo>
                    <a:cubicBezTo>
                      <a:pt x="95" y="50"/>
                      <a:pt x="93" y="51"/>
                      <a:pt x="95" y="52"/>
                    </a:cubicBezTo>
                    <a:cubicBezTo>
                      <a:pt x="98" y="52"/>
                      <a:pt x="95" y="50"/>
                      <a:pt x="96" y="50"/>
                    </a:cubicBezTo>
                    <a:cubicBezTo>
                      <a:pt x="94" y="50"/>
                      <a:pt x="92" y="49"/>
                      <a:pt x="92" y="48"/>
                    </a:cubicBezTo>
                    <a:cubicBezTo>
                      <a:pt x="93" y="48"/>
                      <a:pt x="94" y="49"/>
                      <a:pt x="95" y="49"/>
                    </a:cubicBezTo>
                    <a:cubicBezTo>
                      <a:pt x="93" y="48"/>
                      <a:pt x="92" y="47"/>
                      <a:pt x="91" y="47"/>
                    </a:cubicBezTo>
                    <a:cubicBezTo>
                      <a:pt x="88" y="46"/>
                      <a:pt x="92" y="47"/>
                      <a:pt x="90" y="45"/>
                    </a:cubicBezTo>
                    <a:cubicBezTo>
                      <a:pt x="92" y="46"/>
                      <a:pt x="95" y="48"/>
                      <a:pt x="97" y="48"/>
                    </a:cubicBezTo>
                    <a:cubicBezTo>
                      <a:pt x="94" y="47"/>
                      <a:pt x="94" y="45"/>
                      <a:pt x="90" y="44"/>
                    </a:cubicBezTo>
                    <a:cubicBezTo>
                      <a:pt x="91" y="44"/>
                      <a:pt x="93" y="45"/>
                      <a:pt x="94" y="46"/>
                    </a:cubicBezTo>
                    <a:cubicBezTo>
                      <a:pt x="96" y="46"/>
                      <a:pt x="91" y="43"/>
                      <a:pt x="95" y="44"/>
                    </a:cubicBezTo>
                    <a:cubicBezTo>
                      <a:pt x="93" y="43"/>
                      <a:pt x="93" y="43"/>
                      <a:pt x="93" y="43"/>
                    </a:cubicBezTo>
                    <a:cubicBezTo>
                      <a:pt x="94" y="43"/>
                      <a:pt x="94" y="43"/>
                      <a:pt x="96" y="44"/>
                    </a:cubicBezTo>
                    <a:cubicBezTo>
                      <a:pt x="96" y="43"/>
                      <a:pt x="93" y="41"/>
                      <a:pt x="97" y="42"/>
                    </a:cubicBezTo>
                    <a:cubicBezTo>
                      <a:pt x="96" y="42"/>
                      <a:pt x="97" y="41"/>
                      <a:pt x="94" y="41"/>
                    </a:cubicBezTo>
                    <a:cubicBezTo>
                      <a:pt x="93" y="41"/>
                      <a:pt x="96" y="42"/>
                      <a:pt x="92" y="41"/>
                    </a:cubicBezTo>
                    <a:cubicBezTo>
                      <a:pt x="95" y="42"/>
                      <a:pt x="92" y="40"/>
                      <a:pt x="92" y="39"/>
                    </a:cubicBezTo>
                    <a:cubicBezTo>
                      <a:pt x="93" y="40"/>
                      <a:pt x="93" y="40"/>
                      <a:pt x="93" y="40"/>
                    </a:cubicBezTo>
                    <a:cubicBezTo>
                      <a:pt x="92" y="39"/>
                      <a:pt x="93" y="39"/>
                      <a:pt x="92" y="38"/>
                    </a:cubicBezTo>
                    <a:cubicBezTo>
                      <a:pt x="92" y="39"/>
                      <a:pt x="93" y="39"/>
                      <a:pt x="94" y="39"/>
                    </a:cubicBezTo>
                    <a:cubicBezTo>
                      <a:pt x="92" y="38"/>
                      <a:pt x="92" y="38"/>
                      <a:pt x="92" y="38"/>
                    </a:cubicBezTo>
                    <a:cubicBezTo>
                      <a:pt x="91" y="37"/>
                      <a:pt x="95" y="39"/>
                      <a:pt x="95" y="38"/>
                    </a:cubicBezTo>
                    <a:cubicBezTo>
                      <a:pt x="96" y="39"/>
                      <a:pt x="96" y="39"/>
                      <a:pt x="96" y="39"/>
                    </a:cubicBezTo>
                    <a:cubicBezTo>
                      <a:pt x="96" y="39"/>
                      <a:pt x="98" y="39"/>
                      <a:pt x="98" y="39"/>
                    </a:cubicBezTo>
                    <a:cubicBezTo>
                      <a:pt x="96" y="38"/>
                      <a:pt x="94" y="37"/>
                      <a:pt x="92" y="36"/>
                    </a:cubicBezTo>
                    <a:cubicBezTo>
                      <a:pt x="92" y="35"/>
                      <a:pt x="94" y="36"/>
                      <a:pt x="93" y="35"/>
                    </a:cubicBezTo>
                    <a:cubicBezTo>
                      <a:pt x="95" y="37"/>
                      <a:pt x="95" y="37"/>
                      <a:pt x="95" y="37"/>
                    </a:cubicBezTo>
                    <a:cubicBezTo>
                      <a:pt x="95" y="37"/>
                      <a:pt x="98" y="37"/>
                      <a:pt x="98" y="37"/>
                    </a:cubicBezTo>
                    <a:cubicBezTo>
                      <a:pt x="98" y="36"/>
                      <a:pt x="95" y="34"/>
                      <a:pt x="94" y="35"/>
                    </a:cubicBezTo>
                    <a:cubicBezTo>
                      <a:pt x="94" y="34"/>
                      <a:pt x="95" y="34"/>
                      <a:pt x="97" y="35"/>
                    </a:cubicBezTo>
                    <a:cubicBezTo>
                      <a:pt x="96" y="34"/>
                      <a:pt x="94" y="34"/>
                      <a:pt x="94" y="33"/>
                    </a:cubicBezTo>
                    <a:cubicBezTo>
                      <a:pt x="95" y="34"/>
                      <a:pt x="97" y="33"/>
                      <a:pt x="99" y="33"/>
                    </a:cubicBezTo>
                    <a:cubicBezTo>
                      <a:pt x="102" y="35"/>
                      <a:pt x="102" y="35"/>
                      <a:pt x="102" y="35"/>
                    </a:cubicBezTo>
                    <a:cubicBezTo>
                      <a:pt x="102" y="35"/>
                      <a:pt x="102" y="35"/>
                      <a:pt x="102" y="35"/>
                    </a:cubicBezTo>
                    <a:cubicBezTo>
                      <a:pt x="104" y="36"/>
                      <a:pt x="104" y="35"/>
                      <a:pt x="107" y="36"/>
                    </a:cubicBezTo>
                    <a:cubicBezTo>
                      <a:pt x="107" y="36"/>
                      <a:pt x="106" y="35"/>
                      <a:pt x="106" y="35"/>
                    </a:cubicBezTo>
                    <a:cubicBezTo>
                      <a:pt x="101" y="34"/>
                      <a:pt x="100" y="32"/>
                      <a:pt x="96" y="31"/>
                    </a:cubicBezTo>
                    <a:cubicBezTo>
                      <a:pt x="96" y="29"/>
                      <a:pt x="106" y="33"/>
                      <a:pt x="100" y="30"/>
                    </a:cubicBezTo>
                    <a:cubicBezTo>
                      <a:pt x="99" y="30"/>
                      <a:pt x="97" y="28"/>
                      <a:pt x="97" y="29"/>
                    </a:cubicBezTo>
                    <a:cubicBezTo>
                      <a:pt x="98" y="29"/>
                      <a:pt x="94" y="27"/>
                      <a:pt x="96" y="27"/>
                    </a:cubicBezTo>
                    <a:cubicBezTo>
                      <a:pt x="97" y="28"/>
                      <a:pt x="100" y="28"/>
                      <a:pt x="102" y="29"/>
                    </a:cubicBezTo>
                    <a:cubicBezTo>
                      <a:pt x="101" y="29"/>
                      <a:pt x="101" y="29"/>
                      <a:pt x="101" y="30"/>
                    </a:cubicBezTo>
                    <a:cubicBezTo>
                      <a:pt x="103" y="30"/>
                      <a:pt x="105" y="31"/>
                      <a:pt x="105" y="30"/>
                    </a:cubicBezTo>
                    <a:cubicBezTo>
                      <a:pt x="105" y="30"/>
                      <a:pt x="105" y="29"/>
                      <a:pt x="103" y="28"/>
                    </a:cubicBezTo>
                    <a:cubicBezTo>
                      <a:pt x="101" y="28"/>
                      <a:pt x="103" y="29"/>
                      <a:pt x="101" y="28"/>
                    </a:cubicBezTo>
                    <a:cubicBezTo>
                      <a:pt x="100" y="27"/>
                      <a:pt x="104" y="28"/>
                      <a:pt x="100" y="26"/>
                    </a:cubicBezTo>
                    <a:cubicBezTo>
                      <a:pt x="100" y="27"/>
                      <a:pt x="98" y="26"/>
                      <a:pt x="96" y="26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7" y="25"/>
                      <a:pt x="97" y="25"/>
                      <a:pt x="97" y="25"/>
                    </a:cubicBezTo>
                    <a:cubicBezTo>
                      <a:pt x="98" y="25"/>
                      <a:pt x="94" y="24"/>
                      <a:pt x="95" y="23"/>
                    </a:cubicBezTo>
                    <a:cubicBezTo>
                      <a:pt x="98" y="24"/>
                      <a:pt x="98" y="24"/>
                      <a:pt x="98" y="24"/>
                    </a:cubicBezTo>
                    <a:cubicBezTo>
                      <a:pt x="101" y="25"/>
                      <a:pt x="97" y="25"/>
                      <a:pt x="101" y="26"/>
                    </a:cubicBezTo>
                    <a:cubicBezTo>
                      <a:pt x="101" y="25"/>
                      <a:pt x="99" y="24"/>
                      <a:pt x="100" y="24"/>
                    </a:cubicBezTo>
                    <a:cubicBezTo>
                      <a:pt x="101" y="24"/>
                      <a:pt x="101" y="25"/>
                      <a:pt x="101" y="25"/>
                    </a:cubicBezTo>
                    <a:cubicBezTo>
                      <a:pt x="101" y="25"/>
                      <a:pt x="107" y="26"/>
                      <a:pt x="104" y="24"/>
                    </a:cubicBezTo>
                    <a:cubicBezTo>
                      <a:pt x="103" y="23"/>
                      <a:pt x="102" y="23"/>
                      <a:pt x="101" y="23"/>
                    </a:cubicBezTo>
                    <a:cubicBezTo>
                      <a:pt x="101" y="22"/>
                      <a:pt x="99" y="21"/>
                      <a:pt x="99" y="20"/>
                    </a:cubicBezTo>
                    <a:cubicBezTo>
                      <a:pt x="102" y="21"/>
                      <a:pt x="100" y="19"/>
                      <a:pt x="103" y="20"/>
                    </a:cubicBezTo>
                    <a:cubicBezTo>
                      <a:pt x="101" y="20"/>
                      <a:pt x="101" y="22"/>
                      <a:pt x="103" y="23"/>
                    </a:cubicBezTo>
                    <a:cubicBezTo>
                      <a:pt x="107" y="24"/>
                      <a:pt x="103" y="24"/>
                      <a:pt x="106" y="25"/>
                    </a:cubicBezTo>
                    <a:cubicBezTo>
                      <a:pt x="107" y="24"/>
                      <a:pt x="110" y="26"/>
                      <a:pt x="112" y="26"/>
                    </a:cubicBezTo>
                    <a:cubicBezTo>
                      <a:pt x="113" y="26"/>
                      <a:pt x="112" y="25"/>
                      <a:pt x="112" y="25"/>
                    </a:cubicBezTo>
                    <a:cubicBezTo>
                      <a:pt x="109" y="24"/>
                      <a:pt x="109" y="25"/>
                      <a:pt x="107" y="24"/>
                    </a:cubicBezTo>
                    <a:cubicBezTo>
                      <a:pt x="108" y="23"/>
                      <a:pt x="107" y="22"/>
                      <a:pt x="105" y="20"/>
                    </a:cubicBezTo>
                    <a:cubicBezTo>
                      <a:pt x="106" y="20"/>
                      <a:pt x="108" y="21"/>
                      <a:pt x="108" y="22"/>
                    </a:cubicBezTo>
                    <a:cubicBezTo>
                      <a:pt x="108" y="20"/>
                      <a:pt x="109" y="19"/>
                      <a:pt x="110" y="18"/>
                    </a:cubicBezTo>
                    <a:cubicBezTo>
                      <a:pt x="106" y="18"/>
                      <a:pt x="109" y="16"/>
                      <a:pt x="106" y="16"/>
                    </a:cubicBezTo>
                    <a:cubicBezTo>
                      <a:pt x="105" y="16"/>
                      <a:pt x="103" y="16"/>
                      <a:pt x="101" y="15"/>
                    </a:cubicBezTo>
                    <a:cubicBezTo>
                      <a:pt x="101" y="15"/>
                      <a:pt x="103" y="16"/>
                      <a:pt x="103" y="16"/>
                    </a:cubicBezTo>
                    <a:cubicBezTo>
                      <a:pt x="102" y="15"/>
                      <a:pt x="107" y="16"/>
                      <a:pt x="104" y="15"/>
                    </a:cubicBezTo>
                    <a:cubicBezTo>
                      <a:pt x="105" y="16"/>
                      <a:pt x="108" y="16"/>
                      <a:pt x="111" y="17"/>
                    </a:cubicBezTo>
                    <a:cubicBezTo>
                      <a:pt x="110" y="16"/>
                      <a:pt x="113" y="18"/>
                      <a:pt x="113" y="17"/>
                    </a:cubicBezTo>
                    <a:cubicBezTo>
                      <a:pt x="112" y="15"/>
                      <a:pt x="111" y="14"/>
                      <a:pt x="111" y="13"/>
                    </a:cubicBezTo>
                    <a:cubicBezTo>
                      <a:pt x="113" y="12"/>
                      <a:pt x="111" y="10"/>
                      <a:pt x="111" y="9"/>
                    </a:cubicBezTo>
                    <a:cubicBezTo>
                      <a:pt x="113" y="9"/>
                      <a:pt x="116" y="10"/>
                      <a:pt x="117" y="9"/>
                    </a:cubicBezTo>
                    <a:cubicBezTo>
                      <a:pt x="117" y="8"/>
                      <a:pt x="113" y="9"/>
                      <a:pt x="115" y="8"/>
                    </a:cubicBezTo>
                    <a:cubicBezTo>
                      <a:pt x="115" y="8"/>
                      <a:pt x="115" y="8"/>
                      <a:pt x="115" y="8"/>
                    </a:cubicBezTo>
                    <a:cubicBezTo>
                      <a:pt x="115" y="8"/>
                      <a:pt x="118" y="7"/>
                      <a:pt x="114" y="6"/>
                    </a:cubicBezTo>
                    <a:cubicBezTo>
                      <a:pt x="117" y="7"/>
                      <a:pt x="117" y="7"/>
                      <a:pt x="117" y="7"/>
                    </a:cubicBezTo>
                    <a:cubicBezTo>
                      <a:pt x="117" y="7"/>
                      <a:pt x="117" y="6"/>
                      <a:pt x="116" y="6"/>
                    </a:cubicBezTo>
                    <a:cubicBezTo>
                      <a:pt x="117" y="6"/>
                      <a:pt x="118" y="6"/>
                      <a:pt x="119" y="7"/>
                    </a:cubicBezTo>
                    <a:cubicBezTo>
                      <a:pt x="122" y="7"/>
                      <a:pt x="119" y="5"/>
                      <a:pt x="119" y="4"/>
                    </a:cubicBezTo>
                    <a:cubicBezTo>
                      <a:pt x="117" y="5"/>
                      <a:pt x="117" y="5"/>
                      <a:pt x="117" y="5"/>
                    </a:cubicBezTo>
                    <a:cubicBezTo>
                      <a:pt x="116" y="3"/>
                      <a:pt x="118" y="3"/>
                      <a:pt x="117" y="1"/>
                    </a:cubicBezTo>
                    <a:cubicBezTo>
                      <a:pt x="119" y="2"/>
                      <a:pt x="119" y="2"/>
                      <a:pt x="119" y="2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20" y="1"/>
                      <a:pt x="122" y="1"/>
                      <a:pt x="120" y="0"/>
                    </a:cubicBezTo>
                    <a:cubicBezTo>
                      <a:pt x="125" y="3"/>
                      <a:pt x="125" y="3"/>
                      <a:pt x="125" y="3"/>
                    </a:cubicBezTo>
                    <a:cubicBezTo>
                      <a:pt x="123" y="3"/>
                      <a:pt x="122" y="2"/>
                      <a:pt x="120" y="2"/>
                    </a:cubicBezTo>
                    <a:cubicBezTo>
                      <a:pt x="118" y="2"/>
                      <a:pt x="119" y="3"/>
                      <a:pt x="121" y="4"/>
                    </a:cubicBezTo>
                    <a:cubicBezTo>
                      <a:pt x="121" y="3"/>
                      <a:pt x="121" y="3"/>
                      <a:pt x="120" y="3"/>
                    </a:cubicBezTo>
                    <a:cubicBezTo>
                      <a:pt x="123" y="3"/>
                      <a:pt x="123" y="4"/>
                      <a:pt x="124" y="4"/>
                    </a:cubicBezTo>
                    <a:cubicBezTo>
                      <a:pt x="124" y="4"/>
                      <a:pt x="125" y="4"/>
                      <a:pt x="124" y="4"/>
                    </a:cubicBezTo>
                    <a:cubicBezTo>
                      <a:pt x="126" y="5"/>
                      <a:pt x="126" y="5"/>
                      <a:pt x="126" y="6"/>
                    </a:cubicBezTo>
                    <a:cubicBezTo>
                      <a:pt x="125" y="5"/>
                      <a:pt x="124" y="6"/>
                      <a:pt x="123" y="5"/>
                    </a:cubicBezTo>
                    <a:cubicBezTo>
                      <a:pt x="126" y="6"/>
                      <a:pt x="126" y="7"/>
                      <a:pt x="125" y="8"/>
                    </a:cubicBezTo>
                    <a:cubicBezTo>
                      <a:pt x="122" y="8"/>
                      <a:pt x="127" y="10"/>
                      <a:pt x="126" y="11"/>
                    </a:cubicBezTo>
                    <a:cubicBezTo>
                      <a:pt x="123" y="10"/>
                      <a:pt x="121" y="9"/>
                      <a:pt x="120" y="8"/>
                    </a:cubicBezTo>
                    <a:cubicBezTo>
                      <a:pt x="119" y="8"/>
                      <a:pt x="120" y="8"/>
                      <a:pt x="119" y="9"/>
                    </a:cubicBezTo>
                    <a:cubicBezTo>
                      <a:pt x="121" y="10"/>
                      <a:pt x="124" y="10"/>
                      <a:pt x="125" y="12"/>
                    </a:cubicBezTo>
                    <a:cubicBezTo>
                      <a:pt x="123" y="11"/>
                      <a:pt x="123" y="11"/>
                      <a:pt x="123" y="11"/>
                    </a:cubicBezTo>
                    <a:cubicBezTo>
                      <a:pt x="123" y="12"/>
                      <a:pt x="126" y="13"/>
                      <a:pt x="125" y="14"/>
                    </a:cubicBezTo>
                    <a:cubicBezTo>
                      <a:pt x="124" y="15"/>
                      <a:pt x="124" y="17"/>
                      <a:pt x="123" y="18"/>
                    </a:cubicBezTo>
                    <a:cubicBezTo>
                      <a:pt x="121" y="18"/>
                      <a:pt x="121" y="18"/>
                      <a:pt x="121" y="18"/>
                    </a:cubicBezTo>
                    <a:cubicBezTo>
                      <a:pt x="125" y="20"/>
                      <a:pt x="122" y="21"/>
                      <a:pt x="124" y="22"/>
                    </a:cubicBezTo>
                    <a:cubicBezTo>
                      <a:pt x="121" y="23"/>
                      <a:pt x="124" y="26"/>
                      <a:pt x="121" y="26"/>
                    </a:cubicBezTo>
                    <a:cubicBezTo>
                      <a:pt x="121" y="30"/>
                      <a:pt x="122" y="33"/>
                      <a:pt x="121" y="35"/>
                    </a:cubicBezTo>
                    <a:cubicBezTo>
                      <a:pt x="118" y="34"/>
                      <a:pt x="118" y="34"/>
                      <a:pt x="118" y="34"/>
                    </a:cubicBezTo>
                    <a:cubicBezTo>
                      <a:pt x="120" y="35"/>
                      <a:pt x="116" y="34"/>
                      <a:pt x="117" y="35"/>
                    </a:cubicBezTo>
                    <a:cubicBezTo>
                      <a:pt x="119" y="35"/>
                      <a:pt x="119" y="36"/>
                      <a:pt x="121" y="37"/>
                    </a:cubicBezTo>
                    <a:cubicBezTo>
                      <a:pt x="118" y="38"/>
                      <a:pt x="120" y="40"/>
                      <a:pt x="121" y="42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22" y="44"/>
                      <a:pt x="119" y="44"/>
                      <a:pt x="118" y="46"/>
                    </a:cubicBezTo>
                    <a:cubicBezTo>
                      <a:pt x="117" y="45"/>
                      <a:pt x="115" y="45"/>
                      <a:pt x="115" y="46"/>
                    </a:cubicBezTo>
                    <a:cubicBezTo>
                      <a:pt x="118" y="48"/>
                      <a:pt x="118" y="48"/>
                      <a:pt x="119" y="50"/>
                    </a:cubicBezTo>
                    <a:cubicBezTo>
                      <a:pt x="119" y="51"/>
                      <a:pt x="118" y="52"/>
                      <a:pt x="116" y="52"/>
                    </a:cubicBezTo>
                    <a:cubicBezTo>
                      <a:pt x="119" y="57"/>
                      <a:pt x="115" y="59"/>
                      <a:pt x="116" y="64"/>
                    </a:cubicBezTo>
                    <a:cubicBezTo>
                      <a:pt x="114" y="63"/>
                      <a:pt x="114" y="63"/>
                      <a:pt x="114" y="63"/>
                    </a:cubicBezTo>
                    <a:cubicBezTo>
                      <a:pt x="117" y="68"/>
                      <a:pt x="112" y="70"/>
                      <a:pt x="113" y="74"/>
                    </a:cubicBezTo>
                    <a:cubicBezTo>
                      <a:pt x="109" y="72"/>
                      <a:pt x="109" y="72"/>
                      <a:pt x="109" y="72"/>
                    </a:cubicBezTo>
                    <a:cubicBezTo>
                      <a:pt x="108" y="73"/>
                      <a:pt x="109" y="75"/>
                      <a:pt x="112" y="76"/>
                    </a:cubicBezTo>
                    <a:cubicBezTo>
                      <a:pt x="110" y="76"/>
                      <a:pt x="113" y="78"/>
                      <a:pt x="109" y="78"/>
                    </a:cubicBezTo>
                    <a:cubicBezTo>
                      <a:pt x="108" y="78"/>
                      <a:pt x="111" y="79"/>
                      <a:pt x="111" y="80"/>
                    </a:cubicBezTo>
                    <a:cubicBezTo>
                      <a:pt x="109" y="82"/>
                      <a:pt x="109" y="82"/>
                      <a:pt x="109" y="84"/>
                    </a:cubicBezTo>
                    <a:cubicBezTo>
                      <a:pt x="109" y="84"/>
                      <a:pt x="109" y="84"/>
                      <a:pt x="109" y="84"/>
                    </a:cubicBezTo>
                    <a:cubicBezTo>
                      <a:pt x="108" y="83"/>
                      <a:pt x="107" y="83"/>
                      <a:pt x="106" y="83"/>
                    </a:cubicBezTo>
                    <a:cubicBezTo>
                      <a:pt x="107" y="84"/>
                      <a:pt x="104" y="85"/>
                      <a:pt x="109" y="86"/>
                    </a:cubicBezTo>
                    <a:cubicBezTo>
                      <a:pt x="106" y="87"/>
                      <a:pt x="109" y="91"/>
                      <a:pt x="105" y="91"/>
                    </a:cubicBezTo>
                    <a:cubicBezTo>
                      <a:pt x="106" y="92"/>
                      <a:pt x="106" y="92"/>
                      <a:pt x="107" y="93"/>
                    </a:cubicBezTo>
                    <a:cubicBezTo>
                      <a:pt x="106" y="94"/>
                      <a:pt x="103" y="95"/>
                      <a:pt x="104" y="97"/>
                    </a:cubicBezTo>
                    <a:cubicBezTo>
                      <a:pt x="104" y="97"/>
                      <a:pt x="103" y="96"/>
                      <a:pt x="102" y="96"/>
                    </a:cubicBezTo>
                    <a:cubicBezTo>
                      <a:pt x="102" y="97"/>
                      <a:pt x="104" y="97"/>
                      <a:pt x="104" y="98"/>
                    </a:cubicBezTo>
                    <a:cubicBezTo>
                      <a:pt x="105" y="101"/>
                      <a:pt x="99" y="102"/>
                      <a:pt x="99" y="104"/>
                    </a:cubicBezTo>
                    <a:cubicBezTo>
                      <a:pt x="99" y="109"/>
                      <a:pt x="96" y="113"/>
                      <a:pt x="94" y="117"/>
                    </a:cubicBezTo>
                    <a:cubicBezTo>
                      <a:pt x="93" y="116"/>
                      <a:pt x="93" y="116"/>
                      <a:pt x="93" y="116"/>
                    </a:cubicBezTo>
                    <a:cubicBezTo>
                      <a:pt x="96" y="119"/>
                      <a:pt x="89" y="118"/>
                      <a:pt x="93" y="121"/>
                    </a:cubicBezTo>
                    <a:cubicBezTo>
                      <a:pt x="92" y="121"/>
                      <a:pt x="92" y="122"/>
                      <a:pt x="90" y="121"/>
                    </a:cubicBezTo>
                    <a:cubicBezTo>
                      <a:pt x="92" y="123"/>
                      <a:pt x="87" y="123"/>
                      <a:pt x="89" y="125"/>
                    </a:cubicBezTo>
                    <a:cubicBezTo>
                      <a:pt x="89" y="125"/>
                      <a:pt x="89" y="125"/>
                      <a:pt x="88" y="125"/>
                    </a:cubicBezTo>
                    <a:cubicBezTo>
                      <a:pt x="86" y="125"/>
                      <a:pt x="88" y="128"/>
                      <a:pt x="85" y="129"/>
                    </a:cubicBezTo>
                    <a:cubicBezTo>
                      <a:pt x="85" y="128"/>
                      <a:pt x="85" y="128"/>
                      <a:pt x="84" y="127"/>
                    </a:cubicBezTo>
                    <a:cubicBezTo>
                      <a:pt x="82" y="127"/>
                      <a:pt x="87" y="131"/>
                      <a:pt x="83" y="129"/>
                    </a:cubicBezTo>
                    <a:cubicBezTo>
                      <a:pt x="82" y="129"/>
                      <a:pt x="84" y="130"/>
                      <a:pt x="84" y="130"/>
                    </a:cubicBezTo>
                    <a:cubicBezTo>
                      <a:pt x="81" y="132"/>
                      <a:pt x="81" y="137"/>
                      <a:pt x="80" y="141"/>
                    </a:cubicBezTo>
                    <a:cubicBezTo>
                      <a:pt x="77" y="142"/>
                      <a:pt x="74" y="137"/>
                      <a:pt x="76" y="141"/>
                    </a:cubicBezTo>
                    <a:cubicBezTo>
                      <a:pt x="75" y="141"/>
                      <a:pt x="77" y="142"/>
                      <a:pt x="76" y="142"/>
                    </a:cubicBezTo>
                    <a:cubicBezTo>
                      <a:pt x="77" y="143"/>
                      <a:pt x="71" y="140"/>
                      <a:pt x="73" y="142"/>
                    </a:cubicBezTo>
                    <a:cubicBezTo>
                      <a:pt x="75" y="143"/>
                      <a:pt x="74" y="143"/>
                      <a:pt x="75" y="144"/>
                    </a:cubicBezTo>
                    <a:cubicBezTo>
                      <a:pt x="73" y="144"/>
                      <a:pt x="71" y="143"/>
                      <a:pt x="72" y="146"/>
                    </a:cubicBezTo>
                    <a:cubicBezTo>
                      <a:pt x="71" y="145"/>
                      <a:pt x="71" y="145"/>
                      <a:pt x="71" y="145"/>
                    </a:cubicBezTo>
                    <a:cubicBezTo>
                      <a:pt x="73" y="148"/>
                      <a:pt x="71" y="149"/>
                      <a:pt x="74" y="152"/>
                    </a:cubicBezTo>
                    <a:cubicBezTo>
                      <a:pt x="70" y="160"/>
                      <a:pt x="68" y="169"/>
                      <a:pt x="64" y="176"/>
                    </a:cubicBezTo>
                    <a:cubicBezTo>
                      <a:pt x="59" y="183"/>
                      <a:pt x="56" y="191"/>
                      <a:pt x="49" y="197"/>
                    </a:cubicBezTo>
                    <a:cubicBezTo>
                      <a:pt x="45" y="197"/>
                      <a:pt x="45" y="197"/>
                      <a:pt x="45" y="199"/>
                    </a:cubicBezTo>
                    <a:cubicBezTo>
                      <a:pt x="45" y="199"/>
                      <a:pt x="45" y="199"/>
                      <a:pt x="44" y="199"/>
                    </a:cubicBezTo>
                    <a:cubicBezTo>
                      <a:pt x="47" y="200"/>
                      <a:pt x="44" y="200"/>
                      <a:pt x="46" y="202"/>
                    </a:cubicBezTo>
                    <a:cubicBezTo>
                      <a:pt x="44" y="204"/>
                      <a:pt x="43" y="207"/>
                      <a:pt x="41" y="210"/>
                    </a:cubicBezTo>
                    <a:cubicBezTo>
                      <a:pt x="41" y="209"/>
                      <a:pt x="39" y="208"/>
                      <a:pt x="39" y="208"/>
                    </a:cubicBezTo>
                    <a:cubicBezTo>
                      <a:pt x="41" y="210"/>
                      <a:pt x="41" y="210"/>
                      <a:pt x="41" y="210"/>
                    </a:cubicBezTo>
                    <a:cubicBezTo>
                      <a:pt x="40" y="209"/>
                      <a:pt x="40" y="209"/>
                      <a:pt x="40" y="209"/>
                    </a:cubicBezTo>
                    <a:cubicBezTo>
                      <a:pt x="40" y="210"/>
                      <a:pt x="41" y="211"/>
                      <a:pt x="42" y="211"/>
                    </a:cubicBezTo>
                    <a:cubicBezTo>
                      <a:pt x="40" y="220"/>
                      <a:pt x="31" y="223"/>
                      <a:pt x="27" y="230"/>
                    </a:cubicBezTo>
                    <a:cubicBezTo>
                      <a:pt x="25" y="231"/>
                      <a:pt x="25" y="234"/>
                      <a:pt x="24" y="236"/>
                    </a:cubicBezTo>
                    <a:cubicBezTo>
                      <a:pt x="18" y="239"/>
                      <a:pt x="12" y="242"/>
                      <a:pt x="12" y="249"/>
                    </a:cubicBezTo>
                    <a:cubicBezTo>
                      <a:pt x="12" y="249"/>
                      <a:pt x="5" y="244"/>
                      <a:pt x="5" y="2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6" name="Freeform 298"/>
              <p:cNvSpPr>
                <a:spLocks/>
              </p:cNvSpPr>
              <p:nvPr/>
            </p:nvSpPr>
            <p:spPr bwMode="auto">
              <a:xfrm>
                <a:off x="4062413" y="2243138"/>
                <a:ext cx="1588" cy="0"/>
              </a:xfrm>
              <a:custGeom>
                <a:avLst/>
                <a:gdLst>
                  <a:gd name="T0" fmla="*/ 5 w 5"/>
                  <a:gd name="T1" fmla="*/ 1 h 1"/>
                  <a:gd name="T2" fmla="*/ 0 w 5"/>
                  <a:gd name="T3" fmla="*/ 0 h 1"/>
                  <a:gd name="T4" fmla="*/ 5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5" y="1"/>
                    </a:moveTo>
                    <a:cubicBezTo>
                      <a:pt x="3" y="0"/>
                      <a:pt x="2" y="1"/>
                      <a:pt x="0" y="0"/>
                    </a:cubicBezTo>
                    <a:cubicBezTo>
                      <a:pt x="2" y="0"/>
                      <a:pt x="3" y="0"/>
                      <a:pt x="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7" name="Freeform 299"/>
              <p:cNvSpPr>
                <a:spLocks/>
              </p:cNvSpPr>
              <p:nvPr/>
            </p:nvSpPr>
            <p:spPr bwMode="auto">
              <a:xfrm>
                <a:off x="4056063" y="2247900"/>
                <a:ext cx="0" cy="0"/>
              </a:xfrm>
              <a:custGeom>
                <a:avLst/>
                <a:gdLst>
                  <a:gd name="T0" fmla="*/ 2 w 3"/>
                  <a:gd name="T1" fmla="*/ 1 w 3"/>
                  <a:gd name="T2" fmla="*/ 1 w 3"/>
                  <a:gd name="T3" fmla="*/ 2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2" y="0"/>
                    </a:move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8" name="Freeform 300"/>
              <p:cNvSpPr>
                <a:spLocks/>
              </p:cNvSpPr>
              <p:nvPr/>
            </p:nvSpPr>
            <p:spPr bwMode="auto">
              <a:xfrm>
                <a:off x="4054476" y="2249488"/>
                <a:ext cx="1588" cy="0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0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2"/>
                      <a:pt x="0" y="1"/>
                      <a:pt x="0" y="0"/>
                    </a:cubicBez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9" name="Freeform 301"/>
              <p:cNvSpPr>
                <a:spLocks/>
              </p:cNvSpPr>
              <p:nvPr/>
            </p:nvSpPr>
            <p:spPr bwMode="auto">
              <a:xfrm>
                <a:off x="4052888" y="2251075"/>
                <a:ext cx="0" cy="0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" name="Freeform 302"/>
              <p:cNvSpPr>
                <a:spLocks/>
              </p:cNvSpPr>
              <p:nvPr/>
            </p:nvSpPr>
            <p:spPr bwMode="auto">
              <a:xfrm>
                <a:off x="4052888" y="2251075"/>
                <a:ext cx="1588" cy="0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2" y="1"/>
                      <a:pt x="0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303"/>
              <p:cNvSpPr>
                <a:spLocks/>
              </p:cNvSpPr>
              <p:nvPr/>
            </p:nvSpPr>
            <p:spPr bwMode="auto">
              <a:xfrm>
                <a:off x="4051301" y="2254250"/>
                <a:ext cx="1588" cy="0"/>
              </a:xfrm>
              <a:custGeom>
                <a:avLst/>
                <a:gdLst>
                  <a:gd name="T0" fmla="*/ 2 w 3"/>
                  <a:gd name="T1" fmla="*/ 1 h 2"/>
                  <a:gd name="T2" fmla="*/ 1 w 3"/>
                  <a:gd name="T3" fmla="*/ 2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2" y="1"/>
                      <a:pt x="3" y="2"/>
                      <a:pt x="1" y="2"/>
                    </a:cubicBezTo>
                    <a:cubicBezTo>
                      <a:pt x="2" y="2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Freeform 304"/>
              <p:cNvSpPr>
                <a:spLocks/>
              </p:cNvSpPr>
              <p:nvPr/>
            </p:nvSpPr>
            <p:spPr bwMode="auto">
              <a:xfrm>
                <a:off x="4051301" y="2255838"/>
                <a:ext cx="1588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305"/>
              <p:cNvSpPr>
                <a:spLocks/>
              </p:cNvSpPr>
              <p:nvPr/>
            </p:nvSpPr>
            <p:spPr bwMode="auto">
              <a:xfrm>
                <a:off x="4041776" y="2282825"/>
                <a:ext cx="1588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306"/>
              <p:cNvSpPr>
                <a:spLocks/>
              </p:cNvSpPr>
              <p:nvPr/>
            </p:nvSpPr>
            <p:spPr bwMode="auto">
              <a:xfrm>
                <a:off x="4035426" y="2293938"/>
                <a:ext cx="1588" cy="1587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0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0"/>
                      <a:pt x="0" y="0"/>
                    </a:cubicBezTo>
                    <a:cubicBezTo>
                      <a:pt x="0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Rectangle 307"/>
              <p:cNvSpPr>
                <a:spLocks noChangeArrowheads="1"/>
              </p:cNvSpPr>
              <p:nvPr/>
            </p:nvSpPr>
            <p:spPr bwMode="auto">
              <a:xfrm>
                <a:off x="4035426" y="23018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Freeform 308"/>
              <p:cNvSpPr>
                <a:spLocks/>
              </p:cNvSpPr>
              <p:nvPr/>
            </p:nvSpPr>
            <p:spPr bwMode="auto">
              <a:xfrm>
                <a:off x="3968751" y="1946275"/>
                <a:ext cx="1588" cy="0"/>
              </a:xfrm>
              <a:custGeom>
                <a:avLst/>
                <a:gdLst>
                  <a:gd name="T0" fmla="*/ 2 w 3"/>
                  <a:gd name="T1" fmla="*/ 1 h 2"/>
                  <a:gd name="T2" fmla="*/ 2 w 3"/>
                  <a:gd name="T3" fmla="*/ 0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2" y="0"/>
                      <a:pt x="0" y="1"/>
                      <a:pt x="2" y="0"/>
                    </a:cubicBezTo>
                    <a:cubicBezTo>
                      <a:pt x="3" y="1"/>
                      <a:pt x="3" y="2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309"/>
              <p:cNvSpPr>
                <a:spLocks/>
              </p:cNvSpPr>
              <p:nvPr/>
            </p:nvSpPr>
            <p:spPr bwMode="auto">
              <a:xfrm>
                <a:off x="3925888" y="1946275"/>
                <a:ext cx="42863" cy="92075"/>
              </a:xfrm>
              <a:custGeom>
                <a:avLst/>
                <a:gdLst>
                  <a:gd name="T0" fmla="*/ 9 w 119"/>
                  <a:gd name="T1" fmla="*/ 224 h 255"/>
                  <a:gd name="T2" fmla="*/ 10 w 119"/>
                  <a:gd name="T3" fmla="*/ 215 h 255"/>
                  <a:gd name="T4" fmla="*/ 7 w 119"/>
                  <a:gd name="T5" fmla="*/ 197 h 255"/>
                  <a:gd name="T6" fmla="*/ 9 w 119"/>
                  <a:gd name="T7" fmla="*/ 192 h 255"/>
                  <a:gd name="T8" fmla="*/ 18 w 119"/>
                  <a:gd name="T9" fmla="*/ 177 h 255"/>
                  <a:gd name="T10" fmla="*/ 21 w 119"/>
                  <a:gd name="T11" fmla="*/ 172 h 255"/>
                  <a:gd name="T12" fmla="*/ 25 w 119"/>
                  <a:gd name="T13" fmla="*/ 162 h 255"/>
                  <a:gd name="T14" fmla="*/ 30 w 119"/>
                  <a:gd name="T15" fmla="*/ 157 h 255"/>
                  <a:gd name="T16" fmla="*/ 27 w 119"/>
                  <a:gd name="T17" fmla="*/ 147 h 255"/>
                  <a:gd name="T18" fmla="*/ 25 w 119"/>
                  <a:gd name="T19" fmla="*/ 141 h 255"/>
                  <a:gd name="T20" fmla="*/ 29 w 119"/>
                  <a:gd name="T21" fmla="*/ 133 h 255"/>
                  <a:gd name="T22" fmla="*/ 32 w 119"/>
                  <a:gd name="T23" fmla="*/ 125 h 255"/>
                  <a:gd name="T24" fmla="*/ 33 w 119"/>
                  <a:gd name="T25" fmla="*/ 122 h 255"/>
                  <a:gd name="T26" fmla="*/ 33 w 119"/>
                  <a:gd name="T27" fmla="*/ 116 h 255"/>
                  <a:gd name="T28" fmla="*/ 38 w 119"/>
                  <a:gd name="T29" fmla="*/ 109 h 255"/>
                  <a:gd name="T30" fmla="*/ 41 w 119"/>
                  <a:gd name="T31" fmla="*/ 101 h 255"/>
                  <a:gd name="T32" fmla="*/ 46 w 119"/>
                  <a:gd name="T33" fmla="*/ 93 h 255"/>
                  <a:gd name="T34" fmla="*/ 52 w 119"/>
                  <a:gd name="T35" fmla="*/ 91 h 255"/>
                  <a:gd name="T36" fmla="*/ 50 w 119"/>
                  <a:gd name="T37" fmla="*/ 86 h 255"/>
                  <a:gd name="T38" fmla="*/ 54 w 119"/>
                  <a:gd name="T39" fmla="*/ 86 h 255"/>
                  <a:gd name="T40" fmla="*/ 53 w 119"/>
                  <a:gd name="T41" fmla="*/ 80 h 255"/>
                  <a:gd name="T42" fmla="*/ 56 w 119"/>
                  <a:gd name="T43" fmla="*/ 73 h 255"/>
                  <a:gd name="T44" fmla="*/ 61 w 119"/>
                  <a:gd name="T45" fmla="*/ 63 h 255"/>
                  <a:gd name="T46" fmla="*/ 64 w 119"/>
                  <a:gd name="T47" fmla="*/ 58 h 255"/>
                  <a:gd name="T48" fmla="*/ 69 w 119"/>
                  <a:gd name="T49" fmla="*/ 47 h 255"/>
                  <a:gd name="T50" fmla="*/ 73 w 119"/>
                  <a:gd name="T51" fmla="*/ 45 h 255"/>
                  <a:gd name="T52" fmla="*/ 76 w 119"/>
                  <a:gd name="T53" fmla="*/ 45 h 255"/>
                  <a:gd name="T54" fmla="*/ 78 w 119"/>
                  <a:gd name="T55" fmla="*/ 41 h 255"/>
                  <a:gd name="T56" fmla="*/ 80 w 119"/>
                  <a:gd name="T57" fmla="*/ 36 h 255"/>
                  <a:gd name="T58" fmla="*/ 77 w 119"/>
                  <a:gd name="T59" fmla="*/ 32 h 255"/>
                  <a:gd name="T60" fmla="*/ 78 w 119"/>
                  <a:gd name="T61" fmla="*/ 28 h 255"/>
                  <a:gd name="T62" fmla="*/ 84 w 119"/>
                  <a:gd name="T63" fmla="*/ 27 h 255"/>
                  <a:gd name="T64" fmla="*/ 87 w 119"/>
                  <a:gd name="T65" fmla="*/ 24 h 255"/>
                  <a:gd name="T66" fmla="*/ 90 w 119"/>
                  <a:gd name="T67" fmla="*/ 23 h 255"/>
                  <a:gd name="T68" fmla="*/ 84 w 119"/>
                  <a:gd name="T69" fmla="*/ 16 h 255"/>
                  <a:gd name="T70" fmla="*/ 90 w 119"/>
                  <a:gd name="T71" fmla="*/ 17 h 255"/>
                  <a:gd name="T72" fmla="*/ 99 w 119"/>
                  <a:gd name="T73" fmla="*/ 22 h 255"/>
                  <a:gd name="T74" fmla="*/ 92 w 119"/>
                  <a:gd name="T75" fmla="*/ 9 h 255"/>
                  <a:gd name="T76" fmla="*/ 104 w 119"/>
                  <a:gd name="T77" fmla="*/ 6 h 255"/>
                  <a:gd name="T78" fmla="*/ 110 w 119"/>
                  <a:gd name="T79" fmla="*/ 4 h 255"/>
                  <a:gd name="T80" fmla="*/ 114 w 119"/>
                  <a:gd name="T81" fmla="*/ 0 h 255"/>
                  <a:gd name="T82" fmla="*/ 118 w 119"/>
                  <a:gd name="T83" fmla="*/ 5 h 255"/>
                  <a:gd name="T84" fmla="*/ 113 w 119"/>
                  <a:gd name="T85" fmla="*/ 7 h 255"/>
                  <a:gd name="T86" fmla="*/ 111 w 119"/>
                  <a:gd name="T87" fmla="*/ 18 h 255"/>
                  <a:gd name="T88" fmla="*/ 104 w 119"/>
                  <a:gd name="T89" fmla="*/ 36 h 255"/>
                  <a:gd name="T90" fmla="*/ 96 w 119"/>
                  <a:gd name="T91" fmla="*/ 50 h 255"/>
                  <a:gd name="T92" fmla="*/ 85 w 119"/>
                  <a:gd name="T93" fmla="*/ 74 h 255"/>
                  <a:gd name="T94" fmla="*/ 79 w 119"/>
                  <a:gd name="T95" fmla="*/ 87 h 255"/>
                  <a:gd name="T96" fmla="*/ 67 w 119"/>
                  <a:gd name="T97" fmla="*/ 111 h 255"/>
                  <a:gd name="T98" fmla="*/ 58 w 119"/>
                  <a:gd name="T99" fmla="*/ 123 h 255"/>
                  <a:gd name="T100" fmla="*/ 50 w 119"/>
                  <a:gd name="T101" fmla="*/ 137 h 255"/>
                  <a:gd name="T102" fmla="*/ 45 w 119"/>
                  <a:gd name="T103" fmla="*/ 160 h 255"/>
                  <a:gd name="T104" fmla="*/ 28 w 119"/>
                  <a:gd name="T105" fmla="*/ 198 h 255"/>
                  <a:gd name="T106" fmla="*/ 29 w 119"/>
                  <a:gd name="T107" fmla="*/ 21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9" h="255">
                    <a:moveTo>
                      <a:pt x="7" y="251"/>
                    </a:moveTo>
                    <a:cubicBezTo>
                      <a:pt x="0" y="248"/>
                      <a:pt x="7" y="244"/>
                      <a:pt x="3" y="240"/>
                    </a:cubicBezTo>
                    <a:cubicBezTo>
                      <a:pt x="3" y="239"/>
                      <a:pt x="7" y="240"/>
                      <a:pt x="6" y="239"/>
                    </a:cubicBezTo>
                    <a:cubicBezTo>
                      <a:pt x="1" y="235"/>
                      <a:pt x="5" y="230"/>
                      <a:pt x="10" y="226"/>
                    </a:cubicBezTo>
                    <a:cubicBezTo>
                      <a:pt x="11" y="227"/>
                      <a:pt x="11" y="227"/>
                      <a:pt x="11" y="227"/>
                    </a:cubicBezTo>
                    <a:cubicBezTo>
                      <a:pt x="12" y="226"/>
                      <a:pt x="8" y="224"/>
                      <a:pt x="9" y="224"/>
                    </a:cubicBezTo>
                    <a:cubicBezTo>
                      <a:pt x="9" y="224"/>
                      <a:pt x="10" y="224"/>
                      <a:pt x="11" y="224"/>
                    </a:cubicBezTo>
                    <a:cubicBezTo>
                      <a:pt x="9" y="223"/>
                      <a:pt x="10" y="222"/>
                      <a:pt x="8" y="222"/>
                    </a:cubicBezTo>
                    <a:cubicBezTo>
                      <a:pt x="9" y="222"/>
                      <a:pt x="11" y="222"/>
                      <a:pt x="12" y="222"/>
                    </a:cubicBezTo>
                    <a:cubicBezTo>
                      <a:pt x="10" y="221"/>
                      <a:pt x="10" y="221"/>
                      <a:pt x="10" y="221"/>
                    </a:cubicBezTo>
                    <a:cubicBezTo>
                      <a:pt x="4" y="218"/>
                      <a:pt x="11" y="217"/>
                      <a:pt x="8" y="215"/>
                    </a:cubicBezTo>
                    <a:cubicBezTo>
                      <a:pt x="9" y="215"/>
                      <a:pt x="9" y="216"/>
                      <a:pt x="10" y="215"/>
                    </a:cubicBezTo>
                    <a:cubicBezTo>
                      <a:pt x="7" y="212"/>
                      <a:pt x="8" y="208"/>
                      <a:pt x="8" y="204"/>
                    </a:cubicBezTo>
                    <a:cubicBezTo>
                      <a:pt x="9" y="205"/>
                      <a:pt x="10" y="205"/>
                      <a:pt x="11" y="205"/>
                    </a:cubicBezTo>
                    <a:cubicBezTo>
                      <a:pt x="9" y="205"/>
                      <a:pt x="8" y="203"/>
                      <a:pt x="8" y="202"/>
                    </a:cubicBezTo>
                    <a:cubicBezTo>
                      <a:pt x="11" y="203"/>
                      <a:pt x="6" y="200"/>
                      <a:pt x="8" y="199"/>
                    </a:cubicBezTo>
                    <a:cubicBezTo>
                      <a:pt x="8" y="200"/>
                      <a:pt x="8" y="200"/>
                      <a:pt x="8" y="200"/>
                    </a:cubicBezTo>
                    <a:cubicBezTo>
                      <a:pt x="6" y="198"/>
                      <a:pt x="10" y="199"/>
                      <a:pt x="7" y="197"/>
                    </a:cubicBezTo>
                    <a:cubicBezTo>
                      <a:pt x="9" y="198"/>
                      <a:pt x="9" y="198"/>
                      <a:pt x="9" y="198"/>
                    </a:cubicBezTo>
                    <a:cubicBezTo>
                      <a:pt x="6" y="196"/>
                      <a:pt x="12" y="197"/>
                      <a:pt x="10" y="196"/>
                    </a:cubicBezTo>
                    <a:cubicBezTo>
                      <a:pt x="9" y="196"/>
                      <a:pt x="9" y="196"/>
                      <a:pt x="9" y="196"/>
                    </a:cubicBezTo>
                    <a:cubicBezTo>
                      <a:pt x="8" y="195"/>
                      <a:pt x="10" y="195"/>
                      <a:pt x="10" y="194"/>
                    </a:cubicBezTo>
                    <a:cubicBezTo>
                      <a:pt x="10" y="194"/>
                      <a:pt x="10" y="194"/>
                      <a:pt x="10" y="194"/>
                    </a:cubicBezTo>
                    <a:cubicBezTo>
                      <a:pt x="10" y="193"/>
                      <a:pt x="12" y="193"/>
                      <a:pt x="9" y="192"/>
                    </a:cubicBezTo>
                    <a:cubicBezTo>
                      <a:pt x="12" y="192"/>
                      <a:pt x="10" y="193"/>
                      <a:pt x="13" y="194"/>
                    </a:cubicBezTo>
                    <a:cubicBezTo>
                      <a:pt x="12" y="191"/>
                      <a:pt x="12" y="189"/>
                      <a:pt x="13" y="186"/>
                    </a:cubicBezTo>
                    <a:cubicBezTo>
                      <a:pt x="13" y="184"/>
                      <a:pt x="14" y="182"/>
                      <a:pt x="15" y="180"/>
                    </a:cubicBezTo>
                    <a:cubicBezTo>
                      <a:pt x="16" y="180"/>
                      <a:pt x="17" y="180"/>
                      <a:pt x="18" y="180"/>
                    </a:cubicBezTo>
                    <a:cubicBezTo>
                      <a:pt x="18" y="179"/>
                      <a:pt x="18" y="178"/>
                      <a:pt x="17" y="177"/>
                    </a:cubicBezTo>
                    <a:cubicBezTo>
                      <a:pt x="17" y="178"/>
                      <a:pt x="18" y="178"/>
                      <a:pt x="18" y="177"/>
                    </a:cubicBezTo>
                    <a:cubicBezTo>
                      <a:pt x="20" y="177"/>
                      <a:pt x="16" y="175"/>
                      <a:pt x="17" y="175"/>
                    </a:cubicBezTo>
                    <a:cubicBezTo>
                      <a:pt x="18" y="176"/>
                      <a:pt x="19" y="176"/>
                      <a:pt x="20" y="176"/>
                    </a:cubicBezTo>
                    <a:cubicBezTo>
                      <a:pt x="18" y="175"/>
                      <a:pt x="19" y="174"/>
                      <a:pt x="18" y="173"/>
                    </a:cubicBezTo>
                    <a:cubicBezTo>
                      <a:pt x="19" y="173"/>
                      <a:pt x="19" y="174"/>
                      <a:pt x="20" y="174"/>
                    </a:cubicBezTo>
                    <a:cubicBezTo>
                      <a:pt x="18" y="172"/>
                      <a:pt x="21" y="172"/>
                      <a:pt x="20" y="171"/>
                    </a:cubicBezTo>
                    <a:cubicBezTo>
                      <a:pt x="21" y="172"/>
                      <a:pt x="21" y="172"/>
                      <a:pt x="21" y="172"/>
                    </a:cubicBezTo>
                    <a:cubicBezTo>
                      <a:pt x="23" y="171"/>
                      <a:pt x="18" y="170"/>
                      <a:pt x="19" y="170"/>
                    </a:cubicBezTo>
                    <a:cubicBezTo>
                      <a:pt x="20" y="170"/>
                      <a:pt x="20" y="170"/>
                      <a:pt x="21" y="170"/>
                    </a:cubicBezTo>
                    <a:cubicBezTo>
                      <a:pt x="19" y="168"/>
                      <a:pt x="20" y="167"/>
                      <a:pt x="20" y="166"/>
                    </a:cubicBezTo>
                    <a:cubicBezTo>
                      <a:pt x="20" y="166"/>
                      <a:pt x="20" y="166"/>
                      <a:pt x="20" y="166"/>
                    </a:cubicBezTo>
                    <a:cubicBezTo>
                      <a:pt x="20" y="165"/>
                      <a:pt x="22" y="164"/>
                      <a:pt x="21" y="162"/>
                    </a:cubicBezTo>
                    <a:cubicBezTo>
                      <a:pt x="22" y="162"/>
                      <a:pt x="25" y="164"/>
                      <a:pt x="25" y="162"/>
                    </a:cubicBezTo>
                    <a:cubicBezTo>
                      <a:pt x="22" y="161"/>
                      <a:pt x="24" y="160"/>
                      <a:pt x="20" y="159"/>
                    </a:cubicBezTo>
                    <a:cubicBezTo>
                      <a:pt x="21" y="158"/>
                      <a:pt x="23" y="157"/>
                      <a:pt x="22" y="156"/>
                    </a:cubicBezTo>
                    <a:cubicBezTo>
                      <a:pt x="23" y="157"/>
                      <a:pt x="27" y="157"/>
                      <a:pt x="26" y="158"/>
                    </a:cubicBezTo>
                    <a:cubicBezTo>
                      <a:pt x="29" y="158"/>
                      <a:pt x="29" y="158"/>
                      <a:pt x="29" y="158"/>
                    </a:cubicBezTo>
                    <a:cubicBezTo>
                      <a:pt x="30" y="159"/>
                      <a:pt x="28" y="159"/>
                      <a:pt x="30" y="159"/>
                    </a:cubicBezTo>
                    <a:cubicBezTo>
                      <a:pt x="30" y="159"/>
                      <a:pt x="29" y="157"/>
                      <a:pt x="30" y="157"/>
                    </a:cubicBezTo>
                    <a:cubicBezTo>
                      <a:pt x="28" y="155"/>
                      <a:pt x="25" y="153"/>
                      <a:pt x="25" y="151"/>
                    </a:cubicBezTo>
                    <a:cubicBezTo>
                      <a:pt x="26" y="152"/>
                      <a:pt x="29" y="153"/>
                      <a:pt x="29" y="153"/>
                    </a:cubicBezTo>
                    <a:cubicBezTo>
                      <a:pt x="24" y="149"/>
                      <a:pt x="24" y="149"/>
                      <a:pt x="24" y="149"/>
                    </a:cubicBezTo>
                    <a:cubicBezTo>
                      <a:pt x="24" y="148"/>
                      <a:pt x="26" y="150"/>
                      <a:pt x="26" y="149"/>
                    </a:cubicBezTo>
                    <a:cubicBezTo>
                      <a:pt x="25" y="148"/>
                      <a:pt x="24" y="148"/>
                      <a:pt x="24" y="147"/>
                    </a:cubicBezTo>
                    <a:cubicBezTo>
                      <a:pt x="24" y="147"/>
                      <a:pt x="24" y="145"/>
                      <a:pt x="27" y="147"/>
                    </a:cubicBezTo>
                    <a:cubicBezTo>
                      <a:pt x="28" y="147"/>
                      <a:pt x="27" y="148"/>
                      <a:pt x="29" y="148"/>
                    </a:cubicBezTo>
                    <a:cubicBezTo>
                      <a:pt x="29" y="147"/>
                      <a:pt x="28" y="146"/>
                      <a:pt x="28" y="146"/>
                    </a:cubicBezTo>
                    <a:cubicBezTo>
                      <a:pt x="29" y="146"/>
                      <a:pt x="29" y="146"/>
                      <a:pt x="29" y="146"/>
                    </a:cubicBezTo>
                    <a:cubicBezTo>
                      <a:pt x="29" y="145"/>
                      <a:pt x="28" y="144"/>
                      <a:pt x="26" y="143"/>
                    </a:cubicBezTo>
                    <a:cubicBezTo>
                      <a:pt x="26" y="144"/>
                      <a:pt x="28" y="144"/>
                      <a:pt x="27" y="144"/>
                    </a:cubicBezTo>
                    <a:cubicBezTo>
                      <a:pt x="25" y="143"/>
                      <a:pt x="25" y="142"/>
                      <a:pt x="25" y="141"/>
                    </a:cubicBezTo>
                    <a:cubicBezTo>
                      <a:pt x="26" y="142"/>
                      <a:pt x="27" y="142"/>
                      <a:pt x="27" y="142"/>
                    </a:cubicBezTo>
                    <a:cubicBezTo>
                      <a:pt x="26" y="140"/>
                      <a:pt x="25" y="139"/>
                      <a:pt x="25" y="137"/>
                    </a:cubicBezTo>
                    <a:cubicBezTo>
                      <a:pt x="23" y="136"/>
                      <a:pt x="27" y="139"/>
                      <a:pt x="26" y="139"/>
                    </a:cubicBezTo>
                    <a:cubicBezTo>
                      <a:pt x="29" y="138"/>
                      <a:pt x="25" y="134"/>
                      <a:pt x="29" y="134"/>
                    </a:cubicBezTo>
                    <a:cubicBezTo>
                      <a:pt x="29" y="135"/>
                      <a:pt x="26" y="133"/>
                      <a:pt x="27" y="134"/>
                    </a:cubicBezTo>
                    <a:cubicBezTo>
                      <a:pt x="27" y="133"/>
                      <a:pt x="29" y="134"/>
                      <a:pt x="29" y="133"/>
                    </a:cubicBezTo>
                    <a:cubicBezTo>
                      <a:pt x="30" y="134"/>
                      <a:pt x="29" y="132"/>
                      <a:pt x="29" y="132"/>
                    </a:cubicBezTo>
                    <a:cubicBezTo>
                      <a:pt x="28" y="131"/>
                      <a:pt x="29" y="132"/>
                      <a:pt x="29" y="132"/>
                    </a:cubicBezTo>
                    <a:cubicBezTo>
                      <a:pt x="29" y="131"/>
                      <a:pt x="28" y="128"/>
                      <a:pt x="31" y="127"/>
                    </a:cubicBezTo>
                    <a:cubicBezTo>
                      <a:pt x="30" y="127"/>
                      <a:pt x="28" y="125"/>
                      <a:pt x="28" y="124"/>
                    </a:cubicBezTo>
                    <a:cubicBezTo>
                      <a:pt x="30" y="125"/>
                      <a:pt x="30" y="125"/>
                      <a:pt x="30" y="125"/>
                    </a:cubicBezTo>
                    <a:cubicBezTo>
                      <a:pt x="31" y="126"/>
                      <a:pt x="31" y="124"/>
                      <a:pt x="32" y="125"/>
                    </a:cubicBezTo>
                    <a:cubicBezTo>
                      <a:pt x="30" y="123"/>
                      <a:pt x="33" y="129"/>
                      <a:pt x="31" y="127"/>
                    </a:cubicBezTo>
                    <a:cubicBezTo>
                      <a:pt x="33" y="127"/>
                      <a:pt x="29" y="124"/>
                      <a:pt x="32" y="125"/>
                    </a:cubicBezTo>
                    <a:cubicBezTo>
                      <a:pt x="32" y="125"/>
                      <a:pt x="30" y="123"/>
                      <a:pt x="32" y="123"/>
                    </a:cubicBezTo>
                    <a:cubicBezTo>
                      <a:pt x="32" y="123"/>
                      <a:pt x="35" y="125"/>
                      <a:pt x="35" y="124"/>
                    </a:cubicBezTo>
                    <a:cubicBezTo>
                      <a:pt x="35" y="123"/>
                      <a:pt x="34" y="124"/>
                      <a:pt x="34" y="123"/>
                    </a:cubicBezTo>
                    <a:cubicBezTo>
                      <a:pt x="33" y="122"/>
                      <a:pt x="33" y="122"/>
                      <a:pt x="33" y="122"/>
                    </a:cubicBezTo>
                    <a:cubicBezTo>
                      <a:pt x="31" y="121"/>
                      <a:pt x="34" y="121"/>
                      <a:pt x="32" y="120"/>
                    </a:cubicBezTo>
                    <a:cubicBezTo>
                      <a:pt x="33" y="121"/>
                      <a:pt x="31" y="118"/>
                      <a:pt x="35" y="120"/>
                    </a:cubicBezTo>
                    <a:cubicBezTo>
                      <a:pt x="37" y="121"/>
                      <a:pt x="37" y="121"/>
                      <a:pt x="37" y="121"/>
                    </a:cubicBezTo>
                    <a:cubicBezTo>
                      <a:pt x="37" y="121"/>
                      <a:pt x="35" y="119"/>
                      <a:pt x="34" y="118"/>
                    </a:cubicBezTo>
                    <a:cubicBezTo>
                      <a:pt x="34" y="118"/>
                      <a:pt x="35" y="119"/>
                      <a:pt x="35" y="119"/>
                    </a:cubicBezTo>
                    <a:cubicBezTo>
                      <a:pt x="31" y="117"/>
                      <a:pt x="36" y="118"/>
                      <a:pt x="33" y="116"/>
                    </a:cubicBezTo>
                    <a:cubicBezTo>
                      <a:pt x="35" y="116"/>
                      <a:pt x="34" y="114"/>
                      <a:pt x="37" y="114"/>
                    </a:cubicBezTo>
                    <a:cubicBezTo>
                      <a:pt x="36" y="113"/>
                      <a:pt x="35" y="112"/>
                      <a:pt x="37" y="112"/>
                    </a:cubicBezTo>
                    <a:cubicBezTo>
                      <a:pt x="37" y="112"/>
                      <a:pt x="37" y="112"/>
                      <a:pt x="38" y="113"/>
                    </a:cubicBezTo>
                    <a:cubicBezTo>
                      <a:pt x="39" y="113"/>
                      <a:pt x="38" y="112"/>
                      <a:pt x="38" y="111"/>
                    </a:cubicBezTo>
                    <a:cubicBezTo>
                      <a:pt x="38" y="112"/>
                      <a:pt x="40" y="111"/>
                      <a:pt x="42" y="112"/>
                    </a:cubicBezTo>
                    <a:cubicBezTo>
                      <a:pt x="41" y="110"/>
                      <a:pt x="39" y="109"/>
                      <a:pt x="38" y="109"/>
                    </a:cubicBezTo>
                    <a:cubicBezTo>
                      <a:pt x="42" y="110"/>
                      <a:pt x="37" y="106"/>
                      <a:pt x="40" y="107"/>
                    </a:cubicBezTo>
                    <a:cubicBezTo>
                      <a:pt x="41" y="107"/>
                      <a:pt x="42" y="109"/>
                      <a:pt x="43" y="108"/>
                    </a:cubicBezTo>
                    <a:cubicBezTo>
                      <a:pt x="47" y="110"/>
                      <a:pt x="41" y="106"/>
                      <a:pt x="43" y="106"/>
                    </a:cubicBezTo>
                    <a:cubicBezTo>
                      <a:pt x="40" y="104"/>
                      <a:pt x="40" y="104"/>
                      <a:pt x="40" y="104"/>
                    </a:cubicBezTo>
                    <a:cubicBezTo>
                      <a:pt x="42" y="105"/>
                      <a:pt x="39" y="102"/>
                      <a:pt x="42" y="104"/>
                    </a:cubicBezTo>
                    <a:cubicBezTo>
                      <a:pt x="41" y="103"/>
                      <a:pt x="44" y="103"/>
                      <a:pt x="41" y="101"/>
                    </a:cubicBezTo>
                    <a:cubicBezTo>
                      <a:pt x="44" y="101"/>
                      <a:pt x="41" y="97"/>
                      <a:pt x="47" y="99"/>
                    </a:cubicBezTo>
                    <a:cubicBezTo>
                      <a:pt x="47" y="98"/>
                      <a:pt x="48" y="98"/>
                      <a:pt x="46" y="97"/>
                    </a:cubicBezTo>
                    <a:cubicBezTo>
                      <a:pt x="44" y="96"/>
                      <a:pt x="47" y="98"/>
                      <a:pt x="46" y="98"/>
                    </a:cubicBezTo>
                    <a:cubicBezTo>
                      <a:pt x="46" y="97"/>
                      <a:pt x="45" y="97"/>
                      <a:pt x="45" y="97"/>
                    </a:cubicBezTo>
                    <a:cubicBezTo>
                      <a:pt x="46" y="97"/>
                      <a:pt x="46" y="96"/>
                      <a:pt x="48" y="98"/>
                    </a:cubicBezTo>
                    <a:cubicBezTo>
                      <a:pt x="51" y="98"/>
                      <a:pt x="44" y="94"/>
                      <a:pt x="46" y="93"/>
                    </a:cubicBezTo>
                    <a:cubicBezTo>
                      <a:pt x="47" y="94"/>
                      <a:pt x="48" y="94"/>
                      <a:pt x="48" y="94"/>
                    </a:cubicBezTo>
                    <a:cubicBezTo>
                      <a:pt x="46" y="92"/>
                      <a:pt x="46" y="92"/>
                      <a:pt x="46" y="92"/>
                    </a:cubicBezTo>
                    <a:cubicBezTo>
                      <a:pt x="47" y="91"/>
                      <a:pt x="49" y="93"/>
                      <a:pt x="51" y="94"/>
                    </a:cubicBezTo>
                    <a:cubicBezTo>
                      <a:pt x="51" y="93"/>
                      <a:pt x="51" y="93"/>
                      <a:pt x="50" y="92"/>
                    </a:cubicBezTo>
                    <a:cubicBezTo>
                      <a:pt x="53" y="93"/>
                      <a:pt x="53" y="93"/>
                      <a:pt x="53" y="93"/>
                    </a:cubicBezTo>
                    <a:cubicBezTo>
                      <a:pt x="51" y="92"/>
                      <a:pt x="52" y="91"/>
                      <a:pt x="52" y="91"/>
                    </a:cubicBezTo>
                    <a:cubicBezTo>
                      <a:pt x="52" y="91"/>
                      <a:pt x="52" y="91"/>
                      <a:pt x="52" y="91"/>
                    </a:cubicBezTo>
                    <a:cubicBezTo>
                      <a:pt x="53" y="92"/>
                      <a:pt x="53" y="91"/>
                      <a:pt x="53" y="90"/>
                    </a:cubicBezTo>
                    <a:cubicBezTo>
                      <a:pt x="51" y="90"/>
                      <a:pt x="50" y="90"/>
                      <a:pt x="50" y="90"/>
                    </a:cubicBezTo>
                    <a:cubicBezTo>
                      <a:pt x="49" y="89"/>
                      <a:pt x="50" y="89"/>
                      <a:pt x="49" y="88"/>
                    </a:cubicBezTo>
                    <a:cubicBezTo>
                      <a:pt x="51" y="90"/>
                      <a:pt x="51" y="88"/>
                      <a:pt x="51" y="88"/>
                    </a:cubicBezTo>
                    <a:cubicBezTo>
                      <a:pt x="52" y="88"/>
                      <a:pt x="50" y="86"/>
                      <a:pt x="50" y="86"/>
                    </a:cubicBezTo>
                    <a:cubicBezTo>
                      <a:pt x="51" y="87"/>
                      <a:pt x="50" y="86"/>
                      <a:pt x="52" y="87"/>
                    </a:cubicBezTo>
                    <a:cubicBezTo>
                      <a:pt x="52" y="87"/>
                      <a:pt x="50" y="87"/>
                      <a:pt x="51" y="87"/>
                    </a:cubicBezTo>
                    <a:cubicBezTo>
                      <a:pt x="52" y="88"/>
                      <a:pt x="54" y="89"/>
                      <a:pt x="53" y="87"/>
                    </a:cubicBezTo>
                    <a:cubicBezTo>
                      <a:pt x="52" y="86"/>
                      <a:pt x="49" y="85"/>
                      <a:pt x="51" y="85"/>
                    </a:cubicBezTo>
                    <a:cubicBezTo>
                      <a:pt x="51" y="86"/>
                      <a:pt x="52" y="86"/>
                      <a:pt x="52" y="87"/>
                    </a:cubicBezTo>
                    <a:cubicBezTo>
                      <a:pt x="54" y="86"/>
                      <a:pt x="54" y="86"/>
                      <a:pt x="54" y="86"/>
                    </a:cubicBezTo>
                    <a:cubicBezTo>
                      <a:pt x="52" y="85"/>
                      <a:pt x="52" y="85"/>
                      <a:pt x="52" y="85"/>
                    </a:cubicBezTo>
                    <a:cubicBezTo>
                      <a:pt x="53" y="85"/>
                      <a:pt x="53" y="86"/>
                      <a:pt x="53" y="86"/>
                    </a:cubicBezTo>
                    <a:cubicBezTo>
                      <a:pt x="51" y="84"/>
                      <a:pt x="53" y="84"/>
                      <a:pt x="51" y="83"/>
                    </a:cubicBezTo>
                    <a:cubicBezTo>
                      <a:pt x="51" y="82"/>
                      <a:pt x="53" y="83"/>
                      <a:pt x="53" y="82"/>
                    </a:cubicBezTo>
                    <a:cubicBezTo>
                      <a:pt x="53" y="82"/>
                      <a:pt x="53" y="82"/>
                      <a:pt x="53" y="82"/>
                    </a:cubicBezTo>
                    <a:cubicBezTo>
                      <a:pt x="55" y="83"/>
                      <a:pt x="54" y="81"/>
                      <a:pt x="53" y="80"/>
                    </a:cubicBezTo>
                    <a:cubicBezTo>
                      <a:pt x="54" y="81"/>
                      <a:pt x="54" y="81"/>
                      <a:pt x="54" y="81"/>
                    </a:cubicBezTo>
                    <a:cubicBezTo>
                      <a:pt x="54" y="80"/>
                      <a:pt x="54" y="80"/>
                      <a:pt x="53" y="79"/>
                    </a:cubicBezTo>
                    <a:cubicBezTo>
                      <a:pt x="55" y="79"/>
                      <a:pt x="60" y="82"/>
                      <a:pt x="58" y="80"/>
                    </a:cubicBezTo>
                    <a:cubicBezTo>
                      <a:pt x="59" y="80"/>
                      <a:pt x="56" y="77"/>
                      <a:pt x="55" y="77"/>
                    </a:cubicBezTo>
                    <a:cubicBezTo>
                      <a:pt x="56" y="77"/>
                      <a:pt x="54" y="73"/>
                      <a:pt x="58" y="74"/>
                    </a:cubicBezTo>
                    <a:cubicBezTo>
                      <a:pt x="57" y="73"/>
                      <a:pt x="57" y="73"/>
                      <a:pt x="56" y="73"/>
                    </a:cubicBezTo>
                    <a:cubicBezTo>
                      <a:pt x="58" y="71"/>
                      <a:pt x="57" y="68"/>
                      <a:pt x="61" y="68"/>
                    </a:cubicBezTo>
                    <a:cubicBezTo>
                      <a:pt x="61" y="69"/>
                      <a:pt x="63" y="69"/>
                      <a:pt x="64" y="70"/>
                    </a:cubicBezTo>
                    <a:cubicBezTo>
                      <a:pt x="62" y="69"/>
                      <a:pt x="66" y="70"/>
                      <a:pt x="63" y="69"/>
                    </a:cubicBezTo>
                    <a:cubicBezTo>
                      <a:pt x="61" y="68"/>
                      <a:pt x="61" y="67"/>
                      <a:pt x="60" y="67"/>
                    </a:cubicBezTo>
                    <a:cubicBezTo>
                      <a:pt x="60" y="66"/>
                      <a:pt x="61" y="64"/>
                      <a:pt x="62" y="64"/>
                    </a:cubicBezTo>
                    <a:cubicBezTo>
                      <a:pt x="61" y="64"/>
                      <a:pt x="61" y="64"/>
                      <a:pt x="61" y="63"/>
                    </a:cubicBezTo>
                    <a:cubicBezTo>
                      <a:pt x="63" y="65"/>
                      <a:pt x="64" y="64"/>
                      <a:pt x="64" y="63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64" y="62"/>
                      <a:pt x="61" y="60"/>
                      <a:pt x="63" y="61"/>
                    </a:cubicBezTo>
                    <a:cubicBezTo>
                      <a:pt x="63" y="61"/>
                      <a:pt x="64" y="62"/>
                      <a:pt x="64" y="62"/>
                    </a:cubicBezTo>
                    <a:cubicBezTo>
                      <a:pt x="64" y="60"/>
                      <a:pt x="62" y="58"/>
                      <a:pt x="64" y="58"/>
                    </a:cubicBezTo>
                    <a:cubicBezTo>
                      <a:pt x="66" y="59"/>
                      <a:pt x="66" y="59"/>
                      <a:pt x="66" y="59"/>
                    </a:cubicBezTo>
                    <a:cubicBezTo>
                      <a:pt x="66" y="59"/>
                      <a:pt x="65" y="57"/>
                      <a:pt x="64" y="57"/>
                    </a:cubicBezTo>
                    <a:cubicBezTo>
                      <a:pt x="66" y="57"/>
                      <a:pt x="67" y="57"/>
                      <a:pt x="69" y="57"/>
                    </a:cubicBezTo>
                    <a:cubicBezTo>
                      <a:pt x="65" y="53"/>
                      <a:pt x="67" y="50"/>
                      <a:pt x="69" y="48"/>
                    </a:cubicBezTo>
                    <a:cubicBezTo>
                      <a:pt x="70" y="48"/>
                      <a:pt x="70" y="48"/>
                      <a:pt x="70" y="48"/>
                    </a:cubicBezTo>
                    <a:cubicBezTo>
                      <a:pt x="71" y="48"/>
                      <a:pt x="68" y="47"/>
                      <a:pt x="69" y="47"/>
                    </a:cubicBezTo>
                    <a:cubicBezTo>
                      <a:pt x="70" y="48"/>
                      <a:pt x="72" y="48"/>
                      <a:pt x="73" y="49"/>
                    </a:cubicBezTo>
                    <a:cubicBezTo>
                      <a:pt x="75" y="49"/>
                      <a:pt x="71" y="47"/>
                      <a:pt x="71" y="46"/>
                    </a:cubicBezTo>
                    <a:cubicBezTo>
                      <a:pt x="70" y="45"/>
                      <a:pt x="72" y="47"/>
                      <a:pt x="70" y="46"/>
                    </a:cubicBezTo>
                    <a:cubicBezTo>
                      <a:pt x="70" y="45"/>
                      <a:pt x="72" y="45"/>
                      <a:pt x="70" y="44"/>
                    </a:cubicBezTo>
                    <a:cubicBezTo>
                      <a:pt x="71" y="44"/>
                      <a:pt x="72" y="45"/>
                      <a:pt x="73" y="46"/>
                    </a:cubicBezTo>
                    <a:cubicBezTo>
                      <a:pt x="73" y="45"/>
                      <a:pt x="73" y="45"/>
                      <a:pt x="73" y="45"/>
                    </a:cubicBezTo>
                    <a:cubicBezTo>
                      <a:pt x="76" y="46"/>
                      <a:pt x="76" y="49"/>
                      <a:pt x="80" y="51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83" y="51"/>
                      <a:pt x="82" y="53"/>
                      <a:pt x="84" y="52"/>
                    </a:cubicBezTo>
                    <a:cubicBezTo>
                      <a:pt x="83" y="51"/>
                      <a:pt x="80" y="48"/>
                      <a:pt x="78" y="48"/>
                    </a:cubicBezTo>
                    <a:cubicBezTo>
                      <a:pt x="79" y="47"/>
                      <a:pt x="73" y="44"/>
                      <a:pt x="74" y="43"/>
                    </a:cubicBezTo>
                    <a:cubicBezTo>
                      <a:pt x="76" y="44"/>
                      <a:pt x="74" y="44"/>
                      <a:pt x="76" y="45"/>
                    </a:cubicBezTo>
                    <a:cubicBezTo>
                      <a:pt x="78" y="46"/>
                      <a:pt x="76" y="44"/>
                      <a:pt x="77" y="44"/>
                    </a:cubicBezTo>
                    <a:cubicBezTo>
                      <a:pt x="75" y="44"/>
                      <a:pt x="73" y="42"/>
                      <a:pt x="73" y="41"/>
                    </a:cubicBezTo>
                    <a:cubicBezTo>
                      <a:pt x="75" y="41"/>
                      <a:pt x="75" y="43"/>
                      <a:pt x="76" y="42"/>
                    </a:cubicBezTo>
                    <a:cubicBezTo>
                      <a:pt x="75" y="41"/>
                      <a:pt x="74" y="40"/>
                      <a:pt x="73" y="40"/>
                    </a:cubicBezTo>
                    <a:cubicBezTo>
                      <a:pt x="70" y="38"/>
                      <a:pt x="74" y="39"/>
                      <a:pt x="72" y="37"/>
                    </a:cubicBezTo>
                    <a:cubicBezTo>
                      <a:pt x="74" y="39"/>
                      <a:pt x="76" y="41"/>
                      <a:pt x="78" y="41"/>
                    </a:cubicBezTo>
                    <a:cubicBezTo>
                      <a:pt x="76" y="40"/>
                      <a:pt x="76" y="38"/>
                      <a:pt x="73" y="37"/>
                    </a:cubicBezTo>
                    <a:cubicBezTo>
                      <a:pt x="74" y="37"/>
                      <a:pt x="75" y="38"/>
                      <a:pt x="76" y="39"/>
                    </a:cubicBezTo>
                    <a:cubicBezTo>
                      <a:pt x="78" y="39"/>
                      <a:pt x="73" y="35"/>
                      <a:pt x="78" y="38"/>
                    </a:cubicBezTo>
                    <a:cubicBezTo>
                      <a:pt x="76" y="36"/>
                      <a:pt x="76" y="36"/>
                      <a:pt x="76" y="36"/>
                    </a:cubicBezTo>
                    <a:cubicBezTo>
                      <a:pt x="76" y="36"/>
                      <a:pt x="77" y="37"/>
                      <a:pt x="78" y="37"/>
                    </a:cubicBezTo>
                    <a:cubicBezTo>
                      <a:pt x="79" y="37"/>
                      <a:pt x="76" y="34"/>
                      <a:pt x="80" y="36"/>
                    </a:cubicBezTo>
                    <a:cubicBezTo>
                      <a:pt x="79" y="35"/>
                      <a:pt x="80" y="34"/>
                      <a:pt x="78" y="33"/>
                    </a:cubicBezTo>
                    <a:cubicBezTo>
                      <a:pt x="76" y="33"/>
                      <a:pt x="79" y="35"/>
                      <a:pt x="76" y="34"/>
                    </a:cubicBezTo>
                    <a:cubicBezTo>
                      <a:pt x="78" y="35"/>
                      <a:pt x="76" y="33"/>
                      <a:pt x="75" y="32"/>
                    </a:cubicBezTo>
                    <a:cubicBezTo>
                      <a:pt x="77" y="32"/>
                      <a:pt x="77" y="32"/>
                      <a:pt x="77" y="32"/>
                    </a:cubicBezTo>
                    <a:cubicBezTo>
                      <a:pt x="76" y="32"/>
                      <a:pt x="77" y="32"/>
                      <a:pt x="76" y="31"/>
                    </a:cubicBezTo>
                    <a:cubicBezTo>
                      <a:pt x="76" y="31"/>
                      <a:pt x="77" y="32"/>
                      <a:pt x="77" y="32"/>
                    </a:cubicBezTo>
                    <a:cubicBezTo>
                      <a:pt x="76" y="30"/>
                      <a:pt x="76" y="30"/>
                      <a:pt x="76" y="30"/>
                    </a:cubicBezTo>
                    <a:cubicBezTo>
                      <a:pt x="75" y="29"/>
                      <a:pt x="79" y="32"/>
                      <a:pt x="79" y="31"/>
                    </a:cubicBezTo>
                    <a:cubicBezTo>
                      <a:pt x="80" y="32"/>
                      <a:pt x="80" y="32"/>
                      <a:pt x="80" y="32"/>
                    </a:cubicBezTo>
                    <a:cubicBezTo>
                      <a:pt x="80" y="32"/>
                      <a:pt x="82" y="33"/>
                      <a:pt x="82" y="32"/>
                    </a:cubicBezTo>
                    <a:cubicBezTo>
                      <a:pt x="80" y="31"/>
                      <a:pt x="78" y="29"/>
                      <a:pt x="77" y="28"/>
                    </a:cubicBezTo>
                    <a:cubicBezTo>
                      <a:pt x="77" y="27"/>
                      <a:pt x="79" y="29"/>
                      <a:pt x="78" y="28"/>
                    </a:cubicBezTo>
                    <a:cubicBezTo>
                      <a:pt x="79" y="30"/>
                      <a:pt x="79" y="30"/>
                      <a:pt x="79" y="30"/>
                    </a:cubicBezTo>
                    <a:cubicBezTo>
                      <a:pt x="80" y="30"/>
                      <a:pt x="82" y="31"/>
                      <a:pt x="83" y="30"/>
                    </a:cubicBezTo>
                    <a:cubicBezTo>
                      <a:pt x="82" y="29"/>
                      <a:pt x="80" y="27"/>
                      <a:pt x="79" y="27"/>
                    </a:cubicBezTo>
                    <a:cubicBezTo>
                      <a:pt x="79" y="27"/>
                      <a:pt x="81" y="27"/>
                      <a:pt x="82" y="28"/>
                    </a:cubicBezTo>
                    <a:cubicBezTo>
                      <a:pt x="81" y="27"/>
                      <a:pt x="80" y="27"/>
                      <a:pt x="79" y="26"/>
                    </a:cubicBezTo>
                    <a:cubicBezTo>
                      <a:pt x="80" y="26"/>
                      <a:pt x="82" y="26"/>
                      <a:pt x="84" y="27"/>
                    </a:cubicBezTo>
                    <a:cubicBezTo>
                      <a:pt x="87" y="29"/>
                      <a:pt x="87" y="29"/>
                      <a:pt x="87" y="29"/>
                    </a:cubicBezTo>
                    <a:cubicBezTo>
                      <a:pt x="87" y="29"/>
                      <a:pt x="87" y="29"/>
                      <a:pt x="87" y="29"/>
                    </a:cubicBezTo>
                    <a:cubicBezTo>
                      <a:pt x="89" y="31"/>
                      <a:pt x="89" y="30"/>
                      <a:pt x="91" y="32"/>
                    </a:cubicBezTo>
                    <a:cubicBezTo>
                      <a:pt x="92" y="32"/>
                      <a:pt x="91" y="31"/>
                      <a:pt x="91" y="30"/>
                    </a:cubicBezTo>
                    <a:cubicBezTo>
                      <a:pt x="86" y="29"/>
                      <a:pt x="86" y="26"/>
                      <a:pt x="83" y="24"/>
                    </a:cubicBezTo>
                    <a:cubicBezTo>
                      <a:pt x="82" y="22"/>
                      <a:pt x="92" y="28"/>
                      <a:pt x="87" y="24"/>
                    </a:cubicBezTo>
                    <a:cubicBezTo>
                      <a:pt x="86" y="23"/>
                      <a:pt x="84" y="21"/>
                      <a:pt x="84" y="22"/>
                    </a:cubicBezTo>
                    <a:cubicBezTo>
                      <a:pt x="85" y="22"/>
                      <a:pt x="81" y="20"/>
                      <a:pt x="83" y="20"/>
                    </a:cubicBezTo>
                    <a:cubicBezTo>
                      <a:pt x="84" y="21"/>
                      <a:pt x="87" y="21"/>
                      <a:pt x="88" y="23"/>
                    </a:cubicBezTo>
                    <a:cubicBezTo>
                      <a:pt x="87" y="23"/>
                      <a:pt x="87" y="23"/>
                      <a:pt x="87" y="24"/>
                    </a:cubicBezTo>
                    <a:cubicBezTo>
                      <a:pt x="89" y="24"/>
                      <a:pt x="91" y="26"/>
                      <a:pt x="91" y="25"/>
                    </a:cubicBezTo>
                    <a:cubicBezTo>
                      <a:pt x="91" y="25"/>
                      <a:pt x="92" y="24"/>
                      <a:pt x="90" y="23"/>
                    </a:cubicBezTo>
                    <a:cubicBezTo>
                      <a:pt x="88" y="22"/>
                      <a:pt x="90" y="24"/>
                      <a:pt x="88" y="22"/>
                    </a:cubicBezTo>
                    <a:cubicBezTo>
                      <a:pt x="88" y="21"/>
                      <a:pt x="91" y="23"/>
                      <a:pt x="88" y="20"/>
                    </a:cubicBezTo>
                    <a:cubicBezTo>
                      <a:pt x="87" y="21"/>
                      <a:pt x="85" y="19"/>
                      <a:pt x="84" y="19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6" y="18"/>
                      <a:pt x="83" y="16"/>
                      <a:pt x="84" y="16"/>
                    </a:cubicBezTo>
                    <a:cubicBezTo>
                      <a:pt x="87" y="17"/>
                      <a:pt x="87" y="17"/>
                      <a:pt x="87" y="17"/>
                    </a:cubicBezTo>
                    <a:cubicBezTo>
                      <a:pt x="89" y="18"/>
                      <a:pt x="85" y="18"/>
                      <a:pt x="88" y="20"/>
                    </a:cubicBezTo>
                    <a:cubicBezTo>
                      <a:pt x="89" y="19"/>
                      <a:pt x="87" y="18"/>
                      <a:pt x="89" y="18"/>
                    </a:cubicBezTo>
                    <a:cubicBezTo>
                      <a:pt x="89" y="18"/>
                      <a:pt x="89" y="18"/>
                      <a:pt x="89" y="19"/>
                    </a:cubicBezTo>
                    <a:cubicBezTo>
                      <a:pt x="89" y="19"/>
                      <a:pt x="94" y="21"/>
                      <a:pt x="92" y="19"/>
                    </a:cubicBezTo>
                    <a:cubicBezTo>
                      <a:pt x="91" y="17"/>
                      <a:pt x="91" y="18"/>
                      <a:pt x="90" y="17"/>
                    </a:cubicBezTo>
                    <a:cubicBezTo>
                      <a:pt x="90" y="15"/>
                      <a:pt x="89" y="14"/>
                      <a:pt x="89" y="13"/>
                    </a:cubicBezTo>
                    <a:cubicBezTo>
                      <a:pt x="92" y="15"/>
                      <a:pt x="90" y="12"/>
                      <a:pt x="92" y="15"/>
                    </a:cubicBezTo>
                    <a:cubicBezTo>
                      <a:pt x="90" y="14"/>
                      <a:pt x="90" y="16"/>
                      <a:pt x="92" y="18"/>
                    </a:cubicBezTo>
                    <a:cubicBezTo>
                      <a:pt x="95" y="19"/>
                      <a:pt x="91" y="18"/>
                      <a:pt x="94" y="21"/>
                    </a:cubicBezTo>
                    <a:cubicBezTo>
                      <a:pt x="95" y="20"/>
                      <a:pt x="98" y="22"/>
                      <a:pt x="100" y="23"/>
                    </a:cubicBezTo>
                    <a:cubicBezTo>
                      <a:pt x="100" y="23"/>
                      <a:pt x="99" y="22"/>
                      <a:pt x="99" y="22"/>
                    </a:cubicBezTo>
                    <a:cubicBezTo>
                      <a:pt x="97" y="20"/>
                      <a:pt x="97" y="21"/>
                      <a:pt x="95" y="20"/>
                    </a:cubicBezTo>
                    <a:cubicBezTo>
                      <a:pt x="96" y="19"/>
                      <a:pt x="96" y="17"/>
                      <a:pt x="94" y="15"/>
                    </a:cubicBezTo>
                    <a:cubicBezTo>
                      <a:pt x="95" y="16"/>
                      <a:pt x="97" y="17"/>
                      <a:pt x="97" y="18"/>
                    </a:cubicBezTo>
                    <a:cubicBezTo>
                      <a:pt x="97" y="16"/>
                      <a:pt x="99" y="15"/>
                      <a:pt x="100" y="14"/>
                    </a:cubicBezTo>
                    <a:cubicBezTo>
                      <a:pt x="96" y="13"/>
                      <a:pt x="100" y="12"/>
                      <a:pt x="97" y="11"/>
                    </a:cubicBezTo>
                    <a:cubicBezTo>
                      <a:pt x="96" y="11"/>
                      <a:pt x="93" y="10"/>
                      <a:pt x="92" y="9"/>
                    </a:cubicBezTo>
                    <a:cubicBezTo>
                      <a:pt x="93" y="9"/>
                      <a:pt x="93" y="10"/>
                      <a:pt x="94" y="10"/>
                    </a:cubicBezTo>
                    <a:cubicBezTo>
                      <a:pt x="93" y="9"/>
                      <a:pt x="98" y="11"/>
                      <a:pt x="95" y="9"/>
                    </a:cubicBezTo>
                    <a:cubicBezTo>
                      <a:pt x="95" y="11"/>
                      <a:pt x="99" y="12"/>
                      <a:pt x="101" y="14"/>
                    </a:cubicBezTo>
                    <a:cubicBezTo>
                      <a:pt x="100" y="12"/>
                      <a:pt x="103" y="15"/>
                      <a:pt x="103" y="14"/>
                    </a:cubicBezTo>
                    <a:cubicBezTo>
                      <a:pt x="103" y="12"/>
                      <a:pt x="102" y="11"/>
                      <a:pt x="102" y="9"/>
                    </a:cubicBezTo>
                    <a:cubicBezTo>
                      <a:pt x="105" y="10"/>
                      <a:pt x="104" y="7"/>
                      <a:pt x="104" y="6"/>
                    </a:cubicBezTo>
                    <a:cubicBezTo>
                      <a:pt x="106" y="6"/>
                      <a:pt x="109" y="8"/>
                      <a:pt x="109" y="8"/>
                    </a:cubicBezTo>
                    <a:cubicBezTo>
                      <a:pt x="110" y="7"/>
                      <a:pt x="106" y="6"/>
                      <a:pt x="108" y="6"/>
                    </a:cubicBezTo>
                    <a:cubicBezTo>
                      <a:pt x="108" y="7"/>
                      <a:pt x="108" y="7"/>
                      <a:pt x="108" y="7"/>
                    </a:cubicBezTo>
                    <a:cubicBezTo>
                      <a:pt x="108" y="6"/>
                      <a:pt x="112" y="6"/>
                      <a:pt x="108" y="3"/>
                    </a:cubicBezTo>
                    <a:cubicBezTo>
                      <a:pt x="111" y="5"/>
                      <a:pt x="111" y="5"/>
                      <a:pt x="111" y="5"/>
                    </a:cubicBezTo>
                    <a:cubicBezTo>
                      <a:pt x="111" y="5"/>
                      <a:pt x="110" y="5"/>
                      <a:pt x="110" y="4"/>
                    </a:cubicBezTo>
                    <a:cubicBezTo>
                      <a:pt x="111" y="5"/>
                      <a:pt x="112" y="5"/>
                      <a:pt x="113" y="6"/>
                    </a:cubicBezTo>
                    <a:cubicBezTo>
                      <a:pt x="115" y="7"/>
                      <a:pt x="113" y="5"/>
                      <a:pt x="113" y="4"/>
                    </a:cubicBezTo>
                    <a:cubicBezTo>
                      <a:pt x="111" y="3"/>
                      <a:pt x="111" y="3"/>
                      <a:pt x="111" y="3"/>
                    </a:cubicBezTo>
                    <a:cubicBezTo>
                      <a:pt x="111" y="1"/>
                      <a:pt x="113" y="1"/>
                      <a:pt x="113" y="0"/>
                    </a:cubicBezTo>
                    <a:cubicBezTo>
                      <a:pt x="115" y="1"/>
                      <a:pt x="115" y="1"/>
                      <a:pt x="115" y="1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16" y="1"/>
                      <a:pt x="117" y="1"/>
                      <a:pt x="116" y="0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118" y="4"/>
                      <a:pt x="117" y="2"/>
                      <a:pt x="115" y="2"/>
                    </a:cubicBezTo>
                    <a:cubicBezTo>
                      <a:pt x="114" y="1"/>
                      <a:pt x="114" y="2"/>
                      <a:pt x="115" y="3"/>
                    </a:cubicBezTo>
                    <a:cubicBezTo>
                      <a:pt x="116" y="3"/>
                      <a:pt x="115" y="3"/>
                      <a:pt x="115" y="2"/>
                    </a:cubicBezTo>
                    <a:cubicBezTo>
                      <a:pt x="117" y="4"/>
                      <a:pt x="117" y="4"/>
                      <a:pt x="118" y="5"/>
                    </a:cubicBezTo>
                    <a:cubicBezTo>
                      <a:pt x="118" y="5"/>
                      <a:pt x="119" y="5"/>
                      <a:pt x="118" y="5"/>
                    </a:cubicBezTo>
                    <a:cubicBezTo>
                      <a:pt x="119" y="6"/>
                      <a:pt x="119" y="7"/>
                      <a:pt x="119" y="7"/>
                    </a:cubicBezTo>
                    <a:cubicBezTo>
                      <a:pt x="118" y="6"/>
                      <a:pt x="117" y="7"/>
                      <a:pt x="117" y="6"/>
                    </a:cubicBezTo>
                    <a:cubicBezTo>
                      <a:pt x="119" y="7"/>
                      <a:pt x="119" y="8"/>
                      <a:pt x="118" y="9"/>
                    </a:cubicBezTo>
                    <a:cubicBezTo>
                      <a:pt x="115" y="8"/>
                      <a:pt x="119" y="11"/>
                      <a:pt x="117" y="12"/>
                    </a:cubicBezTo>
                    <a:cubicBezTo>
                      <a:pt x="115" y="10"/>
                      <a:pt x="114" y="9"/>
                      <a:pt x="113" y="7"/>
                    </a:cubicBezTo>
                    <a:cubicBezTo>
                      <a:pt x="112" y="7"/>
                      <a:pt x="113" y="8"/>
                      <a:pt x="112" y="8"/>
                    </a:cubicBezTo>
                    <a:cubicBezTo>
                      <a:pt x="113" y="9"/>
                      <a:pt x="115" y="11"/>
                      <a:pt x="116" y="13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115" y="13"/>
                      <a:pt x="117" y="14"/>
                      <a:pt x="116" y="15"/>
                    </a:cubicBezTo>
                    <a:cubicBezTo>
                      <a:pt x="114" y="16"/>
                      <a:pt x="113" y="17"/>
                      <a:pt x="112" y="19"/>
                    </a:cubicBezTo>
                    <a:cubicBezTo>
                      <a:pt x="111" y="18"/>
                      <a:pt x="111" y="18"/>
                      <a:pt x="111" y="18"/>
                    </a:cubicBezTo>
                    <a:cubicBezTo>
                      <a:pt x="114" y="20"/>
                      <a:pt x="111" y="21"/>
                      <a:pt x="112" y="22"/>
                    </a:cubicBezTo>
                    <a:cubicBezTo>
                      <a:pt x="109" y="23"/>
                      <a:pt x="111" y="27"/>
                      <a:pt x="108" y="26"/>
                    </a:cubicBezTo>
                    <a:cubicBezTo>
                      <a:pt x="107" y="29"/>
                      <a:pt x="107" y="32"/>
                      <a:pt x="105" y="34"/>
                    </a:cubicBezTo>
                    <a:cubicBezTo>
                      <a:pt x="103" y="32"/>
                      <a:pt x="103" y="32"/>
                      <a:pt x="103" y="32"/>
                    </a:cubicBezTo>
                    <a:cubicBezTo>
                      <a:pt x="104" y="34"/>
                      <a:pt x="101" y="32"/>
                      <a:pt x="101" y="33"/>
                    </a:cubicBezTo>
                    <a:cubicBezTo>
                      <a:pt x="103" y="33"/>
                      <a:pt x="103" y="35"/>
                      <a:pt x="104" y="36"/>
                    </a:cubicBezTo>
                    <a:cubicBezTo>
                      <a:pt x="102" y="36"/>
                      <a:pt x="103" y="39"/>
                      <a:pt x="104" y="41"/>
                    </a:cubicBezTo>
                    <a:cubicBezTo>
                      <a:pt x="102" y="40"/>
                      <a:pt x="102" y="40"/>
                      <a:pt x="102" y="40"/>
                    </a:cubicBezTo>
                    <a:cubicBezTo>
                      <a:pt x="104" y="43"/>
                      <a:pt x="101" y="43"/>
                      <a:pt x="100" y="44"/>
                    </a:cubicBezTo>
                    <a:cubicBezTo>
                      <a:pt x="99" y="43"/>
                      <a:pt x="97" y="43"/>
                      <a:pt x="97" y="43"/>
                    </a:cubicBezTo>
                    <a:cubicBezTo>
                      <a:pt x="99" y="46"/>
                      <a:pt x="99" y="46"/>
                      <a:pt x="100" y="48"/>
                    </a:cubicBezTo>
                    <a:cubicBezTo>
                      <a:pt x="99" y="49"/>
                      <a:pt x="98" y="50"/>
                      <a:pt x="96" y="50"/>
                    </a:cubicBezTo>
                    <a:cubicBezTo>
                      <a:pt x="98" y="55"/>
                      <a:pt x="94" y="57"/>
                      <a:pt x="94" y="61"/>
                    </a:cubicBezTo>
                    <a:cubicBezTo>
                      <a:pt x="92" y="60"/>
                      <a:pt x="92" y="60"/>
                      <a:pt x="92" y="60"/>
                    </a:cubicBezTo>
                    <a:cubicBezTo>
                      <a:pt x="94" y="66"/>
                      <a:pt x="88" y="67"/>
                      <a:pt x="89" y="71"/>
                    </a:cubicBezTo>
                    <a:cubicBezTo>
                      <a:pt x="86" y="68"/>
                      <a:pt x="86" y="68"/>
                      <a:pt x="86" y="68"/>
                    </a:cubicBezTo>
                    <a:cubicBezTo>
                      <a:pt x="84" y="69"/>
                      <a:pt x="85" y="71"/>
                      <a:pt x="88" y="72"/>
                    </a:cubicBezTo>
                    <a:cubicBezTo>
                      <a:pt x="86" y="72"/>
                      <a:pt x="88" y="75"/>
                      <a:pt x="85" y="74"/>
                    </a:cubicBezTo>
                    <a:cubicBezTo>
                      <a:pt x="84" y="74"/>
                      <a:pt x="86" y="76"/>
                      <a:pt x="86" y="77"/>
                    </a:cubicBezTo>
                    <a:cubicBezTo>
                      <a:pt x="84" y="78"/>
                      <a:pt x="84" y="78"/>
                      <a:pt x="83" y="80"/>
                    </a:cubicBezTo>
                    <a:cubicBezTo>
                      <a:pt x="84" y="80"/>
                      <a:pt x="84" y="80"/>
                      <a:pt x="84" y="80"/>
                    </a:cubicBezTo>
                    <a:cubicBezTo>
                      <a:pt x="83" y="79"/>
                      <a:pt x="82" y="79"/>
                      <a:pt x="81" y="79"/>
                    </a:cubicBezTo>
                    <a:cubicBezTo>
                      <a:pt x="82" y="80"/>
                      <a:pt x="79" y="80"/>
                      <a:pt x="84" y="82"/>
                    </a:cubicBezTo>
                    <a:cubicBezTo>
                      <a:pt x="80" y="83"/>
                      <a:pt x="83" y="87"/>
                      <a:pt x="79" y="87"/>
                    </a:cubicBezTo>
                    <a:cubicBezTo>
                      <a:pt x="80" y="87"/>
                      <a:pt x="80" y="88"/>
                      <a:pt x="81" y="89"/>
                    </a:cubicBezTo>
                    <a:cubicBezTo>
                      <a:pt x="80" y="90"/>
                      <a:pt x="77" y="90"/>
                      <a:pt x="78" y="93"/>
                    </a:cubicBezTo>
                    <a:cubicBezTo>
                      <a:pt x="77" y="92"/>
                      <a:pt x="76" y="91"/>
                      <a:pt x="76" y="92"/>
                    </a:cubicBezTo>
                    <a:cubicBezTo>
                      <a:pt x="76" y="92"/>
                      <a:pt x="77" y="92"/>
                      <a:pt x="78" y="93"/>
                    </a:cubicBezTo>
                    <a:cubicBezTo>
                      <a:pt x="78" y="97"/>
                      <a:pt x="73" y="97"/>
                      <a:pt x="72" y="99"/>
                    </a:cubicBezTo>
                    <a:cubicBezTo>
                      <a:pt x="72" y="104"/>
                      <a:pt x="69" y="108"/>
                      <a:pt x="67" y="111"/>
                    </a:cubicBezTo>
                    <a:cubicBezTo>
                      <a:pt x="66" y="111"/>
                      <a:pt x="66" y="111"/>
                      <a:pt x="66" y="111"/>
                    </a:cubicBezTo>
                    <a:cubicBezTo>
                      <a:pt x="68" y="114"/>
                      <a:pt x="61" y="112"/>
                      <a:pt x="65" y="116"/>
                    </a:cubicBezTo>
                    <a:cubicBezTo>
                      <a:pt x="65" y="116"/>
                      <a:pt x="64" y="117"/>
                      <a:pt x="63" y="116"/>
                    </a:cubicBezTo>
                    <a:cubicBezTo>
                      <a:pt x="65" y="118"/>
                      <a:pt x="60" y="117"/>
                      <a:pt x="61" y="120"/>
                    </a:cubicBezTo>
                    <a:cubicBezTo>
                      <a:pt x="62" y="120"/>
                      <a:pt x="62" y="120"/>
                      <a:pt x="61" y="119"/>
                    </a:cubicBezTo>
                    <a:cubicBezTo>
                      <a:pt x="59" y="120"/>
                      <a:pt x="60" y="123"/>
                      <a:pt x="58" y="123"/>
                    </a:cubicBezTo>
                    <a:cubicBezTo>
                      <a:pt x="58" y="123"/>
                      <a:pt x="58" y="122"/>
                      <a:pt x="57" y="122"/>
                    </a:cubicBezTo>
                    <a:cubicBezTo>
                      <a:pt x="55" y="122"/>
                      <a:pt x="59" y="125"/>
                      <a:pt x="55" y="123"/>
                    </a:cubicBezTo>
                    <a:cubicBezTo>
                      <a:pt x="55" y="124"/>
                      <a:pt x="57" y="125"/>
                      <a:pt x="57" y="124"/>
                    </a:cubicBezTo>
                    <a:cubicBezTo>
                      <a:pt x="54" y="127"/>
                      <a:pt x="55" y="132"/>
                      <a:pt x="54" y="136"/>
                    </a:cubicBezTo>
                    <a:cubicBezTo>
                      <a:pt x="50" y="137"/>
                      <a:pt x="47" y="133"/>
                      <a:pt x="49" y="136"/>
                    </a:cubicBezTo>
                    <a:cubicBezTo>
                      <a:pt x="48" y="136"/>
                      <a:pt x="50" y="137"/>
                      <a:pt x="50" y="137"/>
                    </a:cubicBezTo>
                    <a:cubicBezTo>
                      <a:pt x="50" y="138"/>
                      <a:pt x="45" y="136"/>
                      <a:pt x="46" y="137"/>
                    </a:cubicBezTo>
                    <a:cubicBezTo>
                      <a:pt x="49" y="138"/>
                      <a:pt x="48" y="138"/>
                      <a:pt x="49" y="139"/>
                    </a:cubicBezTo>
                    <a:cubicBezTo>
                      <a:pt x="47" y="140"/>
                      <a:pt x="44" y="139"/>
                      <a:pt x="46" y="141"/>
                    </a:cubicBezTo>
                    <a:cubicBezTo>
                      <a:pt x="44" y="140"/>
                      <a:pt x="44" y="140"/>
                      <a:pt x="44" y="140"/>
                    </a:cubicBezTo>
                    <a:cubicBezTo>
                      <a:pt x="47" y="144"/>
                      <a:pt x="45" y="144"/>
                      <a:pt x="48" y="147"/>
                    </a:cubicBezTo>
                    <a:cubicBezTo>
                      <a:pt x="47" y="152"/>
                      <a:pt x="46" y="156"/>
                      <a:pt x="45" y="160"/>
                    </a:cubicBezTo>
                    <a:cubicBezTo>
                      <a:pt x="44" y="164"/>
                      <a:pt x="43" y="168"/>
                      <a:pt x="42" y="172"/>
                    </a:cubicBezTo>
                    <a:cubicBezTo>
                      <a:pt x="41" y="174"/>
                      <a:pt x="40" y="176"/>
                      <a:pt x="39" y="178"/>
                    </a:cubicBezTo>
                    <a:cubicBezTo>
                      <a:pt x="37" y="184"/>
                      <a:pt x="37" y="184"/>
                      <a:pt x="37" y="184"/>
                    </a:cubicBezTo>
                    <a:cubicBezTo>
                      <a:pt x="36" y="187"/>
                      <a:pt x="34" y="191"/>
                      <a:pt x="32" y="195"/>
                    </a:cubicBezTo>
                    <a:cubicBezTo>
                      <a:pt x="28" y="195"/>
                      <a:pt x="28" y="196"/>
                      <a:pt x="29" y="198"/>
                    </a:cubicBezTo>
                    <a:cubicBezTo>
                      <a:pt x="28" y="198"/>
                      <a:pt x="28" y="198"/>
                      <a:pt x="28" y="198"/>
                    </a:cubicBezTo>
                    <a:cubicBezTo>
                      <a:pt x="30" y="199"/>
                      <a:pt x="27" y="199"/>
                      <a:pt x="30" y="200"/>
                    </a:cubicBezTo>
                    <a:cubicBezTo>
                      <a:pt x="29" y="203"/>
                      <a:pt x="29" y="206"/>
                      <a:pt x="28" y="209"/>
                    </a:cubicBezTo>
                    <a:cubicBezTo>
                      <a:pt x="28" y="208"/>
                      <a:pt x="25" y="208"/>
                      <a:pt x="25" y="208"/>
                    </a:cubicBezTo>
                    <a:cubicBezTo>
                      <a:pt x="27" y="209"/>
                      <a:pt x="27" y="209"/>
                      <a:pt x="27" y="209"/>
                    </a:cubicBezTo>
                    <a:cubicBezTo>
                      <a:pt x="26" y="209"/>
                      <a:pt x="26" y="209"/>
                      <a:pt x="26" y="209"/>
                    </a:cubicBezTo>
                    <a:cubicBezTo>
                      <a:pt x="27" y="210"/>
                      <a:pt x="28" y="210"/>
                      <a:pt x="29" y="210"/>
                    </a:cubicBezTo>
                    <a:cubicBezTo>
                      <a:pt x="30" y="218"/>
                      <a:pt x="22" y="224"/>
                      <a:pt x="22" y="232"/>
                    </a:cubicBezTo>
                    <a:cubicBezTo>
                      <a:pt x="21" y="234"/>
                      <a:pt x="21" y="236"/>
                      <a:pt x="22" y="238"/>
                    </a:cubicBezTo>
                    <a:cubicBezTo>
                      <a:pt x="17" y="244"/>
                      <a:pt x="14" y="249"/>
                      <a:pt x="16" y="255"/>
                    </a:cubicBezTo>
                    <a:cubicBezTo>
                      <a:pt x="16" y="255"/>
                      <a:pt x="9" y="254"/>
                      <a:pt x="7" y="2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310"/>
              <p:cNvSpPr>
                <a:spLocks/>
              </p:cNvSpPr>
              <p:nvPr/>
            </p:nvSpPr>
            <p:spPr bwMode="auto">
              <a:xfrm>
                <a:off x="3968751" y="1946275"/>
                <a:ext cx="1588" cy="0"/>
              </a:xfrm>
              <a:custGeom>
                <a:avLst/>
                <a:gdLst>
                  <a:gd name="T0" fmla="*/ 4 w 4"/>
                  <a:gd name="T1" fmla="*/ 2 h 2"/>
                  <a:gd name="T2" fmla="*/ 0 w 4"/>
                  <a:gd name="T3" fmla="*/ 0 h 2"/>
                  <a:gd name="T4" fmla="*/ 4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cubicBezTo>
                      <a:pt x="2" y="1"/>
                      <a:pt x="1" y="1"/>
                      <a:pt x="0" y="0"/>
                    </a:cubicBezTo>
                    <a:cubicBezTo>
                      <a:pt x="1" y="0"/>
                      <a:pt x="3" y="1"/>
                      <a:pt x="4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311"/>
              <p:cNvSpPr>
                <a:spLocks/>
              </p:cNvSpPr>
              <p:nvPr/>
            </p:nvSpPr>
            <p:spPr bwMode="auto">
              <a:xfrm>
                <a:off x="3960813" y="1949450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1 w 2"/>
                  <a:gd name="T3" fmla="*/ 2 h 2"/>
                  <a:gd name="T4" fmla="*/ 1 w 2"/>
                  <a:gd name="T5" fmla="*/ 1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2"/>
                      <a:pt x="1" y="2"/>
                      <a:pt x="1" y="2"/>
                    </a:cubicBezTo>
                    <a:cubicBezTo>
                      <a:pt x="1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Freeform 312"/>
              <p:cNvSpPr>
                <a:spLocks/>
              </p:cNvSpPr>
              <p:nvPr/>
            </p:nvSpPr>
            <p:spPr bwMode="auto">
              <a:xfrm>
                <a:off x="3959226" y="1949450"/>
                <a:ext cx="1588" cy="1587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0" y="0"/>
                      <a:pt x="0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313"/>
              <p:cNvSpPr>
                <a:spLocks/>
              </p:cNvSpPr>
              <p:nvPr/>
            </p:nvSpPr>
            <p:spPr bwMode="auto">
              <a:xfrm>
                <a:off x="3957638" y="1951038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314"/>
              <p:cNvSpPr>
                <a:spLocks/>
              </p:cNvSpPr>
              <p:nvPr/>
            </p:nvSpPr>
            <p:spPr bwMode="auto">
              <a:xfrm>
                <a:off x="3957638" y="1951038"/>
                <a:ext cx="0" cy="1587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1"/>
                      <a:pt x="0" y="1"/>
                    </a:cubicBezTo>
                    <a:cubicBezTo>
                      <a:pt x="1" y="2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3" name="Freeform 315"/>
              <p:cNvSpPr>
                <a:spLocks/>
              </p:cNvSpPr>
              <p:nvPr/>
            </p:nvSpPr>
            <p:spPr bwMode="auto">
              <a:xfrm>
                <a:off x="3954463" y="1954213"/>
                <a:ext cx="1588" cy="0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2 h 3"/>
                  <a:gd name="T4" fmla="*/ 1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1" y="2"/>
                      <a:pt x="2" y="3"/>
                      <a:pt x="0" y="2"/>
                    </a:cubicBezTo>
                    <a:cubicBezTo>
                      <a:pt x="1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Freeform 316"/>
              <p:cNvSpPr>
                <a:spLocks/>
              </p:cNvSpPr>
              <p:nvPr/>
            </p:nvSpPr>
            <p:spPr bwMode="auto">
              <a:xfrm>
                <a:off x="3954463" y="1955800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317"/>
              <p:cNvSpPr>
                <a:spLocks/>
              </p:cNvSpPr>
              <p:nvPr/>
            </p:nvSpPr>
            <p:spPr bwMode="auto">
              <a:xfrm>
                <a:off x="3940176" y="1984375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318"/>
              <p:cNvSpPr>
                <a:spLocks/>
              </p:cNvSpPr>
              <p:nvPr/>
            </p:nvSpPr>
            <p:spPr bwMode="auto">
              <a:xfrm>
                <a:off x="3933826" y="1997075"/>
                <a:ext cx="1588" cy="0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1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2" y="1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319"/>
              <p:cNvSpPr>
                <a:spLocks/>
              </p:cNvSpPr>
              <p:nvPr/>
            </p:nvSpPr>
            <p:spPr bwMode="auto">
              <a:xfrm>
                <a:off x="3933826" y="2005013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Freeform 320"/>
              <p:cNvSpPr>
                <a:spLocks/>
              </p:cNvSpPr>
              <p:nvPr/>
            </p:nvSpPr>
            <p:spPr bwMode="auto">
              <a:xfrm>
                <a:off x="3990976" y="2590800"/>
                <a:ext cx="0" cy="0"/>
              </a:xfrm>
              <a:custGeom>
                <a:avLst/>
                <a:gdLst>
                  <a:gd name="T0" fmla="*/ 2 h 3"/>
                  <a:gd name="T1" fmla="*/ 1 h 3"/>
                  <a:gd name="T2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2"/>
                      <a:pt x="0" y="3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321"/>
              <p:cNvSpPr>
                <a:spLocks/>
              </p:cNvSpPr>
              <p:nvPr/>
            </p:nvSpPr>
            <p:spPr bwMode="auto">
              <a:xfrm>
                <a:off x="3968751" y="2582863"/>
                <a:ext cx="22225" cy="28575"/>
              </a:xfrm>
              <a:custGeom>
                <a:avLst/>
                <a:gdLst>
                  <a:gd name="T0" fmla="*/ 9 w 64"/>
                  <a:gd name="T1" fmla="*/ 67 h 78"/>
                  <a:gd name="T2" fmla="*/ 9 w 64"/>
                  <a:gd name="T3" fmla="*/ 64 h 78"/>
                  <a:gd name="T4" fmla="*/ 5 w 64"/>
                  <a:gd name="T5" fmla="*/ 57 h 78"/>
                  <a:gd name="T6" fmla="*/ 6 w 64"/>
                  <a:gd name="T7" fmla="*/ 55 h 78"/>
                  <a:gd name="T8" fmla="*/ 11 w 64"/>
                  <a:gd name="T9" fmla="*/ 51 h 78"/>
                  <a:gd name="T10" fmla="*/ 12 w 64"/>
                  <a:gd name="T11" fmla="*/ 49 h 78"/>
                  <a:gd name="T12" fmla="*/ 11 w 64"/>
                  <a:gd name="T13" fmla="*/ 45 h 78"/>
                  <a:gd name="T14" fmla="*/ 14 w 64"/>
                  <a:gd name="T15" fmla="*/ 43 h 78"/>
                  <a:gd name="T16" fmla="*/ 16 w 64"/>
                  <a:gd name="T17" fmla="*/ 43 h 78"/>
                  <a:gd name="T18" fmla="*/ 14 w 64"/>
                  <a:gd name="T19" fmla="*/ 40 h 78"/>
                  <a:gd name="T20" fmla="*/ 14 w 64"/>
                  <a:gd name="T21" fmla="*/ 35 h 78"/>
                  <a:gd name="T22" fmla="*/ 15 w 64"/>
                  <a:gd name="T23" fmla="*/ 33 h 78"/>
                  <a:gd name="T24" fmla="*/ 15 w 64"/>
                  <a:gd name="T25" fmla="*/ 30 h 78"/>
                  <a:gd name="T26" fmla="*/ 18 w 64"/>
                  <a:gd name="T27" fmla="*/ 29 h 78"/>
                  <a:gd name="T28" fmla="*/ 20 w 64"/>
                  <a:gd name="T29" fmla="*/ 27 h 78"/>
                  <a:gd name="T30" fmla="*/ 24 w 64"/>
                  <a:gd name="T31" fmla="*/ 26 h 78"/>
                  <a:gd name="T32" fmla="*/ 24 w 64"/>
                  <a:gd name="T33" fmla="*/ 23 h 78"/>
                  <a:gd name="T34" fmla="*/ 27 w 64"/>
                  <a:gd name="T35" fmla="*/ 25 h 78"/>
                  <a:gd name="T36" fmla="*/ 26 w 64"/>
                  <a:gd name="T37" fmla="*/ 22 h 78"/>
                  <a:gd name="T38" fmla="*/ 27 w 64"/>
                  <a:gd name="T39" fmla="*/ 21 h 78"/>
                  <a:gd name="T40" fmla="*/ 28 w 64"/>
                  <a:gd name="T41" fmla="*/ 19 h 78"/>
                  <a:gd name="T42" fmla="*/ 32 w 64"/>
                  <a:gd name="T43" fmla="*/ 16 h 78"/>
                  <a:gd name="T44" fmla="*/ 34 w 64"/>
                  <a:gd name="T45" fmla="*/ 15 h 78"/>
                  <a:gd name="T46" fmla="*/ 36 w 64"/>
                  <a:gd name="T47" fmla="*/ 14 h 78"/>
                  <a:gd name="T48" fmla="*/ 40 w 64"/>
                  <a:gd name="T49" fmla="*/ 13 h 78"/>
                  <a:gd name="T50" fmla="*/ 43 w 64"/>
                  <a:gd name="T51" fmla="*/ 19 h 78"/>
                  <a:gd name="T52" fmla="*/ 42 w 64"/>
                  <a:gd name="T53" fmla="*/ 12 h 78"/>
                  <a:gd name="T54" fmla="*/ 41 w 64"/>
                  <a:gd name="T55" fmla="*/ 5 h 78"/>
                  <a:gd name="T56" fmla="*/ 44 w 64"/>
                  <a:gd name="T57" fmla="*/ 7 h 78"/>
                  <a:gd name="T58" fmla="*/ 44 w 64"/>
                  <a:gd name="T59" fmla="*/ 3 h 78"/>
                  <a:gd name="T60" fmla="*/ 46 w 64"/>
                  <a:gd name="T61" fmla="*/ 6 h 78"/>
                  <a:gd name="T62" fmla="*/ 49 w 64"/>
                  <a:gd name="T63" fmla="*/ 11 h 78"/>
                  <a:gd name="T64" fmla="*/ 49 w 64"/>
                  <a:gd name="T65" fmla="*/ 5 h 78"/>
                  <a:gd name="T66" fmla="*/ 51 w 64"/>
                  <a:gd name="T67" fmla="*/ 8 h 78"/>
                  <a:gd name="T68" fmla="*/ 51 w 64"/>
                  <a:gd name="T69" fmla="*/ 3 h 78"/>
                  <a:gd name="T70" fmla="*/ 53 w 64"/>
                  <a:gd name="T71" fmla="*/ 3 h 78"/>
                  <a:gd name="T72" fmla="*/ 54 w 64"/>
                  <a:gd name="T73" fmla="*/ 12 h 78"/>
                  <a:gd name="T74" fmla="*/ 56 w 64"/>
                  <a:gd name="T75" fmla="*/ 6 h 78"/>
                  <a:gd name="T76" fmla="*/ 61 w 64"/>
                  <a:gd name="T77" fmla="*/ 17 h 78"/>
                  <a:gd name="T78" fmla="*/ 62 w 64"/>
                  <a:gd name="T79" fmla="*/ 18 h 78"/>
                  <a:gd name="T80" fmla="*/ 64 w 64"/>
                  <a:gd name="T81" fmla="*/ 18 h 78"/>
                  <a:gd name="T82" fmla="*/ 63 w 64"/>
                  <a:gd name="T83" fmla="*/ 23 h 78"/>
                  <a:gd name="T84" fmla="*/ 61 w 64"/>
                  <a:gd name="T85" fmla="*/ 19 h 78"/>
                  <a:gd name="T86" fmla="*/ 58 w 64"/>
                  <a:gd name="T87" fmla="*/ 27 h 78"/>
                  <a:gd name="T88" fmla="*/ 54 w 64"/>
                  <a:gd name="T89" fmla="*/ 31 h 78"/>
                  <a:gd name="T90" fmla="*/ 49 w 64"/>
                  <a:gd name="T91" fmla="*/ 35 h 78"/>
                  <a:gd name="T92" fmla="*/ 46 w 64"/>
                  <a:gd name="T93" fmla="*/ 38 h 78"/>
                  <a:gd name="T94" fmla="*/ 44 w 64"/>
                  <a:gd name="T95" fmla="*/ 41 h 78"/>
                  <a:gd name="T96" fmla="*/ 38 w 64"/>
                  <a:gd name="T97" fmla="*/ 44 h 78"/>
                  <a:gd name="T98" fmla="*/ 33 w 64"/>
                  <a:gd name="T99" fmla="*/ 44 h 78"/>
                  <a:gd name="T100" fmla="*/ 28 w 64"/>
                  <a:gd name="T101" fmla="*/ 46 h 78"/>
                  <a:gd name="T102" fmla="*/ 27 w 64"/>
                  <a:gd name="T103" fmla="*/ 64 h 78"/>
                  <a:gd name="T104" fmla="*/ 24 w 64"/>
                  <a:gd name="T105" fmla="*/ 67 h 78"/>
                  <a:gd name="T106" fmla="*/ 16 w 64"/>
                  <a:gd name="T10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4" h="78">
                    <a:moveTo>
                      <a:pt x="7" y="75"/>
                    </a:moveTo>
                    <a:cubicBezTo>
                      <a:pt x="0" y="73"/>
                      <a:pt x="8" y="73"/>
                      <a:pt x="3" y="71"/>
                    </a:cubicBezTo>
                    <a:cubicBezTo>
                      <a:pt x="3" y="71"/>
                      <a:pt x="7" y="72"/>
                      <a:pt x="6" y="71"/>
                    </a:cubicBezTo>
                    <a:cubicBezTo>
                      <a:pt x="1" y="69"/>
                      <a:pt x="5" y="68"/>
                      <a:pt x="9" y="68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11" y="68"/>
                      <a:pt x="8" y="67"/>
                      <a:pt x="9" y="67"/>
                    </a:cubicBezTo>
                    <a:cubicBezTo>
                      <a:pt x="9" y="67"/>
                      <a:pt x="9" y="67"/>
                      <a:pt x="10" y="67"/>
                    </a:cubicBezTo>
                    <a:cubicBezTo>
                      <a:pt x="8" y="67"/>
                      <a:pt x="10" y="67"/>
                      <a:pt x="8" y="66"/>
                    </a:cubicBezTo>
                    <a:cubicBezTo>
                      <a:pt x="9" y="66"/>
                      <a:pt x="11" y="67"/>
                      <a:pt x="12" y="67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4" y="64"/>
                      <a:pt x="10" y="65"/>
                      <a:pt x="7" y="64"/>
                    </a:cubicBezTo>
                    <a:cubicBezTo>
                      <a:pt x="8" y="64"/>
                      <a:pt x="8" y="64"/>
                      <a:pt x="9" y="64"/>
                    </a:cubicBezTo>
                    <a:cubicBezTo>
                      <a:pt x="6" y="62"/>
                      <a:pt x="7" y="61"/>
                      <a:pt x="6" y="60"/>
                    </a:cubicBezTo>
                    <a:cubicBezTo>
                      <a:pt x="7" y="60"/>
                      <a:pt x="8" y="61"/>
                      <a:pt x="9" y="61"/>
                    </a:cubicBezTo>
                    <a:cubicBezTo>
                      <a:pt x="7" y="60"/>
                      <a:pt x="6" y="59"/>
                      <a:pt x="6" y="59"/>
                    </a:cubicBezTo>
                    <a:cubicBezTo>
                      <a:pt x="8" y="60"/>
                      <a:pt x="4" y="57"/>
                      <a:pt x="5" y="58"/>
                    </a:cubicBezTo>
                    <a:cubicBezTo>
                      <a:pt x="6" y="58"/>
                      <a:pt x="6" y="58"/>
                      <a:pt x="6" y="58"/>
                    </a:cubicBezTo>
                    <a:cubicBezTo>
                      <a:pt x="3" y="56"/>
                      <a:pt x="8" y="58"/>
                      <a:pt x="5" y="57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3" y="56"/>
                      <a:pt x="9" y="58"/>
                      <a:pt x="7" y="57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5" y="56"/>
                      <a:pt x="7" y="57"/>
                      <a:pt x="7" y="56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6" y="55"/>
                      <a:pt x="8" y="56"/>
                      <a:pt x="6" y="55"/>
                    </a:cubicBezTo>
                    <a:cubicBezTo>
                      <a:pt x="8" y="56"/>
                      <a:pt x="6" y="56"/>
                      <a:pt x="10" y="57"/>
                    </a:cubicBezTo>
                    <a:cubicBezTo>
                      <a:pt x="8" y="54"/>
                      <a:pt x="9" y="53"/>
                      <a:pt x="9" y="52"/>
                    </a:cubicBezTo>
                    <a:cubicBezTo>
                      <a:pt x="11" y="52"/>
                      <a:pt x="11" y="53"/>
                      <a:pt x="12" y="53"/>
                    </a:cubicBezTo>
                    <a:cubicBezTo>
                      <a:pt x="11" y="53"/>
                      <a:pt x="12" y="52"/>
                      <a:pt x="10" y="51"/>
                    </a:cubicBezTo>
                    <a:cubicBezTo>
                      <a:pt x="11" y="51"/>
                      <a:pt x="12" y="52"/>
                      <a:pt x="12" y="52"/>
                    </a:cubicBezTo>
                    <a:cubicBezTo>
                      <a:pt x="13" y="52"/>
                      <a:pt x="9" y="50"/>
                      <a:pt x="11" y="51"/>
                    </a:cubicBezTo>
                    <a:cubicBezTo>
                      <a:pt x="11" y="51"/>
                      <a:pt x="12" y="52"/>
                      <a:pt x="13" y="52"/>
                    </a:cubicBezTo>
                    <a:cubicBezTo>
                      <a:pt x="11" y="51"/>
                      <a:pt x="12" y="51"/>
                      <a:pt x="11" y="50"/>
                    </a:cubicBezTo>
                    <a:cubicBezTo>
                      <a:pt x="12" y="50"/>
                      <a:pt x="12" y="51"/>
                      <a:pt x="13" y="51"/>
                    </a:cubicBezTo>
                    <a:cubicBezTo>
                      <a:pt x="10" y="49"/>
                      <a:pt x="13" y="51"/>
                      <a:pt x="12" y="50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6" y="51"/>
                      <a:pt x="10" y="49"/>
                      <a:pt x="12" y="49"/>
                    </a:cubicBezTo>
                    <a:cubicBezTo>
                      <a:pt x="12" y="49"/>
                      <a:pt x="13" y="50"/>
                      <a:pt x="13" y="50"/>
                    </a:cubicBezTo>
                    <a:cubicBezTo>
                      <a:pt x="11" y="48"/>
                      <a:pt x="12" y="48"/>
                      <a:pt x="11" y="47"/>
                    </a:cubicBezTo>
                    <a:cubicBezTo>
                      <a:pt x="12" y="47"/>
                      <a:pt x="12" y="48"/>
                      <a:pt x="12" y="48"/>
                    </a:cubicBezTo>
                    <a:cubicBezTo>
                      <a:pt x="12" y="47"/>
                      <a:pt x="13" y="47"/>
                      <a:pt x="12" y="46"/>
                    </a:cubicBezTo>
                    <a:cubicBezTo>
                      <a:pt x="13" y="47"/>
                      <a:pt x="15" y="49"/>
                      <a:pt x="15" y="48"/>
                    </a:cubicBezTo>
                    <a:cubicBezTo>
                      <a:pt x="12" y="46"/>
                      <a:pt x="14" y="47"/>
                      <a:pt x="11" y="45"/>
                    </a:cubicBezTo>
                    <a:cubicBezTo>
                      <a:pt x="12" y="45"/>
                      <a:pt x="13" y="45"/>
                      <a:pt x="12" y="44"/>
                    </a:cubicBezTo>
                    <a:cubicBezTo>
                      <a:pt x="13" y="45"/>
                      <a:pt x="16" y="46"/>
                      <a:pt x="16" y="47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9" y="49"/>
                      <a:pt x="17" y="48"/>
                      <a:pt x="19" y="49"/>
                    </a:cubicBezTo>
                    <a:cubicBezTo>
                      <a:pt x="19" y="48"/>
                      <a:pt x="18" y="47"/>
                      <a:pt x="18" y="47"/>
                    </a:cubicBezTo>
                    <a:cubicBezTo>
                      <a:pt x="17" y="46"/>
                      <a:pt x="14" y="43"/>
                      <a:pt x="14" y="43"/>
                    </a:cubicBezTo>
                    <a:cubicBezTo>
                      <a:pt x="15" y="44"/>
                      <a:pt x="17" y="45"/>
                      <a:pt x="17" y="45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41"/>
                      <a:pt x="14" y="43"/>
                      <a:pt x="14" y="42"/>
                    </a:cubicBezTo>
                    <a:cubicBezTo>
                      <a:pt x="13" y="41"/>
                      <a:pt x="13" y="41"/>
                      <a:pt x="12" y="40"/>
                    </a:cubicBezTo>
                    <a:cubicBezTo>
                      <a:pt x="12" y="41"/>
                      <a:pt x="12" y="39"/>
                      <a:pt x="15" y="41"/>
                    </a:cubicBezTo>
                    <a:cubicBezTo>
                      <a:pt x="16" y="42"/>
                      <a:pt x="15" y="42"/>
                      <a:pt x="16" y="43"/>
                    </a:cubicBezTo>
                    <a:cubicBezTo>
                      <a:pt x="16" y="42"/>
                      <a:pt x="15" y="42"/>
                      <a:pt x="15" y="41"/>
                    </a:cubicBezTo>
                    <a:cubicBezTo>
                      <a:pt x="16" y="42"/>
                      <a:pt x="16" y="42"/>
                      <a:pt x="16" y="42"/>
                    </a:cubicBezTo>
                    <a:cubicBezTo>
                      <a:pt x="16" y="42"/>
                      <a:pt x="15" y="40"/>
                      <a:pt x="13" y="39"/>
                    </a:cubicBezTo>
                    <a:cubicBezTo>
                      <a:pt x="13" y="39"/>
                      <a:pt x="15" y="41"/>
                      <a:pt x="14" y="40"/>
                    </a:cubicBezTo>
                    <a:cubicBezTo>
                      <a:pt x="13" y="39"/>
                      <a:pt x="12" y="38"/>
                      <a:pt x="13" y="38"/>
                    </a:cubicBezTo>
                    <a:cubicBezTo>
                      <a:pt x="13" y="38"/>
                      <a:pt x="14" y="39"/>
                      <a:pt x="14" y="40"/>
                    </a:cubicBezTo>
                    <a:cubicBezTo>
                      <a:pt x="12" y="38"/>
                      <a:pt x="12" y="37"/>
                      <a:pt x="12" y="36"/>
                    </a:cubicBezTo>
                    <a:cubicBezTo>
                      <a:pt x="10" y="35"/>
                      <a:pt x="14" y="38"/>
                      <a:pt x="13" y="37"/>
                    </a:cubicBezTo>
                    <a:cubicBezTo>
                      <a:pt x="15" y="38"/>
                      <a:pt x="11" y="34"/>
                      <a:pt x="14" y="36"/>
                    </a:cubicBezTo>
                    <a:cubicBezTo>
                      <a:pt x="14" y="36"/>
                      <a:pt x="12" y="34"/>
                      <a:pt x="13" y="35"/>
                    </a:cubicBezTo>
                    <a:cubicBezTo>
                      <a:pt x="13" y="35"/>
                      <a:pt x="15" y="36"/>
                      <a:pt x="14" y="36"/>
                    </a:cubicBezTo>
                    <a:cubicBezTo>
                      <a:pt x="15" y="36"/>
                      <a:pt x="14" y="35"/>
                      <a:pt x="14" y="35"/>
                    </a:cubicBezTo>
                    <a:cubicBezTo>
                      <a:pt x="13" y="34"/>
                      <a:pt x="14" y="35"/>
                      <a:pt x="14" y="35"/>
                    </a:cubicBezTo>
                    <a:cubicBezTo>
                      <a:pt x="14" y="34"/>
                      <a:pt x="13" y="32"/>
                      <a:pt x="15" y="33"/>
                    </a:cubicBezTo>
                    <a:cubicBezTo>
                      <a:pt x="14" y="32"/>
                      <a:pt x="13" y="30"/>
                      <a:pt x="13" y="30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5" y="33"/>
                      <a:pt x="14" y="31"/>
                      <a:pt x="16" y="33"/>
                    </a:cubicBezTo>
                    <a:cubicBezTo>
                      <a:pt x="14" y="31"/>
                      <a:pt x="17" y="35"/>
                      <a:pt x="15" y="33"/>
                    </a:cubicBezTo>
                    <a:cubicBezTo>
                      <a:pt x="17" y="34"/>
                      <a:pt x="13" y="31"/>
                      <a:pt x="15" y="33"/>
                    </a:cubicBezTo>
                    <a:cubicBezTo>
                      <a:pt x="16" y="32"/>
                      <a:pt x="14" y="31"/>
                      <a:pt x="16" y="32"/>
                    </a:cubicBezTo>
                    <a:cubicBezTo>
                      <a:pt x="15" y="32"/>
                      <a:pt x="18" y="34"/>
                      <a:pt x="18" y="34"/>
                    </a:cubicBezTo>
                    <a:cubicBezTo>
                      <a:pt x="18" y="33"/>
                      <a:pt x="17" y="33"/>
                      <a:pt x="17" y="32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15" y="30"/>
                      <a:pt x="17" y="31"/>
                      <a:pt x="15" y="30"/>
                    </a:cubicBezTo>
                    <a:cubicBezTo>
                      <a:pt x="16" y="31"/>
                      <a:pt x="15" y="29"/>
                      <a:pt x="17" y="31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3"/>
                      <a:pt x="17" y="31"/>
                      <a:pt x="16" y="30"/>
                    </a:cubicBezTo>
                    <a:cubicBezTo>
                      <a:pt x="16" y="30"/>
                      <a:pt x="17" y="30"/>
                      <a:pt x="17" y="31"/>
                    </a:cubicBezTo>
                    <a:cubicBezTo>
                      <a:pt x="14" y="28"/>
                      <a:pt x="18" y="31"/>
                      <a:pt x="16" y="28"/>
                    </a:cubicBezTo>
                    <a:cubicBezTo>
                      <a:pt x="17" y="29"/>
                      <a:pt x="16" y="28"/>
                      <a:pt x="18" y="29"/>
                    </a:cubicBezTo>
                    <a:cubicBezTo>
                      <a:pt x="18" y="28"/>
                      <a:pt x="17" y="27"/>
                      <a:pt x="18" y="27"/>
                    </a:cubicBezTo>
                    <a:cubicBezTo>
                      <a:pt x="18" y="28"/>
                      <a:pt x="18" y="28"/>
                      <a:pt x="18" y="29"/>
                    </a:cubicBezTo>
                    <a:cubicBezTo>
                      <a:pt x="19" y="29"/>
                      <a:pt x="19" y="29"/>
                      <a:pt x="18" y="28"/>
                    </a:cubicBezTo>
                    <a:cubicBezTo>
                      <a:pt x="19" y="28"/>
                      <a:pt x="20" y="29"/>
                      <a:pt x="22" y="30"/>
                    </a:cubicBezTo>
                    <a:cubicBezTo>
                      <a:pt x="21" y="29"/>
                      <a:pt x="19" y="28"/>
                      <a:pt x="18" y="27"/>
                    </a:cubicBezTo>
                    <a:cubicBezTo>
                      <a:pt x="21" y="30"/>
                      <a:pt x="17" y="24"/>
                      <a:pt x="20" y="27"/>
                    </a:cubicBezTo>
                    <a:cubicBezTo>
                      <a:pt x="20" y="27"/>
                      <a:pt x="21" y="29"/>
                      <a:pt x="22" y="29"/>
                    </a:cubicBezTo>
                    <a:cubicBezTo>
                      <a:pt x="25" y="32"/>
                      <a:pt x="20" y="27"/>
                      <a:pt x="22" y="28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21" y="27"/>
                      <a:pt x="19" y="23"/>
                      <a:pt x="21" y="26"/>
                    </a:cubicBezTo>
                    <a:cubicBezTo>
                      <a:pt x="20" y="25"/>
                      <a:pt x="22" y="27"/>
                      <a:pt x="20" y="24"/>
                    </a:cubicBezTo>
                    <a:cubicBezTo>
                      <a:pt x="22" y="26"/>
                      <a:pt x="20" y="22"/>
                      <a:pt x="24" y="26"/>
                    </a:cubicBezTo>
                    <a:cubicBezTo>
                      <a:pt x="24" y="25"/>
                      <a:pt x="24" y="26"/>
                      <a:pt x="23" y="24"/>
                    </a:cubicBezTo>
                    <a:cubicBezTo>
                      <a:pt x="22" y="23"/>
                      <a:pt x="24" y="26"/>
                      <a:pt x="23" y="25"/>
                    </a:cubicBezTo>
                    <a:cubicBezTo>
                      <a:pt x="23" y="25"/>
                      <a:pt x="23" y="24"/>
                      <a:pt x="22" y="23"/>
                    </a:cubicBezTo>
                    <a:cubicBezTo>
                      <a:pt x="23" y="24"/>
                      <a:pt x="23" y="24"/>
                      <a:pt x="25" y="26"/>
                    </a:cubicBezTo>
                    <a:cubicBezTo>
                      <a:pt x="26" y="28"/>
                      <a:pt x="22" y="22"/>
                      <a:pt x="23" y="22"/>
                    </a:cubicBezTo>
                    <a:cubicBezTo>
                      <a:pt x="24" y="23"/>
                      <a:pt x="24" y="24"/>
                      <a:pt x="24" y="23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4" y="22"/>
                      <a:pt x="25" y="24"/>
                      <a:pt x="26" y="26"/>
                    </a:cubicBezTo>
                    <a:cubicBezTo>
                      <a:pt x="26" y="25"/>
                      <a:pt x="27" y="25"/>
                      <a:pt x="26" y="24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6" y="24"/>
                      <a:pt x="27" y="25"/>
                      <a:pt x="27" y="24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5"/>
                      <a:pt x="27" y="25"/>
                      <a:pt x="27" y="2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5" y="22"/>
                      <a:pt x="25" y="22"/>
                      <a:pt x="25" y="21"/>
                    </a:cubicBezTo>
                    <a:cubicBezTo>
                      <a:pt x="26" y="23"/>
                      <a:pt x="26" y="22"/>
                      <a:pt x="26" y="22"/>
                    </a:cubicBezTo>
                    <a:cubicBezTo>
                      <a:pt x="27" y="22"/>
                      <a:pt x="25" y="20"/>
                      <a:pt x="25" y="20"/>
                    </a:cubicBezTo>
                    <a:cubicBezTo>
                      <a:pt x="26" y="21"/>
                      <a:pt x="26" y="20"/>
                      <a:pt x="26" y="22"/>
                    </a:cubicBezTo>
                    <a:cubicBezTo>
                      <a:pt x="27" y="22"/>
                      <a:pt x="26" y="21"/>
                      <a:pt x="26" y="22"/>
                    </a:cubicBezTo>
                    <a:cubicBezTo>
                      <a:pt x="27" y="22"/>
                      <a:pt x="28" y="24"/>
                      <a:pt x="27" y="23"/>
                    </a:cubicBezTo>
                    <a:cubicBezTo>
                      <a:pt x="27" y="22"/>
                      <a:pt x="25" y="19"/>
                      <a:pt x="26" y="20"/>
                    </a:cubicBezTo>
                    <a:cubicBezTo>
                      <a:pt x="26" y="21"/>
                      <a:pt x="27" y="21"/>
                      <a:pt x="27" y="22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27" y="22"/>
                      <a:pt x="27" y="22"/>
                      <a:pt x="27" y="22"/>
                    </a:cubicBezTo>
                    <a:cubicBezTo>
                      <a:pt x="26" y="20"/>
                      <a:pt x="27" y="21"/>
                      <a:pt x="26" y="19"/>
                    </a:cubicBezTo>
                    <a:cubicBezTo>
                      <a:pt x="26" y="19"/>
                      <a:pt x="27" y="20"/>
                      <a:pt x="27" y="20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8" y="21"/>
                      <a:pt x="28" y="20"/>
                      <a:pt x="28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20"/>
                      <a:pt x="28" y="19"/>
                      <a:pt x="27" y="18"/>
                    </a:cubicBezTo>
                    <a:cubicBezTo>
                      <a:pt x="29" y="19"/>
                      <a:pt x="32" y="25"/>
                      <a:pt x="31" y="22"/>
                    </a:cubicBezTo>
                    <a:cubicBezTo>
                      <a:pt x="31" y="22"/>
                      <a:pt x="29" y="19"/>
                      <a:pt x="28" y="18"/>
                    </a:cubicBezTo>
                    <a:cubicBezTo>
                      <a:pt x="29" y="19"/>
                      <a:pt x="28" y="15"/>
                      <a:pt x="30" y="18"/>
                    </a:cubicBezTo>
                    <a:cubicBezTo>
                      <a:pt x="30" y="17"/>
                      <a:pt x="30" y="17"/>
                      <a:pt x="29" y="16"/>
                    </a:cubicBezTo>
                    <a:cubicBezTo>
                      <a:pt x="31" y="17"/>
                      <a:pt x="30" y="13"/>
                      <a:pt x="32" y="16"/>
                    </a:cubicBezTo>
                    <a:cubicBezTo>
                      <a:pt x="32" y="17"/>
                      <a:pt x="33" y="18"/>
                      <a:pt x="34" y="19"/>
                    </a:cubicBezTo>
                    <a:cubicBezTo>
                      <a:pt x="33" y="18"/>
                      <a:pt x="35" y="21"/>
                      <a:pt x="33" y="18"/>
                    </a:cubicBezTo>
                    <a:cubicBezTo>
                      <a:pt x="32" y="16"/>
                      <a:pt x="32" y="16"/>
                      <a:pt x="32" y="15"/>
                    </a:cubicBezTo>
                    <a:cubicBezTo>
                      <a:pt x="31" y="14"/>
                      <a:pt x="32" y="14"/>
                      <a:pt x="33" y="15"/>
                    </a:cubicBezTo>
                    <a:cubicBezTo>
                      <a:pt x="33" y="14"/>
                      <a:pt x="32" y="14"/>
                      <a:pt x="32" y="13"/>
                    </a:cubicBezTo>
                    <a:cubicBezTo>
                      <a:pt x="34" y="16"/>
                      <a:pt x="34" y="16"/>
                      <a:pt x="34" y="15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4" y="14"/>
                      <a:pt x="32" y="12"/>
                      <a:pt x="33" y="13"/>
                    </a:cubicBezTo>
                    <a:cubicBezTo>
                      <a:pt x="34" y="14"/>
                      <a:pt x="34" y="14"/>
                      <a:pt x="34" y="15"/>
                    </a:cubicBezTo>
                    <a:cubicBezTo>
                      <a:pt x="34" y="13"/>
                      <a:pt x="33" y="11"/>
                      <a:pt x="34" y="12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6" y="14"/>
                      <a:pt x="35" y="13"/>
                      <a:pt x="35" y="12"/>
                    </a:cubicBezTo>
                    <a:cubicBezTo>
                      <a:pt x="36" y="13"/>
                      <a:pt x="36" y="13"/>
                      <a:pt x="37" y="15"/>
                    </a:cubicBezTo>
                    <a:cubicBezTo>
                      <a:pt x="36" y="10"/>
                      <a:pt x="37" y="9"/>
                      <a:pt x="38" y="9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9" y="11"/>
                      <a:pt x="38" y="8"/>
                      <a:pt x="38" y="9"/>
                    </a:cubicBezTo>
                    <a:cubicBezTo>
                      <a:pt x="39" y="10"/>
                      <a:pt x="39" y="11"/>
                      <a:pt x="40" y="13"/>
                    </a:cubicBezTo>
                    <a:cubicBezTo>
                      <a:pt x="41" y="14"/>
                      <a:pt x="39" y="11"/>
                      <a:pt x="39" y="10"/>
                    </a:cubicBezTo>
                    <a:cubicBezTo>
                      <a:pt x="39" y="8"/>
                      <a:pt x="40" y="11"/>
                      <a:pt x="39" y="9"/>
                    </a:cubicBezTo>
                    <a:cubicBezTo>
                      <a:pt x="39" y="8"/>
                      <a:pt x="40" y="10"/>
                      <a:pt x="39" y="7"/>
                    </a:cubicBezTo>
                    <a:cubicBezTo>
                      <a:pt x="39" y="8"/>
                      <a:pt x="40" y="10"/>
                      <a:pt x="40" y="11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2" y="13"/>
                      <a:pt x="42" y="15"/>
                      <a:pt x="43" y="19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4" y="22"/>
                      <a:pt x="45" y="22"/>
                    </a:cubicBezTo>
                    <a:cubicBezTo>
                      <a:pt x="45" y="21"/>
                      <a:pt x="43" y="17"/>
                      <a:pt x="43" y="16"/>
                    </a:cubicBezTo>
                    <a:cubicBezTo>
                      <a:pt x="43" y="16"/>
                      <a:pt x="41" y="10"/>
                      <a:pt x="41" y="10"/>
                    </a:cubicBezTo>
                    <a:cubicBezTo>
                      <a:pt x="42" y="12"/>
                      <a:pt x="41" y="11"/>
                      <a:pt x="42" y="13"/>
                    </a:cubicBezTo>
                    <a:cubicBezTo>
                      <a:pt x="43" y="15"/>
                      <a:pt x="42" y="12"/>
                      <a:pt x="42" y="12"/>
                    </a:cubicBezTo>
                    <a:cubicBezTo>
                      <a:pt x="42" y="11"/>
                      <a:pt x="41" y="9"/>
                      <a:pt x="41" y="8"/>
                    </a:cubicBezTo>
                    <a:cubicBezTo>
                      <a:pt x="42" y="9"/>
                      <a:pt x="42" y="11"/>
                      <a:pt x="42" y="11"/>
                    </a:cubicBezTo>
                    <a:cubicBezTo>
                      <a:pt x="42" y="9"/>
                      <a:pt x="42" y="8"/>
                      <a:pt x="41" y="7"/>
                    </a:cubicBezTo>
                    <a:cubicBezTo>
                      <a:pt x="40" y="4"/>
                      <a:pt x="42" y="8"/>
                      <a:pt x="41" y="5"/>
                    </a:cubicBezTo>
                    <a:cubicBezTo>
                      <a:pt x="42" y="7"/>
                      <a:pt x="42" y="11"/>
                      <a:pt x="43" y="12"/>
                    </a:cubicBezTo>
                    <a:cubicBezTo>
                      <a:pt x="42" y="10"/>
                      <a:pt x="43" y="9"/>
                      <a:pt x="41" y="5"/>
                    </a:cubicBezTo>
                    <a:cubicBezTo>
                      <a:pt x="42" y="6"/>
                      <a:pt x="42" y="8"/>
                      <a:pt x="43" y="9"/>
                    </a:cubicBezTo>
                    <a:cubicBezTo>
                      <a:pt x="43" y="10"/>
                      <a:pt x="42" y="5"/>
                      <a:pt x="43" y="9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8"/>
                      <a:pt x="43" y="8"/>
                      <a:pt x="44" y="9"/>
                    </a:cubicBezTo>
                    <a:cubicBezTo>
                      <a:pt x="44" y="9"/>
                      <a:pt x="44" y="6"/>
                      <a:pt x="45" y="9"/>
                    </a:cubicBezTo>
                    <a:cubicBezTo>
                      <a:pt x="45" y="9"/>
                      <a:pt x="45" y="9"/>
                      <a:pt x="44" y="7"/>
                    </a:cubicBezTo>
                    <a:cubicBezTo>
                      <a:pt x="43" y="5"/>
                      <a:pt x="44" y="9"/>
                      <a:pt x="43" y="5"/>
                    </a:cubicBezTo>
                    <a:cubicBezTo>
                      <a:pt x="44" y="8"/>
                      <a:pt x="43" y="5"/>
                      <a:pt x="43" y="4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5"/>
                      <a:pt x="44" y="3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2"/>
                      <a:pt x="45" y="7"/>
                      <a:pt x="45" y="6"/>
                    </a:cubicBezTo>
                    <a:cubicBezTo>
                      <a:pt x="45" y="8"/>
                      <a:pt x="45" y="8"/>
                      <a:pt x="45" y="8"/>
                    </a:cubicBezTo>
                    <a:cubicBezTo>
                      <a:pt x="45" y="8"/>
                      <a:pt x="46" y="10"/>
                      <a:pt x="46" y="9"/>
                    </a:cubicBezTo>
                    <a:cubicBezTo>
                      <a:pt x="46" y="7"/>
                      <a:pt x="45" y="5"/>
                      <a:pt x="45" y="3"/>
                    </a:cubicBezTo>
                    <a:cubicBezTo>
                      <a:pt x="45" y="2"/>
                      <a:pt x="46" y="5"/>
                      <a:pt x="45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6" y="6"/>
                      <a:pt x="47" y="9"/>
                      <a:pt x="47" y="9"/>
                    </a:cubicBezTo>
                    <a:cubicBezTo>
                      <a:pt x="47" y="8"/>
                      <a:pt x="46" y="5"/>
                      <a:pt x="46" y="4"/>
                    </a:cubicBezTo>
                    <a:cubicBezTo>
                      <a:pt x="46" y="4"/>
                      <a:pt x="47" y="5"/>
                      <a:pt x="47" y="6"/>
                    </a:cubicBezTo>
                    <a:cubicBezTo>
                      <a:pt x="47" y="6"/>
                      <a:pt x="46" y="4"/>
                      <a:pt x="46" y="3"/>
                    </a:cubicBezTo>
                    <a:cubicBezTo>
                      <a:pt x="47" y="4"/>
                      <a:pt x="48" y="6"/>
                      <a:pt x="48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4"/>
                      <a:pt x="50" y="13"/>
                      <a:pt x="50" y="16"/>
                    </a:cubicBezTo>
                    <a:cubicBezTo>
                      <a:pt x="50" y="16"/>
                      <a:pt x="50" y="15"/>
                      <a:pt x="50" y="15"/>
                    </a:cubicBezTo>
                    <a:cubicBezTo>
                      <a:pt x="49" y="10"/>
                      <a:pt x="49" y="9"/>
                      <a:pt x="48" y="5"/>
                    </a:cubicBezTo>
                    <a:cubicBezTo>
                      <a:pt x="48" y="3"/>
                      <a:pt x="51" y="14"/>
                      <a:pt x="50" y="8"/>
                    </a:cubicBezTo>
                    <a:cubicBezTo>
                      <a:pt x="50" y="7"/>
                      <a:pt x="49" y="4"/>
                      <a:pt x="49" y="5"/>
                    </a:cubicBezTo>
                    <a:cubicBezTo>
                      <a:pt x="49" y="5"/>
                      <a:pt x="48" y="1"/>
                      <a:pt x="49" y="2"/>
                    </a:cubicBezTo>
                    <a:cubicBezTo>
                      <a:pt x="49" y="4"/>
                      <a:pt x="50" y="6"/>
                      <a:pt x="51" y="9"/>
                    </a:cubicBezTo>
                    <a:cubicBezTo>
                      <a:pt x="50" y="7"/>
                      <a:pt x="50" y="8"/>
                      <a:pt x="50" y="8"/>
                    </a:cubicBezTo>
                    <a:cubicBezTo>
                      <a:pt x="51" y="10"/>
                      <a:pt x="51" y="12"/>
                      <a:pt x="51" y="12"/>
                    </a:cubicBezTo>
                    <a:cubicBezTo>
                      <a:pt x="51" y="12"/>
                      <a:pt x="52" y="12"/>
                      <a:pt x="51" y="10"/>
                    </a:cubicBezTo>
                    <a:cubicBezTo>
                      <a:pt x="51" y="7"/>
                      <a:pt x="51" y="10"/>
                      <a:pt x="51" y="8"/>
                    </a:cubicBezTo>
                    <a:cubicBezTo>
                      <a:pt x="51" y="7"/>
                      <a:pt x="52" y="10"/>
                      <a:pt x="51" y="6"/>
                    </a:cubicBezTo>
                    <a:cubicBezTo>
                      <a:pt x="51" y="6"/>
                      <a:pt x="50" y="4"/>
                      <a:pt x="50" y="2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0" y="3"/>
                      <a:pt x="50" y="3"/>
                      <a:pt x="50" y="3"/>
                    </a:cubicBezTo>
                    <a:cubicBezTo>
                      <a:pt x="51" y="4"/>
                      <a:pt x="50" y="0"/>
                      <a:pt x="50" y="0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2" y="6"/>
                      <a:pt x="50" y="2"/>
                      <a:pt x="51" y="7"/>
                    </a:cubicBezTo>
                    <a:cubicBezTo>
                      <a:pt x="52" y="7"/>
                      <a:pt x="51" y="5"/>
                      <a:pt x="52" y="6"/>
                    </a:cubicBezTo>
                    <a:cubicBezTo>
                      <a:pt x="52" y="6"/>
                      <a:pt x="52" y="6"/>
                      <a:pt x="52" y="7"/>
                    </a:cubicBezTo>
                    <a:cubicBezTo>
                      <a:pt x="52" y="7"/>
                      <a:pt x="53" y="12"/>
                      <a:pt x="53" y="9"/>
                    </a:cubicBezTo>
                    <a:cubicBezTo>
                      <a:pt x="53" y="8"/>
                      <a:pt x="53" y="7"/>
                      <a:pt x="52" y="6"/>
                    </a:cubicBezTo>
                    <a:cubicBezTo>
                      <a:pt x="53" y="5"/>
                      <a:pt x="53" y="4"/>
                      <a:pt x="53" y="3"/>
                    </a:cubicBezTo>
                    <a:cubicBezTo>
                      <a:pt x="53" y="6"/>
                      <a:pt x="54" y="3"/>
                      <a:pt x="54" y="7"/>
                    </a:cubicBezTo>
                    <a:cubicBezTo>
                      <a:pt x="53" y="5"/>
                      <a:pt x="53" y="5"/>
                      <a:pt x="53" y="8"/>
                    </a:cubicBezTo>
                    <a:cubicBezTo>
                      <a:pt x="54" y="12"/>
                      <a:pt x="52" y="8"/>
                      <a:pt x="53" y="11"/>
                    </a:cubicBezTo>
                    <a:cubicBezTo>
                      <a:pt x="53" y="12"/>
                      <a:pt x="54" y="15"/>
                      <a:pt x="55" y="18"/>
                    </a:cubicBezTo>
                    <a:cubicBezTo>
                      <a:pt x="55" y="18"/>
                      <a:pt x="55" y="17"/>
                      <a:pt x="55" y="16"/>
                    </a:cubicBezTo>
                    <a:cubicBezTo>
                      <a:pt x="54" y="14"/>
                      <a:pt x="54" y="14"/>
                      <a:pt x="54" y="12"/>
                    </a:cubicBezTo>
                    <a:cubicBezTo>
                      <a:pt x="54" y="12"/>
                      <a:pt x="54" y="11"/>
                      <a:pt x="54" y="9"/>
                    </a:cubicBezTo>
                    <a:cubicBezTo>
                      <a:pt x="55" y="10"/>
                      <a:pt x="55" y="12"/>
                      <a:pt x="55" y="12"/>
                    </a:cubicBezTo>
                    <a:cubicBezTo>
                      <a:pt x="55" y="12"/>
                      <a:pt x="56" y="12"/>
                      <a:pt x="56" y="12"/>
                    </a:cubicBezTo>
                    <a:cubicBezTo>
                      <a:pt x="56" y="9"/>
                      <a:pt x="57" y="11"/>
                      <a:pt x="56" y="8"/>
                    </a:cubicBezTo>
                    <a:cubicBezTo>
                      <a:pt x="56" y="8"/>
                      <a:pt x="55" y="5"/>
                      <a:pt x="55" y="3"/>
                    </a:cubicBezTo>
                    <a:cubicBezTo>
                      <a:pt x="55" y="4"/>
                      <a:pt x="55" y="5"/>
                      <a:pt x="56" y="6"/>
                    </a:cubicBezTo>
                    <a:cubicBezTo>
                      <a:pt x="56" y="4"/>
                      <a:pt x="56" y="9"/>
                      <a:pt x="56" y="6"/>
                    </a:cubicBezTo>
                    <a:cubicBezTo>
                      <a:pt x="56" y="7"/>
                      <a:pt x="57" y="10"/>
                      <a:pt x="57" y="13"/>
                    </a:cubicBezTo>
                    <a:cubicBezTo>
                      <a:pt x="57" y="11"/>
                      <a:pt x="57" y="15"/>
                      <a:pt x="58" y="15"/>
                    </a:cubicBezTo>
                    <a:cubicBezTo>
                      <a:pt x="58" y="13"/>
                      <a:pt x="58" y="12"/>
                      <a:pt x="58" y="11"/>
                    </a:cubicBezTo>
                    <a:cubicBezTo>
                      <a:pt x="59" y="14"/>
                      <a:pt x="59" y="11"/>
                      <a:pt x="60" y="11"/>
                    </a:cubicBezTo>
                    <a:cubicBezTo>
                      <a:pt x="60" y="13"/>
                      <a:pt x="60" y="16"/>
                      <a:pt x="61" y="17"/>
                    </a:cubicBezTo>
                    <a:cubicBezTo>
                      <a:pt x="61" y="17"/>
                      <a:pt x="60" y="13"/>
                      <a:pt x="61" y="15"/>
                    </a:cubicBezTo>
                    <a:cubicBezTo>
                      <a:pt x="61" y="15"/>
                      <a:pt x="61" y="15"/>
                      <a:pt x="61" y="15"/>
                    </a:cubicBezTo>
                    <a:cubicBezTo>
                      <a:pt x="61" y="14"/>
                      <a:pt x="62" y="17"/>
                      <a:pt x="61" y="13"/>
                    </a:cubicBezTo>
                    <a:cubicBezTo>
                      <a:pt x="61" y="16"/>
                      <a:pt x="61" y="16"/>
                      <a:pt x="61" y="16"/>
                    </a:cubicBezTo>
                    <a:cubicBezTo>
                      <a:pt x="62" y="17"/>
                      <a:pt x="62" y="16"/>
                      <a:pt x="62" y="15"/>
                    </a:cubicBezTo>
                    <a:cubicBezTo>
                      <a:pt x="62" y="17"/>
                      <a:pt x="62" y="18"/>
                      <a:pt x="62" y="18"/>
                    </a:cubicBezTo>
                    <a:cubicBezTo>
                      <a:pt x="62" y="21"/>
                      <a:pt x="62" y="18"/>
                      <a:pt x="62" y="18"/>
                    </a:cubicBezTo>
                    <a:cubicBezTo>
                      <a:pt x="62" y="16"/>
                      <a:pt x="62" y="16"/>
                      <a:pt x="62" y="16"/>
                    </a:cubicBezTo>
                    <a:cubicBezTo>
                      <a:pt x="63" y="14"/>
                      <a:pt x="63" y="16"/>
                      <a:pt x="63" y="15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64" y="18"/>
                      <a:pt x="64" y="19"/>
                      <a:pt x="64" y="18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3" y="22"/>
                      <a:pt x="64" y="20"/>
                      <a:pt x="63" y="18"/>
                    </a:cubicBezTo>
                    <a:cubicBezTo>
                      <a:pt x="63" y="17"/>
                      <a:pt x="63" y="17"/>
                      <a:pt x="63" y="19"/>
                    </a:cubicBezTo>
                    <a:cubicBezTo>
                      <a:pt x="63" y="19"/>
                      <a:pt x="63" y="19"/>
                      <a:pt x="63" y="18"/>
                    </a:cubicBezTo>
                    <a:cubicBezTo>
                      <a:pt x="63" y="21"/>
                      <a:pt x="63" y="21"/>
                      <a:pt x="63" y="23"/>
                    </a:cubicBezTo>
                    <a:cubicBezTo>
                      <a:pt x="63" y="23"/>
                      <a:pt x="63" y="24"/>
                      <a:pt x="63" y="23"/>
                    </a:cubicBezTo>
                    <a:cubicBezTo>
                      <a:pt x="63" y="24"/>
                      <a:pt x="63" y="24"/>
                      <a:pt x="63" y="24"/>
                    </a:cubicBezTo>
                    <a:cubicBezTo>
                      <a:pt x="63" y="23"/>
                      <a:pt x="63" y="23"/>
                      <a:pt x="63" y="22"/>
                    </a:cubicBezTo>
                    <a:cubicBezTo>
                      <a:pt x="63" y="24"/>
                      <a:pt x="63" y="25"/>
                      <a:pt x="62" y="24"/>
                    </a:cubicBezTo>
                    <a:cubicBezTo>
                      <a:pt x="62" y="22"/>
                      <a:pt x="62" y="26"/>
                      <a:pt x="62" y="26"/>
                    </a:cubicBezTo>
                    <a:cubicBezTo>
                      <a:pt x="61" y="23"/>
                      <a:pt x="61" y="21"/>
                      <a:pt x="62" y="20"/>
                    </a:cubicBezTo>
                    <a:cubicBezTo>
                      <a:pt x="61" y="19"/>
                      <a:pt x="61" y="20"/>
                      <a:pt x="61" y="19"/>
                    </a:cubicBezTo>
                    <a:cubicBezTo>
                      <a:pt x="61" y="21"/>
                      <a:pt x="61" y="24"/>
                      <a:pt x="61" y="25"/>
                    </a:cubicBezTo>
                    <a:cubicBezTo>
                      <a:pt x="61" y="23"/>
                      <a:pt x="61" y="23"/>
                      <a:pt x="61" y="23"/>
                    </a:cubicBezTo>
                    <a:cubicBezTo>
                      <a:pt x="61" y="24"/>
                      <a:pt x="61" y="27"/>
                      <a:pt x="61" y="26"/>
                    </a:cubicBezTo>
                    <a:cubicBezTo>
                      <a:pt x="60" y="25"/>
                      <a:pt x="60" y="25"/>
                      <a:pt x="59" y="25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7"/>
                      <a:pt x="58" y="25"/>
                      <a:pt x="58" y="27"/>
                    </a:cubicBezTo>
                    <a:cubicBezTo>
                      <a:pt x="58" y="25"/>
                      <a:pt x="58" y="29"/>
                      <a:pt x="57" y="25"/>
                    </a:cubicBezTo>
                    <a:cubicBezTo>
                      <a:pt x="56" y="27"/>
                      <a:pt x="56" y="28"/>
                      <a:pt x="55" y="28"/>
                    </a:cubicBezTo>
                    <a:cubicBezTo>
                      <a:pt x="54" y="25"/>
                      <a:pt x="54" y="25"/>
                      <a:pt x="54" y="25"/>
                    </a:cubicBezTo>
                    <a:cubicBezTo>
                      <a:pt x="55" y="27"/>
                      <a:pt x="54" y="24"/>
                      <a:pt x="54" y="24"/>
                    </a:cubicBezTo>
                    <a:cubicBezTo>
                      <a:pt x="54" y="26"/>
                      <a:pt x="54" y="27"/>
                      <a:pt x="54" y="29"/>
                    </a:cubicBezTo>
                    <a:cubicBezTo>
                      <a:pt x="54" y="27"/>
                      <a:pt x="54" y="29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4" y="33"/>
                      <a:pt x="53" y="30"/>
                      <a:pt x="52" y="29"/>
                    </a:cubicBezTo>
                    <a:cubicBezTo>
                      <a:pt x="52" y="29"/>
                      <a:pt x="51" y="27"/>
                      <a:pt x="51" y="27"/>
                    </a:cubicBezTo>
                    <a:cubicBezTo>
                      <a:pt x="52" y="30"/>
                      <a:pt x="52" y="30"/>
                      <a:pt x="52" y="32"/>
                    </a:cubicBezTo>
                    <a:cubicBezTo>
                      <a:pt x="52" y="32"/>
                      <a:pt x="51" y="31"/>
                      <a:pt x="50" y="30"/>
                    </a:cubicBezTo>
                    <a:cubicBezTo>
                      <a:pt x="51" y="35"/>
                      <a:pt x="49" y="33"/>
                      <a:pt x="49" y="35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9" y="38"/>
                      <a:pt x="47" y="34"/>
                      <a:pt x="47" y="37"/>
                    </a:cubicBezTo>
                    <a:cubicBezTo>
                      <a:pt x="45" y="33"/>
                      <a:pt x="45" y="33"/>
                      <a:pt x="45" y="33"/>
                    </a:cubicBezTo>
                    <a:cubicBezTo>
                      <a:pt x="45" y="33"/>
                      <a:pt x="45" y="35"/>
                      <a:pt x="47" y="37"/>
                    </a:cubicBezTo>
                    <a:cubicBezTo>
                      <a:pt x="46" y="36"/>
                      <a:pt x="47" y="39"/>
                      <a:pt x="45" y="36"/>
                    </a:cubicBezTo>
                    <a:cubicBezTo>
                      <a:pt x="45" y="36"/>
                      <a:pt x="46" y="38"/>
                      <a:pt x="46" y="38"/>
                    </a:cubicBezTo>
                    <a:cubicBezTo>
                      <a:pt x="45" y="37"/>
                      <a:pt x="45" y="38"/>
                      <a:pt x="45" y="39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45" y="38"/>
                      <a:pt x="44" y="37"/>
                      <a:pt x="44" y="36"/>
                    </a:cubicBezTo>
                    <a:cubicBezTo>
                      <a:pt x="44" y="37"/>
                      <a:pt x="43" y="36"/>
                      <a:pt x="45" y="40"/>
                    </a:cubicBezTo>
                    <a:cubicBezTo>
                      <a:pt x="43" y="38"/>
                      <a:pt x="45" y="42"/>
                      <a:pt x="43" y="39"/>
                    </a:cubicBezTo>
                    <a:cubicBezTo>
                      <a:pt x="44" y="40"/>
                      <a:pt x="44" y="41"/>
                      <a:pt x="44" y="41"/>
                    </a:cubicBezTo>
                    <a:cubicBezTo>
                      <a:pt x="44" y="42"/>
                      <a:pt x="42" y="40"/>
                      <a:pt x="43" y="42"/>
                    </a:cubicBezTo>
                    <a:cubicBezTo>
                      <a:pt x="42" y="41"/>
                      <a:pt x="42" y="40"/>
                      <a:pt x="42" y="40"/>
                    </a:cubicBezTo>
                    <a:cubicBezTo>
                      <a:pt x="42" y="40"/>
                      <a:pt x="42" y="41"/>
                      <a:pt x="43" y="42"/>
                    </a:cubicBezTo>
                    <a:cubicBezTo>
                      <a:pt x="43" y="44"/>
                      <a:pt x="40" y="41"/>
                      <a:pt x="40" y="41"/>
                    </a:cubicBezTo>
                    <a:cubicBezTo>
                      <a:pt x="41" y="44"/>
                      <a:pt x="39" y="44"/>
                      <a:pt x="38" y="45"/>
                    </a:cubicBezTo>
                    <a:cubicBezTo>
                      <a:pt x="38" y="44"/>
                      <a:pt x="38" y="44"/>
                      <a:pt x="38" y="44"/>
                    </a:cubicBezTo>
                    <a:cubicBezTo>
                      <a:pt x="40" y="47"/>
                      <a:pt x="35" y="42"/>
                      <a:pt x="38" y="46"/>
                    </a:cubicBezTo>
                    <a:cubicBezTo>
                      <a:pt x="38" y="45"/>
                      <a:pt x="38" y="46"/>
                      <a:pt x="37" y="44"/>
                    </a:cubicBezTo>
                    <a:cubicBezTo>
                      <a:pt x="38" y="46"/>
                      <a:pt x="34" y="43"/>
                      <a:pt x="36" y="46"/>
                    </a:cubicBezTo>
                    <a:cubicBezTo>
                      <a:pt x="36" y="46"/>
                      <a:pt x="36" y="46"/>
                      <a:pt x="36" y="45"/>
                    </a:cubicBezTo>
                    <a:cubicBezTo>
                      <a:pt x="34" y="44"/>
                      <a:pt x="36" y="46"/>
                      <a:pt x="34" y="45"/>
                    </a:cubicBezTo>
                    <a:cubicBezTo>
                      <a:pt x="34" y="45"/>
                      <a:pt x="34" y="45"/>
                      <a:pt x="33" y="44"/>
                    </a:cubicBezTo>
                    <a:cubicBezTo>
                      <a:pt x="32" y="43"/>
                      <a:pt x="36" y="47"/>
                      <a:pt x="33" y="44"/>
                    </a:cubicBezTo>
                    <a:cubicBezTo>
                      <a:pt x="33" y="44"/>
                      <a:pt x="34" y="46"/>
                      <a:pt x="34" y="46"/>
                    </a:cubicBezTo>
                    <a:cubicBezTo>
                      <a:pt x="32" y="45"/>
                      <a:pt x="33" y="48"/>
                      <a:pt x="33" y="49"/>
                    </a:cubicBezTo>
                    <a:cubicBezTo>
                      <a:pt x="31" y="48"/>
                      <a:pt x="28" y="44"/>
                      <a:pt x="30" y="47"/>
                    </a:cubicBezTo>
                    <a:cubicBezTo>
                      <a:pt x="29" y="46"/>
                      <a:pt x="31" y="48"/>
                      <a:pt x="30" y="47"/>
                    </a:cubicBezTo>
                    <a:cubicBezTo>
                      <a:pt x="31" y="48"/>
                      <a:pt x="27" y="44"/>
                      <a:pt x="28" y="46"/>
                    </a:cubicBezTo>
                    <a:cubicBezTo>
                      <a:pt x="30" y="48"/>
                      <a:pt x="29" y="47"/>
                      <a:pt x="30" y="48"/>
                    </a:cubicBezTo>
                    <a:cubicBezTo>
                      <a:pt x="29" y="47"/>
                      <a:pt x="27" y="46"/>
                      <a:pt x="28" y="48"/>
                    </a:cubicBezTo>
                    <a:cubicBezTo>
                      <a:pt x="27" y="47"/>
                      <a:pt x="27" y="47"/>
                      <a:pt x="27" y="47"/>
                    </a:cubicBezTo>
                    <a:cubicBezTo>
                      <a:pt x="30" y="50"/>
                      <a:pt x="28" y="49"/>
                      <a:pt x="31" y="52"/>
                    </a:cubicBezTo>
                    <a:cubicBezTo>
                      <a:pt x="30" y="54"/>
                      <a:pt x="31" y="57"/>
                      <a:pt x="31" y="59"/>
                    </a:cubicBezTo>
                    <a:cubicBezTo>
                      <a:pt x="29" y="60"/>
                      <a:pt x="30" y="63"/>
                      <a:pt x="27" y="64"/>
                    </a:cubicBezTo>
                    <a:cubicBezTo>
                      <a:pt x="23" y="63"/>
                      <a:pt x="23" y="63"/>
                      <a:pt x="24" y="64"/>
                    </a:cubicBezTo>
                    <a:cubicBezTo>
                      <a:pt x="24" y="64"/>
                      <a:pt x="24" y="64"/>
                      <a:pt x="23" y="63"/>
                    </a:cubicBezTo>
                    <a:cubicBezTo>
                      <a:pt x="26" y="65"/>
                      <a:pt x="23" y="64"/>
                      <a:pt x="26" y="65"/>
                    </a:cubicBezTo>
                    <a:cubicBezTo>
                      <a:pt x="25" y="66"/>
                      <a:pt x="25" y="67"/>
                      <a:pt x="25" y="67"/>
                    </a:cubicBezTo>
                    <a:cubicBezTo>
                      <a:pt x="25" y="67"/>
                      <a:pt x="23" y="66"/>
                      <a:pt x="23" y="66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4" y="67"/>
                      <a:pt x="25" y="68"/>
                      <a:pt x="26" y="68"/>
                    </a:cubicBezTo>
                    <a:cubicBezTo>
                      <a:pt x="27" y="70"/>
                      <a:pt x="26" y="70"/>
                      <a:pt x="25" y="71"/>
                    </a:cubicBezTo>
                    <a:cubicBezTo>
                      <a:pt x="23" y="71"/>
                      <a:pt x="22" y="72"/>
                      <a:pt x="22" y="73"/>
                    </a:cubicBezTo>
                    <a:cubicBezTo>
                      <a:pt x="20" y="73"/>
                      <a:pt x="21" y="74"/>
                      <a:pt x="22" y="75"/>
                    </a:cubicBezTo>
                    <a:cubicBezTo>
                      <a:pt x="18" y="75"/>
                      <a:pt x="14" y="76"/>
                      <a:pt x="16" y="78"/>
                    </a:cubicBezTo>
                    <a:cubicBezTo>
                      <a:pt x="16" y="78"/>
                      <a:pt x="9" y="76"/>
                      <a:pt x="7" y="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Freeform 322"/>
              <p:cNvSpPr>
                <a:spLocks/>
              </p:cNvSpPr>
              <p:nvPr/>
            </p:nvSpPr>
            <p:spPr bwMode="auto">
              <a:xfrm>
                <a:off x="3990976" y="2589213"/>
                <a:ext cx="0" cy="1587"/>
              </a:xfrm>
              <a:custGeom>
                <a:avLst/>
                <a:gdLst>
                  <a:gd name="T0" fmla="*/ 4 h 4"/>
                  <a:gd name="T1" fmla="*/ 0 h 4"/>
                  <a:gd name="T2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Freeform 323"/>
              <p:cNvSpPr>
                <a:spLocks/>
              </p:cNvSpPr>
              <p:nvPr/>
            </p:nvSpPr>
            <p:spPr bwMode="auto">
              <a:xfrm>
                <a:off x="3987801" y="2584450"/>
                <a:ext cx="0" cy="1587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1 h 3"/>
                  <a:gd name="T4" fmla="*/ 1 w 1"/>
                  <a:gd name="T5" fmla="*/ 1 h 3"/>
                  <a:gd name="T6" fmla="*/ 1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3"/>
                      <a:pt x="1" y="1"/>
                      <a:pt x="0" y="1"/>
                    </a:cubicBezTo>
                    <a:cubicBezTo>
                      <a:pt x="1" y="1"/>
                      <a:pt x="0" y="0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324"/>
              <p:cNvSpPr>
                <a:spLocks/>
              </p:cNvSpPr>
              <p:nvPr/>
            </p:nvSpPr>
            <p:spPr bwMode="auto">
              <a:xfrm>
                <a:off x="3987801" y="2584450"/>
                <a:ext cx="0" cy="0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325"/>
              <p:cNvSpPr>
                <a:spLocks/>
              </p:cNvSpPr>
              <p:nvPr/>
            </p:nvSpPr>
            <p:spPr bwMode="auto">
              <a:xfrm>
                <a:off x="3986213" y="2582863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Freeform 326"/>
              <p:cNvSpPr>
                <a:spLocks/>
              </p:cNvSpPr>
              <p:nvPr/>
            </p:nvSpPr>
            <p:spPr bwMode="auto">
              <a:xfrm>
                <a:off x="3986213" y="2584450"/>
                <a:ext cx="0" cy="0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2"/>
                      <a:pt x="0" y="0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Freeform 327"/>
              <p:cNvSpPr>
                <a:spLocks/>
              </p:cNvSpPr>
              <p:nvPr/>
            </p:nvSpPr>
            <p:spPr bwMode="auto">
              <a:xfrm>
                <a:off x="3984626" y="2582863"/>
                <a:ext cx="0" cy="1587"/>
              </a:xfrm>
              <a:custGeom>
                <a:avLst/>
                <a:gdLst>
                  <a:gd name="T0" fmla="*/ 1 w 1"/>
                  <a:gd name="T1" fmla="*/ 2 h 4"/>
                  <a:gd name="T2" fmla="*/ 0 w 1"/>
                  <a:gd name="T3" fmla="*/ 2 h 4"/>
                  <a:gd name="T4" fmla="*/ 1 w 1"/>
                  <a:gd name="T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cubicBezTo>
                      <a:pt x="0" y="2"/>
                      <a:pt x="1" y="4"/>
                      <a:pt x="0" y="2"/>
                    </a:cubicBezTo>
                    <a:cubicBezTo>
                      <a:pt x="0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328"/>
              <p:cNvSpPr>
                <a:spLocks/>
              </p:cNvSpPr>
              <p:nvPr/>
            </p:nvSpPr>
            <p:spPr bwMode="auto">
              <a:xfrm>
                <a:off x="3984626" y="2584450"/>
                <a:ext cx="0" cy="0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329"/>
              <p:cNvSpPr>
                <a:spLocks/>
              </p:cNvSpPr>
              <p:nvPr/>
            </p:nvSpPr>
            <p:spPr bwMode="auto">
              <a:xfrm>
                <a:off x="3975101" y="2592388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Freeform 330"/>
              <p:cNvSpPr>
                <a:spLocks/>
              </p:cNvSpPr>
              <p:nvPr/>
            </p:nvSpPr>
            <p:spPr bwMode="auto">
              <a:xfrm>
                <a:off x="3971926" y="2595563"/>
                <a:ext cx="0" cy="0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0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0" y="0"/>
                      <a:pt x="0" y="0"/>
                    </a:cubicBezTo>
                    <a:cubicBezTo>
                      <a:pt x="0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Rectangle 331"/>
              <p:cNvSpPr>
                <a:spLocks noChangeArrowheads="1"/>
              </p:cNvSpPr>
              <p:nvPr/>
            </p:nvSpPr>
            <p:spPr bwMode="auto">
              <a:xfrm>
                <a:off x="3973513" y="259873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332"/>
              <p:cNvSpPr>
                <a:spLocks/>
              </p:cNvSpPr>
              <p:nvPr/>
            </p:nvSpPr>
            <p:spPr bwMode="auto">
              <a:xfrm>
                <a:off x="4003676" y="2643188"/>
                <a:ext cx="0" cy="0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0 h 2"/>
                  <a:gd name="T4" fmla="*/ 1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0"/>
                      <a:pt x="1" y="0"/>
                    </a:cubicBezTo>
                    <a:cubicBezTo>
                      <a:pt x="1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333"/>
              <p:cNvSpPr>
                <a:spLocks/>
              </p:cNvSpPr>
              <p:nvPr/>
            </p:nvSpPr>
            <p:spPr bwMode="auto">
              <a:xfrm>
                <a:off x="3971926" y="2638425"/>
                <a:ext cx="30163" cy="55562"/>
              </a:xfrm>
              <a:custGeom>
                <a:avLst/>
                <a:gdLst>
                  <a:gd name="T0" fmla="*/ 11 w 87"/>
                  <a:gd name="T1" fmla="*/ 130 h 151"/>
                  <a:gd name="T2" fmla="*/ 12 w 87"/>
                  <a:gd name="T3" fmla="*/ 125 h 151"/>
                  <a:gd name="T4" fmla="*/ 9 w 87"/>
                  <a:gd name="T5" fmla="*/ 113 h 151"/>
                  <a:gd name="T6" fmla="*/ 10 w 87"/>
                  <a:gd name="T7" fmla="*/ 110 h 151"/>
                  <a:gd name="T8" fmla="*/ 16 w 87"/>
                  <a:gd name="T9" fmla="*/ 101 h 151"/>
                  <a:gd name="T10" fmla="*/ 17 w 87"/>
                  <a:gd name="T11" fmla="*/ 97 h 151"/>
                  <a:gd name="T12" fmla="*/ 16 w 87"/>
                  <a:gd name="T13" fmla="*/ 91 h 151"/>
                  <a:gd name="T14" fmla="*/ 19 w 87"/>
                  <a:gd name="T15" fmla="*/ 86 h 151"/>
                  <a:gd name="T16" fmla="*/ 22 w 87"/>
                  <a:gd name="T17" fmla="*/ 84 h 151"/>
                  <a:gd name="T18" fmla="*/ 19 w 87"/>
                  <a:gd name="T19" fmla="*/ 81 h 151"/>
                  <a:gd name="T20" fmla="*/ 18 w 87"/>
                  <a:gd name="T21" fmla="*/ 74 h 151"/>
                  <a:gd name="T22" fmla="*/ 20 w 87"/>
                  <a:gd name="T23" fmla="*/ 71 h 151"/>
                  <a:gd name="T24" fmla="*/ 19 w 87"/>
                  <a:gd name="T25" fmla="*/ 66 h 151"/>
                  <a:gd name="T26" fmla="*/ 23 w 87"/>
                  <a:gd name="T27" fmla="*/ 63 h 151"/>
                  <a:gd name="T28" fmla="*/ 24 w 87"/>
                  <a:gd name="T29" fmla="*/ 58 h 151"/>
                  <a:gd name="T30" fmla="*/ 29 w 87"/>
                  <a:gd name="T31" fmla="*/ 53 h 151"/>
                  <a:gd name="T32" fmla="*/ 29 w 87"/>
                  <a:gd name="T33" fmla="*/ 50 h 151"/>
                  <a:gd name="T34" fmla="*/ 32 w 87"/>
                  <a:gd name="T35" fmla="*/ 49 h 151"/>
                  <a:gd name="T36" fmla="*/ 31 w 87"/>
                  <a:gd name="T37" fmla="*/ 45 h 151"/>
                  <a:gd name="T38" fmla="*/ 31 w 87"/>
                  <a:gd name="T39" fmla="*/ 44 h 151"/>
                  <a:gd name="T40" fmla="*/ 32 w 87"/>
                  <a:gd name="T41" fmla="*/ 41 h 151"/>
                  <a:gd name="T42" fmla="*/ 37 w 87"/>
                  <a:gd name="T43" fmla="*/ 34 h 151"/>
                  <a:gd name="T44" fmla="*/ 39 w 87"/>
                  <a:gd name="T45" fmla="*/ 31 h 151"/>
                  <a:gd name="T46" fmla="*/ 41 w 87"/>
                  <a:gd name="T47" fmla="*/ 28 h 151"/>
                  <a:gd name="T48" fmla="*/ 47 w 87"/>
                  <a:gd name="T49" fmla="*/ 23 h 151"/>
                  <a:gd name="T50" fmla="*/ 53 w 87"/>
                  <a:gd name="T51" fmla="*/ 26 h 151"/>
                  <a:gd name="T52" fmla="*/ 50 w 87"/>
                  <a:gd name="T53" fmla="*/ 20 h 151"/>
                  <a:gd name="T54" fmla="*/ 47 w 87"/>
                  <a:gd name="T55" fmla="*/ 13 h 151"/>
                  <a:gd name="T56" fmla="*/ 51 w 87"/>
                  <a:gd name="T57" fmla="*/ 12 h 151"/>
                  <a:gd name="T58" fmla="*/ 50 w 87"/>
                  <a:gd name="T59" fmla="*/ 9 h 151"/>
                  <a:gd name="T60" fmla="*/ 53 w 87"/>
                  <a:gd name="T61" fmla="*/ 10 h 151"/>
                  <a:gd name="T62" fmla="*/ 59 w 87"/>
                  <a:gd name="T63" fmla="*/ 13 h 151"/>
                  <a:gd name="T64" fmla="*/ 58 w 87"/>
                  <a:gd name="T65" fmla="*/ 6 h 151"/>
                  <a:gd name="T66" fmla="*/ 61 w 87"/>
                  <a:gd name="T67" fmla="*/ 8 h 151"/>
                  <a:gd name="T68" fmla="*/ 61 w 87"/>
                  <a:gd name="T69" fmla="*/ 3 h 151"/>
                  <a:gd name="T70" fmla="*/ 64 w 87"/>
                  <a:gd name="T71" fmla="*/ 2 h 151"/>
                  <a:gd name="T72" fmla="*/ 67 w 87"/>
                  <a:gd name="T73" fmla="*/ 10 h 151"/>
                  <a:gd name="T74" fmla="*/ 69 w 87"/>
                  <a:gd name="T75" fmla="*/ 2 h 151"/>
                  <a:gd name="T76" fmla="*/ 80 w 87"/>
                  <a:gd name="T77" fmla="*/ 9 h 151"/>
                  <a:gd name="T78" fmla="*/ 82 w 87"/>
                  <a:gd name="T79" fmla="*/ 10 h 151"/>
                  <a:gd name="T80" fmla="*/ 86 w 87"/>
                  <a:gd name="T81" fmla="*/ 8 h 151"/>
                  <a:gd name="T82" fmla="*/ 86 w 87"/>
                  <a:gd name="T83" fmla="*/ 13 h 151"/>
                  <a:gd name="T84" fmla="*/ 81 w 87"/>
                  <a:gd name="T85" fmla="*/ 11 h 151"/>
                  <a:gd name="T86" fmla="*/ 78 w 87"/>
                  <a:gd name="T87" fmla="*/ 21 h 151"/>
                  <a:gd name="T88" fmla="*/ 71 w 87"/>
                  <a:gd name="T89" fmla="*/ 30 h 151"/>
                  <a:gd name="T90" fmla="*/ 65 w 87"/>
                  <a:gd name="T91" fmla="*/ 39 h 151"/>
                  <a:gd name="T92" fmla="*/ 60 w 87"/>
                  <a:gd name="T93" fmla="*/ 47 h 151"/>
                  <a:gd name="T94" fmla="*/ 57 w 87"/>
                  <a:gd name="T95" fmla="*/ 53 h 151"/>
                  <a:gd name="T96" fmla="*/ 48 w 87"/>
                  <a:gd name="T97" fmla="*/ 65 h 151"/>
                  <a:gd name="T98" fmla="*/ 42 w 87"/>
                  <a:gd name="T99" fmla="*/ 70 h 151"/>
                  <a:gd name="T100" fmla="*/ 36 w 87"/>
                  <a:gd name="T101" fmla="*/ 79 h 151"/>
                  <a:gd name="T102" fmla="*/ 32 w 87"/>
                  <a:gd name="T103" fmla="*/ 115 h 151"/>
                  <a:gd name="T104" fmla="*/ 29 w 87"/>
                  <a:gd name="T105" fmla="*/ 124 h 151"/>
                  <a:gd name="T106" fmla="*/ 6 w 87"/>
                  <a:gd name="T107" fmla="*/ 14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7" h="151">
                    <a:moveTo>
                      <a:pt x="6" y="146"/>
                    </a:moveTo>
                    <a:cubicBezTo>
                      <a:pt x="0" y="142"/>
                      <a:pt x="8" y="142"/>
                      <a:pt x="4" y="138"/>
                    </a:cubicBezTo>
                    <a:cubicBezTo>
                      <a:pt x="4" y="138"/>
                      <a:pt x="8" y="139"/>
                      <a:pt x="7" y="139"/>
                    </a:cubicBezTo>
                    <a:cubicBezTo>
                      <a:pt x="3" y="135"/>
                      <a:pt x="7" y="133"/>
                      <a:pt x="12" y="132"/>
                    </a:cubicBezTo>
                    <a:cubicBezTo>
                      <a:pt x="13" y="132"/>
                      <a:pt x="13" y="132"/>
                      <a:pt x="13" y="132"/>
                    </a:cubicBezTo>
                    <a:cubicBezTo>
                      <a:pt x="14" y="132"/>
                      <a:pt x="10" y="130"/>
                      <a:pt x="11" y="130"/>
                    </a:cubicBezTo>
                    <a:cubicBezTo>
                      <a:pt x="12" y="130"/>
                      <a:pt x="12" y="130"/>
                      <a:pt x="13" y="130"/>
                    </a:cubicBezTo>
                    <a:cubicBezTo>
                      <a:pt x="11" y="130"/>
                      <a:pt x="12" y="129"/>
                      <a:pt x="11" y="129"/>
                    </a:cubicBezTo>
                    <a:cubicBezTo>
                      <a:pt x="12" y="129"/>
                      <a:pt x="13" y="129"/>
                      <a:pt x="14" y="129"/>
                    </a:cubicBezTo>
                    <a:cubicBezTo>
                      <a:pt x="12" y="128"/>
                      <a:pt x="12" y="128"/>
                      <a:pt x="12" y="128"/>
                    </a:cubicBezTo>
                    <a:cubicBezTo>
                      <a:pt x="7" y="126"/>
                      <a:pt x="13" y="126"/>
                      <a:pt x="10" y="124"/>
                    </a:cubicBezTo>
                    <a:cubicBezTo>
                      <a:pt x="11" y="125"/>
                      <a:pt x="11" y="125"/>
                      <a:pt x="12" y="125"/>
                    </a:cubicBezTo>
                    <a:cubicBezTo>
                      <a:pt x="9" y="122"/>
                      <a:pt x="10" y="120"/>
                      <a:pt x="10" y="118"/>
                    </a:cubicBezTo>
                    <a:cubicBezTo>
                      <a:pt x="11" y="118"/>
                      <a:pt x="12" y="119"/>
                      <a:pt x="13" y="119"/>
                    </a:cubicBezTo>
                    <a:cubicBezTo>
                      <a:pt x="11" y="118"/>
                      <a:pt x="10" y="117"/>
                      <a:pt x="10" y="116"/>
                    </a:cubicBezTo>
                    <a:cubicBezTo>
                      <a:pt x="12" y="117"/>
                      <a:pt x="8" y="115"/>
                      <a:pt x="9" y="115"/>
                    </a:cubicBezTo>
                    <a:cubicBezTo>
                      <a:pt x="10" y="115"/>
                      <a:pt x="10" y="115"/>
                      <a:pt x="10" y="115"/>
                    </a:cubicBezTo>
                    <a:cubicBezTo>
                      <a:pt x="7" y="114"/>
                      <a:pt x="12" y="115"/>
                      <a:pt x="9" y="113"/>
                    </a:cubicBezTo>
                    <a:cubicBezTo>
                      <a:pt x="11" y="114"/>
                      <a:pt x="11" y="114"/>
                      <a:pt x="11" y="114"/>
                    </a:cubicBezTo>
                    <a:cubicBezTo>
                      <a:pt x="7" y="112"/>
                      <a:pt x="13" y="114"/>
                      <a:pt x="11" y="113"/>
                    </a:cubicBezTo>
                    <a:cubicBezTo>
                      <a:pt x="10" y="112"/>
                      <a:pt x="10" y="112"/>
                      <a:pt x="10" y="112"/>
                    </a:cubicBezTo>
                    <a:cubicBezTo>
                      <a:pt x="9" y="112"/>
                      <a:pt x="11" y="112"/>
                      <a:pt x="11" y="112"/>
                    </a:cubicBezTo>
                    <a:cubicBezTo>
                      <a:pt x="11" y="112"/>
                      <a:pt x="11" y="112"/>
                      <a:pt x="11" y="112"/>
                    </a:cubicBezTo>
                    <a:cubicBezTo>
                      <a:pt x="11" y="111"/>
                      <a:pt x="13" y="111"/>
                      <a:pt x="10" y="110"/>
                    </a:cubicBezTo>
                    <a:cubicBezTo>
                      <a:pt x="12" y="111"/>
                      <a:pt x="11" y="111"/>
                      <a:pt x="14" y="112"/>
                    </a:cubicBezTo>
                    <a:cubicBezTo>
                      <a:pt x="12" y="108"/>
                      <a:pt x="13" y="106"/>
                      <a:pt x="14" y="103"/>
                    </a:cubicBezTo>
                    <a:cubicBezTo>
                      <a:pt x="15" y="104"/>
                      <a:pt x="16" y="103"/>
                      <a:pt x="17" y="104"/>
                    </a:cubicBezTo>
                    <a:cubicBezTo>
                      <a:pt x="16" y="103"/>
                      <a:pt x="17" y="103"/>
                      <a:pt x="15" y="102"/>
                    </a:cubicBezTo>
                    <a:cubicBezTo>
                      <a:pt x="15" y="102"/>
                      <a:pt x="17" y="102"/>
                      <a:pt x="17" y="102"/>
                    </a:cubicBezTo>
                    <a:cubicBezTo>
                      <a:pt x="18" y="102"/>
                      <a:pt x="14" y="101"/>
                      <a:pt x="16" y="101"/>
                    </a:cubicBezTo>
                    <a:cubicBezTo>
                      <a:pt x="16" y="101"/>
                      <a:pt x="17" y="101"/>
                      <a:pt x="18" y="102"/>
                    </a:cubicBezTo>
                    <a:cubicBezTo>
                      <a:pt x="16" y="100"/>
                      <a:pt x="17" y="100"/>
                      <a:pt x="16" y="99"/>
                    </a:cubicBezTo>
                    <a:cubicBezTo>
                      <a:pt x="17" y="100"/>
                      <a:pt x="17" y="100"/>
                      <a:pt x="18" y="100"/>
                    </a:cubicBezTo>
                    <a:cubicBezTo>
                      <a:pt x="15" y="99"/>
                      <a:pt x="19" y="99"/>
                      <a:pt x="17" y="98"/>
                    </a:cubicBezTo>
                    <a:cubicBezTo>
                      <a:pt x="19" y="99"/>
                      <a:pt x="19" y="99"/>
                      <a:pt x="19" y="99"/>
                    </a:cubicBezTo>
                    <a:cubicBezTo>
                      <a:pt x="21" y="99"/>
                      <a:pt x="15" y="98"/>
                      <a:pt x="17" y="97"/>
                    </a:cubicBezTo>
                    <a:cubicBezTo>
                      <a:pt x="17" y="98"/>
                      <a:pt x="18" y="98"/>
                      <a:pt x="19" y="98"/>
                    </a:cubicBezTo>
                    <a:cubicBezTo>
                      <a:pt x="16" y="96"/>
                      <a:pt x="17" y="96"/>
                      <a:pt x="16" y="95"/>
                    </a:cubicBezTo>
                    <a:cubicBezTo>
                      <a:pt x="17" y="95"/>
                      <a:pt x="17" y="95"/>
                      <a:pt x="17" y="95"/>
                    </a:cubicBezTo>
                    <a:cubicBezTo>
                      <a:pt x="17" y="94"/>
                      <a:pt x="18" y="94"/>
                      <a:pt x="17" y="93"/>
                    </a:cubicBezTo>
                    <a:cubicBezTo>
                      <a:pt x="18" y="93"/>
                      <a:pt x="21" y="94"/>
                      <a:pt x="21" y="93"/>
                    </a:cubicBezTo>
                    <a:cubicBezTo>
                      <a:pt x="17" y="92"/>
                      <a:pt x="20" y="91"/>
                      <a:pt x="16" y="91"/>
                    </a:cubicBezTo>
                    <a:cubicBezTo>
                      <a:pt x="17" y="90"/>
                      <a:pt x="18" y="90"/>
                      <a:pt x="17" y="89"/>
                    </a:cubicBezTo>
                    <a:cubicBezTo>
                      <a:pt x="18" y="89"/>
                      <a:pt x="21" y="90"/>
                      <a:pt x="21" y="91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5" y="91"/>
                      <a:pt x="23" y="91"/>
                      <a:pt x="25" y="92"/>
                    </a:cubicBezTo>
                    <a:cubicBezTo>
                      <a:pt x="25" y="91"/>
                      <a:pt x="24" y="90"/>
                      <a:pt x="24" y="90"/>
                    </a:cubicBezTo>
                    <a:cubicBezTo>
                      <a:pt x="22" y="89"/>
                      <a:pt x="19" y="87"/>
                      <a:pt x="19" y="86"/>
                    </a:cubicBezTo>
                    <a:cubicBezTo>
                      <a:pt x="20" y="87"/>
                      <a:pt x="22" y="87"/>
                      <a:pt x="23" y="88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17" y="84"/>
                      <a:pt x="20" y="85"/>
                      <a:pt x="19" y="84"/>
                    </a:cubicBezTo>
                    <a:cubicBezTo>
                      <a:pt x="18" y="84"/>
                      <a:pt x="18" y="84"/>
                      <a:pt x="17" y="83"/>
                    </a:cubicBezTo>
                    <a:cubicBezTo>
                      <a:pt x="17" y="84"/>
                      <a:pt x="17" y="82"/>
                      <a:pt x="20" y="83"/>
                    </a:cubicBezTo>
                    <a:cubicBezTo>
                      <a:pt x="21" y="84"/>
                      <a:pt x="20" y="84"/>
                      <a:pt x="22" y="84"/>
                    </a:cubicBezTo>
                    <a:cubicBezTo>
                      <a:pt x="22" y="84"/>
                      <a:pt x="21" y="83"/>
                      <a:pt x="21" y="83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2" y="83"/>
                      <a:pt x="20" y="81"/>
                      <a:pt x="18" y="81"/>
                    </a:cubicBezTo>
                    <a:cubicBezTo>
                      <a:pt x="18" y="81"/>
                      <a:pt x="20" y="82"/>
                      <a:pt x="19" y="82"/>
                    </a:cubicBezTo>
                    <a:cubicBezTo>
                      <a:pt x="17" y="81"/>
                      <a:pt x="17" y="80"/>
                      <a:pt x="17" y="79"/>
                    </a:cubicBezTo>
                    <a:cubicBezTo>
                      <a:pt x="18" y="80"/>
                      <a:pt x="19" y="80"/>
                      <a:pt x="19" y="81"/>
                    </a:cubicBezTo>
                    <a:cubicBezTo>
                      <a:pt x="17" y="79"/>
                      <a:pt x="17" y="78"/>
                      <a:pt x="16" y="77"/>
                    </a:cubicBezTo>
                    <a:cubicBezTo>
                      <a:pt x="14" y="76"/>
                      <a:pt x="19" y="78"/>
                      <a:pt x="18" y="78"/>
                    </a:cubicBezTo>
                    <a:cubicBezTo>
                      <a:pt x="20" y="78"/>
                      <a:pt x="15" y="75"/>
                      <a:pt x="19" y="75"/>
                    </a:cubicBezTo>
                    <a:cubicBezTo>
                      <a:pt x="19" y="76"/>
                      <a:pt x="17" y="74"/>
                      <a:pt x="17" y="75"/>
                    </a:cubicBezTo>
                    <a:cubicBezTo>
                      <a:pt x="17" y="74"/>
                      <a:pt x="20" y="75"/>
                      <a:pt x="19" y="75"/>
                    </a:cubicBezTo>
                    <a:cubicBezTo>
                      <a:pt x="20" y="75"/>
                      <a:pt x="19" y="74"/>
                      <a:pt x="18" y="74"/>
                    </a:cubicBezTo>
                    <a:cubicBezTo>
                      <a:pt x="18" y="73"/>
                      <a:pt x="19" y="74"/>
                      <a:pt x="19" y="74"/>
                    </a:cubicBezTo>
                    <a:cubicBezTo>
                      <a:pt x="18" y="73"/>
                      <a:pt x="17" y="71"/>
                      <a:pt x="19" y="71"/>
                    </a:cubicBezTo>
                    <a:cubicBezTo>
                      <a:pt x="18" y="70"/>
                      <a:pt x="16" y="69"/>
                      <a:pt x="17" y="69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20" y="70"/>
                      <a:pt x="19" y="69"/>
                      <a:pt x="20" y="69"/>
                    </a:cubicBezTo>
                    <a:cubicBezTo>
                      <a:pt x="18" y="68"/>
                      <a:pt x="22" y="72"/>
                      <a:pt x="20" y="71"/>
                    </a:cubicBezTo>
                    <a:cubicBezTo>
                      <a:pt x="22" y="71"/>
                      <a:pt x="17" y="68"/>
                      <a:pt x="20" y="70"/>
                    </a:cubicBezTo>
                    <a:cubicBezTo>
                      <a:pt x="20" y="69"/>
                      <a:pt x="18" y="68"/>
                      <a:pt x="20" y="68"/>
                    </a:cubicBezTo>
                    <a:cubicBezTo>
                      <a:pt x="20" y="68"/>
                      <a:pt x="23" y="70"/>
                      <a:pt x="23" y="69"/>
                    </a:cubicBezTo>
                    <a:cubicBezTo>
                      <a:pt x="22" y="69"/>
                      <a:pt x="22" y="69"/>
                      <a:pt x="21" y="68"/>
                    </a:cubicBezTo>
                    <a:cubicBezTo>
                      <a:pt x="21" y="67"/>
                      <a:pt x="21" y="67"/>
                      <a:pt x="21" y="67"/>
                    </a:cubicBezTo>
                    <a:cubicBezTo>
                      <a:pt x="19" y="66"/>
                      <a:pt x="21" y="67"/>
                      <a:pt x="19" y="66"/>
                    </a:cubicBezTo>
                    <a:cubicBezTo>
                      <a:pt x="20" y="67"/>
                      <a:pt x="18" y="65"/>
                      <a:pt x="21" y="66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4" y="67"/>
                      <a:pt x="21" y="66"/>
                      <a:pt x="20" y="65"/>
                    </a:cubicBezTo>
                    <a:cubicBezTo>
                      <a:pt x="21" y="65"/>
                      <a:pt x="21" y="65"/>
                      <a:pt x="22" y="66"/>
                    </a:cubicBezTo>
                    <a:cubicBezTo>
                      <a:pt x="18" y="64"/>
                      <a:pt x="22" y="65"/>
                      <a:pt x="19" y="63"/>
                    </a:cubicBezTo>
                    <a:cubicBezTo>
                      <a:pt x="21" y="63"/>
                      <a:pt x="20" y="62"/>
                      <a:pt x="23" y="63"/>
                    </a:cubicBezTo>
                    <a:cubicBezTo>
                      <a:pt x="22" y="62"/>
                      <a:pt x="21" y="61"/>
                      <a:pt x="22" y="61"/>
                    </a:cubicBezTo>
                    <a:cubicBezTo>
                      <a:pt x="22" y="61"/>
                      <a:pt x="22" y="61"/>
                      <a:pt x="23" y="62"/>
                    </a:cubicBezTo>
                    <a:cubicBezTo>
                      <a:pt x="24" y="62"/>
                      <a:pt x="23" y="61"/>
                      <a:pt x="23" y="61"/>
                    </a:cubicBezTo>
                    <a:cubicBezTo>
                      <a:pt x="23" y="61"/>
                      <a:pt x="25" y="61"/>
                      <a:pt x="27" y="61"/>
                    </a:cubicBezTo>
                    <a:cubicBezTo>
                      <a:pt x="26" y="60"/>
                      <a:pt x="24" y="60"/>
                      <a:pt x="22" y="59"/>
                    </a:cubicBezTo>
                    <a:cubicBezTo>
                      <a:pt x="26" y="60"/>
                      <a:pt x="21" y="57"/>
                      <a:pt x="24" y="58"/>
                    </a:cubicBezTo>
                    <a:cubicBezTo>
                      <a:pt x="25" y="58"/>
                      <a:pt x="26" y="59"/>
                      <a:pt x="27" y="59"/>
                    </a:cubicBezTo>
                    <a:cubicBezTo>
                      <a:pt x="31" y="61"/>
                      <a:pt x="25" y="57"/>
                      <a:pt x="27" y="57"/>
                    </a:cubicBezTo>
                    <a:cubicBezTo>
                      <a:pt x="23" y="56"/>
                      <a:pt x="23" y="56"/>
                      <a:pt x="23" y="56"/>
                    </a:cubicBezTo>
                    <a:cubicBezTo>
                      <a:pt x="25" y="57"/>
                      <a:pt x="22" y="54"/>
                      <a:pt x="25" y="56"/>
                    </a:cubicBezTo>
                    <a:cubicBezTo>
                      <a:pt x="24" y="55"/>
                      <a:pt x="27" y="56"/>
                      <a:pt x="24" y="54"/>
                    </a:cubicBezTo>
                    <a:cubicBezTo>
                      <a:pt x="27" y="54"/>
                      <a:pt x="23" y="51"/>
                      <a:pt x="29" y="53"/>
                    </a:cubicBezTo>
                    <a:cubicBezTo>
                      <a:pt x="29" y="53"/>
                      <a:pt x="29" y="53"/>
                      <a:pt x="28" y="52"/>
                    </a:cubicBezTo>
                    <a:cubicBezTo>
                      <a:pt x="26" y="51"/>
                      <a:pt x="29" y="53"/>
                      <a:pt x="28" y="52"/>
                    </a:cubicBezTo>
                    <a:cubicBezTo>
                      <a:pt x="28" y="52"/>
                      <a:pt x="27" y="52"/>
                      <a:pt x="26" y="51"/>
                    </a:cubicBezTo>
                    <a:cubicBezTo>
                      <a:pt x="27" y="51"/>
                      <a:pt x="28" y="51"/>
                      <a:pt x="30" y="53"/>
                    </a:cubicBezTo>
                    <a:cubicBezTo>
                      <a:pt x="32" y="53"/>
                      <a:pt x="25" y="49"/>
                      <a:pt x="27" y="49"/>
                    </a:cubicBezTo>
                    <a:cubicBezTo>
                      <a:pt x="28" y="50"/>
                      <a:pt x="29" y="50"/>
                      <a:pt x="29" y="50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8" y="48"/>
                      <a:pt x="30" y="49"/>
                      <a:pt x="32" y="50"/>
                    </a:cubicBezTo>
                    <a:cubicBezTo>
                      <a:pt x="32" y="50"/>
                      <a:pt x="32" y="50"/>
                      <a:pt x="30" y="49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1" y="49"/>
                      <a:pt x="32" y="49"/>
                      <a:pt x="32" y="48"/>
                    </a:cubicBezTo>
                    <a:cubicBezTo>
                      <a:pt x="32" y="49"/>
                      <a:pt x="32" y="49"/>
                      <a:pt x="32" y="49"/>
                    </a:cubicBezTo>
                    <a:cubicBezTo>
                      <a:pt x="33" y="49"/>
                      <a:pt x="33" y="49"/>
                      <a:pt x="33" y="48"/>
                    </a:cubicBezTo>
                    <a:cubicBezTo>
                      <a:pt x="31" y="48"/>
                      <a:pt x="31" y="48"/>
                      <a:pt x="30" y="48"/>
                    </a:cubicBezTo>
                    <a:cubicBezTo>
                      <a:pt x="29" y="47"/>
                      <a:pt x="30" y="47"/>
                      <a:pt x="29" y="46"/>
                    </a:cubicBezTo>
                    <a:cubicBezTo>
                      <a:pt x="31" y="47"/>
                      <a:pt x="30" y="46"/>
                      <a:pt x="31" y="46"/>
                    </a:cubicBezTo>
                    <a:cubicBezTo>
                      <a:pt x="31" y="46"/>
                      <a:pt x="29" y="45"/>
                      <a:pt x="29" y="45"/>
                    </a:cubicBezTo>
                    <a:cubicBezTo>
                      <a:pt x="30" y="45"/>
                      <a:pt x="30" y="44"/>
                      <a:pt x="31" y="45"/>
                    </a:cubicBezTo>
                    <a:cubicBezTo>
                      <a:pt x="31" y="46"/>
                      <a:pt x="30" y="45"/>
                      <a:pt x="31" y="46"/>
                    </a:cubicBezTo>
                    <a:cubicBezTo>
                      <a:pt x="32" y="46"/>
                      <a:pt x="33" y="47"/>
                      <a:pt x="32" y="46"/>
                    </a:cubicBezTo>
                    <a:cubicBezTo>
                      <a:pt x="32" y="45"/>
                      <a:pt x="28" y="44"/>
                      <a:pt x="30" y="44"/>
                    </a:cubicBezTo>
                    <a:cubicBezTo>
                      <a:pt x="30" y="44"/>
                      <a:pt x="31" y="45"/>
                      <a:pt x="32" y="45"/>
                    </a:cubicBezTo>
                    <a:cubicBezTo>
                      <a:pt x="33" y="46"/>
                      <a:pt x="33" y="46"/>
                      <a:pt x="33" y="46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0" y="44"/>
                      <a:pt x="32" y="44"/>
                      <a:pt x="30" y="42"/>
                    </a:cubicBezTo>
                    <a:cubicBezTo>
                      <a:pt x="30" y="42"/>
                      <a:pt x="32" y="43"/>
                      <a:pt x="32" y="42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3" y="43"/>
                      <a:pt x="33" y="42"/>
                      <a:pt x="32" y="41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3" y="41"/>
                      <a:pt x="32" y="41"/>
                      <a:pt x="32" y="40"/>
                    </a:cubicBezTo>
                    <a:cubicBezTo>
                      <a:pt x="33" y="40"/>
                      <a:pt x="38" y="44"/>
                      <a:pt x="36" y="42"/>
                    </a:cubicBezTo>
                    <a:cubicBezTo>
                      <a:pt x="37" y="42"/>
                      <a:pt x="34" y="39"/>
                      <a:pt x="32" y="39"/>
                    </a:cubicBezTo>
                    <a:cubicBezTo>
                      <a:pt x="34" y="39"/>
                      <a:pt x="32" y="36"/>
                      <a:pt x="35" y="37"/>
                    </a:cubicBezTo>
                    <a:cubicBezTo>
                      <a:pt x="34" y="37"/>
                      <a:pt x="34" y="36"/>
                      <a:pt x="34" y="36"/>
                    </a:cubicBezTo>
                    <a:cubicBezTo>
                      <a:pt x="35" y="35"/>
                      <a:pt x="33" y="32"/>
                      <a:pt x="37" y="34"/>
                    </a:cubicBezTo>
                    <a:cubicBezTo>
                      <a:pt x="38" y="35"/>
                      <a:pt x="39" y="35"/>
                      <a:pt x="40" y="36"/>
                    </a:cubicBezTo>
                    <a:cubicBezTo>
                      <a:pt x="39" y="34"/>
                      <a:pt x="42" y="36"/>
                      <a:pt x="39" y="34"/>
                    </a:cubicBezTo>
                    <a:cubicBezTo>
                      <a:pt x="38" y="33"/>
                      <a:pt x="37" y="33"/>
                      <a:pt x="36" y="33"/>
                    </a:cubicBezTo>
                    <a:cubicBezTo>
                      <a:pt x="36" y="31"/>
                      <a:pt x="36" y="30"/>
                      <a:pt x="38" y="31"/>
                    </a:cubicBezTo>
                    <a:cubicBezTo>
                      <a:pt x="37" y="31"/>
                      <a:pt x="37" y="30"/>
                      <a:pt x="37" y="30"/>
                    </a:cubicBezTo>
                    <a:cubicBezTo>
                      <a:pt x="39" y="32"/>
                      <a:pt x="40" y="32"/>
                      <a:pt x="39" y="31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30"/>
                      <a:pt x="37" y="28"/>
                      <a:pt x="38" y="29"/>
                    </a:cubicBezTo>
                    <a:cubicBezTo>
                      <a:pt x="39" y="29"/>
                      <a:pt x="39" y="29"/>
                      <a:pt x="40" y="30"/>
                    </a:cubicBezTo>
                    <a:cubicBezTo>
                      <a:pt x="39" y="28"/>
                      <a:pt x="37" y="26"/>
                      <a:pt x="39" y="27"/>
                    </a:cubicBezTo>
                    <a:cubicBezTo>
                      <a:pt x="41" y="28"/>
                      <a:pt x="41" y="28"/>
                      <a:pt x="41" y="28"/>
                    </a:cubicBezTo>
                    <a:cubicBezTo>
                      <a:pt x="41" y="28"/>
                      <a:pt x="40" y="27"/>
                      <a:pt x="39" y="26"/>
                    </a:cubicBezTo>
                    <a:cubicBezTo>
                      <a:pt x="41" y="27"/>
                      <a:pt x="42" y="26"/>
                      <a:pt x="44" y="28"/>
                    </a:cubicBezTo>
                    <a:cubicBezTo>
                      <a:pt x="40" y="23"/>
                      <a:pt x="41" y="21"/>
                      <a:pt x="43" y="20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5" y="21"/>
                      <a:pt x="43" y="19"/>
                      <a:pt x="43" y="20"/>
                    </a:cubicBezTo>
                    <a:cubicBezTo>
                      <a:pt x="44" y="21"/>
                      <a:pt x="46" y="21"/>
                      <a:pt x="47" y="23"/>
                    </a:cubicBezTo>
                    <a:cubicBezTo>
                      <a:pt x="48" y="23"/>
                      <a:pt x="46" y="20"/>
                      <a:pt x="45" y="20"/>
                    </a:cubicBezTo>
                    <a:cubicBezTo>
                      <a:pt x="44" y="18"/>
                      <a:pt x="46" y="21"/>
                      <a:pt x="44" y="19"/>
                    </a:cubicBezTo>
                    <a:cubicBezTo>
                      <a:pt x="44" y="19"/>
                      <a:pt x="46" y="19"/>
                      <a:pt x="44" y="17"/>
                    </a:cubicBezTo>
                    <a:cubicBezTo>
                      <a:pt x="45" y="18"/>
                      <a:pt x="46" y="19"/>
                      <a:pt x="47" y="20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9" y="21"/>
                      <a:pt x="50" y="24"/>
                      <a:pt x="53" y="26"/>
                    </a:cubicBezTo>
                    <a:cubicBezTo>
                      <a:pt x="53" y="26"/>
                      <a:pt x="53" y="26"/>
                      <a:pt x="53" y="26"/>
                    </a:cubicBezTo>
                    <a:cubicBezTo>
                      <a:pt x="55" y="28"/>
                      <a:pt x="54" y="29"/>
                      <a:pt x="56" y="29"/>
                    </a:cubicBezTo>
                    <a:cubicBezTo>
                      <a:pt x="55" y="28"/>
                      <a:pt x="53" y="25"/>
                      <a:pt x="51" y="24"/>
                    </a:cubicBezTo>
                    <a:cubicBezTo>
                      <a:pt x="52" y="23"/>
                      <a:pt x="47" y="19"/>
                      <a:pt x="48" y="19"/>
                    </a:cubicBezTo>
                    <a:cubicBezTo>
                      <a:pt x="49" y="19"/>
                      <a:pt x="48" y="19"/>
                      <a:pt x="49" y="21"/>
                    </a:cubicBezTo>
                    <a:cubicBezTo>
                      <a:pt x="51" y="22"/>
                      <a:pt x="49" y="19"/>
                      <a:pt x="50" y="20"/>
                    </a:cubicBezTo>
                    <a:cubicBezTo>
                      <a:pt x="49" y="19"/>
                      <a:pt x="47" y="17"/>
                      <a:pt x="47" y="16"/>
                    </a:cubicBezTo>
                    <a:cubicBezTo>
                      <a:pt x="48" y="17"/>
                      <a:pt x="49" y="18"/>
                      <a:pt x="49" y="18"/>
                    </a:cubicBezTo>
                    <a:cubicBezTo>
                      <a:pt x="48" y="17"/>
                      <a:pt x="48" y="16"/>
                      <a:pt x="47" y="15"/>
                    </a:cubicBezTo>
                    <a:cubicBezTo>
                      <a:pt x="45" y="12"/>
                      <a:pt x="48" y="15"/>
                      <a:pt x="47" y="13"/>
                    </a:cubicBezTo>
                    <a:cubicBezTo>
                      <a:pt x="48" y="15"/>
                      <a:pt x="50" y="18"/>
                      <a:pt x="51" y="18"/>
                    </a:cubicBezTo>
                    <a:cubicBezTo>
                      <a:pt x="50" y="17"/>
                      <a:pt x="50" y="15"/>
                      <a:pt x="47" y="13"/>
                    </a:cubicBezTo>
                    <a:cubicBezTo>
                      <a:pt x="48" y="13"/>
                      <a:pt x="49" y="15"/>
                      <a:pt x="50" y="16"/>
                    </a:cubicBezTo>
                    <a:cubicBezTo>
                      <a:pt x="51" y="17"/>
                      <a:pt x="48" y="12"/>
                      <a:pt x="51" y="15"/>
                    </a:cubicBezTo>
                    <a:cubicBezTo>
                      <a:pt x="49" y="13"/>
                      <a:pt x="49" y="13"/>
                      <a:pt x="49" y="13"/>
                    </a:cubicBezTo>
                    <a:cubicBezTo>
                      <a:pt x="50" y="14"/>
                      <a:pt x="51" y="14"/>
                      <a:pt x="52" y="15"/>
                    </a:cubicBezTo>
                    <a:cubicBezTo>
                      <a:pt x="52" y="15"/>
                      <a:pt x="50" y="12"/>
                      <a:pt x="53" y="15"/>
                    </a:cubicBezTo>
                    <a:cubicBezTo>
                      <a:pt x="53" y="14"/>
                      <a:pt x="53" y="14"/>
                      <a:pt x="51" y="12"/>
                    </a:cubicBezTo>
                    <a:cubicBezTo>
                      <a:pt x="50" y="11"/>
                      <a:pt x="52" y="14"/>
                      <a:pt x="50" y="11"/>
                    </a:cubicBezTo>
                    <a:cubicBezTo>
                      <a:pt x="52" y="13"/>
                      <a:pt x="50" y="11"/>
                      <a:pt x="50" y="10"/>
                    </a:cubicBezTo>
                    <a:cubicBezTo>
                      <a:pt x="51" y="11"/>
                      <a:pt x="51" y="11"/>
                      <a:pt x="51" y="11"/>
                    </a:cubicBezTo>
                    <a:cubicBezTo>
                      <a:pt x="50" y="10"/>
                      <a:pt x="51" y="10"/>
                      <a:pt x="50" y="9"/>
                    </a:cubicBezTo>
                    <a:cubicBezTo>
                      <a:pt x="51" y="10"/>
                      <a:pt x="51" y="10"/>
                      <a:pt x="52" y="11"/>
                    </a:cubicBezTo>
                    <a:cubicBezTo>
                      <a:pt x="50" y="9"/>
                      <a:pt x="50" y="9"/>
                      <a:pt x="50" y="9"/>
                    </a:cubicBezTo>
                    <a:cubicBezTo>
                      <a:pt x="50" y="7"/>
                      <a:pt x="53" y="12"/>
                      <a:pt x="53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4" y="12"/>
                      <a:pt x="55" y="13"/>
                      <a:pt x="55" y="13"/>
                    </a:cubicBezTo>
                    <a:cubicBezTo>
                      <a:pt x="54" y="11"/>
                      <a:pt x="52" y="9"/>
                      <a:pt x="52" y="8"/>
                    </a:cubicBezTo>
                    <a:cubicBezTo>
                      <a:pt x="51" y="7"/>
                      <a:pt x="53" y="9"/>
                      <a:pt x="52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6" y="12"/>
                      <a:pt x="56" y="12"/>
                    </a:cubicBezTo>
                    <a:cubicBezTo>
                      <a:pt x="56" y="11"/>
                      <a:pt x="55" y="8"/>
                      <a:pt x="53" y="8"/>
                    </a:cubicBezTo>
                    <a:cubicBezTo>
                      <a:pt x="54" y="8"/>
                      <a:pt x="55" y="8"/>
                      <a:pt x="55" y="10"/>
                    </a:cubicBezTo>
                    <a:cubicBezTo>
                      <a:pt x="55" y="9"/>
                      <a:pt x="54" y="8"/>
                      <a:pt x="54" y="7"/>
                    </a:cubicBezTo>
                    <a:cubicBezTo>
                      <a:pt x="55" y="8"/>
                      <a:pt x="56" y="9"/>
                      <a:pt x="58" y="10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60" y="13"/>
                      <a:pt x="60" y="13"/>
                      <a:pt x="60" y="13"/>
                    </a:cubicBezTo>
                    <a:cubicBezTo>
                      <a:pt x="61" y="15"/>
                      <a:pt x="61" y="14"/>
                      <a:pt x="63" y="17"/>
                    </a:cubicBezTo>
                    <a:cubicBezTo>
                      <a:pt x="63" y="17"/>
                      <a:pt x="63" y="16"/>
                      <a:pt x="62" y="15"/>
                    </a:cubicBezTo>
                    <a:cubicBezTo>
                      <a:pt x="59" y="12"/>
                      <a:pt x="59" y="10"/>
                      <a:pt x="57" y="7"/>
                    </a:cubicBezTo>
                    <a:cubicBezTo>
                      <a:pt x="57" y="5"/>
                      <a:pt x="63" y="14"/>
                      <a:pt x="60" y="8"/>
                    </a:cubicBezTo>
                    <a:cubicBezTo>
                      <a:pt x="59" y="8"/>
                      <a:pt x="58" y="5"/>
                      <a:pt x="58" y="6"/>
                    </a:cubicBezTo>
                    <a:cubicBezTo>
                      <a:pt x="59" y="6"/>
                      <a:pt x="56" y="3"/>
                      <a:pt x="58" y="3"/>
                    </a:cubicBezTo>
                    <a:cubicBezTo>
                      <a:pt x="58" y="5"/>
                      <a:pt x="61" y="7"/>
                      <a:pt x="61" y="9"/>
                    </a:cubicBezTo>
                    <a:cubicBezTo>
                      <a:pt x="61" y="8"/>
                      <a:pt x="61" y="8"/>
                      <a:pt x="61" y="9"/>
                    </a:cubicBezTo>
                    <a:cubicBezTo>
                      <a:pt x="62" y="10"/>
                      <a:pt x="63" y="12"/>
                      <a:pt x="63" y="12"/>
                    </a:cubicBezTo>
                    <a:cubicBezTo>
                      <a:pt x="64" y="11"/>
                      <a:pt x="64" y="11"/>
                      <a:pt x="63" y="9"/>
                    </a:cubicBezTo>
                    <a:cubicBezTo>
                      <a:pt x="61" y="7"/>
                      <a:pt x="62" y="10"/>
                      <a:pt x="61" y="8"/>
                    </a:cubicBezTo>
                    <a:cubicBezTo>
                      <a:pt x="61" y="7"/>
                      <a:pt x="63" y="10"/>
                      <a:pt x="61" y="6"/>
                    </a:cubicBezTo>
                    <a:cubicBezTo>
                      <a:pt x="61" y="6"/>
                      <a:pt x="60" y="4"/>
                      <a:pt x="59" y="3"/>
                    </a:cubicBezTo>
                    <a:cubicBezTo>
                      <a:pt x="59" y="2"/>
                      <a:pt x="59" y="2"/>
                      <a:pt x="59" y="2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1" y="4"/>
                      <a:pt x="58" y="1"/>
                      <a:pt x="59" y="1"/>
                    </a:cubicBezTo>
                    <a:cubicBezTo>
                      <a:pt x="61" y="3"/>
                      <a:pt x="61" y="3"/>
                      <a:pt x="61" y="3"/>
                    </a:cubicBezTo>
                    <a:cubicBezTo>
                      <a:pt x="63" y="5"/>
                      <a:pt x="59" y="3"/>
                      <a:pt x="62" y="6"/>
                    </a:cubicBezTo>
                    <a:cubicBezTo>
                      <a:pt x="63" y="6"/>
                      <a:pt x="62" y="4"/>
                      <a:pt x="63" y="5"/>
                    </a:cubicBezTo>
                    <a:cubicBezTo>
                      <a:pt x="63" y="5"/>
                      <a:pt x="63" y="5"/>
                      <a:pt x="63" y="6"/>
                    </a:cubicBezTo>
                    <a:cubicBezTo>
                      <a:pt x="63" y="6"/>
                      <a:pt x="66" y="11"/>
                      <a:pt x="65" y="7"/>
                    </a:cubicBezTo>
                    <a:cubicBezTo>
                      <a:pt x="65" y="6"/>
                      <a:pt x="64" y="6"/>
                      <a:pt x="64" y="5"/>
                    </a:cubicBezTo>
                    <a:cubicBezTo>
                      <a:pt x="64" y="4"/>
                      <a:pt x="64" y="2"/>
                      <a:pt x="64" y="2"/>
                    </a:cubicBezTo>
                    <a:cubicBezTo>
                      <a:pt x="65" y="4"/>
                      <a:pt x="65" y="1"/>
                      <a:pt x="66" y="4"/>
                    </a:cubicBezTo>
                    <a:cubicBezTo>
                      <a:pt x="65" y="3"/>
                      <a:pt x="64" y="4"/>
                      <a:pt x="65" y="7"/>
                    </a:cubicBezTo>
                    <a:cubicBezTo>
                      <a:pt x="67" y="10"/>
                      <a:pt x="64" y="6"/>
                      <a:pt x="66" y="10"/>
                    </a:cubicBezTo>
                    <a:cubicBezTo>
                      <a:pt x="67" y="10"/>
                      <a:pt x="69" y="13"/>
                      <a:pt x="70" y="15"/>
                    </a:cubicBezTo>
                    <a:cubicBezTo>
                      <a:pt x="70" y="15"/>
                      <a:pt x="70" y="14"/>
                      <a:pt x="70" y="13"/>
                    </a:cubicBezTo>
                    <a:cubicBezTo>
                      <a:pt x="69" y="11"/>
                      <a:pt x="69" y="12"/>
                      <a:pt x="67" y="10"/>
                    </a:cubicBezTo>
                    <a:cubicBezTo>
                      <a:pt x="68" y="10"/>
                      <a:pt x="68" y="8"/>
                      <a:pt x="68" y="6"/>
                    </a:cubicBezTo>
                    <a:cubicBezTo>
                      <a:pt x="68" y="7"/>
                      <a:pt x="69" y="9"/>
                      <a:pt x="69" y="9"/>
                    </a:cubicBezTo>
                    <a:cubicBezTo>
                      <a:pt x="70" y="8"/>
                      <a:pt x="71" y="8"/>
                      <a:pt x="72" y="8"/>
                    </a:cubicBezTo>
                    <a:cubicBezTo>
                      <a:pt x="70" y="5"/>
                      <a:pt x="72" y="7"/>
                      <a:pt x="70" y="4"/>
                    </a:cubicBezTo>
                    <a:cubicBezTo>
                      <a:pt x="70" y="4"/>
                      <a:pt x="68" y="2"/>
                      <a:pt x="67" y="0"/>
                    </a:cubicBezTo>
                    <a:cubicBezTo>
                      <a:pt x="68" y="0"/>
                      <a:pt x="68" y="2"/>
                      <a:pt x="69" y="2"/>
                    </a:cubicBezTo>
                    <a:cubicBezTo>
                      <a:pt x="68" y="0"/>
                      <a:pt x="71" y="5"/>
                      <a:pt x="70" y="2"/>
                    </a:cubicBezTo>
                    <a:cubicBezTo>
                      <a:pt x="69" y="3"/>
                      <a:pt x="72" y="6"/>
                      <a:pt x="73" y="9"/>
                    </a:cubicBezTo>
                    <a:cubicBezTo>
                      <a:pt x="73" y="7"/>
                      <a:pt x="74" y="10"/>
                      <a:pt x="74" y="10"/>
                    </a:cubicBezTo>
                    <a:cubicBezTo>
                      <a:pt x="74" y="8"/>
                      <a:pt x="74" y="7"/>
                      <a:pt x="74" y="6"/>
                    </a:cubicBezTo>
                    <a:cubicBezTo>
                      <a:pt x="76" y="8"/>
                      <a:pt x="76" y="5"/>
                      <a:pt x="77" y="5"/>
                    </a:cubicBezTo>
                    <a:cubicBezTo>
                      <a:pt x="78" y="6"/>
                      <a:pt x="79" y="9"/>
                      <a:pt x="80" y="9"/>
                    </a:cubicBezTo>
                    <a:cubicBezTo>
                      <a:pt x="80" y="9"/>
                      <a:pt x="78" y="6"/>
                      <a:pt x="79" y="7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9" y="7"/>
                      <a:pt x="82" y="10"/>
                      <a:pt x="80" y="5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1" y="9"/>
                      <a:pt x="81" y="8"/>
                      <a:pt x="81" y="8"/>
                    </a:cubicBezTo>
                    <a:cubicBezTo>
                      <a:pt x="82" y="9"/>
                      <a:pt x="82" y="10"/>
                      <a:pt x="82" y="10"/>
                    </a:cubicBezTo>
                    <a:cubicBezTo>
                      <a:pt x="84" y="12"/>
                      <a:pt x="83" y="10"/>
                      <a:pt x="83" y="9"/>
                    </a:cubicBezTo>
                    <a:cubicBezTo>
                      <a:pt x="82" y="7"/>
                      <a:pt x="82" y="7"/>
                      <a:pt x="82" y="7"/>
                    </a:cubicBezTo>
                    <a:cubicBezTo>
                      <a:pt x="82" y="6"/>
                      <a:pt x="84" y="7"/>
                      <a:pt x="84" y="6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5" y="7"/>
                      <a:pt x="85" y="7"/>
                      <a:pt x="85" y="7"/>
                    </a:cubicBezTo>
                    <a:cubicBezTo>
                      <a:pt x="85" y="9"/>
                      <a:pt x="86" y="10"/>
                      <a:pt x="86" y="8"/>
                    </a:cubicBezTo>
                    <a:cubicBezTo>
                      <a:pt x="87" y="13"/>
                      <a:pt x="87" y="13"/>
                      <a:pt x="87" y="13"/>
                    </a:cubicBezTo>
                    <a:cubicBezTo>
                      <a:pt x="86" y="12"/>
                      <a:pt x="86" y="11"/>
                      <a:pt x="85" y="9"/>
                    </a:cubicBezTo>
                    <a:cubicBezTo>
                      <a:pt x="84" y="8"/>
                      <a:pt x="84" y="8"/>
                      <a:pt x="84" y="10"/>
                    </a:cubicBezTo>
                    <a:cubicBezTo>
                      <a:pt x="85" y="10"/>
                      <a:pt x="85" y="10"/>
                      <a:pt x="85" y="9"/>
                    </a:cubicBezTo>
                    <a:cubicBezTo>
                      <a:pt x="86" y="12"/>
                      <a:pt x="85" y="12"/>
                      <a:pt x="86" y="14"/>
                    </a:cubicBezTo>
                    <a:cubicBezTo>
                      <a:pt x="86" y="14"/>
                      <a:pt x="86" y="14"/>
                      <a:pt x="86" y="13"/>
                    </a:cubicBezTo>
                    <a:cubicBezTo>
                      <a:pt x="86" y="15"/>
                      <a:pt x="86" y="15"/>
                      <a:pt x="86" y="15"/>
                    </a:cubicBezTo>
                    <a:cubicBezTo>
                      <a:pt x="86" y="14"/>
                      <a:pt x="85" y="14"/>
                      <a:pt x="85" y="13"/>
                    </a:cubicBezTo>
                    <a:cubicBezTo>
                      <a:pt x="86" y="15"/>
                      <a:pt x="86" y="16"/>
                      <a:pt x="85" y="16"/>
                    </a:cubicBezTo>
                    <a:cubicBezTo>
                      <a:pt x="83" y="13"/>
                      <a:pt x="85" y="18"/>
                      <a:pt x="84" y="17"/>
                    </a:cubicBezTo>
                    <a:cubicBezTo>
                      <a:pt x="83" y="15"/>
                      <a:pt x="82" y="13"/>
                      <a:pt x="82" y="12"/>
                    </a:cubicBezTo>
                    <a:cubicBezTo>
                      <a:pt x="82" y="11"/>
                      <a:pt x="82" y="12"/>
                      <a:pt x="81" y="11"/>
                    </a:cubicBezTo>
                    <a:cubicBezTo>
                      <a:pt x="82" y="13"/>
                      <a:pt x="83" y="16"/>
                      <a:pt x="83" y="17"/>
                    </a:cubicBezTo>
                    <a:cubicBezTo>
                      <a:pt x="82" y="15"/>
                      <a:pt x="82" y="15"/>
                      <a:pt x="82" y="15"/>
                    </a:cubicBezTo>
                    <a:cubicBezTo>
                      <a:pt x="82" y="16"/>
                      <a:pt x="83" y="19"/>
                      <a:pt x="82" y="19"/>
                    </a:cubicBezTo>
                    <a:cubicBezTo>
                      <a:pt x="81" y="18"/>
                      <a:pt x="80" y="18"/>
                      <a:pt x="79" y="19"/>
                    </a:cubicBezTo>
                    <a:cubicBezTo>
                      <a:pt x="79" y="17"/>
                      <a:pt x="79" y="17"/>
                      <a:pt x="79" y="17"/>
                    </a:cubicBezTo>
                    <a:cubicBezTo>
                      <a:pt x="80" y="21"/>
                      <a:pt x="78" y="19"/>
                      <a:pt x="78" y="21"/>
                    </a:cubicBezTo>
                    <a:cubicBezTo>
                      <a:pt x="77" y="20"/>
                      <a:pt x="77" y="24"/>
                      <a:pt x="75" y="21"/>
                    </a:cubicBezTo>
                    <a:cubicBezTo>
                      <a:pt x="75" y="23"/>
                      <a:pt x="74" y="25"/>
                      <a:pt x="72" y="25"/>
                    </a:cubicBezTo>
                    <a:cubicBezTo>
                      <a:pt x="71" y="23"/>
                      <a:pt x="71" y="23"/>
                      <a:pt x="71" y="23"/>
                    </a:cubicBezTo>
                    <a:cubicBezTo>
                      <a:pt x="72" y="25"/>
                      <a:pt x="70" y="22"/>
                      <a:pt x="70" y="22"/>
                    </a:cubicBezTo>
                    <a:cubicBezTo>
                      <a:pt x="72" y="24"/>
                      <a:pt x="71" y="25"/>
                      <a:pt x="72" y="26"/>
                    </a:cubicBezTo>
                    <a:cubicBezTo>
                      <a:pt x="70" y="25"/>
                      <a:pt x="71" y="28"/>
                      <a:pt x="71" y="30"/>
                    </a:cubicBezTo>
                    <a:cubicBezTo>
                      <a:pt x="70" y="28"/>
                      <a:pt x="70" y="28"/>
                      <a:pt x="70" y="28"/>
                    </a:cubicBezTo>
                    <a:cubicBezTo>
                      <a:pt x="72" y="31"/>
                      <a:pt x="69" y="29"/>
                      <a:pt x="68" y="29"/>
                    </a:cubicBezTo>
                    <a:cubicBezTo>
                      <a:pt x="68" y="29"/>
                      <a:pt x="67" y="28"/>
                      <a:pt x="66" y="28"/>
                    </a:cubicBezTo>
                    <a:cubicBezTo>
                      <a:pt x="68" y="31"/>
                      <a:pt x="68" y="31"/>
                      <a:pt x="68" y="32"/>
                    </a:cubicBezTo>
                    <a:cubicBezTo>
                      <a:pt x="68" y="33"/>
                      <a:pt x="67" y="33"/>
                      <a:pt x="66" y="32"/>
                    </a:cubicBezTo>
                    <a:cubicBezTo>
                      <a:pt x="67" y="37"/>
                      <a:pt x="64" y="36"/>
                      <a:pt x="65" y="39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5" y="42"/>
                      <a:pt x="61" y="41"/>
                      <a:pt x="61" y="44"/>
                    </a:cubicBezTo>
                    <a:cubicBezTo>
                      <a:pt x="59" y="41"/>
                      <a:pt x="59" y="41"/>
                      <a:pt x="59" y="41"/>
                    </a:cubicBezTo>
                    <a:cubicBezTo>
                      <a:pt x="57" y="41"/>
                      <a:pt x="59" y="43"/>
                      <a:pt x="61" y="44"/>
                    </a:cubicBezTo>
                    <a:cubicBezTo>
                      <a:pt x="59" y="44"/>
                      <a:pt x="61" y="46"/>
                      <a:pt x="59" y="45"/>
                    </a:cubicBezTo>
                    <a:cubicBezTo>
                      <a:pt x="58" y="45"/>
                      <a:pt x="60" y="46"/>
                      <a:pt x="60" y="47"/>
                    </a:cubicBezTo>
                    <a:cubicBezTo>
                      <a:pt x="58" y="47"/>
                      <a:pt x="58" y="47"/>
                      <a:pt x="58" y="48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8" y="48"/>
                      <a:pt x="56" y="47"/>
                      <a:pt x="56" y="47"/>
                    </a:cubicBezTo>
                    <a:cubicBezTo>
                      <a:pt x="57" y="48"/>
                      <a:pt x="55" y="47"/>
                      <a:pt x="58" y="50"/>
                    </a:cubicBezTo>
                    <a:cubicBezTo>
                      <a:pt x="56" y="49"/>
                      <a:pt x="59" y="53"/>
                      <a:pt x="55" y="52"/>
                    </a:cubicBezTo>
                    <a:cubicBezTo>
                      <a:pt x="56" y="52"/>
                      <a:pt x="57" y="53"/>
                      <a:pt x="57" y="53"/>
                    </a:cubicBezTo>
                    <a:cubicBezTo>
                      <a:pt x="57" y="54"/>
                      <a:pt x="54" y="53"/>
                      <a:pt x="55" y="55"/>
                    </a:cubicBezTo>
                    <a:cubicBezTo>
                      <a:pt x="55" y="55"/>
                      <a:pt x="54" y="54"/>
                      <a:pt x="53" y="54"/>
                    </a:cubicBezTo>
                    <a:cubicBezTo>
                      <a:pt x="54" y="54"/>
                      <a:pt x="55" y="55"/>
                      <a:pt x="55" y="55"/>
                    </a:cubicBezTo>
                    <a:cubicBezTo>
                      <a:pt x="56" y="58"/>
                      <a:pt x="52" y="57"/>
                      <a:pt x="51" y="58"/>
                    </a:cubicBezTo>
                    <a:cubicBezTo>
                      <a:pt x="52" y="61"/>
                      <a:pt x="50" y="63"/>
                      <a:pt x="49" y="65"/>
                    </a:cubicBezTo>
                    <a:cubicBezTo>
                      <a:pt x="48" y="65"/>
                      <a:pt x="48" y="65"/>
                      <a:pt x="48" y="65"/>
                    </a:cubicBezTo>
                    <a:cubicBezTo>
                      <a:pt x="51" y="67"/>
                      <a:pt x="44" y="65"/>
                      <a:pt x="49" y="68"/>
                    </a:cubicBezTo>
                    <a:cubicBezTo>
                      <a:pt x="48" y="67"/>
                      <a:pt x="48" y="68"/>
                      <a:pt x="47" y="67"/>
                    </a:cubicBezTo>
                    <a:cubicBezTo>
                      <a:pt x="49" y="69"/>
                      <a:pt x="44" y="68"/>
                      <a:pt x="46" y="70"/>
                    </a:cubicBezTo>
                    <a:cubicBezTo>
                      <a:pt x="46" y="70"/>
                      <a:pt x="46" y="70"/>
                      <a:pt x="46" y="69"/>
                    </a:cubicBezTo>
                    <a:cubicBezTo>
                      <a:pt x="44" y="69"/>
                      <a:pt x="46" y="71"/>
                      <a:pt x="44" y="71"/>
                    </a:cubicBezTo>
                    <a:cubicBezTo>
                      <a:pt x="43" y="71"/>
                      <a:pt x="43" y="71"/>
                      <a:pt x="42" y="70"/>
                    </a:cubicBezTo>
                    <a:cubicBezTo>
                      <a:pt x="41" y="70"/>
                      <a:pt x="45" y="73"/>
                      <a:pt x="41" y="71"/>
                    </a:cubicBezTo>
                    <a:cubicBezTo>
                      <a:pt x="41" y="71"/>
                      <a:pt x="43" y="72"/>
                      <a:pt x="43" y="72"/>
                    </a:cubicBezTo>
                    <a:cubicBezTo>
                      <a:pt x="41" y="73"/>
                      <a:pt x="42" y="77"/>
                      <a:pt x="42" y="79"/>
                    </a:cubicBezTo>
                    <a:cubicBezTo>
                      <a:pt x="39" y="79"/>
                      <a:pt x="36" y="76"/>
                      <a:pt x="38" y="79"/>
                    </a:cubicBezTo>
                    <a:cubicBezTo>
                      <a:pt x="37" y="78"/>
                      <a:pt x="40" y="79"/>
                      <a:pt x="39" y="79"/>
                    </a:cubicBezTo>
                    <a:cubicBezTo>
                      <a:pt x="40" y="80"/>
                      <a:pt x="34" y="78"/>
                      <a:pt x="36" y="79"/>
                    </a:cubicBezTo>
                    <a:cubicBezTo>
                      <a:pt x="39" y="80"/>
                      <a:pt x="37" y="80"/>
                      <a:pt x="39" y="80"/>
                    </a:cubicBezTo>
                    <a:cubicBezTo>
                      <a:pt x="37" y="81"/>
                      <a:pt x="34" y="80"/>
                      <a:pt x="36" y="81"/>
                    </a:cubicBezTo>
                    <a:cubicBezTo>
                      <a:pt x="35" y="81"/>
                      <a:pt x="35" y="81"/>
                      <a:pt x="35" y="81"/>
                    </a:cubicBezTo>
                    <a:cubicBezTo>
                      <a:pt x="38" y="83"/>
                      <a:pt x="36" y="83"/>
                      <a:pt x="40" y="86"/>
                    </a:cubicBezTo>
                    <a:cubicBezTo>
                      <a:pt x="39" y="91"/>
                      <a:pt x="39" y="96"/>
                      <a:pt x="38" y="101"/>
                    </a:cubicBezTo>
                    <a:cubicBezTo>
                      <a:pt x="36" y="105"/>
                      <a:pt x="36" y="111"/>
                      <a:pt x="32" y="115"/>
                    </a:cubicBezTo>
                    <a:cubicBezTo>
                      <a:pt x="28" y="115"/>
                      <a:pt x="28" y="115"/>
                      <a:pt x="30" y="117"/>
                    </a:cubicBezTo>
                    <a:cubicBezTo>
                      <a:pt x="29" y="116"/>
                      <a:pt x="29" y="116"/>
                      <a:pt x="28" y="116"/>
                    </a:cubicBezTo>
                    <a:cubicBezTo>
                      <a:pt x="31" y="117"/>
                      <a:pt x="28" y="117"/>
                      <a:pt x="31" y="118"/>
                    </a:cubicBezTo>
                    <a:cubicBezTo>
                      <a:pt x="30" y="120"/>
                      <a:pt x="30" y="122"/>
                      <a:pt x="30" y="124"/>
                    </a:cubicBezTo>
                    <a:cubicBezTo>
                      <a:pt x="29" y="123"/>
                      <a:pt x="27" y="122"/>
                      <a:pt x="27" y="123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28" y="124"/>
                      <a:pt x="28" y="124"/>
                      <a:pt x="28" y="124"/>
                    </a:cubicBezTo>
                    <a:cubicBezTo>
                      <a:pt x="28" y="124"/>
                      <a:pt x="30" y="125"/>
                      <a:pt x="31" y="125"/>
                    </a:cubicBezTo>
                    <a:cubicBezTo>
                      <a:pt x="32" y="130"/>
                      <a:pt x="24" y="133"/>
                      <a:pt x="24" y="138"/>
                    </a:cubicBezTo>
                    <a:cubicBezTo>
                      <a:pt x="22" y="139"/>
                      <a:pt x="23" y="141"/>
                      <a:pt x="23" y="142"/>
                    </a:cubicBezTo>
                    <a:cubicBezTo>
                      <a:pt x="18" y="145"/>
                      <a:pt x="13" y="147"/>
                      <a:pt x="15" y="151"/>
                    </a:cubicBezTo>
                    <a:cubicBezTo>
                      <a:pt x="15" y="151"/>
                      <a:pt x="8" y="148"/>
                      <a:pt x="6" y="1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Freeform 334"/>
              <p:cNvSpPr>
                <a:spLocks/>
              </p:cNvSpPr>
              <p:nvPr/>
            </p:nvSpPr>
            <p:spPr bwMode="auto">
              <a:xfrm>
                <a:off x="4002088" y="2641600"/>
                <a:ext cx="1588" cy="1587"/>
              </a:xfrm>
              <a:custGeom>
                <a:avLst/>
                <a:gdLst>
                  <a:gd name="T0" fmla="*/ 2 w 2"/>
                  <a:gd name="T1" fmla="*/ 4 h 4"/>
                  <a:gd name="T2" fmla="*/ 0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3"/>
                      <a:pt x="0" y="2"/>
                      <a:pt x="0" y="0"/>
                    </a:cubicBezTo>
                    <a:cubicBezTo>
                      <a:pt x="0" y="1"/>
                      <a:pt x="1" y="3"/>
                      <a:pt x="2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Freeform 335"/>
              <p:cNvSpPr>
                <a:spLocks/>
              </p:cNvSpPr>
              <p:nvPr/>
            </p:nvSpPr>
            <p:spPr bwMode="auto">
              <a:xfrm>
                <a:off x="3997326" y="2640013"/>
                <a:ext cx="0" cy="0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1 w 2"/>
                  <a:gd name="T5" fmla="*/ 0 h 2"/>
                  <a:gd name="T6" fmla="*/ 1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1" y="1"/>
                      <a:pt x="1" y="1"/>
                    </a:cubicBezTo>
                    <a:cubicBezTo>
                      <a:pt x="1" y="1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336"/>
              <p:cNvSpPr>
                <a:spLocks/>
              </p:cNvSpPr>
              <p:nvPr/>
            </p:nvSpPr>
            <p:spPr bwMode="auto">
              <a:xfrm>
                <a:off x="3995738" y="2640013"/>
                <a:ext cx="0" cy="0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1"/>
                      <a:pt x="0" y="0"/>
                      <a:pt x="1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337"/>
              <p:cNvSpPr>
                <a:spLocks/>
              </p:cNvSpPr>
              <p:nvPr/>
            </p:nvSpPr>
            <p:spPr bwMode="auto">
              <a:xfrm>
                <a:off x="3994151" y="2638425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338"/>
              <p:cNvSpPr>
                <a:spLocks/>
              </p:cNvSpPr>
              <p:nvPr/>
            </p:nvSpPr>
            <p:spPr bwMode="auto">
              <a:xfrm>
                <a:off x="3994151" y="2640013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2"/>
                      <a:pt x="1" y="2"/>
                      <a:pt x="0" y="1"/>
                    </a:cubicBezTo>
                    <a:cubicBezTo>
                      <a:pt x="1" y="2"/>
                      <a:pt x="1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339"/>
              <p:cNvSpPr>
                <a:spLocks/>
              </p:cNvSpPr>
              <p:nvPr/>
            </p:nvSpPr>
            <p:spPr bwMode="auto">
              <a:xfrm>
                <a:off x="3990976" y="2640013"/>
                <a:ext cx="0" cy="1587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2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2"/>
                      <a:pt x="1" y="3"/>
                      <a:pt x="0" y="2"/>
                    </a:cubicBezTo>
                    <a:cubicBezTo>
                      <a:pt x="1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340"/>
              <p:cNvSpPr>
                <a:spLocks/>
              </p:cNvSpPr>
              <p:nvPr/>
            </p:nvSpPr>
            <p:spPr bwMode="auto">
              <a:xfrm>
                <a:off x="3990976" y="2641600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2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341"/>
              <p:cNvSpPr>
                <a:spLocks/>
              </p:cNvSpPr>
              <p:nvPr/>
            </p:nvSpPr>
            <p:spPr bwMode="auto">
              <a:xfrm>
                <a:off x="3979863" y="2659063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342"/>
              <p:cNvSpPr>
                <a:spLocks/>
              </p:cNvSpPr>
              <p:nvPr/>
            </p:nvSpPr>
            <p:spPr bwMode="auto">
              <a:xfrm>
                <a:off x="3976688" y="2667000"/>
                <a:ext cx="1588" cy="0"/>
              </a:xfrm>
              <a:custGeom>
                <a:avLst/>
                <a:gdLst>
                  <a:gd name="T0" fmla="*/ 2 w 3"/>
                  <a:gd name="T1" fmla="*/ 0 h 1"/>
                  <a:gd name="T2" fmla="*/ 0 w 3"/>
                  <a:gd name="T3" fmla="*/ 0 h 1"/>
                  <a:gd name="T4" fmla="*/ 2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3" y="1"/>
                      <a:pt x="1" y="0"/>
                      <a:pt x="0" y="0"/>
                    </a:cubicBezTo>
                    <a:cubicBezTo>
                      <a:pt x="0" y="0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343"/>
              <p:cNvSpPr>
                <a:spLocks/>
              </p:cNvSpPr>
              <p:nvPr/>
            </p:nvSpPr>
            <p:spPr bwMode="auto">
              <a:xfrm>
                <a:off x="3978276" y="2671763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Freeform 344"/>
              <p:cNvSpPr>
                <a:spLocks/>
              </p:cNvSpPr>
              <p:nvPr/>
            </p:nvSpPr>
            <p:spPr bwMode="auto">
              <a:xfrm>
                <a:off x="5676901" y="1892300"/>
                <a:ext cx="1588" cy="0"/>
              </a:xfrm>
              <a:custGeom>
                <a:avLst/>
                <a:gdLst>
                  <a:gd name="T0" fmla="*/ 1 w 2"/>
                  <a:gd name="T1" fmla="*/ 2 h 3"/>
                  <a:gd name="T2" fmla="*/ 1 w 2"/>
                  <a:gd name="T3" fmla="*/ 1 h 3"/>
                  <a:gd name="T4" fmla="*/ 1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2" y="1"/>
                      <a:pt x="0" y="0"/>
                      <a:pt x="1" y="1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Freeform 345"/>
              <p:cNvSpPr>
                <a:spLocks/>
              </p:cNvSpPr>
              <p:nvPr/>
            </p:nvSpPr>
            <p:spPr bwMode="auto">
              <a:xfrm>
                <a:off x="5630863" y="1887538"/>
                <a:ext cx="46038" cy="42862"/>
              </a:xfrm>
              <a:custGeom>
                <a:avLst/>
                <a:gdLst>
                  <a:gd name="T0" fmla="*/ 14 w 129"/>
                  <a:gd name="T1" fmla="*/ 98 h 118"/>
                  <a:gd name="T2" fmla="*/ 17 w 129"/>
                  <a:gd name="T3" fmla="*/ 94 h 118"/>
                  <a:gd name="T4" fmla="*/ 19 w 129"/>
                  <a:gd name="T5" fmla="*/ 82 h 118"/>
                  <a:gd name="T6" fmla="*/ 22 w 129"/>
                  <a:gd name="T7" fmla="*/ 80 h 118"/>
                  <a:gd name="T8" fmla="*/ 31 w 129"/>
                  <a:gd name="T9" fmla="*/ 74 h 118"/>
                  <a:gd name="T10" fmla="*/ 34 w 129"/>
                  <a:gd name="T11" fmla="*/ 72 h 118"/>
                  <a:gd name="T12" fmla="*/ 36 w 129"/>
                  <a:gd name="T13" fmla="*/ 66 h 118"/>
                  <a:gd name="T14" fmla="*/ 41 w 129"/>
                  <a:gd name="T15" fmla="*/ 63 h 118"/>
                  <a:gd name="T16" fmla="*/ 44 w 129"/>
                  <a:gd name="T17" fmla="*/ 63 h 118"/>
                  <a:gd name="T18" fmla="*/ 44 w 129"/>
                  <a:gd name="T19" fmla="*/ 59 h 118"/>
                  <a:gd name="T20" fmla="*/ 46 w 129"/>
                  <a:gd name="T21" fmla="*/ 52 h 118"/>
                  <a:gd name="T22" fmla="*/ 49 w 129"/>
                  <a:gd name="T23" fmla="*/ 50 h 118"/>
                  <a:gd name="T24" fmla="*/ 50 w 129"/>
                  <a:gd name="T25" fmla="*/ 46 h 118"/>
                  <a:gd name="T26" fmla="*/ 55 w 129"/>
                  <a:gd name="T27" fmla="*/ 45 h 118"/>
                  <a:gd name="T28" fmla="*/ 58 w 129"/>
                  <a:gd name="T29" fmla="*/ 41 h 118"/>
                  <a:gd name="T30" fmla="*/ 64 w 129"/>
                  <a:gd name="T31" fmla="*/ 39 h 118"/>
                  <a:gd name="T32" fmla="*/ 65 w 129"/>
                  <a:gd name="T33" fmla="*/ 36 h 118"/>
                  <a:gd name="T34" fmla="*/ 69 w 129"/>
                  <a:gd name="T35" fmla="*/ 37 h 118"/>
                  <a:gd name="T36" fmla="*/ 69 w 129"/>
                  <a:gd name="T37" fmla="*/ 34 h 118"/>
                  <a:gd name="T38" fmla="*/ 70 w 129"/>
                  <a:gd name="T39" fmla="*/ 33 h 118"/>
                  <a:gd name="T40" fmla="*/ 72 w 129"/>
                  <a:gd name="T41" fmla="*/ 30 h 118"/>
                  <a:gd name="T42" fmla="*/ 78 w 129"/>
                  <a:gd name="T43" fmla="*/ 25 h 118"/>
                  <a:gd name="T44" fmla="*/ 81 w 129"/>
                  <a:gd name="T45" fmla="*/ 23 h 118"/>
                  <a:gd name="T46" fmla="*/ 83 w 129"/>
                  <a:gd name="T47" fmla="*/ 22 h 118"/>
                  <a:gd name="T48" fmla="*/ 90 w 129"/>
                  <a:gd name="T49" fmla="*/ 18 h 118"/>
                  <a:gd name="T50" fmla="*/ 95 w 129"/>
                  <a:gd name="T51" fmla="*/ 23 h 118"/>
                  <a:gd name="T52" fmla="*/ 93 w 129"/>
                  <a:gd name="T53" fmla="*/ 16 h 118"/>
                  <a:gd name="T54" fmla="*/ 91 w 129"/>
                  <a:gd name="T55" fmla="*/ 9 h 118"/>
                  <a:gd name="T56" fmla="*/ 95 w 129"/>
                  <a:gd name="T57" fmla="*/ 10 h 118"/>
                  <a:gd name="T58" fmla="*/ 95 w 129"/>
                  <a:gd name="T59" fmla="*/ 6 h 118"/>
                  <a:gd name="T60" fmla="*/ 97 w 129"/>
                  <a:gd name="T61" fmla="*/ 8 h 118"/>
                  <a:gd name="T62" fmla="*/ 102 w 129"/>
                  <a:gd name="T63" fmla="*/ 12 h 118"/>
                  <a:gd name="T64" fmla="*/ 102 w 129"/>
                  <a:gd name="T65" fmla="*/ 5 h 118"/>
                  <a:gd name="T66" fmla="*/ 104 w 129"/>
                  <a:gd name="T67" fmla="*/ 7 h 118"/>
                  <a:gd name="T68" fmla="*/ 104 w 129"/>
                  <a:gd name="T69" fmla="*/ 3 h 118"/>
                  <a:gd name="T70" fmla="*/ 107 w 129"/>
                  <a:gd name="T71" fmla="*/ 2 h 118"/>
                  <a:gd name="T72" fmla="*/ 110 w 129"/>
                  <a:gd name="T73" fmla="*/ 10 h 118"/>
                  <a:gd name="T74" fmla="*/ 111 w 129"/>
                  <a:gd name="T75" fmla="*/ 3 h 118"/>
                  <a:gd name="T76" fmla="*/ 122 w 129"/>
                  <a:gd name="T77" fmla="*/ 10 h 118"/>
                  <a:gd name="T78" fmla="*/ 124 w 129"/>
                  <a:gd name="T79" fmla="*/ 10 h 118"/>
                  <a:gd name="T80" fmla="*/ 128 w 129"/>
                  <a:gd name="T81" fmla="*/ 8 h 118"/>
                  <a:gd name="T82" fmla="*/ 128 w 129"/>
                  <a:gd name="T83" fmla="*/ 13 h 118"/>
                  <a:gd name="T84" fmla="*/ 123 w 129"/>
                  <a:gd name="T85" fmla="*/ 11 h 118"/>
                  <a:gd name="T86" fmla="*/ 121 w 129"/>
                  <a:gd name="T87" fmla="*/ 21 h 118"/>
                  <a:gd name="T88" fmla="*/ 112 w 129"/>
                  <a:gd name="T89" fmla="*/ 30 h 118"/>
                  <a:gd name="T90" fmla="*/ 103 w 129"/>
                  <a:gd name="T91" fmla="*/ 39 h 118"/>
                  <a:gd name="T92" fmla="*/ 95 w 129"/>
                  <a:gd name="T93" fmla="*/ 45 h 118"/>
                  <a:gd name="T94" fmla="*/ 90 w 129"/>
                  <a:gd name="T95" fmla="*/ 51 h 118"/>
                  <a:gd name="T96" fmla="*/ 77 w 129"/>
                  <a:gd name="T97" fmla="*/ 58 h 118"/>
                  <a:gd name="T98" fmla="*/ 69 w 129"/>
                  <a:gd name="T99" fmla="*/ 61 h 118"/>
                  <a:gd name="T100" fmla="*/ 59 w 129"/>
                  <a:gd name="T101" fmla="*/ 65 h 118"/>
                  <a:gd name="T102" fmla="*/ 39 w 129"/>
                  <a:gd name="T103" fmla="*/ 94 h 118"/>
                  <a:gd name="T104" fmla="*/ 33 w 129"/>
                  <a:gd name="T105" fmla="*/ 100 h 118"/>
                  <a:gd name="T106" fmla="*/ 10 w 129"/>
                  <a:gd name="T107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9" h="118">
                    <a:moveTo>
                      <a:pt x="4" y="110"/>
                    </a:moveTo>
                    <a:cubicBezTo>
                      <a:pt x="0" y="104"/>
                      <a:pt x="7" y="107"/>
                      <a:pt x="5" y="103"/>
                    </a:cubicBezTo>
                    <a:cubicBezTo>
                      <a:pt x="5" y="102"/>
                      <a:pt x="8" y="105"/>
                      <a:pt x="8" y="104"/>
                    </a:cubicBezTo>
                    <a:cubicBezTo>
                      <a:pt x="5" y="99"/>
                      <a:pt x="9" y="99"/>
                      <a:pt x="14" y="100"/>
                    </a:cubicBezTo>
                    <a:cubicBezTo>
                      <a:pt x="15" y="100"/>
                      <a:pt x="15" y="100"/>
                      <a:pt x="15" y="100"/>
                    </a:cubicBezTo>
                    <a:cubicBezTo>
                      <a:pt x="16" y="101"/>
                      <a:pt x="14" y="98"/>
                      <a:pt x="14" y="98"/>
                    </a:cubicBezTo>
                    <a:cubicBezTo>
                      <a:pt x="15" y="98"/>
                      <a:pt x="15" y="99"/>
                      <a:pt x="16" y="99"/>
                    </a:cubicBezTo>
                    <a:cubicBezTo>
                      <a:pt x="14" y="98"/>
                      <a:pt x="16" y="98"/>
                      <a:pt x="15" y="96"/>
                    </a:cubicBezTo>
                    <a:cubicBezTo>
                      <a:pt x="15" y="97"/>
                      <a:pt x="17" y="98"/>
                      <a:pt x="17" y="99"/>
                    </a:cubicBezTo>
                    <a:cubicBezTo>
                      <a:pt x="16" y="97"/>
                      <a:pt x="16" y="97"/>
                      <a:pt x="16" y="97"/>
                    </a:cubicBezTo>
                    <a:cubicBezTo>
                      <a:pt x="12" y="92"/>
                      <a:pt x="17" y="96"/>
                      <a:pt x="16" y="93"/>
                    </a:cubicBezTo>
                    <a:cubicBezTo>
                      <a:pt x="16" y="93"/>
                      <a:pt x="17" y="93"/>
                      <a:pt x="17" y="94"/>
                    </a:cubicBezTo>
                    <a:cubicBezTo>
                      <a:pt x="16" y="90"/>
                      <a:pt x="18" y="89"/>
                      <a:pt x="18" y="87"/>
                    </a:cubicBezTo>
                    <a:cubicBezTo>
                      <a:pt x="19" y="87"/>
                      <a:pt x="20" y="88"/>
                      <a:pt x="21" y="89"/>
                    </a:cubicBezTo>
                    <a:cubicBezTo>
                      <a:pt x="19" y="87"/>
                      <a:pt x="19" y="86"/>
                      <a:pt x="19" y="85"/>
                    </a:cubicBezTo>
                    <a:cubicBezTo>
                      <a:pt x="21" y="87"/>
                      <a:pt x="18" y="83"/>
                      <a:pt x="19" y="84"/>
                    </a:cubicBezTo>
                    <a:cubicBezTo>
                      <a:pt x="20" y="84"/>
                      <a:pt x="20" y="84"/>
                      <a:pt x="20" y="84"/>
                    </a:cubicBezTo>
                    <a:cubicBezTo>
                      <a:pt x="18" y="82"/>
                      <a:pt x="21" y="85"/>
                      <a:pt x="19" y="82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18" y="81"/>
                      <a:pt x="23" y="84"/>
                      <a:pt x="22" y="83"/>
                    </a:cubicBezTo>
                    <a:cubicBezTo>
                      <a:pt x="21" y="82"/>
                      <a:pt x="21" y="82"/>
                      <a:pt x="21" y="82"/>
                    </a:cubicBezTo>
                    <a:cubicBezTo>
                      <a:pt x="21" y="81"/>
                      <a:pt x="22" y="82"/>
                      <a:pt x="22" y="82"/>
                    </a:cubicBezTo>
                    <a:cubicBezTo>
                      <a:pt x="22" y="82"/>
                      <a:pt x="22" y="82"/>
                      <a:pt x="22" y="82"/>
                    </a:cubicBezTo>
                    <a:cubicBezTo>
                      <a:pt x="22" y="81"/>
                      <a:pt x="24" y="82"/>
                      <a:pt x="22" y="80"/>
                    </a:cubicBezTo>
                    <a:cubicBezTo>
                      <a:pt x="24" y="81"/>
                      <a:pt x="22" y="81"/>
                      <a:pt x="25" y="83"/>
                    </a:cubicBezTo>
                    <a:cubicBezTo>
                      <a:pt x="24" y="79"/>
                      <a:pt x="27" y="78"/>
                      <a:pt x="29" y="76"/>
                    </a:cubicBezTo>
                    <a:cubicBezTo>
                      <a:pt x="30" y="77"/>
                      <a:pt x="30" y="77"/>
                      <a:pt x="31" y="78"/>
                    </a:cubicBezTo>
                    <a:cubicBezTo>
                      <a:pt x="31" y="77"/>
                      <a:pt x="31" y="77"/>
                      <a:pt x="30" y="75"/>
                    </a:cubicBezTo>
                    <a:cubicBezTo>
                      <a:pt x="30" y="75"/>
                      <a:pt x="31" y="76"/>
                      <a:pt x="32" y="76"/>
                    </a:cubicBezTo>
                    <a:cubicBezTo>
                      <a:pt x="33" y="77"/>
                      <a:pt x="30" y="74"/>
                      <a:pt x="31" y="74"/>
                    </a:cubicBezTo>
                    <a:cubicBezTo>
                      <a:pt x="32" y="75"/>
                      <a:pt x="32" y="76"/>
                      <a:pt x="33" y="76"/>
                    </a:cubicBezTo>
                    <a:cubicBezTo>
                      <a:pt x="32" y="74"/>
                      <a:pt x="32" y="74"/>
                      <a:pt x="32" y="73"/>
                    </a:cubicBezTo>
                    <a:cubicBezTo>
                      <a:pt x="33" y="74"/>
                      <a:pt x="33" y="74"/>
                      <a:pt x="33" y="75"/>
                    </a:cubicBezTo>
                    <a:cubicBezTo>
                      <a:pt x="32" y="72"/>
                      <a:pt x="34" y="75"/>
                      <a:pt x="34" y="73"/>
                    </a:cubicBezTo>
                    <a:cubicBezTo>
                      <a:pt x="35" y="74"/>
                      <a:pt x="35" y="74"/>
                      <a:pt x="35" y="74"/>
                    </a:cubicBezTo>
                    <a:cubicBezTo>
                      <a:pt x="37" y="75"/>
                      <a:pt x="32" y="72"/>
                      <a:pt x="34" y="72"/>
                    </a:cubicBezTo>
                    <a:cubicBezTo>
                      <a:pt x="34" y="72"/>
                      <a:pt x="35" y="73"/>
                      <a:pt x="35" y="73"/>
                    </a:cubicBezTo>
                    <a:cubicBezTo>
                      <a:pt x="33" y="71"/>
                      <a:pt x="35" y="71"/>
                      <a:pt x="35" y="70"/>
                    </a:cubicBezTo>
                    <a:cubicBezTo>
                      <a:pt x="35" y="70"/>
                      <a:pt x="35" y="70"/>
                      <a:pt x="35" y="70"/>
                    </a:cubicBezTo>
                    <a:cubicBezTo>
                      <a:pt x="35" y="69"/>
                      <a:pt x="37" y="70"/>
                      <a:pt x="36" y="68"/>
                    </a:cubicBezTo>
                    <a:cubicBezTo>
                      <a:pt x="37" y="68"/>
                      <a:pt x="39" y="71"/>
                      <a:pt x="39" y="70"/>
                    </a:cubicBezTo>
                    <a:cubicBezTo>
                      <a:pt x="37" y="68"/>
                      <a:pt x="39" y="68"/>
                      <a:pt x="36" y="66"/>
                    </a:cubicBezTo>
                    <a:cubicBezTo>
                      <a:pt x="37" y="66"/>
                      <a:pt x="39" y="66"/>
                      <a:pt x="38" y="65"/>
                    </a:cubicBezTo>
                    <a:cubicBezTo>
                      <a:pt x="39" y="66"/>
                      <a:pt x="41" y="68"/>
                      <a:pt x="41" y="68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4" y="71"/>
                      <a:pt x="42" y="70"/>
                      <a:pt x="43" y="71"/>
                    </a:cubicBezTo>
                    <a:cubicBezTo>
                      <a:pt x="43" y="71"/>
                      <a:pt x="43" y="69"/>
                      <a:pt x="44" y="69"/>
                    </a:cubicBezTo>
                    <a:cubicBezTo>
                      <a:pt x="43" y="67"/>
                      <a:pt x="40" y="64"/>
                      <a:pt x="41" y="63"/>
                    </a:cubicBezTo>
                    <a:cubicBezTo>
                      <a:pt x="41" y="64"/>
                      <a:pt x="43" y="66"/>
                      <a:pt x="43" y="67"/>
                    </a:cubicBezTo>
                    <a:cubicBezTo>
                      <a:pt x="40" y="61"/>
                      <a:pt x="40" y="61"/>
                      <a:pt x="40" y="61"/>
                    </a:cubicBezTo>
                    <a:cubicBezTo>
                      <a:pt x="40" y="60"/>
                      <a:pt x="42" y="63"/>
                      <a:pt x="42" y="62"/>
                    </a:cubicBezTo>
                    <a:cubicBezTo>
                      <a:pt x="41" y="61"/>
                      <a:pt x="41" y="61"/>
                      <a:pt x="40" y="60"/>
                    </a:cubicBezTo>
                    <a:cubicBezTo>
                      <a:pt x="41" y="60"/>
                      <a:pt x="41" y="59"/>
                      <a:pt x="43" y="61"/>
                    </a:cubicBezTo>
                    <a:cubicBezTo>
                      <a:pt x="44" y="62"/>
                      <a:pt x="43" y="62"/>
                      <a:pt x="44" y="63"/>
                    </a:cubicBezTo>
                    <a:cubicBezTo>
                      <a:pt x="44" y="62"/>
                      <a:pt x="44" y="61"/>
                      <a:pt x="44" y="61"/>
                    </a:cubicBezTo>
                    <a:cubicBezTo>
                      <a:pt x="44" y="61"/>
                      <a:pt x="44" y="61"/>
                      <a:pt x="44" y="61"/>
                    </a:cubicBezTo>
                    <a:cubicBezTo>
                      <a:pt x="45" y="62"/>
                      <a:pt x="44" y="60"/>
                      <a:pt x="43" y="59"/>
                    </a:cubicBezTo>
                    <a:cubicBezTo>
                      <a:pt x="42" y="59"/>
                      <a:pt x="44" y="60"/>
                      <a:pt x="43" y="59"/>
                    </a:cubicBezTo>
                    <a:cubicBezTo>
                      <a:pt x="42" y="58"/>
                      <a:pt x="42" y="57"/>
                      <a:pt x="42" y="57"/>
                    </a:cubicBezTo>
                    <a:cubicBezTo>
                      <a:pt x="43" y="57"/>
                      <a:pt x="43" y="58"/>
                      <a:pt x="44" y="59"/>
                    </a:cubicBezTo>
                    <a:cubicBezTo>
                      <a:pt x="43" y="56"/>
                      <a:pt x="43" y="55"/>
                      <a:pt x="43" y="54"/>
                    </a:cubicBezTo>
                    <a:cubicBezTo>
                      <a:pt x="42" y="53"/>
                      <a:pt x="44" y="56"/>
                      <a:pt x="44" y="56"/>
                    </a:cubicBezTo>
                    <a:cubicBezTo>
                      <a:pt x="46" y="57"/>
                      <a:pt x="43" y="52"/>
                      <a:pt x="46" y="54"/>
                    </a:cubicBezTo>
                    <a:cubicBezTo>
                      <a:pt x="46" y="54"/>
                      <a:pt x="44" y="52"/>
                      <a:pt x="45" y="53"/>
                    </a:cubicBezTo>
                    <a:cubicBezTo>
                      <a:pt x="45" y="52"/>
                      <a:pt x="47" y="54"/>
                      <a:pt x="46" y="53"/>
                    </a:cubicBezTo>
                    <a:cubicBezTo>
                      <a:pt x="47" y="54"/>
                      <a:pt x="46" y="53"/>
                      <a:pt x="46" y="52"/>
                    </a:cubicBezTo>
                    <a:cubicBezTo>
                      <a:pt x="46" y="51"/>
                      <a:pt x="47" y="53"/>
                      <a:pt x="47" y="53"/>
                    </a:cubicBezTo>
                    <a:cubicBezTo>
                      <a:pt x="46" y="52"/>
                      <a:pt x="46" y="49"/>
                      <a:pt x="48" y="50"/>
                    </a:cubicBezTo>
                    <a:cubicBezTo>
                      <a:pt x="48" y="49"/>
                      <a:pt x="47" y="47"/>
                      <a:pt x="47" y="47"/>
                    </a:cubicBezTo>
                    <a:cubicBezTo>
                      <a:pt x="48" y="49"/>
                      <a:pt x="48" y="49"/>
                      <a:pt x="48" y="49"/>
                    </a:cubicBezTo>
                    <a:cubicBezTo>
                      <a:pt x="49" y="50"/>
                      <a:pt x="49" y="48"/>
                      <a:pt x="50" y="49"/>
                    </a:cubicBezTo>
                    <a:cubicBezTo>
                      <a:pt x="49" y="47"/>
                      <a:pt x="50" y="52"/>
                      <a:pt x="49" y="50"/>
                    </a:cubicBezTo>
                    <a:cubicBezTo>
                      <a:pt x="50" y="52"/>
                      <a:pt x="48" y="47"/>
                      <a:pt x="49" y="50"/>
                    </a:cubicBezTo>
                    <a:cubicBezTo>
                      <a:pt x="50" y="49"/>
                      <a:pt x="48" y="47"/>
                      <a:pt x="50" y="48"/>
                    </a:cubicBezTo>
                    <a:cubicBezTo>
                      <a:pt x="50" y="48"/>
                      <a:pt x="52" y="51"/>
                      <a:pt x="52" y="51"/>
                    </a:cubicBezTo>
                    <a:cubicBezTo>
                      <a:pt x="52" y="50"/>
                      <a:pt x="51" y="50"/>
                      <a:pt x="51" y="49"/>
                    </a:cubicBezTo>
                    <a:cubicBezTo>
                      <a:pt x="51" y="48"/>
                      <a:pt x="51" y="48"/>
                      <a:pt x="51" y="48"/>
                    </a:cubicBezTo>
                    <a:cubicBezTo>
                      <a:pt x="50" y="46"/>
                      <a:pt x="52" y="48"/>
                      <a:pt x="50" y="46"/>
                    </a:cubicBezTo>
                    <a:cubicBezTo>
                      <a:pt x="51" y="47"/>
                      <a:pt x="50" y="45"/>
                      <a:pt x="52" y="47"/>
                    </a:cubicBezTo>
                    <a:cubicBezTo>
                      <a:pt x="54" y="49"/>
                      <a:pt x="54" y="49"/>
                      <a:pt x="54" y="49"/>
                    </a:cubicBezTo>
                    <a:cubicBezTo>
                      <a:pt x="54" y="49"/>
                      <a:pt x="52" y="47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0" y="43"/>
                      <a:pt x="53" y="47"/>
                      <a:pt x="52" y="44"/>
                    </a:cubicBezTo>
                    <a:cubicBezTo>
                      <a:pt x="53" y="45"/>
                      <a:pt x="53" y="43"/>
                      <a:pt x="55" y="45"/>
                    </a:cubicBezTo>
                    <a:cubicBezTo>
                      <a:pt x="54" y="44"/>
                      <a:pt x="54" y="42"/>
                      <a:pt x="55" y="43"/>
                    </a:cubicBezTo>
                    <a:cubicBezTo>
                      <a:pt x="55" y="43"/>
                      <a:pt x="55" y="43"/>
                      <a:pt x="55" y="44"/>
                    </a:cubicBezTo>
                    <a:cubicBezTo>
                      <a:pt x="56" y="45"/>
                      <a:pt x="56" y="44"/>
                      <a:pt x="56" y="43"/>
                    </a:cubicBezTo>
                    <a:cubicBezTo>
                      <a:pt x="56" y="44"/>
                      <a:pt x="58" y="45"/>
                      <a:pt x="59" y="46"/>
                    </a:cubicBezTo>
                    <a:cubicBezTo>
                      <a:pt x="58" y="44"/>
                      <a:pt x="57" y="43"/>
                      <a:pt x="56" y="41"/>
                    </a:cubicBezTo>
                    <a:cubicBezTo>
                      <a:pt x="59" y="44"/>
                      <a:pt x="56" y="39"/>
                      <a:pt x="58" y="41"/>
                    </a:cubicBezTo>
                    <a:cubicBezTo>
                      <a:pt x="58" y="42"/>
                      <a:pt x="59" y="43"/>
                      <a:pt x="60" y="44"/>
                    </a:cubicBezTo>
                    <a:cubicBezTo>
                      <a:pt x="63" y="47"/>
                      <a:pt x="59" y="41"/>
                      <a:pt x="60" y="42"/>
                    </a:cubicBezTo>
                    <a:cubicBezTo>
                      <a:pt x="58" y="39"/>
                      <a:pt x="58" y="39"/>
                      <a:pt x="58" y="39"/>
                    </a:cubicBezTo>
                    <a:cubicBezTo>
                      <a:pt x="60" y="41"/>
                      <a:pt x="58" y="37"/>
                      <a:pt x="60" y="40"/>
                    </a:cubicBezTo>
                    <a:cubicBezTo>
                      <a:pt x="59" y="39"/>
                      <a:pt x="61" y="41"/>
                      <a:pt x="59" y="38"/>
                    </a:cubicBezTo>
                    <a:cubicBezTo>
                      <a:pt x="62" y="40"/>
                      <a:pt x="60" y="35"/>
                      <a:pt x="64" y="39"/>
                    </a:cubicBezTo>
                    <a:cubicBezTo>
                      <a:pt x="64" y="39"/>
                      <a:pt x="65" y="39"/>
                      <a:pt x="64" y="38"/>
                    </a:cubicBezTo>
                    <a:cubicBezTo>
                      <a:pt x="62" y="36"/>
                      <a:pt x="64" y="39"/>
                      <a:pt x="63" y="38"/>
                    </a:cubicBezTo>
                    <a:cubicBezTo>
                      <a:pt x="63" y="38"/>
                      <a:pt x="63" y="37"/>
                      <a:pt x="63" y="37"/>
                    </a:cubicBezTo>
                    <a:cubicBezTo>
                      <a:pt x="63" y="37"/>
                      <a:pt x="64" y="37"/>
                      <a:pt x="65" y="40"/>
                    </a:cubicBezTo>
                    <a:cubicBezTo>
                      <a:pt x="67" y="41"/>
                      <a:pt x="62" y="35"/>
                      <a:pt x="64" y="35"/>
                    </a:cubicBezTo>
                    <a:cubicBezTo>
                      <a:pt x="65" y="36"/>
                      <a:pt x="65" y="37"/>
                      <a:pt x="65" y="36"/>
                    </a:cubicBezTo>
                    <a:cubicBezTo>
                      <a:pt x="64" y="34"/>
                      <a:pt x="64" y="34"/>
                      <a:pt x="64" y="34"/>
                    </a:cubicBezTo>
                    <a:cubicBezTo>
                      <a:pt x="65" y="34"/>
                      <a:pt x="66" y="36"/>
                      <a:pt x="68" y="38"/>
                    </a:cubicBezTo>
                    <a:cubicBezTo>
                      <a:pt x="68" y="38"/>
                      <a:pt x="68" y="38"/>
                      <a:pt x="67" y="36"/>
                    </a:cubicBezTo>
                    <a:cubicBezTo>
                      <a:pt x="69" y="38"/>
                      <a:pt x="69" y="38"/>
                      <a:pt x="69" y="38"/>
                    </a:cubicBezTo>
                    <a:cubicBezTo>
                      <a:pt x="68" y="37"/>
                      <a:pt x="69" y="37"/>
                      <a:pt x="69" y="36"/>
                    </a:cubicBezTo>
                    <a:cubicBezTo>
                      <a:pt x="69" y="37"/>
                      <a:pt x="69" y="37"/>
                      <a:pt x="69" y="37"/>
                    </a:cubicBezTo>
                    <a:cubicBezTo>
                      <a:pt x="69" y="38"/>
                      <a:pt x="69" y="37"/>
                      <a:pt x="69" y="37"/>
                    </a:cubicBezTo>
                    <a:cubicBezTo>
                      <a:pt x="68" y="35"/>
                      <a:pt x="68" y="35"/>
                      <a:pt x="67" y="35"/>
                    </a:cubicBezTo>
                    <a:cubicBezTo>
                      <a:pt x="67" y="34"/>
                      <a:pt x="67" y="34"/>
                      <a:pt x="67" y="33"/>
                    </a:cubicBezTo>
                    <a:cubicBezTo>
                      <a:pt x="68" y="35"/>
                      <a:pt x="68" y="34"/>
                      <a:pt x="69" y="34"/>
                    </a:cubicBezTo>
                    <a:cubicBezTo>
                      <a:pt x="69" y="34"/>
                      <a:pt x="68" y="32"/>
                      <a:pt x="68" y="32"/>
                    </a:cubicBezTo>
                    <a:cubicBezTo>
                      <a:pt x="68" y="33"/>
                      <a:pt x="68" y="32"/>
                      <a:pt x="69" y="34"/>
                    </a:cubicBezTo>
                    <a:cubicBezTo>
                      <a:pt x="69" y="34"/>
                      <a:pt x="68" y="33"/>
                      <a:pt x="69" y="34"/>
                    </a:cubicBezTo>
                    <a:cubicBezTo>
                      <a:pt x="69" y="34"/>
                      <a:pt x="70" y="36"/>
                      <a:pt x="70" y="34"/>
                    </a:cubicBezTo>
                    <a:cubicBezTo>
                      <a:pt x="70" y="33"/>
                      <a:pt x="67" y="31"/>
                      <a:pt x="69" y="32"/>
                    </a:cubicBezTo>
                    <a:cubicBezTo>
                      <a:pt x="69" y="32"/>
                      <a:pt x="69" y="33"/>
                      <a:pt x="70" y="34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70" y="33"/>
                      <a:pt x="70" y="33"/>
                      <a:pt x="70" y="33"/>
                    </a:cubicBezTo>
                    <a:cubicBezTo>
                      <a:pt x="70" y="33"/>
                      <a:pt x="70" y="33"/>
                      <a:pt x="70" y="33"/>
                    </a:cubicBezTo>
                    <a:cubicBezTo>
                      <a:pt x="69" y="32"/>
                      <a:pt x="71" y="32"/>
                      <a:pt x="69" y="30"/>
                    </a:cubicBezTo>
                    <a:cubicBezTo>
                      <a:pt x="69" y="30"/>
                      <a:pt x="71" y="31"/>
                      <a:pt x="71" y="31"/>
                    </a:cubicBezTo>
                    <a:cubicBezTo>
                      <a:pt x="71" y="31"/>
                      <a:pt x="71" y="31"/>
                      <a:pt x="71" y="31"/>
                    </a:cubicBezTo>
                    <a:cubicBezTo>
                      <a:pt x="72" y="32"/>
                      <a:pt x="72" y="31"/>
                      <a:pt x="71" y="30"/>
                    </a:cubicBezTo>
                    <a:cubicBezTo>
                      <a:pt x="72" y="30"/>
                      <a:pt x="72" y="30"/>
                      <a:pt x="72" y="30"/>
                    </a:cubicBezTo>
                    <a:cubicBezTo>
                      <a:pt x="72" y="30"/>
                      <a:pt x="72" y="30"/>
                      <a:pt x="71" y="29"/>
                    </a:cubicBezTo>
                    <a:cubicBezTo>
                      <a:pt x="73" y="30"/>
                      <a:pt x="76" y="35"/>
                      <a:pt x="75" y="33"/>
                    </a:cubicBezTo>
                    <a:cubicBezTo>
                      <a:pt x="75" y="32"/>
                      <a:pt x="73" y="29"/>
                      <a:pt x="73" y="28"/>
                    </a:cubicBezTo>
                    <a:cubicBezTo>
                      <a:pt x="74" y="29"/>
                      <a:pt x="73" y="26"/>
                      <a:pt x="75" y="28"/>
                    </a:cubicBezTo>
                    <a:cubicBezTo>
                      <a:pt x="75" y="27"/>
                      <a:pt x="75" y="27"/>
                      <a:pt x="75" y="26"/>
                    </a:cubicBezTo>
                    <a:cubicBezTo>
                      <a:pt x="76" y="26"/>
                      <a:pt x="75" y="23"/>
                      <a:pt x="78" y="25"/>
                    </a:cubicBezTo>
                    <a:cubicBezTo>
                      <a:pt x="79" y="26"/>
                      <a:pt x="80" y="27"/>
                      <a:pt x="80" y="28"/>
                    </a:cubicBezTo>
                    <a:cubicBezTo>
                      <a:pt x="79" y="26"/>
                      <a:pt x="82" y="30"/>
                      <a:pt x="80" y="27"/>
                    </a:cubicBezTo>
                    <a:cubicBezTo>
                      <a:pt x="79" y="25"/>
                      <a:pt x="78" y="25"/>
                      <a:pt x="78" y="24"/>
                    </a:cubicBezTo>
                    <a:cubicBezTo>
                      <a:pt x="78" y="23"/>
                      <a:pt x="79" y="22"/>
                      <a:pt x="80" y="24"/>
                    </a:cubicBezTo>
                    <a:cubicBezTo>
                      <a:pt x="79" y="23"/>
                      <a:pt x="79" y="22"/>
                      <a:pt x="79" y="22"/>
                    </a:cubicBezTo>
                    <a:cubicBezTo>
                      <a:pt x="81" y="24"/>
                      <a:pt x="81" y="24"/>
                      <a:pt x="81" y="23"/>
                    </a:cubicBezTo>
                    <a:cubicBezTo>
                      <a:pt x="80" y="22"/>
                      <a:pt x="80" y="22"/>
                      <a:pt x="80" y="22"/>
                    </a:cubicBezTo>
                    <a:cubicBezTo>
                      <a:pt x="81" y="23"/>
                      <a:pt x="81" y="23"/>
                      <a:pt x="81" y="23"/>
                    </a:cubicBezTo>
                    <a:cubicBezTo>
                      <a:pt x="81" y="23"/>
                      <a:pt x="79" y="20"/>
                      <a:pt x="81" y="21"/>
                    </a:cubicBezTo>
                    <a:cubicBezTo>
                      <a:pt x="81" y="22"/>
                      <a:pt x="81" y="22"/>
                      <a:pt x="82" y="23"/>
                    </a:cubicBezTo>
                    <a:cubicBezTo>
                      <a:pt x="81" y="21"/>
                      <a:pt x="80" y="19"/>
                      <a:pt x="82" y="20"/>
                    </a:cubicBezTo>
                    <a:cubicBezTo>
                      <a:pt x="83" y="22"/>
                      <a:pt x="83" y="22"/>
                      <a:pt x="83" y="22"/>
                    </a:cubicBezTo>
                    <a:cubicBezTo>
                      <a:pt x="83" y="21"/>
                      <a:pt x="83" y="20"/>
                      <a:pt x="82" y="19"/>
                    </a:cubicBezTo>
                    <a:cubicBezTo>
                      <a:pt x="84" y="20"/>
                      <a:pt x="84" y="20"/>
                      <a:pt x="86" y="22"/>
                    </a:cubicBezTo>
                    <a:cubicBezTo>
                      <a:pt x="84" y="17"/>
                      <a:pt x="85" y="15"/>
                      <a:pt x="87" y="15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89" y="17"/>
                      <a:pt x="86" y="14"/>
                      <a:pt x="87" y="15"/>
                    </a:cubicBezTo>
                    <a:cubicBezTo>
                      <a:pt x="88" y="16"/>
                      <a:pt x="89" y="17"/>
                      <a:pt x="90" y="18"/>
                    </a:cubicBezTo>
                    <a:cubicBezTo>
                      <a:pt x="91" y="19"/>
                      <a:pt x="89" y="16"/>
                      <a:pt x="89" y="15"/>
                    </a:cubicBezTo>
                    <a:cubicBezTo>
                      <a:pt x="88" y="14"/>
                      <a:pt x="89" y="16"/>
                      <a:pt x="88" y="14"/>
                    </a:cubicBezTo>
                    <a:cubicBezTo>
                      <a:pt x="88" y="14"/>
                      <a:pt x="90" y="15"/>
                      <a:pt x="88" y="13"/>
                    </a:cubicBezTo>
                    <a:cubicBezTo>
                      <a:pt x="89" y="14"/>
                      <a:pt x="90" y="15"/>
                      <a:pt x="90" y="16"/>
                    </a:cubicBezTo>
                    <a:cubicBezTo>
                      <a:pt x="90" y="15"/>
                      <a:pt x="90" y="15"/>
                      <a:pt x="90" y="15"/>
                    </a:cubicBezTo>
                    <a:cubicBezTo>
                      <a:pt x="92" y="17"/>
                      <a:pt x="92" y="20"/>
                      <a:pt x="95" y="23"/>
                    </a:cubicBezTo>
                    <a:cubicBezTo>
                      <a:pt x="95" y="23"/>
                      <a:pt x="95" y="23"/>
                      <a:pt x="95" y="23"/>
                    </a:cubicBezTo>
                    <a:cubicBezTo>
                      <a:pt x="96" y="25"/>
                      <a:pt x="96" y="26"/>
                      <a:pt x="97" y="27"/>
                    </a:cubicBezTo>
                    <a:cubicBezTo>
                      <a:pt x="96" y="25"/>
                      <a:pt x="95" y="22"/>
                      <a:pt x="94" y="21"/>
                    </a:cubicBezTo>
                    <a:cubicBezTo>
                      <a:pt x="94" y="20"/>
                      <a:pt x="91" y="15"/>
                      <a:pt x="91" y="15"/>
                    </a:cubicBezTo>
                    <a:cubicBezTo>
                      <a:pt x="92" y="16"/>
                      <a:pt x="91" y="16"/>
                      <a:pt x="92" y="17"/>
                    </a:cubicBezTo>
                    <a:cubicBezTo>
                      <a:pt x="94" y="19"/>
                      <a:pt x="92" y="16"/>
                      <a:pt x="93" y="16"/>
                    </a:cubicBezTo>
                    <a:cubicBezTo>
                      <a:pt x="92" y="16"/>
                      <a:pt x="91" y="13"/>
                      <a:pt x="91" y="13"/>
                    </a:cubicBezTo>
                    <a:cubicBezTo>
                      <a:pt x="92" y="14"/>
                      <a:pt x="92" y="15"/>
                      <a:pt x="93" y="15"/>
                    </a:cubicBezTo>
                    <a:cubicBezTo>
                      <a:pt x="92" y="14"/>
                      <a:pt x="92" y="12"/>
                      <a:pt x="91" y="12"/>
                    </a:cubicBezTo>
                    <a:cubicBezTo>
                      <a:pt x="89" y="8"/>
                      <a:pt x="92" y="12"/>
                      <a:pt x="91" y="10"/>
                    </a:cubicBezTo>
                    <a:cubicBezTo>
                      <a:pt x="92" y="12"/>
                      <a:pt x="93" y="15"/>
                      <a:pt x="95" y="16"/>
                    </a:cubicBezTo>
                    <a:cubicBezTo>
                      <a:pt x="93" y="14"/>
                      <a:pt x="94" y="12"/>
                      <a:pt x="91" y="9"/>
                    </a:cubicBezTo>
                    <a:cubicBezTo>
                      <a:pt x="92" y="10"/>
                      <a:pt x="93" y="12"/>
                      <a:pt x="94" y="13"/>
                    </a:cubicBezTo>
                    <a:cubicBezTo>
                      <a:pt x="95" y="14"/>
                      <a:pt x="92" y="9"/>
                      <a:pt x="95" y="13"/>
                    </a:cubicBezTo>
                    <a:cubicBezTo>
                      <a:pt x="94" y="11"/>
                      <a:pt x="94" y="11"/>
                      <a:pt x="94" y="11"/>
                    </a:cubicBezTo>
                    <a:cubicBezTo>
                      <a:pt x="94" y="11"/>
                      <a:pt x="94" y="12"/>
                      <a:pt x="95" y="13"/>
                    </a:cubicBezTo>
                    <a:cubicBezTo>
                      <a:pt x="96" y="13"/>
                      <a:pt x="95" y="9"/>
                      <a:pt x="96" y="12"/>
                    </a:cubicBezTo>
                    <a:cubicBezTo>
                      <a:pt x="96" y="12"/>
                      <a:pt x="97" y="12"/>
                      <a:pt x="95" y="10"/>
                    </a:cubicBezTo>
                    <a:cubicBezTo>
                      <a:pt x="94" y="9"/>
                      <a:pt x="96" y="12"/>
                      <a:pt x="94" y="9"/>
                    </a:cubicBezTo>
                    <a:cubicBezTo>
                      <a:pt x="96" y="11"/>
                      <a:pt x="94" y="8"/>
                      <a:pt x="94" y="7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5" y="8"/>
                      <a:pt x="95" y="8"/>
                      <a:pt x="94" y="7"/>
                    </a:cubicBezTo>
                    <a:cubicBezTo>
                      <a:pt x="95" y="7"/>
                      <a:pt x="95" y="8"/>
                      <a:pt x="96" y="8"/>
                    </a:cubicBezTo>
                    <a:cubicBezTo>
                      <a:pt x="95" y="6"/>
                      <a:pt x="95" y="6"/>
                      <a:pt x="95" y="6"/>
                    </a:cubicBezTo>
                    <a:cubicBezTo>
                      <a:pt x="95" y="5"/>
                      <a:pt x="97" y="10"/>
                      <a:pt x="97" y="9"/>
                    </a:cubicBezTo>
                    <a:cubicBezTo>
                      <a:pt x="97" y="10"/>
                      <a:pt x="97" y="10"/>
                      <a:pt x="97" y="10"/>
                    </a:cubicBezTo>
                    <a:cubicBezTo>
                      <a:pt x="97" y="10"/>
                      <a:pt x="99" y="12"/>
                      <a:pt x="98" y="11"/>
                    </a:cubicBezTo>
                    <a:cubicBezTo>
                      <a:pt x="98" y="9"/>
                      <a:pt x="96" y="7"/>
                      <a:pt x="96" y="6"/>
                    </a:cubicBezTo>
                    <a:cubicBezTo>
                      <a:pt x="96" y="5"/>
                      <a:pt x="97" y="8"/>
                      <a:pt x="96" y="6"/>
                    </a:cubicBezTo>
                    <a:cubicBezTo>
                      <a:pt x="97" y="8"/>
                      <a:pt x="97" y="8"/>
                      <a:pt x="97" y="8"/>
                    </a:cubicBezTo>
                    <a:cubicBezTo>
                      <a:pt x="97" y="8"/>
                      <a:pt x="99" y="11"/>
                      <a:pt x="99" y="10"/>
                    </a:cubicBezTo>
                    <a:cubicBezTo>
                      <a:pt x="99" y="10"/>
                      <a:pt x="98" y="7"/>
                      <a:pt x="97" y="6"/>
                    </a:cubicBezTo>
                    <a:cubicBezTo>
                      <a:pt x="98" y="6"/>
                      <a:pt x="98" y="7"/>
                      <a:pt x="99" y="8"/>
                    </a:cubicBezTo>
                    <a:cubicBezTo>
                      <a:pt x="99" y="7"/>
                      <a:pt x="98" y="6"/>
                      <a:pt x="98" y="5"/>
                    </a:cubicBezTo>
                    <a:cubicBezTo>
                      <a:pt x="98" y="6"/>
                      <a:pt x="100" y="7"/>
                      <a:pt x="101" y="9"/>
                    </a:cubicBezTo>
                    <a:cubicBezTo>
                      <a:pt x="102" y="12"/>
                      <a:pt x="102" y="12"/>
                      <a:pt x="102" y="12"/>
                    </a:cubicBezTo>
                    <a:cubicBezTo>
                      <a:pt x="103" y="12"/>
                      <a:pt x="103" y="12"/>
                      <a:pt x="103" y="12"/>
                    </a:cubicBezTo>
                    <a:cubicBezTo>
                      <a:pt x="104" y="14"/>
                      <a:pt x="104" y="14"/>
                      <a:pt x="105" y="16"/>
                    </a:cubicBezTo>
                    <a:cubicBezTo>
                      <a:pt x="106" y="16"/>
                      <a:pt x="105" y="15"/>
                      <a:pt x="105" y="15"/>
                    </a:cubicBezTo>
                    <a:cubicBezTo>
                      <a:pt x="102" y="11"/>
                      <a:pt x="103" y="9"/>
                      <a:pt x="100" y="6"/>
                    </a:cubicBezTo>
                    <a:cubicBezTo>
                      <a:pt x="101" y="4"/>
                      <a:pt x="106" y="14"/>
                      <a:pt x="103" y="8"/>
                    </a:cubicBezTo>
                    <a:cubicBezTo>
                      <a:pt x="103" y="7"/>
                      <a:pt x="102" y="4"/>
                      <a:pt x="102" y="5"/>
                    </a:cubicBezTo>
                    <a:cubicBezTo>
                      <a:pt x="102" y="6"/>
                      <a:pt x="100" y="2"/>
                      <a:pt x="101" y="3"/>
                    </a:cubicBezTo>
                    <a:cubicBezTo>
                      <a:pt x="102" y="4"/>
                      <a:pt x="104" y="6"/>
                      <a:pt x="105" y="9"/>
                    </a:cubicBezTo>
                    <a:cubicBezTo>
                      <a:pt x="104" y="7"/>
                      <a:pt x="104" y="8"/>
                      <a:pt x="104" y="8"/>
                    </a:cubicBezTo>
                    <a:cubicBezTo>
                      <a:pt x="105" y="10"/>
                      <a:pt x="106" y="12"/>
                      <a:pt x="106" y="12"/>
                    </a:cubicBezTo>
                    <a:cubicBezTo>
                      <a:pt x="106" y="11"/>
                      <a:pt x="107" y="11"/>
                      <a:pt x="106" y="9"/>
                    </a:cubicBezTo>
                    <a:cubicBezTo>
                      <a:pt x="104" y="7"/>
                      <a:pt x="105" y="9"/>
                      <a:pt x="104" y="7"/>
                    </a:cubicBezTo>
                    <a:cubicBezTo>
                      <a:pt x="104" y="6"/>
                      <a:pt x="106" y="9"/>
                      <a:pt x="105" y="6"/>
                    </a:cubicBezTo>
                    <a:cubicBezTo>
                      <a:pt x="104" y="6"/>
                      <a:pt x="103" y="4"/>
                      <a:pt x="102" y="3"/>
                    </a:cubicBezTo>
                    <a:cubicBezTo>
                      <a:pt x="102" y="1"/>
                      <a:pt x="102" y="1"/>
                      <a:pt x="102" y="1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4" y="3"/>
                      <a:pt x="102" y="0"/>
                      <a:pt x="103" y="0"/>
                    </a:cubicBezTo>
                    <a:cubicBezTo>
                      <a:pt x="104" y="3"/>
                      <a:pt x="104" y="3"/>
                      <a:pt x="104" y="3"/>
                    </a:cubicBezTo>
                    <a:cubicBezTo>
                      <a:pt x="106" y="5"/>
                      <a:pt x="103" y="2"/>
                      <a:pt x="105" y="6"/>
                    </a:cubicBezTo>
                    <a:cubicBezTo>
                      <a:pt x="106" y="6"/>
                      <a:pt x="105" y="4"/>
                      <a:pt x="106" y="5"/>
                    </a:cubicBezTo>
                    <a:cubicBezTo>
                      <a:pt x="106" y="5"/>
                      <a:pt x="106" y="5"/>
                      <a:pt x="106" y="6"/>
                    </a:cubicBezTo>
                    <a:cubicBezTo>
                      <a:pt x="106" y="6"/>
                      <a:pt x="109" y="11"/>
                      <a:pt x="108" y="7"/>
                    </a:cubicBezTo>
                    <a:cubicBezTo>
                      <a:pt x="108" y="6"/>
                      <a:pt x="107" y="6"/>
                      <a:pt x="107" y="4"/>
                    </a:cubicBezTo>
                    <a:cubicBezTo>
                      <a:pt x="107" y="4"/>
                      <a:pt x="106" y="2"/>
                      <a:pt x="107" y="2"/>
                    </a:cubicBezTo>
                    <a:cubicBezTo>
                      <a:pt x="108" y="4"/>
                      <a:pt x="108" y="1"/>
                      <a:pt x="109" y="5"/>
                    </a:cubicBezTo>
                    <a:cubicBezTo>
                      <a:pt x="108" y="3"/>
                      <a:pt x="107" y="4"/>
                      <a:pt x="108" y="7"/>
                    </a:cubicBezTo>
                    <a:cubicBezTo>
                      <a:pt x="110" y="10"/>
                      <a:pt x="107" y="6"/>
                      <a:pt x="109" y="10"/>
                    </a:cubicBezTo>
                    <a:cubicBezTo>
                      <a:pt x="109" y="10"/>
                      <a:pt x="111" y="13"/>
                      <a:pt x="112" y="15"/>
                    </a:cubicBezTo>
                    <a:cubicBezTo>
                      <a:pt x="113" y="15"/>
                      <a:pt x="112" y="14"/>
                      <a:pt x="112" y="14"/>
                    </a:cubicBezTo>
                    <a:cubicBezTo>
                      <a:pt x="111" y="12"/>
                      <a:pt x="111" y="12"/>
                      <a:pt x="110" y="10"/>
                    </a:cubicBezTo>
                    <a:cubicBezTo>
                      <a:pt x="111" y="10"/>
                      <a:pt x="111" y="8"/>
                      <a:pt x="110" y="6"/>
                    </a:cubicBezTo>
                    <a:cubicBezTo>
                      <a:pt x="111" y="7"/>
                      <a:pt x="112" y="9"/>
                      <a:pt x="112" y="10"/>
                    </a:cubicBezTo>
                    <a:cubicBezTo>
                      <a:pt x="112" y="9"/>
                      <a:pt x="113" y="8"/>
                      <a:pt x="114" y="9"/>
                    </a:cubicBezTo>
                    <a:cubicBezTo>
                      <a:pt x="112" y="6"/>
                      <a:pt x="114" y="7"/>
                      <a:pt x="113" y="5"/>
                    </a:cubicBezTo>
                    <a:cubicBezTo>
                      <a:pt x="112" y="4"/>
                      <a:pt x="110" y="2"/>
                      <a:pt x="110" y="1"/>
                    </a:cubicBezTo>
                    <a:cubicBezTo>
                      <a:pt x="110" y="1"/>
                      <a:pt x="110" y="2"/>
                      <a:pt x="111" y="3"/>
                    </a:cubicBezTo>
                    <a:cubicBezTo>
                      <a:pt x="110" y="1"/>
                      <a:pt x="113" y="5"/>
                      <a:pt x="112" y="2"/>
                    </a:cubicBezTo>
                    <a:cubicBezTo>
                      <a:pt x="112" y="4"/>
                      <a:pt x="114" y="6"/>
                      <a:pt x="115" y="9"/>
                    </a:cubicBezTo>
                    <a:cubicBezTo>
                      <a:pt x="115" y="7"/>
                      <a:pt x="116" y="11"/>
                      <a:pt x="117" y="11"/>
                    </a:cubicBezTo>
                    <a:cubicBezTo>
                      <a:pt x="116" y="9"/>
                      <a:pt x="116" y="7"/>
                      <a:pt x="116" y="7"/>
                    </a:cubicBezTo>
                    <a:cubicBezTo>
                      <a:pt x="118" y="9"/>
                      <a:pt x="118" y="6"/>
                      <a:pt x="119" y="5"/>
                    </a:cubicBezTo>
                    <a:cubicBezTo>
                      <a:pt x="120" y="6"/>
                      <a:pt x="121" y="9"/>
                      <a:pt x="122" y="10"/>
                    </a:cubicBezTo>
                    <a:cubicBezTo>
                      <a:pt x="122" y="9"/>
                      <a:pt x="120" y="7"/>
                      <a:pt x="121" y="8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1" y="8"/>
                      <a:pt x="123" y="10"/>
                      <a:pt x="121" y="6"/>
                    </a:cubicBezTo>
                    <a:cubicBezTo>
                      <a:pt x="123" y="9"/>
                      <a:pt x="123" y="9"/>
                      <a:pt x="123" y="9"/>
                    </a:cubicBezTo>
                    <a:cubicBezTo>
                      <a:pt x="123" y="9"/>
                      <a:pt x="123" y="8"/>
                      <a:pt x="123" y="8"/>
                    </a:cubicBezTo>
                    <a:cubicBezTo>
                      <a:pt x="123" y="9"/>
                      <a:pt x="124" y="10"/>
                      <a:pt x="124" y="10"/>
                    </a:cubicBezTo>
                    <a:cubicBezTo>
                      <a:pt x="126" y="12"/>
                      <a:pt x="125" y="10"/>
                      <a:pt x="125" y="9"/>
                    </a:cubicBezTo>
                    <a:cubicBezTo>
                      <a:pt x="124" y="8"/>
                      <a:pt x="124" y="8"/>
                      <a:pt x="124" y="8"/>
                    </a:cubicBezTo>
                    <a:cubicBezTo>
                      <a:pt x="124" y="6"/>
                      <a:pt x="125" y="7"/>
                      <a:pt x="126" y="6"/>
                    </a:cubicBezTo>
                    <a:cubicBezTo>
                      <a:pt x="126" y="8"/>
                      <a:pt x="126" y="8"/>
                      <a:pt x="126" y="8"/>
                    </a:cubicBezTo>
                    <a:cubicBezTo>
                      <a:pt x="126" y="7"/>
                      <a:pt x="126" y="7"/>
                      <a:pt x="126" y="7"/>
                    </a:cubicBezTo>
                    <a:cubicBezTo>
                      <a:pt x="127" y="9"/>
                      <a:pt x="128" y="10"/>
                      <a:pt x="128" y="8"/>
                    </a:cubicBezTo>
                    <a:cubicBezTo>
                      <a:pt x="129" y="13"/>
                      <a:pt x="129" y="13"/>
                      <a:pt x="129" y="13"/>
                    </a:cubicBezTo>
                    <a:cubicBezTo>
                      <a:pt x="128" y="12"/>
                      <a:pt x="128" y="11"/>
                      <a:pt x="127" y="9"/>
                    </a:cubicBezTo>
                    <a:cubicBezTo>
                      <a:pt x="126" y="8"/>
                      <a:pt x="126" y="8"/>
                      <a:pt x="126" y="10"/>
                    </a:cubicBezTo>
                    <a:cubicBezTo>
                      <a:pt x="127" y="10"/>
                      <a:pt x="127" y="10"/>
                      <a:pt x="126" y="9"/>
                    </a:cubicBezTo>
                    <a:cubicBezTo>
                      <a:pt x="128" y="12"/>
                      <a:pt x="127" y="12"/>
                      <a:pt x="128" y="14"/>
                    </a:cubicBezTo>
                    <a:cubicBezTo>
                      <a:pt x="128" y="13"/>
                      <a:pt x="129" y="14"/>
                      <a:pt x="128" y="13"/>
                    </a:cubicBezTo>
                    <a:cubicBezTo>
                      <a:pt x="129" y="15"/>
                      <a:pt x="129" y="15"/>
                      <a:pt x="128" y="15"/>
                    </a:cubicBezTo>
                    <a:cubicBezTo>
                      <a:pt x="128" y="14"/>
                      <a:pt x="127" y="14"/>
                      <a:pt x="127" y="13"/>
                    </a:cubicBezTo>
                    <a:cubicBezTo>
                      <a:pt x="128" y="15"/>
                      <a:pt x="128" y="16"/>
                      <a:pt x="127" y="16"/>
                    </a:cubicBezTo>
                    <a:cubicBezTo>
                      <a:pt x="126" y="13"/>
                      <a:pt x="127" y="18"/>
                      <a:pt x="126" y="18"/>
                    </a:cubicBezTo>
                    <a:cubicBezTo>
                      <a:pt x="125" y="15"/>
                      <a:pt x="125" y="13"/>
                      <a:pt x="125" y="12"/>
                    </a:cubicBezTo>
                    <a:cubicBezTo>
                      <a:pt x="124" y="11"/>
                      <a:pt x="124" y="12"/>
                      <a:pt x="123" y="11"/>
                    </a:cubicBezTo>
                    <a:cubicBezTo>
                      <a:pt x="124" y="13"/>
                      <a:pt x="125" y="16"/>
                      <a:pt x="125" y="17"/>
                    </a:cubicBezTo>
                    <a:cubicBezTo>
                      <a:pt x="124" y="15"/>
                      <a:pt x="124" y="15"/>
                      <a:pt x="124" y="15"/>
                    </a:cubicBezTo>
                    <a:cubicBezTo>
                      <a:pt x="124" y="17"/>
                      <a:pt x="126" y="19"/>
                      <a:pt x="125" y="19"/>
                    </a:cubicBezTo>
                    <a:cubicBezTo>
                      <a:pt x="124" y="18"/>
                      <a:pt x="123" y="19"/>
                      <a:pt x="122" y="19"/>
                    </a:cubicBezTo>
                    <a:cubicBezTo>
                      <a:pt x="121" y="18"/>
                      <a:pt x="121" y="18"/>
                      <a:pt x="121" y="18"/>
                    </a:cubicBezTo>
                    <a:cubicBezTo>
                      <a:pt x="122" y="21"/>
                      <a:pt x="120" y="20"/>
                      <a:pt x="121" y="21"/>
                    </a:cubicBezTo>
                    <a:cubicBezTo>
                      <a:pt x="119" y="20"/>
                      <a:pt x="120" y="24"/>
                      <a:pt x="118" y="21"/>
                    </a:cubicBezTo>
                    <a:cubicBezTo>
                      <a:pt x="117" y="24"/>
                      <a:pt x="116" y="25"/>
                      <a:pt x="114" y="26"/>
                    </a:cubicBezTo>
                    <a:cubicBezTo>
                      <a:pt x="113" y="23"/>
                      <a:pt x="113" y="23"/>
                      <a:pt x="113" y="23"/>
                    </a:cubicBezTo>
                    <a:cubicBezTo>
                      <a:pt x="114" y="25"/>
                      <a:pt x="112" y="22"/>
                      <a:pt x="112" y="23"/>
                    </a:cubicBezTo>
                    <a:cubicBezTo>
                      <a:pt x="113" y="24"/>
                      <a:pt x="113" y="25"/>
                      <a:pt x="114" y="27"/>
                    </a:cubicBezTo>
                    <a:cubicBezTo>
                      <a:pt x="112" y="25"/>
                      <a:pt x="112" y="28"/>
                      <a:pt x="112" y="30"/>
                    </a:cubicBezTo>
                    <a:cubicBezTo>
                      <a:pt x="111" y="28"/>
                      <a:pt x="111" y="28"/>
                      <a:pt x="111" y="28"/>
                    </a:cubicBezTo>
                    <a:cubicBezTo>
                      <a:pt x="113" y="32"/>
                      <a:pt x="110" y="30"/>
                      <a:pt x="109" y="30"/>
                    </a:cubicBezTo>
                    <a:cubicBezTo>
                      <a:pt x="109" y="29"/>
                      <a:pt x="108" y="27"/>
                      <a:pt x="108" y="28"/>
                    </a:cubicBezTo>
                    <a:cubicBezTo>
                      <a:pt x="109" y="31"/>
                      <a:pt x="108" y="31"/>
                      <a:pt x="109" y="33"/>
                    </a:cubicBezTo>
                    <a:cubicBezTo>
                      <a:pt x="108" y="33"/>
                      <a:pt x="107" y="33"/>
                      <a:pt x="106" y="32"/>
                    </a:cubicBezTo>
                    <a:cubicBezTo>
                      <a:pt x="107" y="37"/>
                      <a:pt x="103" y="35"/>
                      <a:pt x="103" y="39"/>
                    </a:cubicBez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42"/>
                      <a:pt x="98" y="39"/>
                      <a:pt x="98" y="42"/>
                    </a:cubicBezTo>
                    <a:cubicBezTo>
                      <a:pt x="96" y="39"/>
                      <a:pt x="96" y="39"/>
                      <a:pt x="96" y="39"/>
                    </a:cubicBezTo>
                    <a:cubicBezTo>
                      <a:pt x="95" y="38"/>
                      <a:pt x="96" y="41"/>
                      <a:pt x="97" y="43"/>
                    </a:cubicBezTo>
                    <a:cubicBezTo>
                      <a:pt x="96" y="42"/>
                      <a:pt x="97" y="45"/>
                      <a:pt x="95" y="43"/>
                    </a:cubicBezTo>
                    <a:cubicBezTo>
                      <a:pt x="94" y="42"/>
                      <a:pt x="96" y="45"/>
                      <a:pt x="95" y="45"/>
                    </a:cubicBezTo>
                    <a:cubicBezTo>
                      <a:pt x="94" y="45"/>
                      <a:pt x="94" y="45"/>
                      <a:pt x="93" y="46"/>
                    </a:cubicBezTo>
                    <a:cubicBezTo>
                      <a:pt x="93" y="46"/>
                      <a:pt x="93" y="46"/>
                      <a:pt x="93" y="46"/>
                    </a:cubicBezTo>
                    <a:cubicBezTo>
                      <a:pt x="93" y="46"/>
                      <a:pt x="92" y="44"/>
                      <a:pt x="92" y="44"/>
                    </a:cubicBezTo>
                    <a:cubicBezTo>
                      <a:pt x="92" y="45"/>
                      <a:pt x="90" y="44"/>
                      <a:pt x="93" y="48"/>
                    </a:cubicBezTo>
                    <a:cubicBezTo>
                      <a:pt x="91" y="46"/>
                      <a:pt x="92" y="51"/>
                      <a:pt x="89" y="48"/>
                    </a:cubicBezTo>
                    <a:cubicBezTo>
                      <a:pt x="90" y="49"/>
                      <a:pt x="90" y="50"/>
                      <a:pt x="90" y="51"/>
                    </a:cubicBezTo>
                    <a:cubicBezTo>
                      <a:pt x="89" y="51"/>
                      <a:pt x="87" y="50"/>
                      <a:pt x="88" y="52"/>
                    </a:cubicBezTo>
                    <a:cubicBezTo>
                      <a:pt x="87" y="51"/>
                      <a:pt x="87" y="50"/>
                      <a:pt x="86" y="50"/>
                    </a:cubicBezTo>
                    <a:cubicBezTo>
                      <a:pt x="86" y="51"/>
                      <a:pt x="87" y="51"/>
                      <a:pt x="87" y="52"/>
                    </a:cubicBezTo>
                    <a:cubicBezTo>
                      <a:pt x="87" y="55"/>
                      <a:pt x="83" y="52"/>
                      <a:pt x="83" y="53"/>
                    </a:cubicBezTo>
                    <a:cubicBezTo>
                      <a:pt x="82" y="57"/>
                      <a:pt x="79" y="57"/>
                      <a:pt x="77" y="59"/>
                    </a:cubicBezTo>
                    <a:cubicBezTo>
                      <a:pt x="77" y="58"/>
                      <a:pt x="77" y="58"/>
                      <a:pt x="77" y="58"/>
                    </a:cubicBezTo>
                    <a:cubicBezTo>
                      <a:pt x="78" y="61"/>
                      <a:pt x="73" y="56"/>
                      <a:pt x="76" y="61"/>
                    </a:cubicBezTo>
                    <a:cubicBezTo>
                      <a:pt x="75" y="60"/>
                      <a:pt x="75" y="61"/>
                      <a:pt x="74" y="60"/>
                    </a:cubicBezTo>
                    <a:cubicBezTo>
                      <a:pt x="75" y="62"/>
                      <a:pt x="71" y="59"/>
                      <a:pt x="72" y="62"/>
                    </a:cubicBezTo>
                    <a:cubicBezTo>
                      <a:pt x="73" y="62"/>
                      <a:pt x="72" y="62"/>
                      <a:pt x="72" y="61"/>
                    </a:cubicBezTo>
                    <a:cubicBezTo>
                      <a:pt x="70" y="60"/>
                      <a:pt x="71" y="63"/>
                      <a:pt x="69" y="62"/>
                    </a:cubicBezTo>
                    <a:cubicBezTo>
                      <a:pt x="69" y="62"/>
                      <a:pt x="69" y="61"/>
                      <a:pt x="69" y="61"/>
                    </a:cubicBezTo>
                    <a:cubicBezTo>
                      <a:pt x="67" y="59"/>
                      <a:pt x="70" y="64"/>
                      <a:pt x="67" y="61"/>
                    </a:cubicBezTo>
                    <a:cubicBezTo>
                      <a:pt x="67" y="61"/>
                      <a:pt x="69" y="63"/>
                      <a:pt x="69" y="63"/>
                    </a:cubicBezTo>
                    <a:cubicBezTo>
                      <a:pt x="66" y="62"/>
                      <a:pt x="66" y="66"/>
                      <a:pt x="65" y="68"/>
                    </a:cubicBezTo>
                    <a:cubicBezTo>
                      <a:pt x="62" y="67"/>
                      <a:pt x="60" y="63"/>
                      <a:pt x="61" y="66"/>
                    </a:cubicBezTo>
                    <a:cubicBezTo>
                      <a:pt x="61" y="65"/>
                      <a:pt x="62" y="67"/>
                      <a:pt x="62" y="67"/>
                    </a:cubicBezTo>
                    <a:cubicBezTo>
                      <a:pt x="62" y="68"/>
                      <a:pt x="58" y="63"/>
                      <a:pt x="59" y="65"/>
                    </a:cubicBezTo>
                    <a:cubicBezTo>
                      <a:pt x="61" y="67"/>
                      <a:pt x="60" y="67"/>
                      <a:pt x="61" y="68"/>
                    </a:cubicBezTo>
                    <a:cubicBezTo>
                      <a:pt x="59" y="67"/>
                      <a:pt x="57" y="65"/>
                      <a:pt x="58" y="68"/>
                    </a:cubicBezTo>
                    <a:cubicBezTo>
                      <a:pt x="57" y="66"/>
                      <a:pt x="57" y="66"/>
                      <a:pt x="57" y="66"/>
                    </a:cubicBezTo>
                    <a:cubicBezTo>
                      <a:pt x="59" y="70"/>
                      <a:pt x="57" y="69"/>
                      <a:pt x="59" y="73"/>
                    </a:cubicBezTo>
                    <a:cubicBezTo>
                      <a:pt x="56" y="77"/>
                      <a:pt x="54" y="82"/>
                      <a:pt x="51" y="86"/>
                    </a:cubicBezTo>
                    <a:cubicBezTo>
                      <a:pt x="47" y="88"/>
                      <a:pt x="44" y="93"/>
                      <a:pt x="39" y="94"/>
                    </a:cubicBezTo>
                    <a:cubicBezTo>
                      <a:pt x="36" y="93"/>
                      <a:pt x="36" y="93"/>
                      <a:pt x="36" y="95"/>
                    </a:cubicBezTo>
                    <a:cubicBezTo>
                      <a:pt x="36" y="94"/>
                      <a:pt x="36" y="94"/>
                      <a:pt x="35" y="94"/>
                    </a:cubicBezTo>
                    <a:cubicBezTo>
                      <a:pt x="37" y="96"/>
                      <a:pt x="35" y="95"/>
                      <a:pt x="37" y="97"/>
                    </a:cubicBezTo>
                    <a:cubicBezTo>
                      <a:pt x="35" y="98"/>
                      <a:pt x="35" y="99"/>
                      <a:pt x="33" y="101"/>
                    </a:cubicBezTo>
                    <a:cubicBezTo>
                      <a:pt x="33" y="100"/>
                      <a:pt x="32" y="98"/>
                      <a:pt x="31" y="99"/>
                    </a:cubicBezTo>
                    <a:cubicBezTo>
                      <a:pt x="33" y="100"/>
                      <a:pt x="33" y="100"/>
                      <a:pt x="33" y="100"/>
                    </a:cubicBezTo>
                    <a:cubicBezTo>
                      <a:pt x="32" y="100"/>
                      <a:pt x="32" y="100"/>
                      <a:pt x="32" y="100"/>
                    </a:cubicBezTo>
                    <a:cubicBezTo>
                      <a:pt x="32" y="100"/>
                      <a:pt x="33" y="102"/>
                      <a:pt x="34" y="102"/>
                    </a:cubicBezTo>
                    <a:cubicBezTo>
                      <a:pt x="33" y="105"/>
                      <a:pt x="31" y="106"/>
                      <a:pt x="29" y="107"/>
                    </a:cubicBezTo>
                    <a:cubicBezTo>
                      <a:pt x="26" y="107"/>
                      <a:pt x="24" y="108"/>
                      <a:pt x="22" y="110"/>
                    </a:cubicBezTo>
                    <a:cubicBezTo>
                      <a:pt x="21" y="110"/>
                      <a:pt x="21" y="112"/>
                      <a:pt x="20" y="113"/>
                    </a:cubicBezTo>
                    <a:cubicBezTo>
                      <a:pt x="15" y="113"/>
                      <a:pt x="10" y="114"/>
                      <a:pt x="10" y="118"/>
                    </a:cubicBezTo>
                    <a:cubicBezTo>
                      <a:pt x="10" y="118"/>
                      <a:pt x="4" y="113"/>
                      <a:pt x="4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346"/>
              <p:cNvSpPr>
                <a:spLocks/>
              </p:cNvSpPr>
              <p:nvPr/>
            </p:nvSpPr>
            <p:spPr bwMode="auto">
              <a:xfrm>
                <a:off x="5676901" y="1890713"/>
                <a:ext cx="0" cy="1587"/>
              </a:xfrm>
              <a:custGeom>
                <a:avLst/>
                <a:gdLst>
                  <a:gd name="T0" fmla="*/ 2 w 2"/>
                  <a:gd name="T1" fmla="*/ 4 h 4"/>
                  <a:gd name="T2" fmla="*/ 0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2"/>
                      <a:pt x="0" y="2"/>
                      <a:pt x="0" y="0"/>
                    </a:cubicBezTo>
                    <a:cubicBezTo>
                      <a:pt x="0" y="1"/>
                      <a:pt x="1" y="2"/>
                      <a:pt x="2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347"/>
              <p:cNvSpPr>
                <a:spLocks/>
              </p:cNvSpPr>
              <p:nvPr/>
            </p:nvSpPr>
            <p:spPr bwMode="auto">
              <a:xfrm>
                <a:off x="5670551" y="1889125"/>
                <a:ext cx="1588" cy="0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2 h 3"/>
                  <a:gd name="T4" fmla="*/ 0 w 1"/>
                  <a:gd name="T5" fmla="*/ 1 h 3"/>
                  <a:gd name="T6" fmla="*/ 1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348"/>
              <p:cNvSpPr>
                <a:spLocks/>
              </p:cNvSpPr>
              <p:nvPr/>
            </p:nvSpPr>
            <p:spPr bwMode="auto">
              <a:xfrm>
                <a:off x="5670551" y="1889125"/>
                <a:ext cx="0" cy="0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2"/>
                      <a:pt x="0" y="0"/>
                      <a:pt x="0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349"/>
              <p:cNvSpPr>
                <a:spLocks/>
              </p:cNvSpPr>
              <p:nvPr/>
            </p:nvSpPr>
            <p:spPr bwMode="auto">
              <a:xfrm>
                <a:off x="5667376" y="1887538"/>
                <a:ext cx="1588" cy="1587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350"/>
              <p:cNvSpPr>
                <a:spLocks/>
              </p:cNvSpPr>
              <p:nvPr/>
            </p:nvSpPr>
            <p:spPr bwMode="auto">
              <a:xfrm>
                <a:off x="5668963" y="1889125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1" y="2"/>
                      <a:pt x="1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351"/>
              <p:cNvSpPr>
                <a:spLocks/>
              </p:cNvSpPr>
              <p:nvPr/>
            </p:nvSpPr>
            <p:spPr bwMode="auto">
              <a:xfrm>
                <a:off x="5665788" y="1889125"/>
                <a:ext cx="1588" cy="0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2 h 3"/>
                  <a:gd name="T4" fmla="*/ 0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2"/>
                      <a:pt x="1" y="3"/>
                      <a:pt x="0" y="2"/>
                    </a:cubicBezTo>
                    <a:cubicBezTo>
                      <a:pt x="0" y="3"/>
                      <a:pt x="0" y="0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352"/>
              <p:cNvSpPr>
                <a:spLocks/>
              </p:cNvSpPr>
              <p:nvPr/>
            </p:nvSpPr>
            <p:spPr bwMode="auto">
              <a:xfrm>
                <a:off x="5665788" y="1889125"/>
                <a:ext cx="0" cy="1587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353"/>
              <p:cNvSpPr>
                <a:spLocks/>
              </p:cNvSpPr>
              <p:nvPr/>
            </p:nvSpPr>
            <p:spPr bwMode="auto">
              <a:xfrm>
                <a:off x="5651501" y="1901825"/>
                <a:ext cx="0" cy="1587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Freeform 354"/>
              <p:cNvSpPr>
                <a:spLocks/>
              </p:cNvSpPr>
              <p:nvPr/>
            </p:nvSpPr>
            <p:spPr bwMode="auto">
              <a:xfrm>
                <a:off x="5645151" y="1906588"/>
                <a:ext cx="0" cy="1587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2"/>
                      <a:pt x="0" y="1"/>
                      <a:pt x="0" y="0"/>
                    </a:cubicBezTo>
                    <a:cubicBezTo>
                      <a:pt x="0" y="0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Freeform 355"/>
              <p:cNvSpPr>
                <a:spLocks/>
              </p:cNvSpPr>
              <p:nvPr/>
            </p:nvSpPr>
            <p:spPr bwMode="auto">
              <a:xfrm>
                <a:off x="5643563" y="1912938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2" name="文本框 21" descr="e7d195523061f1c0deeec63e560781cfd59afb0ea006f2a87ABB68BF51EA6619813959095094C18C62A12F549504892A4AAA8C1554C6663626E05CA27F281A14E6983772AFC3FB97135759321DEA3D709AACD122C08E6ED192FFACBB1E1BECB2ED91EE5F1ED7B5B4D639FA608C47C1EEEE0A899CA8C6B4A60DCCA6D3BA80ED4161D4A4778988E171"/>
            <p:cNvSpPr txBox="1"/>
            <p:nvPr/>
          </p:nvSpPr>
          <p:spPr>
            <a:xfrm>
              <a:off x="5357605" y="2077784"/>
              <a:ext cx="2119703" cy="70788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4000" dirty="0">
                  <a:solidFill>
                    <a:srgbClr val="FDFDFD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Kartika" panose="02020503030404060203" pitchFamily="18" charset="0"/>
                </a:rPr>
                <a:t>加壓</a:t>
              </a:r>
              <a:endParaRPr lang="en-US" altLang="zh-CN" sz="4000" dirty="0">
                <a:solidFill>
                  <a:srgbClr val="FDFDFD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Kartika" panose="02020503030404060203" pitchFamily="18" charset="0"/>
              </a:endParaRPr>
            </a:p>
          </p:txBody>
        </p:sp>
      </p:grpSp>
      <p:grpSp>
        <p:nvGrpSpPr>
          <p:cNvPr id="374" name="组合 373"/>
          <p:cNvGrpSpPr/>
          <p:nvPr/>
        </p:nvGrpSpPr>
        <p:grpSpPr>
          <a:xfrm>
            <a:off x="5074859" y="3662819"/>
            <a:ext cx="2882901" cy="1058862"/>
            <a:chOff x="5074859" y="3662819"/>
            <a:chExt cx="2882901" cy="1058862"/>
          </a:xfrm>
        </p:grpSpPr>
        <p:grpSp>
          <p:nvGrpSpPr>
            <p:cNvPr id="375" name="组合 374"/>
            <p:cNvGrpSpPr/>
            <p:nvPr/>
          </p:nvGrpSpPr>
          <p:grpSpPr>
            <a:xfrm>
              <a:off x="5074859" y="3662819"/>
              <a:ext cx="2882901" cy="1058862"/>
              <a:chOff x="3925888" y="1852613"/>
              <a:chExt cx="2882901" cy="1058862"/>
            </a:xfrm>
          </p:grpSpPr>
          <p:grpSp>
            <p:nvGrpSpPr>
              <p:cNvPr id="377" name="Group 205"/>
              <p:cNvGrpSpPr>
                <a:grpSpLocks/>
              </p:cNvGrpSpPr>
              <p:nvPr/>
            </p:nvGrpSpPr>
            <p:grpSpPr bwMode="auto">
              <a:xfrm>
                <a:off x="3930651" y="1852613"/>
                <a:ext cx="2878138" cy="1058862"/>
                <a:chOff x="2476" y="1167"/>
                <a:chExt cx="1813" cy="667"/>
              </a:xfrm>
            </p:grpSpPr>
            <p:sp>
              <p:nvSpPr>
                <p:cNvPr id="528" name="Freeform 5"/>
                <p:cNvSpPr>
                  <a:spLocks/>
                </p:cNvSpPr>
                <p:nvPr/>
              </p:nvSpPr>
              <p:spPr bwMode="auto">
                <a:xfrm>
                  <a:off x="2476" y="1167"/>
                  <a:ext cx="1813" cy="667"/>
                </a:xfrm>
                <a:custGeom>
                  <a:avLst/>
                  <a:gdLst>
                    <a:gd name="T0" fmla="*/ 31 w 8180"/>
                    <a:gd name="T1" fmla="*/ 66 h 2895"/>
                    <a:gd name="T2" fmla="*/ 1264 w 8180"/>
                    <a:gd name="T3" fmla="*/ 1 h 2895"/>
                    <a:gd name="T4" fmla="*/ 1388 w 8180"/>
                    <a:gd name="T5" fmla="*/ 0 h 2895"/>
                    <a:gd name="T6" fmla="*/ 1482 w 8180"/>
                    <a:gd name="T7" fmla="*/ 23 h 2895"/>
                    <a:gd name="T8" fmla="*/ 1987 w 8180"/>
                    <a:gd name="T9" fmla="*/ 42 h 2895"/>
                    <a:gd name="T10" fmla="*/ 2722 w 8180"/>
                    <a:gd name="T11" fmla="*/ 89 h 2895"/>
                    <a:gd name="T12" fmla="*/ 3770 w 8180"/>
                    <a:gd name="T13" fmla="*/ 248 h 2895"/>
                    <a:gd name="T14" fmla="*/ 4647 w 8180"/>
                    <a:gd name="T15" fmla="*/ 98 h 2895"/>
                    <a:gd name="T16" fmla="*/ 6340 w 8180"/>
                    <a:gd name="T17" fmla="*/ 77 h 2895"/>
                    <a:gd name="T18" fmla="*/ 7133 w 8180"/>
                    <a:gd name="T19" fmla="*/ 165 h 2895"/>
                    <a:gd name="T20" fmla="*/ 8012 w 8180"/>
                    <a:gd name="T21" fmla="*/ 247 h 2895"/>
                    <a:gd name="T22" fmla="*/ 8180 w 8180"/>
                    <a:gd name="T23" fmla="*/ 1715 h 2895"/>
                    <a:gd name="T24" fmla="*/ 7964 w 8180"/>
                    <a:gd name="T25" fmla="*/ 2895 h 2895"/>
                    <a:gd name="T26" fmla="*/ 6803 w 8180"/>
                    <a:gd name="T27" fmla="*/ 2747 h 2895"/>
                    <a:gd name="T28" fmla="*/ 2494 w 8180"/>
                    <a:gd name="T29" fmla="*/ 2782 h 2895"/>
                    <a:gd name="T30" fmla="*/ 208 w 8180"/>
                    <a:gd name="T31" fmla="*/ 2771 h 2895"/>
                    <a:gd name="T32" fmla="*/ 19 w 8180"/>
                    <a:gd name="T33" fmla="*/ 2084 h 2895"/>
                    <a:gd name="T34" fmla="*/ 133 w 8180"/>
                    <a:gd name="T35" fmla="*/ 769 h 2895"/>
                    <a:gd name="T36" fmla="*/ 0 w 8180"/>
                    <a:gd name="T37" fmla="*/ 528 h 2895"/>
                    <a:gd name="T38" fmla="*/ 31 w 8180"/>
                    <a:gd name="T39" fmla="*/ 66 h 28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8180" h="2895">
                      <a:moveTo>
                        <a:pt x="31" y="66"/>
                      </a:moveTo>
                      <a:cubicBezTo>
                        <a:pt x="1264" y="1"/>
                        <a:pt x="1264" y="1"/>
                        <a:pt x="1264" y="1"/>
                      </a:cubicBezTo>
                      <a:cubicBezTo>
                        <a:pt x="1388" y="0"/>
                        <a:pt x="1388" y="0"/>
                        <a:pt x="1388" y="0"/>
                      </a:cubicBezTo>
                      <a:cubicBezTo>
                        <a:pt x="1482" y="23"/>
                        <a:pt x="1482" y="23"/>
                        <a:pt x="1482" y="23"/>
                      </a:cubicBezTo>
                      <a:cubicBezTo>
                        <a:pt x="1987" y="42"/>
                        <a:pt x="1987" y="42"/>
                        <a:pt x="1987" y="42"/>
                      </a:cubicBezTo>
                      <a:cubicBezTo>
                        <a:pt x="2722" y="89"/>
                        <a:pt x="2722" y="89"/>
                        <a:pt x="2722" y="89"/>
                      </a:cubicBezTo>
                      <a:cubicBezTo>
                        <a:pt x="3770" y="248"/>
                        <a:pt x="3770" y="248"/>
                        <a:pt x="3770" y="248"/>
                      </a:cubicBezTo>
                      <a:cubicBezTo>
                        <a:pt x="4647" y="98"/>
                        <a:pt x="4647" y="98"/>
                        <a:pt x="4647" y="98"/>
                      </a:cubicBezTo>
                      <a:cubicBezTo>
                        <a:pt x="6340" y="77"/>
                        <a:pt x="6340" y="77"/>
                        <a:pt x="6340" y="77"/>
                      </a:cubicBezTo>
                      <a:cubicBezTo>
                        <a:pt x="7133" y="165"/>
                        <a:pt x="7133" y="165"/>
                        <a:pt x="7133" y="165"/>
                      </a:cubicBezTo>
                      <a:cubicBezTo>
                        <a:pt x="7133" y="165"/>
                        <a:pt x="7924" y="230"/>
                        <a:pt x="8012" y="247"/>
                      </a:cubicBezTo>
                      <a:cubicBezTo>
                        <a:pt x="8180" y="1715"/>
                        <a:pt x="8180" y="1715"/>
                        <a:pt x="8180" y="1715"/>
                      </a:cubicBezTo>
                      <a:cubicBezTo>
                        <a:pt x="8180" y="1715"/>
                        <a:pt x="7944" y="2777"/>
                        <a:pt x="7964" y="2895"/>
                      </a:cubicBezTo>
                      <a:cubicBezTo>
                        <a:pt x="6803" y="2747"/>
                        <a:pt x="6803" y="2747"/>
                        <a:pt x="6803" y="2747"/>
                      </a:cubicBezTo>
                      <a:cubicBezTo>
                        <a:pt x="2494" y="2782"/>
                        <a:pt x="2494" y="2782"/>
                        <a:pt x="2494" y="2782"/>
                      </a:cubicBezTo>
                      <a:cubicBezTo>
                        <a:pt x="208" y="2771"/>
                        <a:pt x="208" y="2771"/>
                        <a:pt x="208" y="2771"/>
                      </a:cubicBezTo>
                      <a:cubicBezTo>
                        <a:pt x="19" y="2084"/>
                        <a:pt x="19" y="2084"/>
                        <a:pt x="19" y="2084"/>
                      </a:cubicBezTo>
                      <a:cubicBezTo>
                        <a:pt x="133" y="769"/>
                        <a:pt x="133" y="769"/>
                        <a:pt x="133" y="769"/>
                      </a:cubicBezTo>
                      <a:cubicBezTo>
                        <a:pt x="0" y="528"/>
                        <a:pt x="0" y="528"/>
                        <a:pt x="0" y="528"/>
                      </a:cubicBezTo>
                      <a:lnTo>
                        <a:pt x="31" y="6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29" name="Freeform 6"/>
                <p:cNvSpPr>
                  <a:spLocks/>
                </p:cNvSpPr>
                <p:nvPr/>
              </p:nvSpPr>
              <p:spPr bwMode="auto">
                <a:xfrm>
                  <a:off x="2504" y="1218"/>
                  <a:ext cx="1760" cy="565"/>
                </a:xfrm>
                <a:custGeom>
                  <a:avLst/>
                  <a:gdLst>
                    <a:gd name="T0" fmla="*/ 91 w 7941"/>
                    <a:gd name="T1" fmla="*/ 0 h 2455"/>
                    <a:gd name="T2" fmla="*/ 2495 w 7941"/>
                    <a:gd name="T3" fmla="*/ 7 h 2455"/>
                    <a:gd name="T4" fmla="*/ 2988 w 7941"/>
                    <a:gd name="T5" fmla="*/ 107 h 2455"/>
                    <a:gd name="T6" fmla="*/ 3269 w 7941"/>
                    <a:gd name="T7" fmla="*/ 159 h 2455"/>
                    <a:gd name="T8" fmla="*/ 3756 w 7941"/>
                    <a:gd name="T9" fmla="*/ 259 h 2455"/>
                    <a:gd name="T10" fmla="*/ 4346 w 7941"/>
                    <a:gd name="T11" fmla="*/ 99 h 2455"/>
                    <a:gd name="T12" fmla="*/ 6077 w 7941"/>
                    <a:gd name="T13" fmla="*/ 37 h 2455"/>
                    <a:gd name="T14" fmla="*/ 6902 w 7941"/>
                    <a:gd name="T15" fmla="*/ 257 h 2455"/>
                    <a:gd name="T16" fmla="*/ 7749 w 7941"/>
                    <a:gd name="T17" fmla="*/ 247 h 2455"/>
                    <a:gd name="T18" fmla="*/ 7752 w 7941"/>
                    <a:gd name="T19" fmla="*/ 539 h 2455"/>
                    <a:gd name="T20" fmla="*/ 7854 w 7941"/>
                    <a:gd name="T21" fmla="*/ 1180 h 2455"/>
                    <a:gd name="T22" fmla="*/ 7860 w 7941"/>
                    <a:gd name="T23" fmla="*/ 1616 h 2455"/>
                    <a:gd name="T24" fmla="*/ 7664 w 7941"/>
                    <a:gd name="T25" fmla="*/ 2450 h 2455"/>
                    <a:gd name="T26" fmla="*/ 7265 w 7941"/>
                    <a:gd name="T27" fmla="*/ 2455 h 2455"/>
                    <a:gd name="T28" fmla="*/ 6791 w 7941"/>
                    <a:gd name="T29" fmla="*/ 2345 h 2455"/>
                    <a:gd name="T30" fmla="*/ 6236 w 7941"/>
                    <a:gd name="T31" fmla="*/ 2321 h 2455"/>
                    <a:gd name="T32" fmla="*/ 4767 w 7941"/>
                    <a:gd name="T33" fmla="*/ 2370 h 2455"/>
                    <a:gd name="T34" fmla="*/ 4654 w 7941"/>
                    <a:gd name="T35" fmla="*/ 2341 h 2455"/>
                    <a:gd name="T36" fmla="*/ 457 w 7941"/>
                    <a:gd name="T37" fmla="*/ 2368 h 2455"/>
                    <a:gd name="T38" fmla="*/ 220 w 7941"/>
                    <a:gd name="T39" fmla="*/ 2377 h 2455"/>
                    <a:gd name="T40" fmla="*/ 115 w 7941"/>
                    <a:gd name="T41" fmla="*/ 1949 h 2455"/>
                    <a:gd name="T42" fmla="*/ 110 w 7941"/>
                    <a:gd name="T43" fmla="*/ 1519 h 2455"/>
                    <a:gd name="T44" fmla="*/ 134 w 7941"/>
                    <a:gd name="T45" fmla="*/ 454 h 2455"/>
                    <a:gd name="T46" fmla="*/ 44 w 7941"/>
                    <a:gd name="T47" fmla="*/ 249 h 2455"/>
                    <a:gd name="T48" fmla="*/ 91 w 7941"/>
                    <a:gd name="T49" fmla="*/ 0 h 24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7941" h="2455">
                      <a:moveTo>
                        <a:pt x="91" y="0"/>
                      </a:moveTo>
                      <a:cubicBezTo>
                        <a:pt x="2495" y="7"/>
                        <a:pt x="2495" y="7"/>
                        <a:pt x="2495" y="7"/>
                      </a:cubicBezTo>
                      <a:cubicBezTo>
                        <a:pt x="2988" y="107"/>
                        <a:pt x="2988" y="107"/>
                        <a:pt x="2988" y="107"/>
                      </a:cubicBezTo>
                      <a:cubicBezTo>
                        <a:pt x="3269" y="159"/>
                        <a:pt x="3269" y="159"/>
                        <a:pt x="3269" y="159"/>
                      </a:cubicBezTo>
                      <a:cubicBezTo>
                        <a:pt x="3756" y="259"/>
                        <a:pt x="3756" y="259"/>
                        <a:pt x="3756" y="259"/>
                      </a:cubicBezTo>
                      <a:cubicBezTo>
                        <a:pt x="4346" y="99"/>
                        <a:pt x="4346" y="99"/>
                        <a:pt x="4346" y="99"/>
                      </a:cubicBezTo>
                      <a:cubicBezTo>
                        <a:pt x="6077" y="37"/>
                        <a:pt x="6077" y="37"/>
                        <a:pt x="6077" y="37"/>
                      </a:cubicBezTo>
                      <a:cubicBezTo>
                        <a:pt x="6902" y="257"/>
                        <a:pt x="6902" y="257"/>
                        <a:pt x="6902" y="257"/>
                      </a:cubicBezTo>
                      <a:cubicBezTo>
                        <a:pt x="7749" y="247"/>
                        <a:pt x="7749" y="247"/>
                        <a:pt x="7749" y="247"/>
                      </a:cubicBezTo>
                      <a:cubicBezTo>
                        <a:pt x="7752" y="539"/>
                        <a:pt x="7752" y="539"/>
                        <a:pt x="7752" y="539"/>
                      </a:cubicBezTo>
                      <a:cubicBezTo>
                        <a:pt x="7752" y="539"/>
                        <a:pt x="7865" y="1130"/>
                        <a:pt x="7854" y="1180"/>
                      </a:cubicBezTo>
                      <a:cubicBezTo>
                        <a:pt x="7854" y="1180"/>
                        <a:pt x="7941" y="1502"/>
                        <a:pt x="7860" y="1616"/>
                      </a:cubicBezTo>
                      <a:cubicBezTo>
                        <a:pt x="7860" y="1616"/>
                        <a:pt x="7655" y="2253"/>
                        <a:pt x="7664" y="2450"/>
                      </a:cubicBezTo>
                      <a:cubicBezTo>
                        <a:pt x="7265" y="2455"/>
                        <a:pt x="7265" y="2455"/>
                        <a:pt x="7265" y="2455"/>
                      </a:cubicBezTo>
                      <a:cubicBezTo>
                        <a:pt x="7265" y="2455"/>
                        <a:pt x="7065" y="2335"/>
                        <a:pt x="6791" y="2345"/>
                      </a:cubicBezTo>
                      <a:cubicBezTo>
                        <a:pt x="6791" y="2345"/>
                        <a:pt x="6318" y="2363"/>
                        <a:pt x="6236" y="2321"/>
                      </a:cubicBezTo>
                      <a:cubicBezTo>
                        <a:pt x="4767" y="2370"/>
                        <a:pt x="4767" y="2370"/>
                        <a:pt x="4767" y="2370"/>
                      </a:cubicBezTo>
                      <a:cubicBezTo>
                        <a:pt x="4654" y="2341"/>
                        <a:pt x="4654" y="2341"/>
                        <a:pt x="4654" y="2341"/>
                      </a:cubicBezTo>
                      <a:cubicBezTo>
                        <a:pt x="457" y="2368"/>
                        <a:pt x="457" y="2368"/>
                        <a:pt x="457" y="2368"/>
                      </a:cubicBezTo>
                      <a:cubicBezTo>
                        <a:pt x="220" y="2377"/>
                        <a:pt x="220" y="2377"/>
                        <a:pt x="220" y="2377"/>
                      </a:cubicBezTo>
                      <a:cubicBezTo>
                        <a:pt x="115" y="1949"/>
                        <a:pt x="115" y="1949"/>
                        <a:pt x="115" y="1949"/>
                      </a:cubicBezTo>
                      <a:cubicBezTo>
                        <a:pt x="115" y="1949"/>
                        <a:pt x="0" y="1682"/>
                        <a:pt x="110" y="1519"/>
                      </a:cubicBezTo>
                      <a:cubicBezTo>
                        <a:pt x="134" y="454"/>
                        <a:pt x="134" y="454"/>
                        <a:pt x="134" y="454"/>
                      </a:cubicBezTo>
                      <a:cubicBezTo>
                        <a:pt x="44" y="249"/>
                        <a:pt x="44" y="249"/>
                        <a:pt x="44" y="249"/>
                      </a:cubicBezTo>
                      <a:lnTo>
                        <a:pt x="91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30" name="Freeform 7"/>
                <p:cNvSpPr>
                  <a:spLocks/>
                </p:cNvSpPr>
                <p:nvPr/>
              </p:nvSpPr>
              <p:spPr bwMode="auto">
                <a:xfrm>
                  <a:off x="2580" y="1233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0"/>
                        <a:pt x="0" y="0"/>
                        <a:pt x="1" y="0"/>
                      </a:cubicBezTo>
                      <a:cubicBezTo>
                        <a:pt x="2" y="1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31" name="Freeform 8"/>
                <p:cNvSpPr>
                  <a:spLocks/>
                </p:cNvSpPr>
                <p:nvPr/>
              </p:nvSpPr>
              <p:spPr bwMode="auto">
                <a:xfrm>
                  <a:off x="2557" y="1232"/>
                  <a:ext cx="23" cy="37"/>
                </a:xfrm>
                <a:custGeom>
                  <a:avLst/>
                  <a:gdLst>
                    <a:gd name="T0" fmla="*/ 13 w 105"/>
                    <a:gd name="T1" fmla="*/ 136 h 159"/>
                    <a:gd name="T2" fmla="*/ 15 w 105"/>
                    <a:gd name="T3" fmla="*/ 130 h 159"/>
                    <a:gd name="T4" fmla="*/ 14 w 105"/>
                    <a:gd name="T5" fmla="*/ 118 h 159"/>
                    <a:gd name="T6" fmla="*/ 16 w 105"/>
                    <a:gd name="T7" fmla="*/ 114 h 159"/>
                    <a:gd name="T8" fmla="*/ 23 w 105"/>
                    <a:gd name="T9" fmla="*/ 105 h 159"/>
                    <a:gd name="T10" fmla="*/ 25 w 105"/>
                    <a:gd name="T11" fmla="*/ 102 h 159"/>
                    <a:gd name="T12" fmla="*/ 26 w 105"/>
                    <a:gd name="T13" fmla="*/ 94 h 159"/>
                    <a:gd name="T14" fmla="*/ 30 w 105"/>
                    <a:gd name="T15" fmla="*/ 90 h 159"/>
                    <a:gd name="T16" fmla="*/ 33 w 105"/>
                    <a:gd name="T17" fmla="*/ 88 h 159"/>
                    <a:gd name="T18" fmla="*/ 31 w 105"/>
                    <a:gd name="T19" fmla="*/ 84 h 159"/>
                    <a:gd name="T20" fmla="*/ 32 w 105"/>
                    <a:gd name="T21" fmla="*/ 77 h 159"/>
                    <a:gd name="T22" fmla="*/ 34 w 105"/>
                    <a:gd name="T23" fmla="*/ 74 h 159"/>
                    <a:gd name="T24" fmla="*/ 34 w 105"/>
                    <a:gd name="T25" fmla="*/ 69 h 159"/>
                    <a:gd name="T26" fmla="*/ 38 w 105"/>
                    <a:gd name="T27" fmla="*/ 66 h 159"/>
                    <a:gd name="T28" fmla="*/ 40 w 105"/>
                    <a:gd name="T29" fmla="*/ 61 h 159"/>
                    <a:gd name="T30" fmla="*/ 46 w 105"/>
                    <a:gd name="T31" fmla="*/ 57 h 159"/>
                    <a:gd name="T32" fmla="*/ 46 w 105"/>
                    <a:gd name="T33" fmla="*/ 53 h 159"/>
                    <a:gd name="T34" fmla="*/ 50 w 105"/>
                    <a:gd name="T35" fmla="*/ 52 h 159"/>
                    <a:gd name="T36" fmla="*/ 49 w 105"/>
                    <a:gd name="T37" fmla="*/ 49 h 159"/>
                    <a:gd name="T38" fmla="*/ 49 w 105"/>
                    <a:gd name="T39" fmla="*/ 48 h 159"/>
                    <a:gd name="T40" fmla="*/ 50 w 105"/>
                    <a:gd name="T41" fmla="*/ 45 h 159"/>
                    <a:gd name="T42" fmla="*/ 56 w 105"/>
                    <a:gd name="T43" fmla="*/ 37 h 159"/>
                    <a:gd name="T44" fmla="*/ 58 w 105"/>
                    <a:gd name="T45" fmla="*/ 34 h 159"/>
                    <a:gd name="T46" fmla="*/ 60 w 105"/>
                    <a:gd name="T47" fmla="*/ 31 h 159"/>
                    <a:gd name="T48" fmla="*/ 65 w 105"/>
                    <a:gd name="T49" fmla="*/ 25 h 159"/>
                    <a:gd name="T50" fmla="*/ 72 w 105"/>
                    <a:gd name="T51" fmla="*/ 28 h 159"/>
                    <a:gd name="T52" fmla="*/ 68 w 105"/>
                    <a:gd name="T53" fmla="*/ 22 h 159"/>
                    <a:gd name="T54" fmla="*/ 65 w 105"/>
                    <a:gd name="T55" fmla="*/ 15 h 159"/>
                    <a:gd name="T56" fmla="*/ 69 w 105"/>
                    <a:gd name="T57" fmla="*/ 14 h 159"/>
                    <a:gd name="T58" fmla="*/ 67 w 105"/>
                    <a:gd name="T59" fmla="*/ 11 h 159"/>
                    <a:gd name="T60" fmla="*/ 70 w 105"/>
                    <a:gd name="T61" fmla="*/ 12 h 159"/>
                    <a:gd name="T62" fmla="*/ 77 w 105"/>
                    <a:gd name="T63" fmla="*/ 14 h 159"/>
                    <a:gd name="T64" fmla="*/ 75 w 105"/>
                    <a:gd name="T65" fmla="*/ 7 h 159"/>
                    <a:gd name="T66" fmla="*/ 78 w 105"/>
                    <a:gd name="T67" fmla="*/ 8 h 159"/>
                    <a:gd name="T68" fmla="*/ 77 w 105"/>
                    <a:gd name="T69" fmla="*/ 4 h 159"/>
                    <a:gd name="T70" fmla="*/ 79 w 105"/>
                    <a:gd name="T71" fmla="*/ 2 h 159"/>
                    <a:gd name="T72" fmla="*/ 84 w 105"/>
                    <a:gd name="T73" fmla="*/ 9 h 159"/>
                    <a:gd name="T74" fmla="*/ 84 w 105"/>
                    <a:gd name="T75" fmla="*/ 1 h 159"/>
                    <a:gd name="T76" fmla="*/ 97 w 105"/>
                    <a:gd name="T77" fmla="*/ 5 h 159"/>
                    <a:gd name="T78" fmla="*/ 100 w 105"/>
                    <a:gd name="T79" fmla="*/ 5 h 159"/>
                    <a:gd name="T80" fmla="*/ 103 w 105"/>
                    <a:gd name="T81" fmla="*/ 2 h 159"/>
                    <a:gd name="T82" fmla="*/ 104 w 105"/>
                    <a:gd name="T83" fmla="*/ 7 h 159"/>
                    <a:gd name="T84" fmla="*/ 99 w 105"/>
                    <a:gd name="T85" fmla="*/ 6 h 159"/>
                    <a:gd name="T86" fmla="*/ 98 w 105"/>
                    <a:gd name="T87" fmla="*/ 17 h 159"/>
                    <a:gd name="T88" fmla="*/ 91 w 105"/>
                    <a:gd name="T89" fmla="*/ 28 h 159"/>
                    <a:gd name="T90" fmla="*/ 84 w 105"/>
                    <a:gd name="T91" fmla="*/ 40 h 159"/>
                    <a:gd name="T92" fmla="*/ 79 w 105"/>
                    <a:gd name="T93" fmla="*/ 50 h 159"/>
                    <a:gd name="T94" fmla="*/ 75 w 105"/>
                    <a:gd name="T95" fmla="*/ 57 h 159"/>
                    <a:gd name="T96" fmla="*/ 64 w 105"/>
                    <a:gd name="T97" fmla="*/ 70 h 159"/>
                    <a:gd name="T98" fmla="*/ 57 w 105"/>
                    <a:gd name="T99" fmla="*/ 76 h 159"/>
                    <a:gd name="T100" fmla="*/ 48 w 105"/>
                    <a:gd name="T101" fmla="*/ 85 h 159"/>
                    <a:gd name="T102" fmla="*/ 37 w 105"/>
                    <a:gd name="T103" fmla="*/ 123 h 159"/>
                    <a:gd name="T104" fmla="*/ 32 w 105"/>
                    <a:gd name="T105" fmla="*/ 132 h 159"/>
                    <a:gd name="T106" fmla="*/ 5 w 105"/>
                    <a:gd name="T107" fmla="*/ 15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05" h="159">
                      <a:moveTo>
                        <a:pt x="5" y="152"/>
                      </a:moveTo>
                      <a:cubicBezTo>
                        <a:pt x="0" y="147"/>
                        <a:pt x="7" y="148"/>
                        <a:pt x="4" y="144"/>
                      </a:cubicBezTo>
                      <a:cubicBezTo>
                        <a:pt x="4" y="143"/>
                        <a:pt x="8" y="145"/>
                        <a:pt x="7" y="144"/>
                      </a:cubicBezTo>
                      <a:cubicBezTo>
                        <a:pt x="3" y="140"/>
                        <a:pt x="8" y="138"/>
                        <a:pt x="13" y="137"/>
                      </a:cubicBezTo>
                      <a:cubicBezTo>
                        <a:pt x="14" y="138"/>
                        <a:pt x="14" y="138"/>
                        <a:pt x="14" y="138"/>
                      </a:cubicBezTo>
                      <a:cubicBezTo>
                        <a:pt x="15" y="138"/>
                        <a:pt x="12" y="136"/>
                        <a:pt x="13" y="136"/>
                      </a:cubicBezTo>
                      <a:cubicBezTo>
                        <a:pt x="13" y="136"/>
                        <a:pt x="13" y="136"/>
                        <a:pt x="14" y="136"/>
                      </a:cubicBezTo>
                      <a:cubicBezTo>
                        <a:pt x="13" y="135"/>
                        <a:pt x="14" y="135"/>
                        <a:pt x="13" y="134"/>
                      </a:cubicBezTo>
                      <a:cubicBezTo>
                        <a:pt x="13" y="134"/>
                        <a:pt x="15" y="135"/>
                        <a:pt x="16" y="135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9" y="130"/>
                        <a:pt x="15" y="132"/>
                        <a:pt x="13" y="130"/>
                      </a:cubicBezTo>
                      <a:cubicBezTo>
                        <a:pt x="14" y="130"/>
                        <a:pt x="14" y="130"/>
                        <a:pt x="15" y="130"/>
                      </a:cubicBezTo>
                      <a:cubicBezTo>
                        <a:pt x="12" y="127"/>
                        <a:pt x="14" y="125"/>
                        <a:pt x="14" y="123"/>
                      </a:cubicBezTo>
                      <a:cubicBezTo>
                        <a:pt x="15" y="123"/>
                        <a:pt x="16" y="124"/>
                        <a:pt x="17" y="124"/>
                      </a:cubicBezTo>
                      <a:cubicBezTo>
                        <a:pt x="15" y="123"/>
                        <a:pt x="14" y="122"/>
                        <a:pt x="14" y="121"/>
                      </a:cubicBezTo>
                      <a:cubicBezTo>
                        <a:pt x="17" y="122"/>
                        <a:pt x="12" y="119"/>
                        <a:pt x="14" y="119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2" y="118"/>
                        <a:pt x="16" y="120"/>
                        <a:pt x="14" y="118"/>
                      </a:cubicBezTo>
                      <a:cubicBezTo>
                        <a:pt x="16" y="118"/>
                        <a:pt x="16" y="118"/>
                        <a:pt x="16" y="118"/>
                      </a:cubicBezTo>
                      <a:cubicBezTo>
                        <a:pt x="12" y="116"/>
                        <a:pt x="18" y="119"/>
                        <a:pt x="16" y="117"/>
                      </a:cubicBezTo>
                      <a:cubicBezTo>
                        <a:pt x="15" y="117"/>
                        <a:pt x="15" y="117"/>
                        <a:pt x="15" y="117"/>
                      </a:cubicBezTo>
                      <a:cubicBezTo>
                        <a:pt x="15" y="116"/>
                        <a:pt x="17" y="117"/>
                        <a:pt x="16" y="116"/>
                      </a:cubicBezTo>
                      <a:cubicBezTo>
                        <a:pt x="17" y="116"/>
                        <a:pt x="17" y="116"/>
                        <a:pt x="17" y="116"/>
                      </a:cubicBezTo>
                      <a:cubicBezTo>
                        <a:pt x="16" y="115"/>
                        <a:pt x="18" y="116"/>
                        <a:pt x="16" y="114"/>
                      </a:cubicBezTo>
                      <a:cubicBezTo>
                        <a:pt x="18" y="115"/>
                        <a:pt x="16" y="116"/>
                        <a:pt x="19" y="117"/>
                      </a:cubicBezTo>
                      <a:cubicBezTo>
                        <a:pt x="18" y="113"/>
                        <a:pt x="20" y="110"/>
                        <a:pt x="21" y="108"/>
                      </a:cubicBezTo>
                      <a:cubicBezTo>
                        <a:pt x="23" y="108"/>
                        <a:pt x="23" y="108"/>
                        <a:pt x="24" y="109"/>
                      </a:cubicBezTo>
                      <a:cubicBezTo>
                        <a:pt x="24" y="108"/>
                        <a:pt x="24" y="107"/>
                        <a:pt x="23" y="106"/>
                      </a:cubicBezTo>
                      <a:cubicBezTo>
                        <a:pt x="23" y="107"/>
                        <a:pt x="24" y="107"/>
                        <a:pt x="24" y="107"/>
                      </a:cubicBezTo>
                      <a:cubicBezTo>
                        <a:pt x="26" y="107"/>
                        <a:pt x="22" y="105"/>
                        <a:pt x="23" y="105"/>
                      </a:cubicBezTo>
                      <a:cubicBezTo>
                        <a:pt x="24" y="106"/>
                        <a:pt x="25" y="106"/>
                        <a:pt x="26" y="107"/>
                      </a:cubicBezTo>
                      <a:cubicBezTo>
                        <a:pt x="24" y="105"/>
                        <a:pt x="25" y="105"/>
                        <a:pt x="24" y="104"/>
                      </a:cubicBezTo>
                      <a:cubicBezTo>
                        <a:pt x="25" y="104"/>
                        <a:pt x="25" y="104"/>
                        <a:pt x="26" y="105"/>
                      </a:cubicBezTo>
                      <a:cubicBezTo>
                        <a:pt x="24" y="103"/>
                        <a:pt x="27" y="104"/>
                        <a:pt x="25" y="103"/>
                      </a:cubicBezTo>
                      <a:cubicBezTo>
                        <a:pt x="27" y="104"/>
                        <a:pt x="27" y="104"/>
                        <a:pt x="27" y="104"/>
                      </a:cubicBezTo>
                      <a:cubicBezTo>
                        <a:pt x="29" y="104"/>
                        <a:pt x="24" y="102"/>
                        <a:pt x="25" y="102"/>
                      </a:cubicBezTo>
                      <a:cubicBezTo>
                        <a:pt x="26" y="102"/>
                        <a:pt x="26" y="102"/>
                        <a:pt x="27" y="103"/>
                      </a:cubicBezTo>
                      <a:cubicBezTo>
                        <a:pt x="25" y="101"/>
                        <a:pt x="26" y="100"/>
                        <a:pt x="25" y="99"/>
                      </a:cubicBezTo>
                      <a:cubicBezTo>
                        <a:pt x="26" y="99"/>
                        <a:pt x="26" y="99"/>
                        <a:pt x="26" y="99"/>
                      </a:cubicBezTo>
                      <a:cubicBezTo>
                        <a:pt x="26" y="98"/>
                        <a:pt x="27" y="98"/>
                        <a:pt x="27" y="97"/>
                      </a:cubicBezTo>
                      <a:cubicBezTo>
                        <a:pt x="27" y="97"/>
                        <a:pt x="30" y="99"/>
                        <a:pt x="30" y="98"/>
                      </a:cubicBezTo>
                      <a:cubicBezTo>
                        <a:pt x="27" y="96"/>
                        <a:pt x="30" y="96"/>
                        <a:pt x="26" y="94"/>
                      </a:cubicBezTo>
                      <a:cubicBezTo>
                        <a:pt x="27" y="94"/>
                        <a:pt x="28" y="94"/>
                        <a:pt x="28" y="93"/>
                      </a:cubicBezTo>
                      <a:cubicBezTo>
                        <a:pt x="29" y="94"/>
                        <a:pt x="31" y="95"/>
                        <a:pt x="31" y="95"/>
                      </a:cubicBezTo>
                      <a:cubicBezTo>
                        <a:pt x="33" y="96"/>
                        <a:pt x="33" y="96"/>
                        <a:pt x="33" y="96"/>
                      </a:cubicBezTo>
                      <a:cubicBezTo>
                        <a:pt x="35" y="97"/>
                        <a:pt x="33" y="96"/>
                        <a:pt x="34" y="97"/>
                      </a:cubicBezTo>
                      <a:cubicBezTo>
                        <a:pt x="34" y="97"/>
                        <a:pt x="34" y="95"/>
                        <a:pt x="34" y="95"/>
                      </a:cubicBezTo>
                      <a:cubicBezTo>
                        <a:pt x="33" y="94"/>
                        <a:pt x="30" y="91"/>
                        <a:pt x="30" y="90"/>
                      </a:cubicBezTo>
                      <a:cubicBezTo>
                        <a:pt x="31" y="91"/>
                        <a:pt x="33" y="92"/>
                        <a:pt x="33" y="92"/>
                      </a:cubicBezTo>
                      <a:cubicBezTo>
                        <a:pt x="28" y="88"/>
                        <a:pt x="28" y="88"/>
                        <a:pt x="28" y="88"/>
                      </a:cubicBezTo>
                      <a:cubicBezTo>
                        <a:pt x="28" y="88"/>
                        <a:pt x="31" y="89"/>
                        <a:pt x="30" y="89"/>
                      </a:cubicBezTo>
                      <a:cubicBezTo>
                        <a:pt x="29" y="88"/>
                        <a:pt x="29" y="88"/>
                        <a:pt x="28" y="87"/>
                      </a:cubicBezTo>
                      <a:cubicBezTo>
                        <a:pt x="29" y="87"/>
                        <a:pt x="28" y="86"/>
                        <a:pt x="31" y="87"/>
                      </a:cubicBezTo>
                      <a:cubicBezTo>
                        <a:pt x="32" y="88"/>
                        <a:pt x="32" y="88"/>
                        <a:pt x="33" y="88"/>
                      </a:cubicBezTo>
                      <a:cubicBezTo>
                        <a:pt x="33" y="88"/>
                        <a:pt x="32" y="87"/>
                        <a:pt x="32" y="87"/>
                      </a:cubicBezTo>
                      <a:cubicBezTo>
                        <a:pt x="33" y="87"/>
                        <a:pt x="33" y="87"/>
                        <a:pt x="33" y="87"/>
                      </a:cubicBezTo>
                      <a:cubicBezTo>
                        <a:pt x="33" y="87"/>
                        <a:pt x="32" y="85"/>
                        <a:pt x="30" y="85"/>
                      </a:cubicBezTo>
                      <a:cubicBezTo>
                        <a:pt x="30" y="85"/>
                        <a:pt x="32" y="86"/>
                        <a:pt x="31" y="85"/>
                      </a:cubicBezTo>
                      <a:cubicBezTo>
                        <a:pt x="29" y="84"/>
                        <a:pt x="29" y="83"/>
                        <a:pt x="30" y="83"/>
                      </a:cubicBezTo>
                      <a:cubicBezTo>
                        <a:pt x="30" y="83"/>
                        <a:pt x="31" y="84"/>
                        <a:pt x="31" y="84"/>
                      </a:cubicBezTo>
                      <a:cubicBezTo>
                        <a:pt x="30" y="82"/>
                        <a:pt x="29" y="81"/>
                        <a:pt x="29" y="80"/>
                      </a:cubicBezTo>
                      <a:cubicBezTo>
                        <a:pt x="27" y="79"/>
                        <a:pt x="31" y="82"/>
                        <a:pt x="30" y="81"/>
                      </a:cubicBezTo>
                      <a:cubicBezTo>
                        <a:pt x="33" y="82"/>
                        <a:pt x="29" y="78"/>
                        <a:pt x="32" y="79"/>
                      </a:cubicBezTo>
                      <a:cubicBezTo>
                        <a:pt x="32" y="79"/>
                        <a:pt x="30" y="78"/>
                        <a:pt x="30" y="78"/>
                      </a:cubicBezTo>
                      <a:cubicBezTo>
                        <a:pt x="31" y="78"/>
                        <a:pt x="33" y="79"/>
                        <a:pt x="32" y="78"/>
                      </a:cubicBezTo>
                      <a:cubicBezTo>
                        <a:pt x="33" y="79"/>
                        <a:pt x="32" y="77"/>
                        <a:pt x="32" y="77"/>
                      </a:cubicBezTo>
                      <a:cubicBezTo>
                        <a:pt x="31" y="76"/>
                        <a:pt x="32" y="77"/>
                        <a:pt x="32" y="78"/>
                      </a:cubicBezTo>
                      <a:cubicBezTo>
                        <a:pt x="32" y="77"/>
                        <a:pt x="31" y="74"/>
                        <a:pt x="33" y="74"/>
                      </a:cubicBezTo>
                      <a:cubicBezTo>
                        <a:pt x="32" y="73"/>
                        <a:pt x="31" y="72"/>
                        <a:pt x="31" y="71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4" y="73"/>
                        <a:pt x="33" y="72"/>
                        <a:pt x="35" y="73"/>
                      </a:cubicBezTo>
                      <a:cubicBezTo>
                        <a:pt x="33" y="71"/>
                        <a:pt x="35" y="76"/>
                        <a:pt x="34" y="74"/>
                      </a:cubicBezTo>
                      <a:cubicBezTo>
                        <a:pt x="36" y="75"/>
                        <a:pt x="32" y="71"/>
                        <a:pt x="34" y="73"/>
                      </a:cubicBezTo>
                      <a:cubicBezTo>
                        <a:pt x="34" y="72"/>
                        <a:pt x="32" y="71"/>
                        <a:pt x="34" y="71"/>
                      </a:cubicBezTo>
                      <a:cubicBezTo>
                        <a:pt x="34" y="71"/>
                        <a:pt x="37" y="73"/>
                        <a:pt x="37" y="73"/>
                      </a:cubicBezTo>
                      <a:cubicBezTo>
                        <a:pt x="37" y="72"/>
                        <a:pt x="36" y="72"/>
                        <a:pt x="36" y="71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3" y="69"/>
                        <a:pt x="36" y="70"/>
                        <a:pt x="34" y="69"/>
                      </a:cubicBezTo>
                      <a:cubicBezTo>
                        <a:pt x="35" y="70"/>
                        <a:pt x="33" y="68"/>
                        <a:pt x="36" y="70"/>
                      </a:cubicBezTo>
                      <a:cubicBezTo>
                        <a:pt x="38" y="71"/>
                        <a:pt x="38" y="71"/>
                        <a:pt x="38" y="71"/>
                      </a:cubicBezTo>
                      <a:cubicBezTo>
                        <a:pt x="38" y="71"/>
                        <a:pt x="36" y="69"/>
                        <a:pt x="35" y="68"/>
                      </a:cubicBezTo>
                      <a:cubicBezTo>
                        <a:pt x="36" y="68"/>
                        <a:pt x="36" y="69"/>
                        <a:pt x="37" y="69"/>
                      </a:cubicBezTo>
                      <a:cubicBezTo>
                        <a:pt x="33" y="67"/>
                        <a:pt x="37" y="68"/>
                        <a:pt x="35" y="66"/>
                      </a:cubicBezTo>
                      <a:cubicBezTo>
                        <a:pt x="36" y="67"/>
                        <a:pt x="36" y="65"/>
                        <a:pt x="38" y="66"/>
                      </a:cubicBezTo>
                      <a:cubicBezTo>
                        <a:pt x="37" y="65"/>
                        <a:pt x="36" y="64"/>
                        <a:pt x="37" y="64"/>
                      </a:cubicBezTo>
                      <a:cubicBezTo>
                        <a:pt x="38" y="64"/>
                        <a:pt x="38" y="64"/>
                        <a:pt x="38" y="65"/>
                      </a:cubicBezTo>
                      <a:cubicBezTo>
                        <a:pt x="40" y="65"/>
                        <a:pt x="39" y="65"/>
                        <a:pt x="38" y="64"/>
                      </a:cubicBezTo>
                      <a:cubicBezTo>
                        <a:pt x="39" y="64"/>
                        <a:pt x="41" y="65"/>
                        <a:pt x="42" y="65"/>
                      </a:cubicBezTo>
                      <a:cubicBezTo>
                        <a:pt x="41" y="64"/>
                        <a:pt x="39" y="63"/>
                        <a:pt x="38" y="62"/>
                      </a:cubicBezTo>
                      <a:cubicBezTo>
                        <a:pt x="42" y="64"/>
                        <a:pt x="37" y="59"/>
                        <a:pt x="40" y="61"/>
                      </a:cubicBezTo>
                      <a:cubicBezTo>
                        <a:pt x="41" y="61"/>
                        <a:pt x="42" y="63"/>
                        <a:pt x="43" y="63"/>
                      </a:cubicBezTo>
                      <a:cubicBezTo>
                        <a:pt x="46" y="65"/>
                        <a:pt x="41" y="60"/>
                        <a:pt x="43" y="61"/>
                      </a:cubicBezTo>
                      <a:cubicBezTo>
                        <a:pt x="40" y="59"/>
                        <a:pt x="40" y="59"/>
                        <a:pt x="40" y="59"/>
                      </a:cubicBezTo>
                      <a:cubicBezTo>
                        <a:pt x="42" y="60"/>
                        <a:pt x="39" y="57"/>
                        <a:pt x="42" y="59"/>
                      </a:cubicBezTo>
                      <a:cubicBezTo>
                        <a:pt x="41" y="58"/>
                        <a:pt x="43" y="59"/>
                        <a:pt x="40" y="57"/>
                      </a:cubicBezTo>
                      <a:cubicBezTo>
                        <a:pt x="43" y="58"/>
                        <a:pt x="41" y="54"/>
                        <a:pt x="46" y="57"/>
                      </a:cubicBezTo>
                      <a:cubicBezTo>
                        <a:pt x="46" y="56"/>
                        <a:pt x="46" y="56"/>
                        <a:pt x="45" y="55"/>
                      </a:cubicBezTo>
                      <a:cubicBezTo>
                        <a:pt x="43" y="54"/>
                        <a:pt x="46" y="56"/>
                        <a:pt x="45" y="56"/>
                      </a:cubicBezTo>
                      <a:cubicBezTo>
                        <a:pt x="45" y="55"/>
                        <a:pt x="44" y="55"/>
                        <a:pt x="43" y="55"/>
                      </a:cubicBezTo>
                      <a:cubicBezTo>
                        <a:pt x="44" y="55"/>
                        <a:pt x="45" y="55"/>
                        <a:pt x="47" y="56"/>
                      </a:cubicBezTo>
                      <a:cubicBezTo>
                        <a:pt x="49" y="57"/>
                        <a:pt x="43" y="53"/>
                        <a:pt x="44" y="52"/>
                      </a:cubicBezTo>
                      <a:cubicBezTo>
                        <a:pt x="45" y="53"/>
                        <a:pt x="46" y="53"/>
                        <a:pt x="46" y="53"/>
                      </a:cubicBezTo>
                      <a:cubicBezTo>
                        <a:pt x="44" y="51"/>
                        <a:pt x="44" y="51"/>
                        <a:pt x="44" y="51"/>
                      </a:cubicBezTo>
                      <a:cubicBezTo>
                        <a:pt x="45" y="51"/>
                        <a:pt x="47" y="53"/>
                        <a:pt x="49" y="54"/>
                      </a:cubicBezTo>
                      <a:cubicBezTo>
                        <a:pt x="49" y="53"/>
                        <a:pt x="49" y="53"/>
                        <a:pt x="48" y="52"/>
                      </a:cubicBezTo>
                      <a:cubicBezTo>
                        <a:pt x="51" y="53"/>
                        <a:pt x="51" y="53"/>
                        <a:pt x="51" y="53"/>
                      </a:cubicBezTo>
                      <a:cubicBezTo>
                        <a:pt x="49" y="52"/>
                        <a:pt x="50" y="52"/>
                        <a:pt x="49" y="52"/>
                      </a:cubicBezTo>
                      <a:cubicBezTo>
                        <a:pt x="50" y="52"/>
                        <a:pt x="50" y="52"/>
                        <a:pt x="50" y="52"/>
                      </a:cubicBezTo>
                      <a:cubicBezTo>
                        <a:pt x="50" y="53"/>
                        <a:pt x="50" y="52"/>
                        <a:pt x="50" y="52"/>
                      </a:cubicBezTo>
                      <a:cubicBezTo>
                        <a:pt x="49" y="51"/>
                        <a:pt x="48" y="51"/>
                        <a:pt x="48" y="51"/>
                      </a:cubicBezTo>
                      <a:cubicBezTo>
                        <a:pt x="47" y="50"/>
                        <a:pt x="47" y="50"/>
                        <a:pt x="46" y="49"/>
                      </a:cubicBezTo>
                      <a:cubicBezTo>
                        <a:pt x="48" y="51"/>
                        <a:pt x="48" y="50"/>
                        <a:pt x="48" y="49"/>
                      </a:cubicBezTo>
                      <a:cubicBezTo>
                        <a:pt x="49" y="49"/>
                        <a:pt x="47" y="48"/>
                        <a:pt x="47" y="48"/>
                      </a:cubicBezTo>
                      <a:cubicBezTo>
                        <a:pt x="48" y="49"/>
                        <a:pt x="48" y="48"/>
                        <a:pt x="49" y="49"/>
                      </a:cubicBezTo>
                      <a:cubicBezTo>
                        <a:pt x="49" y="49"/>
                        <a:pt x="48" y="48"/>
                        <a:pt x="48" y="49"/>
                      </a:cubicBezTo>
                      <a:cubicBezTo>
                        <a:pt x="49" y="49"/>
                        <a:pt x="51" y="51"/>
                        <a:pt x="50" y="49"/>
                      </a:cubicBezTo>
                      <a:cubicBezTo>
                        <a:pt x="49" y="48"/>
                        <a:pt x="46" y="47"/>
                        <a:pt x="48" y="47"/>
                      </a:cubicBezTo>
                      <a:cubicBezTo>
                        <a:pt x="48" y="48"/>
                        <a:pt x="49" y="48"/>
                        <a:pt x="50" y="49"/>
                      </a:cubicBezTo>
                      <a:cubicBezTo>
                        <a:pt x="51" y="49"/>
                        <a:pt x="51" y="49"/>
                        <a:pt x="51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50" y="48"/>
                        <a:pt x="50" y="48"/>
                        <a:pt x="50" y="48"/>
                      </a:cubicBezTo>
                      <a:cubicBezTo>
                        <a:pt x="48" y="47"/>
                        <a:pt x="50" y="47"/>
                        <a:pt x="48" y="46"/>
                      </a:cubicBezTo>
                      <a:cubicBezTo>
                        <a:pt x="48" y="45"/>
                        <a:pt x="50" y="46"/>
                        <a:pt x="50" y="46"/>
                      </a:cubicBezTo>
                      <a:cubicBezTo>
                        <a:pt x="50" y="46"/>
                        <a:pt x="50" y="46"/>
                        <a:pt x="50" y="46"/>
                      </a:cubicBezTo>
                      <a:cubicBezTo>
                        <a:pt x="51" y="46"/>
                        <a:pt x="51" y="45"/>
                        <a:pt x="50" y="44"/>
                      </a:cubicBezTo>
                      <a:cubicBezTo>
                        <a:pt x="50" y="45"/>
                        <a:pt x="50" y="45"/>
                        <a:pt x="50" y="45"/>
                      </a:cubicBezTo>
                      <a:cubicBezTo>
                        <a:pt x="51" y="45"/>
                        <a:pt x="51" y="44"/>
                        <a:pt x="50" y="43"/>
                      </a:cubicBezTo>
                      <a:cubicBezTo>
                        <a:pt x="51" y="44"/>
                        <a:pt x="56" y="47"/>
                        <a:pt x="54" y="45"/>
                      </a:cubicBezTo>
                      <a:cubicBezTo>
                        <a:pt x="55" y="45"/>
                        <a:pt x="52" y="43"/>
                        <a:pt x="51" y="42"/>
                      </a:cubicBezTo>
                      <a:cubicBezTo>
                        <a:pt x="52" y="42"/>
                        <a:pt x="50" y="39"/>
                        <a:pt x="53" y="40"/>
                      </a:cubicBezTo>
                      <a:cubicBezTo>
                        <a:pt x="53" y="40"/>
                        <a:pt x="52" y="40"/>
                        <a:pt x="52" y="39"/>
                      </a:cubicBezTo>
                      <a:cubicBezTo>
                        <a:pt x="54" y="38"/>
                        <a:pt x="52" y="35"/>
                        <a:pt x="56" y="37"/>
                      </a:cubicBezTo>
                      <a:cubicBezTo>
                        <a:pt x="56" y="38"/>
                        <a:pt x="57" y="38"/>
                        <a:pt x="58" y="39"/>
                      </a:cubicBezTo>
                      <a:cubicBezTo>
                        <a:pt x="57" y="37"/>
                        <a:pt x="60" y="40"/>
                        <a:pt x="58" y="38"/>
                      </a:cubicBezTo>
                      <a:cubicBezTo>
                        <a:pt x="56" y="37"/>
                        <a:pt x="55" y="36"/>
                        <a:pt x="55" y="36"/>
                      </a:cubicBezTo>
                      <a:cubicBezTo>
                        <a:pt x="54" y="35"/>
                        <a:pt x="55" y="34"/>
                        <a:pt x="57" y="34"/>
                      </a:cubicBezTo>
                      <a:cubicBezTo>
                        <a:pt x="56" y="34"/>
                        <a:pt x="56" y="33"/>
                        <a:pt x="55" y="33"/>
                      </a:cubicBezTo>
                      <a:cubicBezTo>
                        <a:pt x="58" y="35"/>
                        <a:pt x="58" y="35"/>
                        <a:pt x="58" y="34"/>
                      </a:cubicBezTo>
                      <a:cubicBezTo>
                        <a:pt x="56" y="32"/>
                        <a:pt x="56" y="32"/>
                        <a:pt x="56" y="32"/>
                      </a:cubicBezTo>
                      <a:cubicBezTo>
                        <a:pt x="58" y="33"/>
                        <a:pt x="58" y="33"/>
                        <a:pt x="58" y="33"/>
                      </a:cubicBezTo>
                      <a:cubicBezTo>
                        <a:pt x="58" y="33"/>
                        <a:pt x="55" y="31"/>
                        <a:pt x="57" y="32"/>
                      </a:cubicBezTo>
                      <a:cubicBezTo>
                        <a:pt x="57" y="32"/>
                        <a:pt x="58" y="32"/>
                        <a:pt x="58" y="33"/>
                      </a:cubicBezTo>
                      <a:cubicBezTo>
                        <a:pt x="57" y="31"/>
                        <a:pt x="56" y="29"/>
                        <a:pt x="57" y="30"/>
                      </a:cubicBezTo>
                      <a:cubicBezTo>
                        <a:pt x="60" y="31"/>
                        <a:pt x="60" y="31"/>
                        <a:pt x="60" y="31"/>
                      </a:cubicBezTo>
                      <a:cubicBezTo>
                        <a:pt x="60" y="31"/>
                        <a:pt x="59" y="29"/>
                        <a:pt x="58" y="29"/>
                      </a:cubicBezTo>
                      <a:cubicBezTo>
                        <a:pt x="60" y="30"/>
                        <a:pt x="60" y="29"/>
                        <a:pt x="62" y="31"/>
                      </a:cubicBezTo>
                      <a:cubicBezTo>
                        <a:pt x="59" y="26"/>
                        <a:pt x="60" y="24"/>
                        <a:pt x="61" y="23"/>
                      </a:cubicBezTo>
                      <a:cubicBezTo>
                        <a:pt x="62" y="24"/>
                        <a:pt x="62" y="24"/>
                        <a:pt x="62" y="24"/>
                      </a:cubicBezTo>
                      <a:cubicBezTo>
                        <a:pt x="64" y="24"/>
                        <a:pt x="61" y="22"/>
                        <a:pt x="62" y="22"/>
                      </a:cubicBezTo>
                      <a:cubicBezTo>
                        <a:pt x="63" y="23"/>
                        <a:pt x="64" y="24"/>
                        <a:pt x="65" y="25"/>
                      </a:cubicBezTo>
                      <a:cubicBezTo>
                        <a:pt x="67" y="26"/>
                        <a:pt x="64" y="23"/>
                        <a:pt x="64" y="22"/>
                      </a:cubicBezTo>
                      <a:cubicBezTo>
                        <a:pt x="62" y="21"/>
                        <a:pt x="64" y="23"/>
                        <a:pt x="63" y="22"/>
                      </a:cubicBezTo>
                      <a:cubicBezTo>
                        <a:pt x="62" y="21"/>
                        <a:pt x="64" y="22"/>
                        <a:pt x="62" y="20"/>
                      </a:cubicBezTo>
                      <a:cubicBezTo>
                        <a:pt x="63" y="21"/>
                        <a:pt x="65" y="22"/>
                        <a:pt x="65" y="23"/>
                      </a:cubicBezTo>
                      <a:cubicBezTo>
                        <a:pt x="65" y="22"/>
                        <a:pt x="65" y="22"/>
                        <a:pt x="65" y="22"/>
                      </a:cubicBezTo>
                      <a:cubicBezTo>
                        <a:pt x="67" y="23"/>
                        <a:pt x="68" y="26"/>
                        <a:pt x="72" y="28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4" y="29"/>
                        <a:pt x="73" y="31"/>
                        <a:pt x="75" y="31"/>
                      </a:cubicBezTo>
                      <a:cubicBezTo>
                        <a:pt x="74" y="29"/>
                        <a:pt x="71" y="27"/>
                        <a:pt x="70" y="26"/>
                      </a:cubicBezTo>
                      <a:cubicBezTo>
                        <a:pt x="70" y="25"/>
                        <a:pt x="65" y="21"/>
                        <a:pt x="66" y="21"/>
                      </a:cubicBezTo>
                      <a:cubicBezTo>
                        <a:pt x="68" y="22"/>
                        <a:pt x="66" y="22"/>
                        <a:pt x="68" y="23"/>
                      </a:cubicBezTo>
                      <a:cubicBezTo>
                        <a:pt x="70" y="24"/>
                        <a:pt x="67" y="22"/>
                        <a:pt x="68" y="22"/>
                      </a:cubicBezTo>
                      <a:cubicBezTo>
                        <a:pt x="67" y="21"/>
                        <a:pt x="65" y="19"/>
                        <a:pt x="65" y="19"/>
                      </a:cubicBezTo>
                      <a:cubicBezTo>
                        <a:pt x="66" y="19"/>
                        <a:pt x="67" y="21"/>
                        <a:pt x="68" y="20"/>
                      </a:cubicBezTo>
                      <a:cubicBezTo>
                        <a:pt x="66" y="19"/>
                        <a:pt x="66" y="18"/>
                        <a:pt x="65" y="18"/>
                      </a:cubicBezTo>
                      <a:cubicBezTo>
                        <a:pt x="62" y="15"/>
                        <a:pt x="66" y="18"/>
                        <a:pt x="64" y="16"/>
                      </a:cubicBezTo>
                      <a:cubicBezTo>
                        <a:pt x="66" y="17"/>
                        <a:pt x="68" y="20"/>
                        <a:pt x="70" y="20"/>
                      </a:cubicBezTo>
                      <a:cubicBezTo>
                        <a:pt x="68" y="19"/>
                        <a:pt x="68" y="18"/>
                        <a:pt x="65" y="15"/>
                      </a:cubicBezTo>
                      <a:cubicBezTo>
                        <a:pt x="65" y="16"/>
                        <a:pt x="67" y="17"/>
                        <a:pt x="68" y="18"/>
                      </a:cubicBezTo>
                      <a:cubicBezTo>
                        <a:pt x="69" y="19"/>
                        <a:pt x="65" y="14"/>
                        <a:pt x="69" y="17"/>
                      </a:cubicBezTo>
                      <a:cubicBezTo>
                        <a:pt x="67" y="16"/>
                        <a:pt x="67" y="16"/>
                        <a:pt x="67" y="16"/>
                      </a:cubicBezTo>
                      <a:cubicBezTo>
                        <a:pt x="68" y="16"/>
                        <a:pt x="68" y="16"/>
                        <a:pt x="70" y="17"/>
                      </a:cubicBezTo>
                      <a:cubicBezTo>
                        <a:pt x="70" y="17"/>
                        <a:pt x="68" y="14"/>
                        <a:pt x="71" y="17"/>
                      </a:cubicBezTo>
                      <a:cubicBezTo>
                        <a:pt x="70" y="16"/>
                        <a:pt x="71" y="16"/>
                        <a:pt x="69" y="14"/>
                      </a:cubicBezTo>
                      <a:cubicBezTo>
                        <a:pt x="67" y="14"/>
                        <a:pt x="70" y="16"/>
                        <a:pt x="67" y="14"/>
                      </a:cubicBezTo>
                      <a:cubicBezTo>
                        <a:pt x="70" y="15"/>
                        <a:pt x="67" y="13"/>
                        <a:pt x="67" y="12"/>
                      </a:cubicBezTo>
                      <a:cubicBezTo>
                        <a:pt x="68" y="13"/>
                        <a:pt x="68" y="13"/>
                        <a:pt x="68" y="13"/>
                      </a:cubicBezTo>
                      <a:cubicBezTo>
                        <a:pt x="68" y="12"/>
                        <a:pt x="68" y="12"/>
                        <a:pt x="67" y="11"/>
                      </a:cubicBezTo>
                      <a:cubicBezTo>
                        <a:pt x="68" y="12"/>
                        <a:pt x="68" y="13"/>
                        <a:pt x="69" y="13"/>
                      </a:cubicBezTo>
                      <a:cubicBezTo>
                        <a:pt x="67" y="11"/>
                        <a:pt x="67" y="11"/>
                        <a:pt x="67" y="11"/>
                      </a:cubicBezTo>
                      <a:cubicBezTo>
                        <a:pt x="67" y="10"/>
                        <a:pt x="70" y="13"/>
                        <a:pt x="70" y="13"/>
                      </a:cubicBezTo>
                      <a:cubicBezTo>
                        <a:pt x="71" y="14"/>
                        <a:pt x="71" y="14"/>
                        <a:pt x="71" y="14"/>
                      </a:cubicBezTo>
                      <a:cubicBezTo>
                        <a:pt x="71" y="14"/>
                        <a:pt x="73" y="15"/>
                        <a:pt x="72" y="14"/>
                      </a:cubicBezTo>
                      <a:cubicBezTo>
                        <a:pt x="71" y="13"/>
                        <a:pt x="69" y="11"/>
                        <a:pt x="68" y="10"/>
                      </a:cubicBezTo>
                      <a:cubicBezTo>
                        <a:pt x="68" y="9"/>
                        <a:pt x="70" y="11"/>
                        <a:pt x="69" y="10"/>
                      </a:cubicBezTo>
                      <a:cubicBezTo>
                        <a:pt x="70" y="12"/>
                        <a:pt x="70" y="12"/>
                        <a:pt x="70" y="12"/>
                      </a:cubicBezTo>
                      <a:cubicBezTo>
                        <a:pt x="71" y="12"/>
                        <a:pt x="73" y="14"/>
                        <a:pt x="73" y="13"/>
                      </a:cubicBezTo>
                      <a:cubicBezTo>
                        <a:pt x="73" y="12"/>
                        <a:pt x="71" y="10"/>
                        <a:pt x="70" y="10"/>
                      </a:cubicBezTo>
                      <a:cubicBezTo>
                        <a:pt x="70" y="9"/>
                        <a:pt x="72" y="10"/>
                        <a:pt x="72" y="11"/>
                      </a:cubicBezTo>
                      <a:cubicBezTo>
                        <a:pt x="72" y="10"/>
                        <a:pt x="71" y="10"/>
                        <a:pt x="70" y="9"/>
                      </a:cubicBezTo>
                      <a:cubicBezTo>
                        <a:pt x="71" y="9"/>
                        <a:pt x="73" y="10"/>
                        <a:pt x="75" y="11"/>
                      </a:cubicBezTo>
                      <a:cubicBezTo>
                        <a:pt x="77" y="14"/>
                        <a:pt x="77" y="14"/>
                        <a:pt x="77" y="14"/>
                      </a:cubicBezTo>
                      <a:cubicBezTo>
                        <a:pt x="77" y="14"/>
                        <a:pt x="77" y="14"/>
                        <a:pt x="77" y="14"/>
                      </a:cubicBezTo>
                      <a:cubicBezTo>
                        <a:pt x="79" y="16"/>
                        <a:pt x="79" y="15"/>
                        <a:pt x="81" y="17"/>
                      </a:cubicBezTo>
                      <a:cubicBezTo>
                        <a:pt x="81" y="17"/>
                        <a:pt x="81" y="16"/>
                        <a:pt x="80" y="16"/>
                      </a:cubicBezTo>
                      <a:cubicBezTo>
                        <a:pt x="77" y="13"/>
                        <a:pt x="76" y="11"/>
                        <a:pt x="73" y="8"/>
                      </a:cubicBezTo>
                      <a:cubicBezTo>
                        <a:pt x="73" y="6"/>
                        <a:pt x="81" y="15"/>
                        <a:pt x="77" y="9"/>
                      </a:cubicBezTo>
                      <a:cubicBezTo>
                        <a:pt x="76" y="9"/>
                        <a:pt x="74" y="6"/>
                        <a:pt x="75" y="7"/>
                      </a:cubicBezTo>
                      <a:cubicBezTo>
                        <a:pt x="76" y="7"/>
                        <a:pt x="72" y="4"/>
                        <a:pt x="74" y="5"/>
                      </a:cubicBezTo>
                      <a:cubicBezTo>
                        <a:pt x="75" y="6"/>
                        <a:pt x="77" y="7"/>
                        <a:pt x="78" y="10"/>
                      </a:cubicBezTo>
                      <a:cubicBezTo>
                        <a:pt x="77" y="9"/>
                        <a:pt x="77" y="9"/>
                        <a:pt x="78" y="10"/>
                      </a:cubicBezTo>
                      <a:cubicBezTo>
                        <a:pt x="79" y="11"/>
                        <a:pt x="80" y="13"/>
                        <a:pt x="81" y="12"/>
                      </a:cubicBezTo>
                      <a:cubicBezTo>
                        <a:pt x="81" y="12"/>
                        <a:pt x="81" y="11"/>
                        <a:pt x="80" y="10"/>
                      </a:cubicBezTo>
                      <a:cubicBezTo>
                        <a:pt x="78" y="8"/>
                        <a:pt x="79" y="10"/>
                        <a:pt x="78" y="8"/>
                      </a:cubicBezTo>
                      <a:cubicBezTo>
                        <a:pt x="78" y="7"/>
                        <a:pt x="80" y="10"/>
                        <a:pt x="78" y="7"/>
                      </a:cubicBezTo>
                      <a:cubicBezTo>
                        <a:pt x="78" y="7"/>
                        <a:pt x="76" y="5"/>
                        <a:pt x="75" y="4"/>
                      </a:cubicBezTo>
                      <a:cubicBezTo>
                        <a:pt x="74" y="3"/>
                        <a:pt x="74" y="3"/>
                        <a:pt x="74" y="3"/>
                      </a:cubicBezTo>
                      <a:cubicBezTo>
                        <a:pt x="75" y="4"/>
                        <a:pt x="75" y="4"/>
                        <a:pt x="75" y="4"/>
                      </a:cubicBezTo>
                      <a:cubicBezTo>
                        <a:pt x="77" y="5"/>
                        <a:pt x="74" y="2"/>
                        <a:pt x="75" y="2"/>
                      </a:cubicBezTo>
                      <a:cubicBezTo>
                        <a:pt x="77" y="4"/>
                        <a:pt x="77" y="4"/>
                        <a:pt x="77" y="4"/>
                      </a:cubicBezTo>
                      <a:cubicBezTo>
                        <a:pt x="79" y="6"/>
                        <a:pt x="75" y="4"/>
                        <a:pt x="78" y="7"/>
                      </a:cubicBezTo>
                      <a:cubicBezTo>
                        <a:pt x="79" y="7"/>
                        <a:pt x="78" y="5"/>
                        <a:pt x="79" y="5"/>
                      </a:cubicBezTo>
                      <a:cubicBezTo>
                        <a:pt x="79" y="6"/>
                        <a:pt x="79" y="6"/>
                        <a:pt x="79" y="6"/>
                      </a:cubicBezTo>
                      <a:cubicBezTo>
                        <a:pt x="79" y="6"/>
                        <a:pt x="83" y="10"/>
                        <a:pt x="82" y="7"/>
                      </a:cubicBezTo>
                      <a:cubicBezTo>
                        <a:pt x="81" y="6"/>
                        <a:pt x="81" y="6"/>
                        <a:pt x="80" y="5"/>
                      </a:cubicBezTo>
                      <a:cubicBezTo>
                        <a:pt x="80" y="4"/>
                        <a:pt x="79" y="2"/>
                        <a:pt x="79" y="2"/>
                      </a:cubicBezTo>
                      <a:cubicBezTo>
                        <a:pt x="81" y="4"/>
                        <a:pt x="80" y="1"/>
                        <a:pt x="82" y="4"/>
                      </a:cubicBezTo>
                      <a:cubicBezTo>
                        <a:pt x="81" y="3"/>
                        <a:pt x="80" y="4"/>
                        <a:pt x="82" y="6"/>
                      </a:cubicBezTo>
                      <a:cubicBezTo>
                        <a:pt x="84" y="9"/>
                        <a:pt x="81" y="6"/>
                        <a:pt x="83" y="9"/>
                      </a:cubicBezTo>
                      <a:cubicBezTo>
                        <a:pt x="84" y="9"/>
                        <a:pt x="86" y="12"/>
                        <a:pt x="88" y="13"/>
                      </a:cubicBezTo>
                      <a:cubicBezTo>
                        <a:pt x="88" y="13"/>
                        <a:pt x="88" y="12"/>
                        <a:pt x="88" y="12"/>
                      </a:cubicBezTo>
                      <a:cubicBezTo>
                        <a:pt x="86" y="10"/>
                        <a:pt x="86" y="11"/>
                        <a:pt x="84" y="9"/>
                      </a:cubicBezTo>
                      <a:cubicBezTo>
                        <a:pt x="85" y="9"/>
                        <a:pt x="85" y="7"/>
                        <a:pt x="84" y="5"/>
                      </a:cubicBezTo>
                      <a:cubicBezTo>
                        <a:pt x="85" y="6"/>
                        <a:pt x="86" y="8"/>
                        <a:pt x="86" y="8"/>
                      </a:cubicBezTo>
                      <a:cubicBezTo>
                        <a:pt x="86" y="7"/>
                        <a:pt x="87" y="6"/>
                        <a:pt x="89" y="6"/>
                      </a:cubicBezTo>
                      <a:cubicBezTo>
                        <a:pt x="86" y="4"/>
                        <a:pt x="89" y="5"/>
                        <a:pt x="86" y="3"/>
                      </a:cubicBezTo>
                      <a:cubicBezTo>
                        <a:pt x="85" y="3"/>
                        <a:pt x="83" y="1"/>
                        <a:pt x="82" y="0"/>
                      </a:cubicBezTo>
                      <a:cubicBezTo>
                        <a:pt x="83" y="0"/>
                        <a:pt x="83" y="1"/>
                        <a:pt x="84" y="1"/>
                      </a:cubicBezTo>
                      <a:cubicBezTo>
                        <a:pt x="83" y="0"/>
                        <a:pt x="87" y="3"/>
                        <a:pt x="85" y="1"/>
                      </a:cubicBezTo>
                      <a:cubicBezTo>
                        <a:pt x="85" y="2"/>
                        <a:pt x="88" y="4"/>
                        <a:pt x="90" y="6"/>
                      </a:cubicBezTo>
                      <a:cubicBezTo>
                        <a:pt x="89" y="5"/>
                        <a:pt x="91" y="8"/>
                        <a:pt x="91" y="8"/>
                      </a:cubicBezTo>
                      <a:cubicBezTo>
                        <a:pt x="91" y="6"/>
                        <a:pt x="91" y="4"/>
                        <a:pt x="91" y="4"/>
                      </a:cubicBezTo>
                      <a:cubicBezTo>
                        <a:pt x="93" y="5"/>
                        <a:pt x="92" y="2"/>
                        <a:pt x="93" y="1"/>
                      </a:cubicBezTo>
                      <a:cubicBezTo>
                        <a:pt x="94" y="2"/>
                        <a:pt x="96" y="5"/>
                        <a:pt x="97" y="5"/>
                      </a:cubicBezTo>
                      <a:cubicBezTo>
                        <a:pt x="97" y="5"/>
                        <a:pt x="94" y="3"/>
                        <a:pt x="96" y="3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96" y="3"/>
                        <a:pt x="99" y="5"/>
                        <a:pt x="96" y="1"/>
                      </a:cubicBezTo>
                      <a:cubicBezTo>
                        <a:pt x="98" y="4"/>
                        <a:pt x="98" y="4"/>
                        <a:pt x="98" y="4"/>
                      </a:cubicBezTo>
                      <a:cubicBezTo>
                        <a:pt x="98" y="4"/>
                        <a:pt x="98" y="3"/>
                        <a:pt x="98" y="3"/>
                      </a:cubicBezTo>
                      <a:cubicBezTo>
                        <a:pt x="99" y="4"/>
                        <a:pt x="99" y="5"/>
                        <a:pt x="100" y="5"/>
                      </a:cubicBezTo>
                      <a:cubicBezTo>
                        <a:pt x="102" y="7"/>
                        <a:pt x="100" y="4"/>
                        <a:pt x="100" y="4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99" y="1"/>
                        <a:pt x="100" y="2"/>
                        <a:pt x="101" y="1"/>
                      </a:cubicBezTo>
                      <a:cubicBezTo>
                        <a:pt x="102" y="3"/>
                        <a:pt x="102" y="3"/>
                        <a:pt x="102" y="3"/>
                      </a:cubicBezTo>
                      <a:cubicBezTo>
                        <a:pt x="101" y="1"/>
                        <a:pt x="101" y="1"/>
                        <a:pt x="101" y="1"/>
                      </a:cubicBezTo>
                      <a:cubicBezTo>
                        <a:pt x="103" y="3"/>
                        <a:pt x="104" y="4"/>
                        <a:pt x="103" y="2"/>
                      </a:cubicBezTo>
                      <a:cubicBezTo>
                        <a:pt x="105" y="7"/>
                        <a:pt x="105" y="7"/>
                        <a:pt x="105" y="7"/>
                      </a:cubicBezTo>
                      <a:cubicBezTo>
                        <a:pt x="104" y="6"/>
                        <a:pt x="104" y="5"/>
                        <a:pt x="102" y="3"/>
                      </a:cubicBezTo>
                      <a:cubicBezTo>
                        <a:pt x="101" y="2"/>
                        <a:pt x="101" y="3"/>
                        <a:pt x="102" y="5"/>
                      </a:cubicBezTo>
                      <a:cubicBezTo>
                        <a:pt x="102" y="5"/>
                        <a:pt x="102" y="4"/>
                        <a:pt x="102" y="3"/>
                      </a:cubicBezTo>
                      <a:cubicBezTo>
                        <a:pt x="104" y="6"/>
                        <a:pt x="103" y="6"/>
                        <a:pt x="104" y="8"/>
                      </a:cubicBezTo>
                      <a:cubicBezTo>
                        <a:pt x="104" y="7"/>
                        <a:pt x="105" y="8"/>
                        <a:pt x="104" y="7"/>
                      </a:cubicBezTo>
                      <a:cubicBezTo>
                        <a:pt x="105" y="8"/>
                        <a:pt x="105" y="9"/>
                        <a:pt x="105" y="9"/>
                      </a:cubicBezTo>
                      <a:cubicBezTo>
                        <a:pt x="104" y="8"/>
                        <a:pt x="103" y="8"/>
                        <a:pt x="103" y="7"/>
                      </a:cubicBezTo>
                      <a:cubicBezTo>
                        <a:pt x="104" y="9"/>
                        <a:pt x="105" y="10"/>
                        <a:pt x="104" y="10"/>
                      </a:cubicBezTo>
                      <a:cubicBezTo>
                        <a:pt x="102" y="8"/>
                        <a:pt x="104" y="12"/>
                        <a:pt x="103" y="12"/>
                      </a:cubicBezTo>
                      <a:cubicBezTo>
                        <a:pt x="102" y="10"/>
                        <a:pt x="101" y="8"/>
                        <a:pt x="100" y="7"/>
                      </a:cubicBezTo>
                      <a:cubicBezTo>
                        <a:pt x="99" y="6"/>
                        <a:pt x="100" y="7"/>
                        <a:pt x="99" y="6"/>
                      </a:cubicBezTo>
                      <a:cubicBezTo>
                        <a:pt x="100" y="8"/>
                        <a:pt x="101" y="10"/>
                        <a:pt x="102" y="12"/>
                      </a:cubicBezTo>
                      <a:cubicBezTo>
                        <a:pt x="101" y="10"/>
                        <a:pt x="101" y="10"/>
                        <a:pt x="101" y="10"/>
                      </a:cubicBezTo>
                      <a:cubicBezTo>
                        <a:pt x="101" y="11"/>
                        <a:pt x="103" y="13"/>
                        <a:pt x="102" y="13"/>
                      </a:cubicBezTo>
                      <a:cubicBezTo>
                        <a:pt x="100" y="14"/>
                        <a:pt x="99" y="14"/>
                        <a:pt x="99" y="15"/>
                      </a:cubicBezTo>
                      <a:cubicBezTo>
                        <a:pt x="97" y="13"/>
                        <a:pt x="97" y="13"/>
                        <a:pt x="97" y="13"/>
                      </a:cubicBezTo>
                      <a:cubicBezTo>
                        <a:pt x="100" y="17"/>
                        <a:pt x="97" y="16"/>
                        <a:pt x="98" y="17"/>
                      </a:cubicBezTo>
                      <a:cubicBezTo>
                        <a:pt x="96" y="17"/>
                        <a:pt x="97" y="20"/>
                        <a:pt x="95" y="18"/>
                      </a:cubicBezTo>
                      <a:cubicBezTo>
                        <a:pt x="94" y="21"/>
                        <a:pt x="94" y="23"/>
                        <a:pt x="92" y="24"/>
                      </a:cubicBezTo>
                      <a:cubicBezTo>
                        <a:pt x="90" y="22"/>
                        <a:pt x="90" y="22"/>
                        <a:pt x="90" y="22"/>
                      </a:cubicBezTo>
                      <a:cubicBezTo>
                        <a:pt x="92" y="23"/>
                        <a:pt x="89" y="21"/>
                        <a:pt x="89" y="21"/>
                      </a:cubicBezTo>
                      <a:cubicBezTo>
                        <a:pt x="91" y="22"/>
                        <a:pt x="91" y="24"/>
                        <a:pt x="92" y="25"/>
                      </a:cubicBezTo>
                      <a:cubicBezTo>
                        <a:pt x="90" y="24"/>
                        <a:pt x="91" y="26"/>
                        <a:pt x="91" y="28"/>
                      </a:cubicBezTo>
                      <a:cubicBezTo>
                        <a:pt x="90" y="27"/>
                        <a:pt x="90" y="27"/>
                        <a:pt x="90" y="27"/>
                      </a:cubicBezTo>
                      <a:cubicBezTo>
                        <a:pt x="92" y="30"/>
                        <a:pt x="89" y="29"/>
                        <a:pt x="88" y="29"/>
                      </a:cubicBezTo>
                      <a:cubicBezTo>
                        <a:pt x="87" y="28"/>
                        <a:pt x="86" y="27"/>
                        <a:pt x="86" y="28"/>
                      </a:cubicBezTo>
                      <a:cubicBezTo>
                        <a:pt x="88" y="30"/>
                        <a:pt x="87" y="30"/>
                        <a:pt x="88" y="32"/>
                      </a:cubicBezTo>
                      <a:cubicBezTo>
                        <a:pt x="88" y="33"/>
                        <a:pt x="87" y="33"/>
                        <a:pt x="85" y="32"/>
                      </a:cubicBezTo>
                      <a:cubicBezTo>
                        <a:pt x="87" y="37"/>
                        <a:pt x="84" y="37"/>
                        <a:pt x="84" y="40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5" y="44"/>
                        <a:pt x="80" y="43"/>
                        <a:pt x="80" y="46"/>
                      </a:cubicBezTo>
                      <a:cubicBezTo>
                        <a:pt x="78" y="43"/>
                        <a:pt x="78" y="43"/>
                        <a:pt x="78" y="43"/>
                      </a:cubicBezTo>
                      <a:cubicBezTo>
                        <a:pt x="76" y="43"/>
                        <a:pt x="77" y="45"/>
                        <a:pt x="80" y="47"/>
                      </a:cubicBezTo>
                      <a:cubicBezTo>
                        <a:pt x="78" y="46"/>
                        <a:pt x="80" y="49"/>
                        <a:pt x="78" y="47"/>
                      </a:cubicBezTo>
                      <a:cubicBezTo>
                        <a:pt x="77" y="47"/>
                        <a:pt x="78" y="49"/>
                        <a:pt x="79" y="50"/>
                      </a:cubicBezTo>
                      <a:cubicBezTo>
                        <a:pt x="77" y="50"/>
                        <a:pt x="77" y="50"/>
                        <a:pt x="77" y="52"/>
                      </a:cubicBezTo>
                      <a:cubicBezTo>
                        <a:pt x="77" y="51"/>
                        <a:pt x="77" y="51"/>
                        <a:pt x="77" y="51"/>
                      </a:cubicBezTo>
                      <a:cubicBezTo>
                        <a:pt x="76" y="51"/>
                        <a:pt x="75" y="50"/>
                        <a:pt x="75" y="50"/>
                      </a:cubicBezTo>
                      <a:cubicBezTo>
                        <a:pt x="75" y="51"/>
                        <a:pt x="73" y="51"/>
                        <a:pt x="77" y="53"/>
                      </a:cubicBezTo>
                      <a:cubicBezTo>
                        <a:pt x="74" y="52"/>
                        <a:pt x="77" y="57"/>
                        <a:pt x="73" y="55"/>
                      </a:cubicBezTo>
                      <a:cubicBezTo>
                        <a:pt x="74" y="56"/>
                        <a:pt x="74" y="56"/>
                        <a:pt x="75" y="57"/>
                      </a:cubicBezTo>
                      <a:cubicBezTo>
                        <a:pt x="74" y="58"/>
                        <a:pt x="72" y="57"/>
                        <a:pt x="73" y="59"/>
                      </a:cubicBezTo>
                      <a:cubicBezTo>
                        <a:pt x="72" y="59"/>
                        <a:pt x="71" y="58"/>
                        <a:pt x="71" y="58"/>
                      </a:cubicBezTo>
                      <a:cubicBezTo>
                        <a:pt x="71" y="58"/>
                        <a:pt x="72" y="59"/>
                        <a:pt x="73" y="60"/>
                      </a:cubicBezTo>
                      <a:cubicBezTo>
                        <a:pt x="73" y="62"/>
                        <a:pt x="69" y="61"/>
                        <a:pt x="68" y="63"/>
                      </a:cubicBezTo>
                      <a:cubicBezTo>
                        <a:pt x="69" y="66"/>
                        <a:pt x="66" y="68"/>
                        <a:pt x="65" y="71"/>
                      </a:cubicBezTo>
                      <a:cubicBezTo>
                        <a:pt x="64" y="70"/>
                        <a:pt x="64" y="70"/>
                        <a:pt x="64" y="70"/>
                      </a:cubicBezTo>
                      <a:cubicBezTo>
                        <a:pt x="66" y="73"/>
                        <a:pt x="60" y="70"/>
                        <a:pt x="64" y="73"/>
                      </a:cubicBezTo>
                      <a:cubicBezTo>
                        <a:pt x="63" y="73"/>
                        <a:pt x="63" y="74"/>
                        <a:pt x="62" y="73"/>
                      </a:cubicBezTo>
                      <a:cubicBezTo>
                        <a:pt x="63" y="75"/>
                        <a:pt x="59" y="73"/>
                        <a:pt x="61" y="76"/>
                      </a:cubicBezTo>
                      <a:cubicBezTo>
                        <a:pt x="61" y="76"/>
                        <a:pt x="61" y="75"/>
                        <a:pt x="60" y="75"/>
                      </a:cubicBezTo>
                      <a:cubicBezTo>
                        <a:pt x="58" y="75"/>
                        <a:pt x="60" y="77"/>
                        <a:pt x="58" y="77"/>
                      </a:cubicBezTo>
                      <a:cubicBezTo>
                        <a:pt x="58" y="77"/>
                        <a:pt x="57" y="77"/>
                        <a:pt x="57" y="76"/>
                      </a:cubicBezTo>
                      <a:cubicBezTo>
                        <a:pt x="55" y="75"/>
                        <a:pt x="59" y="79"/>
                        <a:pt x="56" y="77"/>
                      </a:cubicBezTo>
                      <a:cubicBezTo>
                        <a:pt x="55" y="77"/>
                        <a:pt x="57" y="78"/>
                        <a:pt x="57" y="78"/>
                      </a:cubicBezTo>
                      <a:cubicBezTo>
                        <a:pt x="55" y="79"/>
                        <a:pt x="56" y="83"/>
                        <a:pt x="55" y="85"/>
                      </a:cubicBezTo>
                      <a:cubicBezTo>
                        <a:pt x="52" y="86"/>
                        <a:pt x="49" y="82"/>
                        <a:pt x="51" y="85"/>
                      </a:cubicBezTo>
                      <a:cubicBezTo>
                        <a:pt x="50" y="84"/>
                        <a:pt x="52" y="86"/>
                        <a:pt x="51" y="85"/>
                      </a:cubicBezTo>
                      <a:cubicBezTo>
                        <a:pt x="52" y="86"/>
                        <a:pt x="47" y="83"/>
                        <a:pt x="48" y="85"/>
                      </a:cubicBezTo>
                      <a:cubicBezTo>
                        <a:pt x="51" y="86"/>
                        <a:pt x="50" y="86"/>
                        <a:pt x="51" y="87"/>
                      </a:cubicBezTo>
                      <a:cubicBezTo>
                        <a:pt x="49" y="87"/>
                        <a:pt x="47" y="86"/>
                        <a:pt x="48" y="87"/>
                      </a:cubicBezTo>
                      <a:cubicBezTo>
                        <a:pt x="47" y="87"/>
                        <a:pt x="47" y="87"/>
                        <a:pt x="47" y="87"/>
                      </a:cubicBezTo>
                      <a:cubicBezTo>
                        <a:pt x="50" y="90"/>
                        <a:pt x="47" y="90"/>
                        <a:pt x="51" y="93"/>
                      </a:cubicBezTo>
                      <a:cubicBezTo>
                        <a:pt x="49" y="98"/>
                        <a:pt x="48" y="104"/>
                        <a:pt x="46" y="109"/>
                      </a:cubicBezTo>
                      <a:cubicBezTo>
                        <a:pt x="42" y="113"/>
                        <a:pt x="42" y="119"/>
                        <a:pt x="37" y="123"/>
                      </a:cubicBezTo>
                      <a:cubicBezTo>
                        <a:pt x="33" y="122"/>
                        <a:pt x="33" y="122"/>
                        <a:pt x="34" y="124"/>
                      </a:cubicBezTo>
                      <a:cubicBezTo>
                        <a:pt x="33" y="124"/>
                        <a:pt x="33" y="124"/>
                        <a:pt x="33" y="124"/>
                      </a:cubicBezTo>
                      <a:cubicBezTo>
                        <a:pt x="35" y="125"/>
                        <a:pt x="32" y="125"/>
                        <a:pt x="35" y="126"/>
                      </a:cubicBezTo>
                      <a:cubicBezTo>
                        <a:pt x="33" y="128"/>
                        <a:pt x="33" y="130"/>
                        <a:pt x="32" y="132"/>
                      </a:cubicBezTo>
                      <a:cubicBezTo>
                        <a:pt x="32" y="131"/>
                        <a:pt x="30" y="130"/>
                        <a:pt x="30" y="130"/>
                      </a:cubicBezTo>
                      <a:cubicBezTo>
                        <a:pt x="32" y="132"/>
                        <a:pt x="32" y="132"/>
                        <a:pt x="32" y="132"/>
                      </a:cubicBezTo>
                      <a:cubicBezTo>
                        <a:pt x="31" y="131"/>
                        <a:pt x="31" y="131"/>
                        <a:pt x="31" y="131"/>
                      </a:cubicBezTo>
                      <a:cubicBezTo>
                        <a:pt x="31" y="132"/>
                        <a:pt x="32" y="133"/>
                        <a:pt x="33" y="133"/>
                      </a:cubicBezTo>
                      <a:cubicBezTo>
                        <a:pt x="33" y="139"/>
                        <a:pt x="25" y="141"/>
                        <a:pt x="24" y="146"/>
                      </a:cubicBezTo>
                      <a:cubicBezTo>
                        <a:pt x="22" y="146"/>
                        <a:pt x="22" y="148"/>
                        <a:pt x="22" y="150"/>
                      </a:cubicBezTo>
                      <a:cubicBezTo>
                        <a:pt x="17" y="152"/>
                        <a:pt x="12" y="154"/>
                        <a:pt x="13" y="159"/>
                      </a:cubicBezTo>
                      <a:cubicBezTo>
                        <a:pt x="13" y="159"/>
                        <a:pt x="6" y="155"/>
                        <a:pt x="5" y="1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32" name="Freeform 9"/>
                <p:cNvSpPr>
                  <a:spLocks/>
                </p:cNvSpPr>
                <p:nvPr/>
              </p:nvSpPr>
              <p:spPr bwMode="auto">
                <a:xfrm>
                  <a:off x="2580" y="1233"/>
                  <a:ext cx="0" cy="1"/>
                </a:xfrm>
                <a:custGeom>
                  <a:avLst/>
                  <a:gdLst>
                    <a:gd name="T0" fmla="*/ 3 w 3"/>
                    <a:gd name="T1" fmla="*/ 3 h 3"/>
                    <a:gd name="T2" fmla="*/ 0 w 3"/>
                    <a:gd name="T3" fmla="*/ 0 h 3"/>
                    <a:gd name="T4" fmla="*/ 3 w 3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cubicBezTo>
                        <a:pt x="2" y="2"/>
                        <a:pt x="1" y="2"/>
                        <a:pt x="0" y="0"/>
                      </a:cubicBezTo>
                      <a:cubicBezTo>
                        <a:pt x="1" y="1"/>
                        <a:pt x="2" y="2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33" name="Freeform 10"/>
                <p:cNvSpPr>
                  <a:spLocks/>
                </p:cNvSpPr>
                <p:nvPr/>
              </p:nvSpPr>
              <p:spPr bwMode="auto">
                <a:xfrm>
                  <a:off x="2576" y="1232"/>
                  <a:ext cx="0" cy="1"/>
                </a:xfrm>
                <a:custGeom>
                  <a:avLst/>
                  <a:gdLst>
                    <a:gd name="T0" fmla="*/ 1 w 2"/>
                    <a:gd name="T1" fmla="*/ 2 h 2"/>
                    <a:gd name="T2" fmla="*/ 1 w 2"/>
                    <a:gd name="T3" fmla="*/ 2 h 2"/>
                    <a:gd name="T4" fmla="*/ 1 w 2"/>
                    <a:gd name="T5" fmla="*/ 1 h 2"/>
                    <a:gd name="T6" fmla="*/ 1 w 2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1" y="2"/>
                      </a:moveTo>
                      <a:cubicBezTo>
                        <a:pt x="2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0" y="1"/>
                        <a:pt x="1" y="2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34" name="Freeform 11"/>
                <p:cNvSpPr>
                  <a:spLocks/>
                </p:cNvSpPr>
                <p:nvPr/>
              </p:nvSpPr>
              <p:spPr bwMode="auto">
                <a:xfrm>
                  <a:off x="2575" y="1233"/>
                  <a:ext cx="0" cy="0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0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35" name="Freeform 12"/>
                <p:cNvSpPr>
                  <a:spLocks/>
                </p:cNvSpPr>
                <p:nvPr/>
              </p:nvSpPr>
              <p:spPr bwMode="auto">
                <a:xfrm>
                  <a:off x="2574" y="1232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0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36" name="Freeform 13"/>
                <p:cNvSpPr>
                  <a:spLocks/>
                </p:cNvSpPr>
                <p:nvPr/>
              </p:nvSpPr>
              <p:spPr bwMode="auto">
                <a:xfrm>
                  <a:off x="2574" y="1233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2" y="1"/>
                        <a:pt x="1" y="1"/>
                        <a:pt x="0" y="0"/>
                      </a:cubicBezTo>
                      <a:cubicBezTo>
                        <a:pt x="1" y="1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37" name="Freeform 14"/>
                <p:cNvSpPr>
                  <a:spLocks/>
                </p:cNvSpPr>
                <p:nvPr/>
              </p:nvSpPr>
              <p:spPr bwMode="auto">
                <a:xfrm>
                  <a:off x="2572" y="1234"/>
                  <a:ext cx="1" cy="0"/>
                </a:xfrm>
                <a:custGeom>
                  <a:avLst/>
                  <a:gdLst>
                    <a:gd name="T0" fmla="*/ 1 w 2"/>
                    <a:gd name="T1" fmla="*/ 1 h 3"/>
                    <a:gd name="T2" fmla="*/ 0 w 2"/>
                    <a:gd name="T3" fmla="*/ 2 h 3"/>
                    <a:gd name="T4" fmla="*/ 1 w 2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1" y="1"/>
                      </a:moveTo>
                      <a:cubicBezTo>
                        <a:pt x="1" y="2"/>
                        <a:pt x="2" y="3"/>
                        <a:pt x="0" y="2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38" name="Freeform 15"/>
                <p:cNvSpPr>
                  <a:spLocks/>
                </p:cNvSpPr>
                <p:nvPr/>
              </p:nvSpPr>
              <p:spPr bwMode="auto">
                <a:xfrm>
                  <a:off x="2572" y="1235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39" name="Freeform 16"/>
                <p:cNvSpPr>
                  <a:spLocks/>
                </p:cNvSpPr>
                <p:nvPr/>
              </p:nvSpPr>
              <p:spPr bwMode="auto">
                <a:xfrm>
                  <a:off x="2565" y="1246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0" name="Freeform 17"/>
                <p:cNvSpPr>
                  <a:spLocks/>
                </p:cNvSpPr>
                <p:nvPr/>
              </p:nvSpPr>
              <p:spPr bwMode="auto">
                <a:xfrm>
                  <a:off x="2562" y="1251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1" name="Freeform 18"/>
                <p:cNvSpPr>
                  <a:spLocks/>
                </p:cNvSpPr>
                <p:nvPr/>
              </p:nvSpPr>
              <p:spPr bwMode="auto">
                <a:xfrm>
                  <a:off x="2563" y="1254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2" name="Freeform 19"/>
                <p:cNvSpPr>
                  <a:spLocks/>
                </p:cNvSpPr>
                <p:nvPr/>
              </p:nvSpPr>
              <p:spPr bwMode="auto">
                <a:xfrm>
                  <a:off x="2948" y="1181"/>
                  <a:ext cx="0" cy="1"/>
                </a:xfrm>
                <a:custGeom>
                  <a:avLst/>
                  <a:gdLst>
                    <a:gd name="T0" fmla="*/ 2 w 2"/>
                    <a:gd name="T1" fmla="*/ 2 h 3"/>
                    <a:gd name="T2" fmla="*/ 1 w 2"/>
                    <a:gd name="T3" fmla="*/ 1 h 3"/>
                    <a:gd name="T4" fmla="*/ 2 w 2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2" y="2"/>
                        <a:pt x="2" y="3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3" name="Freeform 20"/>
                <p:cNvSpPr>
                  <a:spLocks/>
                </p:cNvSpPr>
                <p:nvPr/>
              </p:nvSpPr>
              <p:spPr bwMode="auto">
                <a:xfrm>
                  <a:off x="2926" y="1179"/>
                  <a:ext cx="22" cy="23"/>
                </a:xfrm>
                <a:custGeom>
                  <a:avLst/>
                  <a:gdLst>
                    <a:gd name="T0" fmla="*/ 13 w 99"/>
                    <a:gd name="T1" fmla="*/ 84 h 101"/>
                    <a:gd name="T2" fmla="*/ 16 w 99"/>
                    <a:gd name="T3" fmla="*/ 81 h 101"/>
                    <a:gd name="T4" fmla="*/ 18 w 99"/>
                    <a:gd name="T5" fmla="*/ 71 h 101"/>
                    <a:gd name="T6" fmla="*/ 20 w 99"/>
                    <a:gd name="T7" fmla="*/ 70 h 101"/>
                    <a:gd name="T8" fmla="*/ 28 w 99"/>
                    <a:gd name="T9" fmla="*/ 67 h 101"/>
                    <a:gd name="T10" fmla="*/ 30 w 99"/>
                    <a:gd name="T11" fmla="*/ 65 h 101"/>
                    <a:gd name="T12" fmla="*/ 32 w 99"/>
                    <a:gd name="T13" fmla="*/ 60 h 101"/>
                    <a:gd name="T14" fmla="*/ 35 w 99"/>
                    <a:gd name="T15" fmla="*/ 58 h 101"/>
                    <a:gd name="T16" fmla="*/ 38 w 99"/>
                    <a:gd name="T17" fmla="*/ 58 h 101"/>
                    <a:gd name="T18" fmla="*/ 37 w 99"/>
                    <a:gd name="T19" fmla="*/ 54 h 101"/>
                    <a:gd name="T20" fmla="*/ 38 w 99"/>
                    <a:gd name="T21" fmla="*/ 49 h 101"/>
                    <a:gd name="T22" fmla="*/ 40 w 99"/>
                    <a:gd name="T23" fmla="*/ 47 h 101"/>
                    <a:gd name="T24" fmla="*/ 40 w 99"/>
                    <a:gd name="T25" fmla="*/ 43 h 101"/>
                    <a:gd name="T26" fmla="*/ 44 w 99"/>
                    <a:gd name="T27" fmla="*/ 42 h 101"/>
                    <a:gd name="T28" fmla="*/ 46 w 99"/>
                    <a:gd name="T29" fmla="*/ 39 h 101"/>
                    <a:gd name="T30" fmla="*/ 51 w 99"/>
                    <a:gd name="T31" fmla="*/ 37 h 101"/>
                    <a:gd name="T32" fmla="*/ 51 w 99"/>
                    <a:gd name="T33" fmla="*/ 35 h 101"/>
                    <a:gd name="T34" fmla="*/ 54 w 99"/>
                    <a:gd name="T35" fmla="*/ 35 h 101"/>
                    <a:gd name="T36" fmla="*/ 53 w 99"/>
                    <a:gd name="T37" fmla="*/ 32 h 101"/>
                    <a:gd name="T38" fmla="*/ 54 w 99"/>
                    <a:gd name="T39" fmla="*/ 31 h 101"/>
                    <a:gd name="T40" fmla="*/ 55 w 99"/>
                    <a:gd name="T41" fmla="*/ 29 h 101"/>
                    <a:gd name="T42" fmla="*/ 59 w 99"/>
                    <a:gd name="T43" fmla="*/ 25 h 101"/>
                    <a:gd name="T44" fmla="*/ 61 w 99"/>
                    <a:gd name="T45" fmla="*/ 22 h 101"/>
                    <a:gd name="T46" fmla="*/ 63 w 99"/>
                    <a:gd name="T47" fmla="*/ 21 h 101"/>
                    <a:gd name="T48" fmla="*/ 67 w 99"/>
                    <a:gd name="T49" fmla="*/ 18 h 101"/>
                    <a:gd name="T50" fmla="*/ 73 w 99"/>
                    <a:gd name="T51" fmla="*/ 22 h 101"/>
                    <a:gd name="T52" fmla="*/ 69 w 99"/>
                    <a:gd name="T53" fmla="*/ 16 h 101"/>
                    <a:gd name="T54" fmla="*/ 66 w 99"/>
                    <a:gd name="T55" fmla="*/ 9 h 101"/>
                    <a:gd name="T56" fmla="*/ 70 w 99"/>
                    <a:gd name="T57" fmla="*/ 9 h 101"/>
                    <a:gd name="T58" fmla="*/ 68 w 99"/>
                    <a:gd name="T59" fmla="*/ 6 h 101"/>
                    <a:gd name="T60" fmla="*/ 71 w 99"/>
                    <a:gd name="T61" fmla="*/ 8 h 101"/>
                    <a:gd name="T62" fmla="*/ 76 w 99"/>
                    <a:gd name="T63" fmla="*/ 11 h 101"/>
                    <a:gd name="T64" fmla="*/ 74 w 99"/>
                    <a:gd name="T65" fmla="*/ 5 h 101"/>
                    <a:gd name="T66" fmla="*/ 77 w 99"/>
                    <a:gd name="T67" fmla="*/ 7 h 101"/>
                    <a:gd name="T68" fmla="*/ 76 w 99"/>
                    <a:gd name="T69" fmla="*/ 3 h 101"/>
                    <a:gd name="T70" fmla="*/ 77 w 99"/>
                    <a:gd name="T71" fmla="*/ 1 h 101"/>
                    <a:gd name="T72" fmla="*/ 82 w 99"/>
                    <a:gd name="T73" fmla="*/ 9 h 101"/>
                    <a:gd name="T74" fmla="*/ 81 w 99"/>
                    <a:gd name="T75" fmla="*/ 2 h 101"/>
                    <a:gd name="T76" fmla="*/ 92 w 99"/>
                    <a:gd name="T77" fmla="*/ 8 h 101"/>
                    <a:gd name="T78" fmla="*/ 94 w 99"/>
                    <a:gd name="T79" fmla="*/ 9 h 101"/>
                    <a:gd name="T80" fmla="*/ 96 w 99"/>
                    <a:gd name="T81" fmla="*/ 7 h 101"/>
                    <a:gd name="T82" fmla="*/ 98 w 99"/>
                    <a:gd name="T83" fmla="*/ 11 h 101"/>
                    <a:gd name="T84" fmla="*/ 94 w 99"/>
                    <a:gd name="T85" fmla="*/ 10 h 101"/>
                    <a:gd name="T86" fmla="*/ 94 w 99"/>
                    <a:gd name="T87" fmla="*/ 19 h 101"/>
                    <a:gd name="T88" fmla="*/ 89 w 99"/>
                    <a:gd name="T89" fmla="*/ 27 h 101"/>
                    <a:gd name="T90" fmla="*/ 84 w 99"/>
                    <a:gd name="T91" fmla="*/ 35 h 101"/>
                    <a:gd name="T92" fmla="*/ 79 w 99"/>
                    <a:gd name="T93" fmla="*/ 42 h 101"/>
                    <a:gd name="T94" fmla="*/ 76 w 99"/>
                    <a:gd name="T95" fmla="*/ 47 h 101"/>
                    <a:gd name="T96" fmla="*/ 66 w 99"/>
                    <a:gd name="T97" fmla="*/ 54 h 101"/>
                    <a:gd name="T98" fmla="*/ 60 w 99"/>
                    <a:gd name="T99" fmla="*/ 57 h 101"/>
                    <a:gd name="T100" fmla="*/ 52 w 99"/>
                    <a:gd name="T101" fmla="*/ 61 h 101"/>
                    <a:gd name="T102" fmla="*/ 36 w 99"/>
                    <a:gd name="T103" fmla="*/ 87 h 101"/>
                    <a:gd name="T104" fmla="*/ 29 w 99"/>
                    <a:gd name="T105" fmla="*/ 91 h 101"/>
                    <a:gd name="T106" fmla="*/ 2 w 99"/>
                    <a:gd name="T107" fmla="*/ 91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9" h="101">
                      <a:moveTo>
                        <a:pt x="2" y="91"/>
                      </a:moveTo>
                      <a:cubicBezTo>
                        <a:pt x="0" y="84"/>
                        <a:pt x="6" y="89"/>
                        <a:pt x="5" y="85"/>
                      </a:cubicBezTo>
                      <a:cubicBezTo>
                        <a:pt x="5" y="84"/>
                        <a:pt x="7" y="88"/>
                        <a:pt x="7" y="87"/>
                      </a:cubicBezTo>
                      <a:cubicBezTo>
                        <a:pt x="5" y="81"/>
                        <a:pt x="9" y="83"/>
                        <a:pt x="13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4" y="87"/>
                        <a:pt x="13" y="84"/>
                        <a:pt x="13" y="84"/>
                      </a:cubicBezTo>
                      <a:cubicBezTo>
                        <a:pt x="14" y="85"/>
                        <a:pt x="14" y="85"/>
                        <a:pt x="14" y="86"/>
                      </a:cubicBezTo>
                      <a:cubicBezTo>
                        <a:pt x="13" y="84"/>
                        <a:pt x="15" y="84"/>
                        <a:pt x="14" y="83"/>
                      </a:cubicBezTo>
                      <a:cubicBezTo>
                        <a:pt x="14" y="84"/>
                        <a:pt x="15" y="85"/>
                        <a:pt x="16" y="86"/>
                      </a:cubicBezTo>
                      <a:cubicBezTo>
                        <a:pt x="15" y="84"/>
                        <a:pt x="15" y="84"/>
                        <a:pt x="15" y="84"/>
                      </a:cubicBezTo>
                      <a:cubicBezTo>
                        <a:pt x="12" y="78"/>
                        <a:pt x="16" y="83"/>
                        <a:pt x="15" y="80"/>
                      </a:cubicBezTo>
                      <a:cubicBezTo>
                        <a:pt x="16" y="80"/>
                        <a:pt x="16" y="81"/>
                        <a:pt x="16" y="81"/>
                      </a:cubicBezTo>
                      <a:cubicBezTo>
                        <a:pt x="15" y="77"/>
                        <a:pt x="17" y="77"/>
                        <a:pt x="17" y="75"/>
                      </a:cubicBezTo>
                      <a:cubicBezTo>
                        <a:pt x="18" y="76"/>
                        <a:pt x="19" y="77"/>
                        <a:pt x="19" y="78"/>
                      </a:cubicBezTo>
                      <a:cubicBezTo>
                        <a:pt x="18" y="76"/>
                        <a:pt x="18" y="75"/>
                        <a:pt x="18" y="74"/>
                      </a:cubicBezTo>
                      <a:cubicBezTo>
                        <a:pt x="20" y="76"/>
                        <a:pt x="17" y="72"/>
                        <a:pt x="18" y="73"/>
                      </a:cubicBezTo>
                      <a:cubicBezTo>
                        <a:pt x="19" y="73"/>
                        <a:pt x="19" y="73"/>
                        <a:pt x="19" y="73"/>
                      </a:cubicBezTo>
                      <a:cubicBezTo>
                        <a:pt x="17" y="71"/>
                        <a:pt x="20" y="74"/>
                        <a:pt x="18" y="71"/>
                      </a:cubicBezTo>
                      <a:cubicBezTo>
                        <a:pt x="20" y="73"/>
                        <a:pt x="20" y="73"/>
                        <a:pt x="20" y="73"/>
                      </a:cubicBezTo>
                      <a:cubicBezTo>
                        <a:pt x="17" y="70"/>
                        <a:pt x="21" y="74"/>
                        <a:pt x="20" y="72"/>
                      </a:cubicBezTo>
                      <a:cubicBezTo>
                        <a:pt x="20" y="72"/>
                        <a:pt x="20" y="72"/>
                        <a:pt x="20" y="72"/>
                      </a:cubicBezTo>
                      <a:cubicBezTo>
                        <a:pt x="19" y="71"/>
                        <a:pt x="21" y="72"/>
                        <a:pt x="21" y="72"/>
                      </a:cubicBezTo>
                      <a:cubicBezTo>
                        <a:pt x="21" y="72"/>
                        <a:pt x="21" y="72"/>
                        <a:pt x="21" y="72"/>
                      </a:cubicBezTo>
                      <a:cubicBezTo>
                        <a:pt x="21" y="71"/>
                        <a:pt x="22" y="72"/>
                        <a:pt x="20" y="70"/>
                      </a:cubicBezTo>
                      <a:cubicBezTo>
                        <a:pt x="22" y="72"/>
                        <a:pt x="21" y="71"/>
                        <a:pt x="23" y="74"/>
                      </a:cubicBezTo>
                      <a:cubicBezTo>
                        <a:pt x="23" y="70"/>
                        <a:pt x="25" y="69"/>
                        <a:pt x="26" y="68"/>
                      </a:cubicBezTo>
                      <a:cubicBezTo>
                        <a:pt x="27" y="69"/>
                        <a:pt x="27" y="69"/>
                        <a:pt x="28" y="70"/>
                      </a:cubicBezTo>
                      <a:cubicBezTo>
                        <a:pt x="28" y="69"/>
                        <a:pt x="28" y="69"/>
                        <a:pt x="28" y="67"/>
                      </a:cubicBezTo>
                      <a:cubicBezTo>
                        <a:pt x="28" y="68"/>
                        <a:pt x="29" y="69"/>
                        <a:pt x="29" y="69"/>
                      </a:cubicBezTo>
                      <a:cubicBezTo>
                        <a:pt x="30" y="69"/>
                        <a:pt x="27" y="66"/>
                        <a:pt x="28" y="67"/>
                      </a:cubicBezTo>
                      <a:cubicBezTo>
                        <a:pt x="29" y="67"/>
                        <a:pt x="29" y="68"/>
                        <a:pt x="30" y="69"/>
                      </a:cubicBezTo>
                      <a:cubicBezTo>
                        <a:pt x="29" y="67"/>
                        <a:pt x="29" y="67"/>
                        <a:pt x="29" y="66"/>
                      </a:cubicBezTo>
                      <a:cubicBezTo>
                        <a:pt x="29" y="66"/>
                        <a:pt x="30" y="67"/>
                        <a:pt x="30" y="67"/>
                      </a:cubicBezTo>
                      <a:cubicBezTo>
                        <a:pt x="29" y="65"/>
                        <a:pt x="31" y="67"/>
                        <a:pt x="30" y="66"/>
                      </a:cubicBezTo>
                      <a:cubicBezTo>
                        <a:pt x="31" y="67"/>
                        <a:pt x="31" y="67"/>
                        <a:pt x="31" y="67"/>
                      </a:cubicBezTo>
                      <a:cubicBezTo>
                        <a:pt x="33" y="68"/>
                        <a:pt x="29" y="64"/>
                        <a:pt x="30" y="65"/>
                      </a:cubicBezTo>
                      <a:cubicBezTo>
                        <a:pt x="31" y="65"/>
                        <a:pt x="31" y="66"/>
                        <a:pt x="32" y="66"/>
                      </a:cubicBezTo>
                      <a:cubicBezTo>
                        <a:pt x="30" y="64"/>
                        <a:pt x="31" y="64"/>
                        <a:pt x="31" y="63"/>
                      </a:cubicBezTo>
                      <a:cubicBezTo>
                        <a:pt x="31" y="63"/>
                        <a:pt x="31" y="63"/>
                        <a:pt x="31" y="63"/>
                      </a:cubicBezTo>
                      <a:cubicBezTo>
                        <a:pt x="31" y="63"/>
                        <a:pt x="32" y="63"/>
                        <a:pt x="32" y="62"/>
                      </a:cubicBezTo>
                      <a:cubicBezTo>
                        <a:pt x="33" y="62"/>
                        <a:pt x="35" y="65"/>
                        <a:pt x="35" y="64"/>
                      </a:cubicBezTo>
                      <a:cubicBezTo>
                        <a:pt x="32" y="61"/>
                        <a:pt x="35" y="62"/>
                        <a:pt x="32" y="60"/>
                      </a:cubicBezTo>
                      <a:cubicBezTo>
                        <a:pt x="32" y="60"/>
                        <a:pt x="34" y="60"/>
                        <a:pt x="33" y="59"/>
                      </a:cubicBezTo>
                      <a:cubicBezTo>
                        <a:pt x="34" y="60"/>
                        <a:pt x="36" y="62"/>
                        <a:pt x="36" y="63"/>
                      </a:cubicBezTo>
                      <a:cubicBezTo>
                        <a:pt x="38" y="64"/>
                        <a:pt x="38" y="64"/>
                        <a:pt x="38" y="64"/>
                      </a:cubicBezTo>
                      <a:cubicBezTo>
                        <a:pt x="39" y="65"/>
                        <a:pt x="37" y="64"/>
                        <a:pt x="39" y="65"/>
                      </a:cubicBezTo>
                      <a:cubicBezTo>
                        <a:pt x="39" y="65"/>
                        <a:pt x="38" y="63"/>
                        <a:pt x="39" y="64"/>
                      </a:cubicBezTo>
                      <a:cubicBezTo>
                        <a:pt x="38" y="62"/>
                        <a:pt x="35" y="59"/>
                        <a:pt x="35" y="58"/>
                      </a:cubicBezTo>
                      <a:cubicBezTo>
                        <a:pt x="36" y="59"/>
                        <a:pt x="38" y="61"/>
                        <a:pt x="38" y="61"/>
                      </a:cubicBezTo>
                      <a:cubicBezTo>
                        <a:pt x="34" y="56"/>
                        <a:pt x="34" y="56"/>
                        <a:pt x="34" y="56"/>
                      </a:cubicBezTo>
                      <a:cubicBezTo>
                        <a:pt x="34" y="55"/>
                        <a:pt x="36" y="58"/>
                        <a:pt x="36" y="57"/>
                      </a:cubicBezTo>
                      <a:cubicBezTo>
                        <a:pt x="35" y="56"/>
                        <a:pt x="35" y="56"/>
                        <a:pt x="35" y="55"/>
                      </a:cubicBezTo>
                      <a:cubicBezTo>
                        <a:pt x="35" y="55"/>
                        <a:pt x="35" y="54"/>
                        <a:pt x="37" y="56"/>
                      </a:cubicBezTo>
                      <a:cubicBezTo>
                        <a:pt x="38" y="57"/>
                        <a:pt x="37" y="57"/>
                        <a:pt x="38" y="58"/>
                      </a:cubicBezTo>
                      <a:cubicBezTo>
                        <a:pt x="38" y="58"/>
                        <a:pt x="38" y="57"/>
                        <a:pt x="38" y="56"/>
                      </a:cubicBezTo>
                      <a:cubicBezTo>
                        <a:pt x="38" y="57"/>
                        <a:pt x="38" y="57"/>
                        <a:pt x="38" y="57"/>
                      </a:cubicBezTo>
                      <a:cubicBezTo>
                        <a:pt x="39" y="57"/>
                        <a:pt x="38" y="55"/>
                        <a:pt x="36" y="54"/>
                      </a:cubicBezTo>
                      <a:cubicBezTo>
                        <a:pt x="36" y="54"/>
                        <a:pt x="38" y="55"/>
                        <a:pt x="37" y="55"/>
                      </a:cubicBezTo>
                      <a:cubicBezTo>
                        <a:pt x="36" y="53"/>
                        <a:pt x="36" y="53"/>
                        <a:pt x="36" y="52"/>
                      </a:cubicBezTo>
                      <a:cubicBezTo>
                        <a:pt x="36" y="53"/>
                        <a:pt x="37" y="53"/>
                        <a:pt x="37" y="54"/>
                      </a:cubicBezTo>
                      <a:cubicBezTo>
                        <a:pt x="36" y="52"/>
                        <a:pt x="36" y="51"/>
                        <a:pt x="35" y="50"/>
                      </a:cubicBezTo>
                      <a:cubicBezTo>
                        <a:pt x="34" y="48"/>
                        <a:pt x="37" y="52"/>
                        <a:pt x="37" y="51"/>
                      </a:cubicBezTo>
                      <a:cubicBezTo>
                        <a:pt x="39" y="53"/>
                        <a:pt x="35" y="48"/>
                        <a:pt x="38" y="50"/>
                      </a:cubicBezTo>
                      <a:cubicBezTo>
                        <a:pt x="38" y="50"/>
                        <a:pt x="37" y="48"/>
                        <a:pt x="37" y="49"/>
                      </a:cubicBezTo>
                      <a:cubicBezTo>
                        <a:pt x="37" y="49"/>
                        <a:pt x="39" y="50"/>
                        <a:pt x="38" y="50"/>
                      </a:cubicBezTo>
                      <a:cubicBezTo>
                        <a:pt x="39" y="51"/>
                        <a:pt x="38" y="49"/>
                        <a:pt x="38" y="49"/>
                      </a:cubicBezTo>
                      <a:cubicBezTo>
                        <a:pt x="38" y="48"/>
                        <a:pt x="39" y="49"/>
                        <a:pt x="39" y="49"/>
                      </a:cubicBezTo>
                      <a:cubicBezTo>
                        <a:pt x="38" y="48"/>
                        <a:pt x="38" y="46"/>
                        <a:pt x="39" y="47"/>
                      </a:cubicBezTo>
                      <a:cubicBezTo>
                        <a:pt x="39" y="46"/>
                        <a:pt x="38" y="44"/>
                        <a:pt x="38" y="44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40" y="46"/>
                        <a:pt x="39" y="45"/>
                        <a:pt x="41" y="46"/>
                      </a:cubicBezTo>
                      <a:cubicBezTo>
                        <a:pt x="39" y="44"/>
                        <a:pt x="41" y="49"/>
                        <a:pt x="40" y="47"/>
                      </a:cubicBezTo>
                      <a:cubicBezTo>
                        <a:pt x="42" y="48"/>
                        <a:pt x="38" y="44"/>
                        <a:pt x="40" y="46"/>
                      </a:cubicBezTo>
                      <a:cubicBezTo>
                        <a:pt x="40" y="46"/>
                        <a:pt x="39" y="44"/>
                        <a:pt x="41" y="45"/>
                      </a:cubicBezTo>
                      <a:cubicBezTo>
                        <a:pt x="40" y="45"/>
                        <a:pt x="43" y="48"/>
                        <a:pt x="43" y="47"/>
                      </a:cubicBezTo>
                      <a:cubicBezTo>
                        <a:pt x="43" y="47"/>
                        <a:pt x="42" y="46"/>
                        <a:pt x="42" y="46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40" y="43"/>
                        <a:pt x="42" y="45"/>
                        <a:pt x="40" y="43"/>
                      </a:cubicBezTo>
                      <a:cubicBezTo>
                        <a:pt x="41" y="44"/>
                        <a:pt x="40" y="42"/>
                        <a:pt x="42" y="44"/>
                      </a:cubicBezTo>
                      <a:cubicBezTo>
                        <a:pt x="44" y="46"/>
                        <a:pt x="44" y="46"/>
                        <a:pt x="44" y="46"/>
                      </a:cubicBezTo>
                      <a:cubicBezTo>
                        <a:pt x="44" y="46"/>
                        <a:pt x="42" y="44"/>
                        <a:pt x="42" y="43"/>
                      </a:cubicBezTo>
                      <a:cubicBezTo>
                        <a:pt x="42" y="43"/>
                        <a:pt x="42" y="44"/>
                        <a:pt x="43" y="44"/>
                      </a:cubicBezTo>
                      <a:cubicBezTo>
                        <a:pt x="40" y="41"/>
                        <a:pt x="43" y="44"/>
                        <a:pt x="41" y="41"/>
                      </a:cubicBezTo>
                      <a:cubicBezTo>
                        <a:pt x="42" y="42"/>
                        <a:pt x="42" y="41"/>
                        <a:pt x="44" y="42"/>
                      </a:cubicBezTo>
                      <a:cubicBezTo>
                        <a:pt x="43" y="41"/>
                        <a:pt x="43" y="40"/>
                        <a:pt x="43" y="40"/>
                      </a:cubicBezTo>
                      <a:cubicBezTo>
                        <a:pt x="44" y="41"/>
                        <a:pt x="44" y="41"/>
                        <a:pt x="44" y="41"/>
                      </a:cubicBezTo>
                      <a:cubicBezTo>
                        <a:pt x="45" y="42"/>
                        <a:pt x="45" y="41"/>
                        <a:pt x="44" y="41"/>
                      </a:cubicBezTo>
                      <a:cubicBezTo>
                        <a:pt x="45" y="41"/>
                        <a:pt x="46" y="42"/>
                        <a:pt x="48" y="43"/>
                      </a:cubicBezTo>
                      <a:cubicBezTo>
                        <a:pt x="47" y="42"/>
                        <a:pt x="45" y="40"/>
                        <a:pt x="44" y="39"/>
                      </a:cubicBezTo>
                      <a:cubicBezTo>
                        <a:pt x="47" y="42"/>
                        <a:pt x="43" y="37"/>
                        <a:pt x="46" y="39"/>
                      </a:cubicBezTo>
                      <a:cubicBezTo>
                        <a:pt x="46" y="40"/>
                        <a:pt x="47" y="41"/>
                        <a:pt x="48" y="41"/>
                      </a:cubicBezTo>
                      <a:cubicBezTo>
                        <a:pt x="51" y="44"/>
                        <a:pt x="46" y="39"/>
                        <a:pt x="48" y="40"/>
                      </a:cubicBezTo>
                      <a:cubicBezTo>
                        <a:pt x="46" y="38"/>
                        <a:pt x="46" y="38"/>
                        <a:pt x="46" y="38"/>
                      </a:cubicBezTo>
                      <a:cubicBezTo>
                        <a:pt x="47" y="39"/>
                        <a:pt x="45" y="36"/>
                        <a:pt x="47" y="38"/>
                      </a:cubicBezTo>
                      <a:cubicBezTo>
                        <a:pt x="47" y="37"/>
                        <a:pt x="48" y="38"/>
                        <a:pt x="46" y="36"/>
                      </a:cubicBezTo>
                      <a:cubicBezTo>
                        <a:pt x="49" y="38"/>
                        <a:pt x="46" y="34"/>
                        <a:pt x="51" y="37"/>
                      </a:cubicBezTo>
                      <a:cubicBezTo>
                        <a:pt x="51" y="37"/>
                        <a:pt x="51" y="37"/>
                        <a:pt x="50" y="36"/>
                      </a:cubicBezTo>
                      <a:cubicBezTo>
                        <a:pt x="49" y="35"/>
                        <a:pt x="51" y="37"/>
                        <a:pt x="50" y="36"/>
                      </a:cubicBezTo>
                      <a:cubicBezTo>
                        <a:pt x="50" y="36"/>
                        <a:pt x="49" y="35"/>
                        <a:pt x="49" y="35"/>
                      </a:cubicBezTo>
                      <a:cubicBezTo>
                        <a:pt x="50" y="35"/>
                        <a:pt x="50" y="35"/>
                        <a:pt x="52" y="38"/>
                      </a:cubicBezTo>
                      <a:cubicBezTo>
                        <a:pt x="53" y="39"/>
                        <a:pt x="48" y="33"/>
                        <a:pt x="50" y="34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0" y="33"/>
                        <a:pt x="50" y="33"/>
                        <a:pt x="50" y="33"/>
                      </a:cubicBezTo>
                      <a:cubicBezTo>
                        <a:pt x="50" y="33"/>
                        <a:pt x="52" y="35"/>
                        <a:pt x="54" y="36"/>
                      </a:cubicBezTo>
                      <a:cubicBezTo>
                        <a:pt x="53" y="36"/>
                        <a:pt x="54" y="36"/>
                        <a:pt x="53" y="34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3" y="35"/>
                        <a:pt x="54" y="35"/>
                        <a:pt x="54" y="35"/>
                      </a:cubicBezTo>
                      <a:cubicBezTo>
                        <a:pt x="54" y="35"/>
                        <a:pt x="54" y="35"/>
                        <a:pt x="54" y="35"/>
                      </a:cubicBezTo>
                      <a:cubicBezTo>
                        <a:pt x="55" y="36"/>
                        <a:pt x="55" y="35"/>
                        <a:pt x="54" y="35"/>
                      </a:cubicBezTo>
                      <a:cubicBezTo>
                        <a:pt x="53" y="34"/>
                        <a:pt x="53" y="34"/>
                        <a:pt x="52" y="33"/>
                      </a:cubicBezTo>
                      <a:cubicBezTo>
                        <a:pt x="52" y="33"/>
                        <a:pt x="52" y="33"/>
                        <a:pt x="51" y="32"/>
                      </a:cubicBezTo>
                      <a:cubicBezTo>
                        <a:pt x="53" y="33"/>
                        <a:pt x="53" y="33"/>
                        <a:pt x="53" y="33"/>
                      </a:cubicBezTo>
                      <a:cubicBezTo>
                        <a:pt x="54" y="33"/>
                        <a:pt x="52" y="31"/>
                        <a:pt x="52" y="31"/>
                      </a:cubicBezTo>
                      <a:cubicBezTo>
                        <a:pt x="53" y="32"/>
                        <a:pt x="52" y="31"/>
                        <a:pt x="53" y="32"/>
                      </a:cubicBezTo>
                      <a:cubicBezTo>
                        <a:pt x="54" y="32"/>
                        <a:pt x="53" y="31"/>
                        <a:pt x="53" y="32"/>
                      </a:cubicBezTo>
                      <a:cubicBezTo>
                        <a:pt x="54" y="33"/>
                        <a:pt x="55" y="34"/>
                        <a:pt x="54" y="33"/>
                      </a:cubicBezTo>
                      <a:cubicBezTo>
                        <a:pt x="54" y="32"/>
                        <a:pt x="51" y="30"/>
                        <a:pt x="53" y="31"/>
                      </a:cubicBezTo>
                      <a:cubicBezTo>
                        <a:pt x="53" y="31"/>
                        <a:pt x="54" y="32"/>
                        <a:pt x="54" y="32"/>
                      </a:cubicBezTo>
                      <a:cubicBezTo>
                        <a:pt x="55" y="33"/>
                        <a:pt x="55" y="33"/>
                        <a:pt x="55" y="33"/>
                      </a:cubicBezTo>
                      <a:cubicBezTo>
                        <a:pt x="54" y="31"/>
                        <a:pt x="54" y="31"/>
                        <a:pt x="54" y="31"/>
                      </a:cubicBezTo>
                      <a:cubicBezTo>
                        <a:pt x="54" y="32"/>
                        <a:pt x="54" y="32"/>
                        <a:pt x="54" y="32"/>
                      </a:cubicBezTo>
                      <a:cubicBezTo>
                        <a:pt x="53" y="30"/>
                        <a:pt x="54" y="31"/>
                        <a:pt x="53" y="29"/>
                      </a:cubicBezTo>
                      <a:cubicBezTo>
                        <a:pt x="53" y="29"/>
                        <a:pt x="54" y="30"/>
                        <a:pt x="55" y="30"/>
                      </a:cubicBezTo>
                      <a:cubicBezTo>
                        <a:pt x="55" y="30"/>
                        <a:pt x="55" y="30"/>
                        <a:pt x="55" y="30"/>
                      </a:cubicBezTo>
                      <a:cubicBezTo>
                        <a:pt x="56" y="31"/>
                        <a:pt x="55" y="30"/>
                        <a:pt x="55" y="29"/>
                      </a:cubicBezTo>
                      <a:cubicBezTo>
                        <a:pt x="55" y="29"/>
                        <a:pt x="55" y="29"/>
                        <a:pt x="55" y="29"/>
                      </a:cubicBezTo>
                      <a:cubicBezTo>
                        <a:pt x="55" y="29"/>
                        <a:pt x="55" y="29"/>
                        <a:pt x="54" y="28"/>
                      </a:cubicBezTo>
                      <a:cubicBezTo>
                        <a:pt x="56" y="29"/>
                        <a:pt x="60" y="33"/>
                        <a:pt x="58" y="31"/>
                      </a:cubicBezTo>
                      <a:cubicBezTo>
                        <a:pt x="59" y="31"/>
                        <a:pt x="56" y="28"/>
                        <a:pt x="55" y="27"/>
                      </a:cubicBezTo>
                      <a:cubicBezTo>
                        <a:pt x="57" y="28"/>
                        <a:pt x="55" y="25"/>
                        <a:pt x="57" y="27"/>
                      </a:cubicBezTo>
                      <a:cubicBezTo>
                        <a:pt x="57" y="26"/>
                        <a:pt x="56" y="26"/>
                        <a:pt x="56" y="25"/>
                      </a:cubicBezTo>
                      <a:cubicBezTo>
                        <a:pt x="57" y="25"/>
                        <a:pt x="56" y="22"/>
                        <a:pt x="59" y="25"/>
                      </a:cubicBezTo>
                      <a:cubicBezTo>
                        <a:pt x="60" y="25"/>
                        <a:pt x="61" y="26"/>
                        <a:pt x="62" y="27"/>
                      </a:cubicBezTo>
                      <a:cubicBezTo>
                        <a:pt x="60" y="25"/>
                        <a:pt x="63" y="28"/>
                        <a:pt x="61" y="26"/>
                      </a:cubicBezTo>
                      <a:cubicBezTo>
                        <a:pt x="60" y="24"/>
                        <a:pt x="59" y="24"/>
                        <a:pt x="58" y="23"/>
                      </a:cubicBezTo>
                      <a:cubicBezTo>
                        <a:pt x="58" y="22"/>
                        <a:pt x="59" y="22"/>
                        <a:pt x="60" y="23"/>
                      </a:cubicBezTo>
                      <a:cubicBezTo>
                        <a:pt x="59" y="22"/>
                        <a:pt x="59" y="22"/>
                        <a:pt x="59" y="21"/>
                      </a:cubicBezTo>
                      <a:cubicBezTo>
                        <a:pt x="61" y="23"/>
                        <a:pt x="61" y="23"/>
                        <a:pt x="61" y="22"/>
                      </a:cubicBezTo>
                      <a:cubicBezTo>
                        <a:pt x="60" y="21"/>
                        <a:pt x="60" y="21"/>
                        <a:pt x="60" y="21"/>
                      </a:cubicBezTo>
                      <a:cubicBezTo>
                        <a:pt x="61" y="22"/>
                        <a:pt x="61" y="22"/>
                        <a:pt x="61" y="22"/>
                      </a:cubicBezTo>
                      <a:cubicBezTo>
                        <a:pt x="61" y="22"/>
                        <a:pt x="59" y="19"/>
                        <a:pt x="60" y="21"/>
                      </a:cubicBezTo>
                      <a:cubicBezTo>
                        <a:pt x="61" y="21"/>
                        <a:pt x="61" y="22"/>
                        <a:pt x="61" y="22"/>
                      </a:cubicBezTo>
                      <a:cubicBezTo>
                        <a:pt x="61" y="21"/>
                        <a:pt x="59" y="18"/>
                        <a:pt x="61" y="19"/>
                      </a:cubicBezTo>
                      <a:cubicBezTo>
                        <a:pt x="63" y="21"/>
                        <a:pt x="63" y="21"/>
                        <a:pt x="63" y="21"/>
                      </a:cubicBezTo>
                      <a:cubicBezTo>
                        <a:pt x="63" y="21"/>
                        <a:pt x="62" y="19"/>
                        <a:pt x="61" y="19"/>
                      </a:cubicBezTo>
                      <a:cubicBezTo>
                        <a:pt x="62" y="20"/>
                        <a:pt x="63" y="20"/>
                        <a:pt x="65" y="21"/>
                      </a:cubicBezTo>
                      <a:cubicBezTo>
                        <a:pt x="61" y="16"/>
                        <a:pt x="63" y="15"/>
                        <a:pt x="64" y="15"/>
                      </a:cubicBezTo>
                      <a:cubicBezTo>
                        <a:pt x="65" y="16"/>
                        <a:pt x="65" y="16"/>
                        <a:pt x="65" y="16"/>
                      </a:cubicBezTo>
                      <a:cubicBezTo>
                        <a:pt x="66" y="16"/>
                        <a:pt x="63" y="14"/>
                        <a:pt x="64" y="14"/>
                      </a:cubicBezTo>
                      <a:cubicBezTo>
                        <a:pt x="65" y="15"/>
                        <a:pt x="66" y="16"/>
                        <a:pt x="67" y="18"/>
                      </a:cubicBezTo>
                      <a:cubicBezTo>
                        <a:pt x="68" y="18"/>
                        <a:pt x="66" y="15"/>
                        <a:pt x="66" y="15"/>
                      </a:cubicBezTo>
                      <a:cubicBezTo>
                        <a:pt x="64" y="13"/>
                        <a:pt x="66" y="16"/>
                        <a:pt x="65" y="14"/>
                      </a:cubicBezTo>
                      <a:cubicBezTo>
                        <a:pt x="64" y="14"/>
                        <a:pt x="66" y="15"/>
                        <a:pt x="64" y="13"/>
                      </a:cubicBezTo>
                      <a:cubicBezTo>
                        <a:pt x="65" y="13"/>
                        <a:pt x="66" y="15"/>
                        <a:pt x="67" y="16"/>
                      </a:cubicBezTo>
                      <a:cubicBezTo>
                        <a:pt x="67" y="15"/>
                        <a:pt x="67" y="15"/>
                        <a:pt x="67" y="15"/>
                      </a:cubicBezTo>
                      <a:cubicBezTo>
                        <a:pt x="69" y="17"/>
                        <a:pt x="70" y="19"/>
                        <a:pt x="73" y="22"/>
                      </a:cubicBezTo>
                      <a:cubicBezTo>
                        <a:pt x="72" y="22"/>
                        <a:pt x="72" y="22"/>
                        <a:pt x="72" y="22"/>
                      </a:cubicBezTo>
                      <a:cubicBezTo>
                        <a:pt x="75" y="23"/>
                        <a:pt x="74" y="24"/>
                        <a:pt x="75" y="25"/>
                      </a:cubicBezTo>
                      <a:cubicBezTo>
                        <a:pt x="75" y="23"/>
                        <a:pt x="72" y="20"/>
                        <a:pt x="71" y="20"/>
                      </a:cubicBezTo>
                      <a:cubicBezTo>
                        <a:pt x="71" y="19"/>
                        <a:pt x="67" y="15"/>
                        <a:pt x="68" y="14"/>
                      </a:cubicBezTo>
                      <a:cubicBezTo>
                        <a:pt x="69" y="15"/>
                        <a:pt x="68" y="15"/>
                        <a:pt x="69" y="17"/>
                      </a:cubicBezTo>
                      <a:cubicBezTo>
                        <a:pt x="71" y="18"/>
                        <a:pt x="69" y="15"/>
                        <a:pt x="69" y="16"/>
                      </a:cubicBezTo>
                      <a:cubicBezTo>
                        <a:pt x="69" y="15"/>
                        <a:pt x="67" y="13"/>
                        <a:pt x="67" y="12"/>
                      </a:cubicBezTo>
                      <a:cubicBezTo>
                        <a:pt x="68" y="13"/>
                        <a:pt x="68" y="14"/>
                        <a:pt x="69" y="14"/>
                      </a:cubicBezTo>
                      <a:cubicBezTo>
                        <a:pt x="68" y="13"/>
                        <a:pt x="67" y="12"/>
                        <a:pt x="66" y="11"/>
                      </a:cubicBezTo>
                      <a:cubicBezTo>
                        <a:pt x="64" y="9"/>
                        <a:pt x="67" y="12"/>
                        <a:pt x="66" y="10"/>
                      </a:cubicBezTo>
                      <a:cubicBezTo>
                        <a:pt x="68" y="11"/>
                        <a:pt x="69" y="14"/>
                        <a:pt x="70" y="15"/>
                      </a:cubicBezTo>
                      <a:cubicBezTo>
                        <a:pt x="69" y="13"/>
                        <a:pt x="69" y="12"/>
                        <a:pt x="66" y="9"/>
                      </a:cubicBezTo>
                      <a:cubicBezTo>
                        <a:pt x="67" y="10"/>
                        <a:pt x="68" y="11"/>
                        <a:pt x="69" y="12"/>
                      </a:cubicBezTo>
                      <a:cubicBezTo>
                        <a:pt x="70" y="13"/>
                        <a:pt x="67" y="9"/>
                        <a:pt x="70" y="12"/>
                      </a:cubicBezTo>
                      <a:cubicBezTo>
                        <a:pt x="68" y="10"/>
                        <a:pt x="68" y="10"/>
                        <a:pt x="68" y="10"/>
                      </a:cubicBezTo>
                      <a:cubicBezTo>
                        <a:pt x="69" y="11"/>
                        <a:pt x="69" y="11"/>
                        <a:pt x="70" y="12"/>
                      </a:cubicBezTo>
                      <a:cubicBezTo>
                        <a:pt x="71" y="12"/>
                        <a:pt x="69" y="9"/>
                        <a:pt x="71" y="12"/>
                      </a:cubicBezTo>
                      <a:cubicBezTo>
                        <a:pt x="71" y="11"/>
                        <a:pt x="72" y="11"/>
                        <a:pt x="70" y="9"/>
                      </a:cubicBezTo>
                      <a:cubicBezTo>
                        <a:pt x="68" y="8"/>
                        <a:pt x="71" y="11"/>
                        <a:pt x="68" y="9"/>
                      </a:cubicBezTo>
                      <a:cubicBezTo>
                        <a:pt x="70" y="11"/>
                        <a:pt x="68" y="8"/>
                        <a:pt x="68" y="7"/>
                      </a:cubicBezTo>
                      <a:cubicBezTo>
                        <a:pt x="69" y="8"/>
                        <a:pt x="69" y="8"/>
                        <a:pt x="69" y="8"/>
                      </a:cubicBezTo>
                      <a:cubicBezTo>
                        <a:pt x="69" y="8"/>
                        <a:pt x="69" y="8"/>
                        <a:pt x="68" y="7"/>
                      </a:cubicBezTo>
                      <a:cubicBezTo>
                        <a:pt x="69" y="7"/>
                        <a:pt x="69" y="8"/>
                        <a:pt x="70" y="8"/>
                      </a:cubicBezTo>
                      <a:cubicBezTo>
                        <a:pt x="68" y="6"/>
                        <a:pt x="68" y="6"/>
                        <a:pt x="68" y="6"/>
                      </a:cubicBezTo>
                      <a:cubicBezTo>
                        <a:pt x="68" y="5"/>
                        <a:pt x="71" y="9"/>
                        <a:pt x="71" y="8"/>
                      </a:cubicBezTo>
                      <a:cubicBezTo>
                        <a:pt x="72" y="10"/>
                        <a:pt x="72" y="10"/>
                        <a:pt x="72" y="10"/>
                      </a:cubicBezTo>
                      <a:cubicBezTo>
                        <a:pt x="71" y="10"/>
                        <a:pt x="73" y="11"/>
                        <a:pt x="73" y="10"/>
                      </a:cubicBezTo>
                      <a:cubicBezTo>
                        <a:pt x="71" y="9"/>
                        <a:pt x="70" y="7"/>
                        <a:pt x="69" y="6"/>
                      </a:cubicBezTo>
                      <a:cubicBezTo>
                        <a:pt x="69" y="5"/>
                        <a:pt x="71" y="7"/>
                        <a:pt x="69" y="6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8"/>
                        <a:pt x="73" y="10"/>
                        <a:pt x="73" y="10"/>
                      </a:cubicBezTo>
                      <a:cubicBezTo>
                        <a:pt x="73" y="9"/>
                        <a:pt x="71" y="7"/>
                        <a:pt x="70" y="6"/>
                      </a:cubicBezTo>
                      <a:cubicBezTo>
                        <a:pt x="71" y="6"/>
                        <a:pt x="72" y="7"/>
                        <a:pt x="72" y="8"/>
                      </a:cubicBezTo>
                      <a:cubicBezTo>
                        <a:pt x="72" y="7"/>
                        <a:pt x="71" y="6"/>
                        <a:pt x="70" y="5"/>
                      </a:cubicBezTo>
                      <a:cubicBezTo>
                        <a:pt x="71" y="6"/>
                        <a:pt x="73" y="7"/>
                        <a:pt x="74" y="8"/>
                      </a:cubicBezTo>
                      <a:cubicBezTo>
                        <a:pt x="76" y="11"/>
                        <a:pt x="76" y="11"/>
                        <a:pt x="76" y="11"/>
                      </a:cubicBezTo>
                      <a:cubicBezTo>
                        <a:pt x="76" y="11"/>
                        <a:pt x="76" y="11"/>
                        <a:pt x="76" y="11"/>
                      </a:cubicBezTo>
                      <a:cubicBezTo>
                        <a:pt x="78" y="13"/>
                        <a:pt x="78" y="12"/>
                        <a:pt x="80" y="15"/>
                      </a:cubicBezTo>
                      <a:cubicBezTo>
                        <a:pt x="80" y="15"/>
                        <a:pt x="80" y="14"/>
                        <a:pt x="79" y="13"/>
                      </a:cubicBezTo>
                      <a:cubicBezTo>
                        <a:pt x="76" y="10"/>
                        <a:pt x="76" y="8"/>
                        <a:pt x="73" y="5"/>
                      </a:cubicBezTo>
                      <a:cubicBezTo>
                        <a:pt x="73" y="4"/>
                        <a:pt x="80" y="13"/>
                        <a:pt x="76" y="7"/>
                      </a:cubicBezTo>
                      <a:cubicBezTo>
                        <a:pt x="75" y="6"/>
                        <a:pt x="74" y="4"/>
                        <a:pt x="74" y="5"/>
                      </a:cubicBezTo>
                      <a:cubicBezTo>
                        <a:pt x="75" y="5"/>
                        <a:pt x="72" y="2"/>
                        <a:pt x="73" y="3"/>
                      </a:cubicBezTo>
                      <a:cubicBezTo>
                        <a:pt x="74" y="4"/>
                        <a:pt x="76" y="6"/>
                        <a:pt x="77" y="8"/>
                      </a:cubicBezTo>
                      <a:cubicBezTo>
                        <a:pt x="76" y="7"/>
                        <a:pt x="76" y="7"/>
                        <a:pt x="76" y="8"/>
                      </a:cubicBezTo>
                      <a:cubicBezTo>
                        <a:pt x="78" y="9"/>
                        <a:pt x="79" y="11"/>
                        <a:pt x="79" y="11"/>
                      </a:cubicBezTo>
                      <a:cubicBezTo>
                        <a:pt x="79" y="10"/>
                        <a:pt x="80" y="10"/>
                        <a:pt x="78" y="8"/>
                      </a:cubicBezTo>
                      <a:cubicBezTo>
                        <a:pt x="77" y="6"/>
                        <a:pt x="78" y="9"/>
                        <a:pt x="77" y="7"/>
                      </a:cubicBezTo>
                      <a:cubicBezTo>
                        <a:pt x="77" y="6"/>
                        <a:pt x="79" y="8"/>
                        <a:pt x="76" y="5"/>
                      </a:cubicBezTo>
                      <a:cubicBezTo>
                        <a:pt x="76" y="6"/>
                        <a:pt x="75" y="4"/>
                        <a:pt x="74" y="2"/>
                      </a:cubicBezTo>
                      <a:cubicBezTo>
                        <a:pt x="73" y="1"/>
                        <a:pt x="73" y="1"/>
                        <a:pt x="73" y="1"/>
                      </a:cubicBezTo>
                      <a:cubicBezTo>
                        <a:pt x="74" y="3"/>
                        <a:pt x="74" y="3"/>
                        <a:pt x="74" y="3"/>
                      </a:cubicBezTo>
                      <a:cubicBezTo>
                        <a:pt x="76" y="3"/>
                        <a:pt x="73" y="0"/>
                        <a:pt x="74" y="0"/>
                      </a:cubicBezTo>
                      <a:cubicBezTo>
                        <a:pt x="76" y="3"/>
                        <a:pt x="76" y="3"/>
                        <a:pt x="76" y="3"/>
                      </a:cubicBezTo>
                      <a:cubicBezTo>
                        <a:pt x="77" y="5"/>
                        <a:pt x="74" y="2"/>
                        <a:pt x="77" y="5"/>
                      </a:cubicBezTo>
                      <a:cubicBezTo>
                        <a:pt x="77" y="5"/>
                        <a:pt x="76" y="4"/>
                        <a:pt x="77" y="4"/>
                      </a:cubicBezTo>
                      <a:cubicBezTo>
                        <a:pt x="77" y="5"/>
                        <a:pt x="77" y="5"/>
                        <a:pt x="78" y="5"/>
                      </a:cubicBezTo>
                      <a:cubicBezTo>
                        <a:pt x="78" y="5"/>
                        <a:pt x="81" y="9"/>
                        <a:pt x="80" y="7"/>
                      </a:cubicBezTo>
                      <a:cubicBezTo>
                        <a:pt x="79" y="5"/>
                        <a:pt x="79" y="5"/>
                        <a:pt x="78" y="4"/>
                      </a:cubicBezTo>
                      <a:cubicBezTo>
                        <a:pt x="78" y="3"/>
                        <a:pt x="77" y="2"/>
                        <a:pt x="77" y="1"/>
                      </a:cubicBezTo>
                      <a:cubicBezTo>
                        <a:pt x="79" y="4"/>
                        <a:pt x="78" y="1"/>
                        <a:pt x="80" y="4"/>
                      </a:cubicBezTo>
                      <a:cubicBezTo>
                        <a:pt x="79" y="3"/>
                        <a:pt x="78" y="3"/>
                        <a:pt x="80" y="6"/>
                      </a:cubicBezTo>
                      <a:cubicBezTo>
                        <a:pt x="82" y="9"/>
                        <a:pt x="79" y="6"/>
                        <a:pt x="81" y="9"/>
                      </a:cubicBezTo>
                      <a:cubicBezTo>
                        <a:pt x="82" y="9"/>
                        <a:pt x="84" y="11"/>
                        <a:pt x="85" y="13"/>
                      </a:cubicBezTo>
                      <a:cubicBezTo>
                        <a:pt x="86" y="13"/>
                        <a:pt x="85" y="12"/>
                        <a:pt x="85" y="12"/>
                      </a:cubicBezTo>
                      <a:cubicBezTo>
                        <a:pt x="84" y="10"/>
                        <a:pt x="83" y="10"/>
                        <a:pt x="82" y="9"/>
                      </a:cubicBezTo>
                      <a:cubicBezTo>
                        <a:pt x="83" y="9"/>
                        <a:pt x="82" y="7"/>
                        <a:pt x="81" y="5"/>
                      </a:cubicBezTo>
                      <a:cubicBezTo>
                        <a:pt x="82" y="6"/>
                        <a:pt x="84" y="8"/>
                        <a:pt x="83" y="8"/>
                      </a:cubicBezTo>
                      <a:cubicBezTo>
                        <a:pt x="84" y="7"/>
                        <a:pt x="84" y="7"/>
                        <a:pt x="85" y="7"/>
                      </a:cubicBezTo>
                      <a:cubicBezTo>
                        <a:pt x="83" y="5"/>
                        <a:pt x="85" y="6"/>
                        <a:pt x="83" y="4"/>
                      </a:cubicBezTo>
                      <a:cubicBezTo>
                        <a:pt x="82" y="4"/>
                        <a:pt x="81" y="2"/>
                        <a:pt x="80" y="0"/>
                      </a:cubicBezTo>
                      <a:cubicBezTo>
                        <a:pt x="80" y="0"/>
                        <a:pt x="81" y="1"/>
                        <a:pt x="81" y="2"/>
                      </a:cubicBezTo>
                      <a:cubicBezTo>
                        <a:pt x="80" y="0"/>
                        <a:pt x="84" y="4"/>
                        <a:pt x="82" y="2"/>
                      </a:cubicBezTo>
                      <a:cubicBezTo>
                        <a:pt x="82" y="3"/>
                        <a:pt x="85" y="5"/>
                        <a:pt x="86" y="8"/>
                      </a:cubicBezTo>
                      <a:cubicBezTo>
                        <a:pt x="86" y="6"/>
                        <a:pt x="87" y="9"/>
                        <a:pt x="88" y="9"/>
                      </a:cubicBezTo>
                      <a:cubicBezTo>
                        <a:pt x="87" y="8"/>
                        <a:pt x="87" y="6"/>
                        <a:pt x="87" y="5"/>
                      </a:cubicBezTo>
                      <a:cubicBezTo>
                        <a:pt x="89" y="7"/>
                        <a:pt x="88" y="5"/>
                        <a:pt x="89" y="4"/>
                      </a:cubicBezTo>
                      <a:cubicBezTo>
                        <a:pt x="90" y="5"/>
                        <a:pt x="91" y="8"/>
                        <a:pt x="92" y="8"/>
                      </a:cubicBezTo>
                      <a:cubicBezTo>
                        <a:pt x="92" y="8"/>
                        <a:pt x="90" y="6"/>
                        <a:pt x="91" y="6"/>
                      </a:cubicBezTo>
                      <a:cubicBezTo>
                        <a:pt x="91" y="7"/>
                        <a:pt x="91" y="7"/>
                        <a:pt x="91" y="7"/>
                      </a:cubicBezTo>
                      <a:cubicBezTo>
                        <a:pt x="91" y="6"/>
                        <a:pt x="93" y="8"/>
                        <a:pt x="91" y="4"/>
                      </a:cubicBezTo>
                      <a:cubicBezTo>
                        <a:pt x="93" y="7"/>
                        <a:pt x="93" y="7"/>
                        <a:pt x="93" y="7"/>
                      </a:cubicBezTo>
                      <a:cubicBezTo>
                        <a:pt x="93" y="7"/>
                        <a:pt x="93" y="7"/>
                        <a:pt x="92" y="6"/>
                      </a:cubicBezTo>
                      <a:cubicBezTo>
                        <a:pt x="93" y="7"/>
                        <a:pt x="94" y="8"/>
                        <a:pt x="94" y="9"/>
                      </a:cubicBezTo>
                      <a:cubicBezTo>
                        <a:pt x="96" y="11"/>
                        <a:pt x="94" y="8"/>
                        <a:pt x="95" y="8"/>
                      </a:cubicBezTo>
                      <a:cubicBezTo>
                        <a:pt x="93" y="6"/>
                        <a:pt x="93" y="6"/>
                        <a:pt x="93" y="6"/>
                      </a:cubicBezTo>
                      <a:cubicBezTo>
                        <a:pt x="93" y="5"/>
                        <a:pt x="94" y="6"/>
                        <a:pt x="94" y="5"/>
                      </a:cubicBezTo>
                      <a:cubicBezTo>
                        <a:pt x="96" y="7"/>
                        <a:pt x="96" y="7"/>
                        <a:pt x="96" y="7"/>
                      </a:cubicBezTo>
                      <a:cubicBezTo>
                        <a:pt x="95" y="6"/>
                        <a:pt x="95" y="6"/>
                        <a:pt x="95" y="6"/>
                      </a:cubicBezTo>
                      <a:cubicBezTo>
                        <a:pt x="96" y="7"/>
                        <a:pt x="97" y="8"/>
                        <a:pt x="96" y="7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8" y="10"/>
                        <a:pt x="97" y="9"/>
                        <a:pt x="96" y="7"/>
                      </a:cubicBezTo>
                      <a:cubicBezTo>
                        <a:pt x="95" y="6"/>
                        <a:pt x="95" y="7"/>
                        <a:pt x="96" y="9"/>
                      </a:cubicBezTo>
                      <a:cubicBezTo>
                        <a:pt x="96" y="9"/>
                        <a:pt x="96" y="8"/>
                        <a:pt x="96" y="8"/>
                      </a:cubicBezTo>
                      <a:cubicBezTo>
                        <a:pt x="97" y="10"/>
                        <a:pt x="97" y="10"/>
                        <a:pt x="98" y="12"/>
                      </a:cubicBezTo>
                      <a:cubicBezTo>
                        <a:pt x="98" y="11"/>
                        <a:pt x="99" y="12"/>
                        <a:pt x="98" y="11"/>
                      </a:cubicBezTo>
                      <a:cubicBezTo>
                        <a:pt x="99" y="13"/>
                        <a:pt x="99" y="13"/>
                        <a:pt x="99" y="13"/>
                      </a:cubicBezTo>
                      <a:cubicBezTo>
                        <a:pt x="98" y="12"/>
                        <a:pt x="97" y="12"/>
                        <a:pt x="97" y="11"/>
                      </a:cubicBezTo>
                      <a:cubicBezTo>
                        <a:pt x="98" y="13"/>
                        <a:pt x="99" y="14"/>
                        <a:pt x="98" y="14"/>
                      </a:cubicBezTo>
                      <a:cubicBezTo>
                        <a:pt x="96" y="11"/>
                        <a:pt x="98" y="16"/>
                        <a:pt x="98" y="15"/>
                      </a:cubicBezTo>
                      <a:cubicBezTo>
                        <a:pt x="96" y="13"/>
                        <a:pt x="95" y="11"/>
                        <a:pt x="95" y="10"/>
                      </a:cubicBezTo>
                      <a:cubicBezTo>
                        <a:pt x="94" y="9"/>
                        <a:pt x="95" y="11"/>
                        <a:pt x="94" y="10"/>
                      </a:cubicBezTo>
                      <a:cubicBezTo>
                        <a:pt x="95" y="11"/>
                        <a:pt x="96" y="14"/>
                        <a:pt x="97" y="15"/>
                      </a:cubicBezTo>
                      <a:cubicBezTo>
                        <a:pt x="95" y="13"/>
                        <a:pt x="95" y="13"/>
                        <a:pt x="95" y="13"/>
                      </a:cubicBezTo>
                      <a:cubicBezTo>
                        <a:pt x="96" y="14"/>
                        <a:pt x="97" y="17"/>
                        <a:pt x="97" y="17"/>
                      </a:cubicBezTo>
                      <a:cubicBezTo>
                        <a:pt x="95" y="16"/>
                        <a:pt x="95" y="17"/>
                        <a:pt x="94" y="17"/>
                      </a:cubicBezTo>
                      <a:cubicBezTo>
                        <a:pt x="93" y="15"/>
                        <a:pt x="93" y="15"/>
                        <a:pt x="93" y="15"/>
                      </a:cubicBezTo>
                      <a:cubicBezTo>
                        <a:pt x="95" y="19"/>
                        <a:pt x="93" y="17"/>
                        <a:pt x="94" y="19"/>
                      </a:cubicBezTo>
                      <a:cubicBezTo>
                        <a:pt x="92" y="18"/>
                        <a:pt x="94" y="21"/>
                        <a:pt x="91" y="19"/>
                      </a:cubicBezTo>
                      <a:cubicBezTo>
                        <a:pt x="91" y="21"/>
                        <a:pt x="91" y="23"/>
                        <a:pt x="89" y="23"/>
                      </a:cubicBezTo>
                      <a:cubicBezTo>
                        <a:pt x="88" y="21"/>
                        <a:pt x="88" y="21"/>
                        <a:pt x="88" y="21"/>
                      </a:cubicBezTo>
                      <a:cubicBezTo>
                        <a:pt x="89" y="23"/>
                        <a:pt x="87" y="20"/>
                        <a:pt x="87" y="20"/>
                      </a:cubicBezTo>
                      <a:cubicBezTo>
                        <a:pt x="88" y="22"/>
                        <a:pt x="88" y="23"/>
                        <a:pt x="89" y="24"/>
                      </a:cubicBezTo>
                      <a:cubicBezTo>
                        <a:pt x="87" y="23"/>
                        <a:pt x="88" y="25"/>
                        <a:pt x="89" y="27"/>
                      </a:cubicBezTo>
                      <a:cubicBezTo>
                        <a:pt x="88" y="26"/>
                        <a:pt x="88" y="26"/>
                        <a:pt x="88" y="26"/>
                      </a:cubicBezTo>
                      <a:cubicBezTo>
                        <a:pt x="90" y="29"/>
                        <a:pt x="87" y="27"/>
                        <a:pt x="86" y="27"/>
                      </a:cubicBezTo>
                      <a:cubicBezTo>
                        <a:pt x="86" y="26"/>
                        <a:pt x="85" y="25"/>
                        <a:pt x="85" y="25"/>
                      </a:cubicBezTo>
                      <a:cubicBezTo>
                        <a:pt x="86" y="28"/>
                        <a:pt x="86" y="28"/>
                        <a:pt x="87" y="30"/>
                      </a:cubicBezTo>
                      <a:cubicBezTo>
                        <a:pt x="86" y="30"/>
                        <a:pt x="85" y="30"/>
                        <a:pt x="84" y="29"/>
                      </a:cubicBezTo>
                      <a:cubicBezTo>
                        <a:pt x="86" y="33"/>
                        <a:pt x="83" y="32"/>
                        <a:pt x="84" y="35"/>
                      </a:cubicBezTo>
                      <a:cubicBezTo>
                        <a:pt x="82" y="34"/>
                        <a:pt x="82" y="34"/>
                        <a:pt x="82" y="34"/>
                      </a:cubicBezTo>
                      <a:cubicBezTo>
                        <a:pt x="84" y="38"/>
                        <a:pt x="80" y="36"/>
                        <a:pt x="80" y="39"/>
                      </a:cubicBezTo>
                      <a:cubicBezTo>
                        <a:pt x="78" y="36"/>
                        <a:pt x="78" y="36"/>
                        <a:pt x="78" y="36"/>
                      </a:cubicBezTo>
                      <a:cubicBezTo>
                        <a:pt x="77" y="36"/>
                        <a:pt x="78" y="37"/>
                        <a:pt x="80" y="39"/>
                      </a:cubicBezTo>
                      <a:cubicBezTo>
                        <a:pt x="79" y="39"/>
                        <a:pt x="80" y="41"/>
                        <a:pt x="78" y="39"/>
                      </a:cubicBezTo>
                      <a:cubicBezTo>
                        <a:pt x="77" y="39"/>
                        <a:pt x="79" y="41"/>
                        <a:pt x="79" y="42"/>
                      </a:cubicBezTo>
                      <a:cubicBezTo>
                        <a:pt x="77" y="41"/>
                        <a:pt x="77" y="42"/>
                        <a:pt x="77" y="43"/>
                      </a:cubicBezTo>
                      <a:cubicBezTo>
                        <a:pt x="78" y="43"/>
                        <a:pt x="78" y="43"/>
                        <a:pt x="78" y="43"/>
                      </a:cubicBezTo>
                      <a:cubicBezTo>
                        <a:pt x="77" y="42"/>
                        <a:pt x="76" y="41"/>
                        <a:pt x="76" y="41"/>
                      </a:cubicBezTo>
                      <a:cubicBezTo>
                        <a:pt x="76" y="42"/>
                        <a:pt x="74" y="41"/>
                        <a:pt x="77" y="44"/>
                      </a:cubicBezTo>
                      <a:cubicBezTo>
                        <a:pt x="75" y="43"/>
                        <a:pt x="77" y="47"/>
                        <a:pt x="74" y="45"/>
                      </a:cubicBezTo>
                      <a:cubicBezTo>
                        <a:pt x="75" y="46"/>
                        <a:pt x="75" y="46"/>
                        <a:pt x="76" y="47"/>
                      </a:cubicBezTo>
                      <a:cubicBezTo>
                        <a:pt x="75" y="47"/>
                        <a:pt x="73" y="46"/>
                        <a:pt x="74" y="48"/>
                      </a:cubicBezTo>
                      <a:cubicBezTo>
                        <a:pt x="74" y="48"/>
                        <a:pt x="73" y="46"/>
                        <a:pt x="72" y="46"/>
                      </a:cubicBezTo>
                      <a:cubicBezTo>
                        <a:pt x="73" y="47"/>
                        <a:pt x="74" y="48"/>
                        <a:pt x="74" y="48"/>
                      </a:cubicBezTo>
                      <a:cubicBezTo>
                        <a:pt x="75" y="51"/>
                        <a:pt x="70" y="48"/>
                        <a:pt x="70" y="49"/>
                      </a:cubicBezTo>
                      <a:cubicBezTo>
                        <a:pt x="70" y="53"/>
                        <a:pt x="68" y="53"/>
                        <a:pt x="67" y="55"/>
                      </a:cubicBezTo>
                      <a:cubicBezTo>
                        <a:pt x="66" y="54"/>
                        <a:pt x="66" y="54"/>
                        <a:pt x="66" y="54"/>
                      </a:cubicBezTo>
                      <a:cubicBezTo>
                        <a:pt x="68" y="57"/>
                        <a:pt x="63" y="53"/>
                        <a:pt x="66" y="57"/>
                      </a:cubicBezTo>
                      <a:cubicBezTo>
                        <a:pt x="65" y="56"/>
                        <a:pt x="65" y="57"/>
                        <a:pt x="64" y="56"/>
                      </a:cubicBezTo>
                      <a:cubicBezTo>
                        <a:pt x="65" y="58"/>
                        <a:pt x="61" y="55"/>
                        <a:pt x="63" y="58"/>
                      </a:cubicBezTo>
                      <a:cubicBezTo>
                        <a:pt x="63" y="58"/>
                        <a:pt x="63" y="57"/>
                        <a:pt x="63" y="57"/>
                      </a:cubicBezTo>
                      <a:cubicBezTo>
                        <a:pt x="61" y="56"/>
                        <a:pt x="62" y="59"/>
                        <a:pt x="60" y="58"/>
                      </a:cubicBezTo>
                      <a:cubicBezTo>
                        <a:pt x="60" y="58"/>
                        <a:pt x="60" y="57"/>
                        <a:pt x="60" y="57"/>
                      </a:cubicBezTo>
                      <a:cubicBezTo>
                        <a:pt x="58" y="56"/>
                        <a:pt x="62" y="60"/>
                        <a:pt x="59" y="57"/>
                      </a:cubicBezTo>
                      <a:cubicBezTo>
                        <a:pt x="58" y="57"/>
                        <a:pt x="60" y="58"/>
                        <a:pt x="60" y="58"/>
                      </a:cubicBezTo>
                      <a:cubicBezTo>
                        <a:pt x="58" y="58"/>
                        <a:pt x="58" y="62"/>
                        <a:pt x="57" y="64"/>
                      </a:cubicBezTo>
                      <a:cubicBezTo>
                        <a:pt x="55" y="63"/>
                        <a:pt x="52" y="58"/>
                        <a:pt x="54" y="61"/>
                      </a:cubicBezTo>
                      <a:cubicBezTo>
                        <a:pt x="53" y="61"/>
                        <a:pt x="55" y="63"/>
                        <a:pt x="54" y="62"/>
                      </a:cubicBezTo>
                      <a:cubicBezTo>
                        <a:pt x="55" y="63"/>
                        <a:pt x="50" y="59"/>
                        <a:pt x="52" y="61"/>
                      </a:cubicBezTo>
                      <a:cubicBezTo>
                        <a:pt x="54" y="63"/>
                        <a:pt x="53" y="62"/>
                        <a:pt x="54" y="63"/>
                      </a:cubicBezTo>
                      <a:cubicBezTo>
                        <a:pt x="52" y="63"/>
                        <a:pt x="50" y="61"/>
                        <a:pt x="51" y="63"/>
                      </a:cubicBezTo>
                      <a:cubicBezTo>
                        <a:pt x="50" y="62"/>
                        <a:pt x="50" y="62"/>
                        <a:pt x="50" y="62"/>
                      </a:cubicBezTo>
                      <a:cubicBezTo>
                        <a:pt x="52" y="65"/>
                        <a:pt x="50" y="64"/>
                        <a:pt x="53" y="68"/>
                      </a:cubicBezTo>
                      <a:cubicBezTo>
                        <a:pt x="51" y="71"/>
                        <a:pt x="50" y="76"/>
                        <a:pt x="47" y="79"/>
                      </a:cubicBezTo>
                      <a:cubicBezTo>
                        <a:pt x="43" y="81"/>
                        <a:pt x="41" y="86"/>
                        <a:pt x="36" y="87"/>
                      </a:cubicBezTo>
                      <a:cubicBezTo>
                        <a:pt x="33" y="84"/>
                        <a:pt x="33" y="84"/>
                        <a:pt x="33" y="86"/>
                      </a:cubicBezTo>
                      <a:cubicBezTo>
                        <a:pt x="33" y="86"/>
                        <a:pt x="33" y="86"/>
                        <a:pt x="32" y="85"/>
                      </a:cubicBezTo>
                      <a:cubicBezTo>
                        <a:pt x="34" y="88"/>
                        <a:pt x="32" y="86"/>
                        <a:pt x="34" y="88"/>
                      </a:cubicBezTo>
                      <a:cubicBezTo>
                        <a:pt x="32" y="89"/>
                        <a:pt x="31" y="90"/>
                        <a:pt x="30" y="91"/>
                      </a:cubicBezTo>
                      <a:cubicBezTo>
                        <a:pt x="30" y="91"/>
                        <a:pt x="29" y="89"/>
                        <a:pt x="28" y="89"/>
                      </a:cubicBezTo>
                      <a:cubicBezTo>
                        <a:pt x="29" y="91"/>
                        <a:pt x="29" y="91"/>
                        <a:pt x="29" y="91"/>
                      </a:cubicBezTo>
                      <a:cubicBezTo>
                        <a:pt x="29" y="90"/>
                        <a:pt x="29" y="90"/>
                        <a:pt x="29" y="90"/>
                      </a:cubicBezTo>
                      <a:cubicBezTo>
                        <a:pt x="29" y="91"/>
                        <a:pt x="30" y="92"/>
                        <a:pt x="30" y="93"/>
                      </a:cubicBezTo>
                      <a:cubicBezTo>
                        <a:pt x="29" y="98"/>
                        <a:pt x="22" y="95"/>
                        <a:pt x="18" y="98"/>
                      </a:cubicBezTo>
                      <a:cubicBezTo>
                        <a:pt x="17" y="97"/>
                        <a:pt x="16" y="99"/>
                        <a:pt x="16" y="100"/>
                      </a:cubicBezTo>
                      <a:cubicBezTo>
                        <a:pt x="11" y="98"/>
                        <a:pt x="7" y="97"/>
                        <a:pt x="6" y="101"/>
                      </a:cubicBezTo>
                      <a:cubicBezTo>
                        <a:pt x="6" y="101"/>
                        <a:pt x="2" y="93"/>
                        <a:pt x="2" y="9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4" name="Freeform 21"/>
                <p:cNvSpPr>
                  <a:spLocks/>
                </p:cNvSpPr>
                <p:nvPr/>
              </p:nvSpPr>
              <p:spPr bwMode="auto">
                <a:xfrm>
                  <a:off x="2948" y="1181"/>
                  <a:ext cx="0" cy="1"/>
                </a:xfrm>
                <a:custGeom>
                  <a:avLst/>
                  <a:gdLst>
                    <a:gd name="T0" fmla="*/ 2 w 2"/>
                    <a:gd name="T1" fmla="*/ 4 h 4"/>
                    <a:gd name="T2" fmla="*/ 0 w 2"/>
                    <a:gd name="T3" fmla="*/ 0 h 4"/>
                    <a:gd name="T4" fmla="*/ 2 w 2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4">
                      <a:moveTo>
                        <a:pt x="2" y="4"/>
                      </a:moveTo>
                      <a:cubicBezTo>
                        <a:pt x="2" y="3"/>
                        <a:pt x="1" y="2"/>
                        <a:pt x="0" y="0"/>
                      </a:cubicBezTo>
                      <a:cubicBezTo>
                        <a:pt x="1" y="1"/>
                        <a:pt x="2" y="3"/>
                        <a:pt x="2" y="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5" name="Freeform 22"/>
                <p:cNvSpPr>
                  <a:spLocks/>
                </p:cNvSpPr>
                <p:nvPr/>
              </p:nvSpPr>
              <p:spPr bwMode="auto">
                <a:xfrm>
                  <a:off x="2944" y="1179"/>
                  <a:ext cx="1" cy="1"/>
                </a:xfrm>
                <a:custGeom>
                  <a:avLst/>
                  <a:gdLst>
                    <a:gd name="T0" fmla="*/ 1 w 1"/>
                    <a:gd name="T1" fmla="*/ 2 h 3"/>
                    <a:gd name="T2" fmla="*/ 0 w 1"/>
                    <a:gd name="T3" fmla="*/ 2 h 3"/>
                    <a:gd name="T4" fmla="*/ 0 w 1"/>
                    <a:gd name="T5" fmla="*/ 1 h 3"/>
                    <a:gd name="T6" fmla="*/ 1 w 1"/>
                    <a:gd name="T7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3">
                      <a:moveTo>
                        <a:pt x="1" y="2"/>
                      </a:moveTo>
                      <a:cubicBezTo>
                        <a:pt x="1" y="3"/>
                        <a:pt x="1" y="2"/>
                        <a:pt x="0" y="2"/>
                      </a:cubicBezTo>
                      <a:cubicBezTo>
                        <a:pt x="0" y="2"/>
                        <a:pt x="0" y="0"/>
                        <a:pt x="0" y="1"/>
                      </a:cubicBezTo>
                      <a:cubicBezTo>
                        <a:pt x="0" y="1"/>
                        <a:pt x="1" y="2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6" name="Freeform 23"/>
                <p:cNvSpPr>
                  <a:spLocks/>
                </p:cNvSpPr>
                <p:nvPr/>
              </p:nvSpPr>
              <p:spPr bwMode="auto">
                <a:xfrm>
                  <a:off x="2944" y="1179"/>
                  <a:ext cx="0" cy="1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1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7" name="Freeform 24"/>
                <p:cNvSpPr>
                  <a:spLocks/>
                </p:cNvSpPr>
                <p:nvPr/>
              </p:nvSpPr>
              <p:spPr bwMode="auto">
                <a:xfrm>
                  <a:off x="2943" y="1179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8" name="Freeform 25"/>
                <p:cNvSpPr>
                  <a:spLocks/>
                </p:cNvSpPr>
                <p:nvPr/>
              </p:nvSpPr>
              <p:spPr bwMode="auto">
                <a:xfrm>
                  <a:off x="2943" y="1180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1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1"/>
                        <a:pt x="0" y="1"/>
                      </a:cubicBezTo>
                      <a:cubicBezTo>
                        <a:pt x="1" y="1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9" name="Freeform 26"/>
                <p:cNvSpPr>
                  <a:spLocks/>
                </p:cNvSpPr>
                <p:nvPr/>
              </p:nvSpPr>
              <p:spPr bwMode="auto">
                <a:xfrm>
                  <a:off x="2942" y="1180"/>
                  <a:ext cx="0" cy="0"/>
                </a:xfrm>
                <a:custGeom>
                  <a:avLst/>
                  <a:gdLst>
                    <a:gd name="T0" fmla="*/ 1 w 1"/>
                    <a:gd name="T1" fmla="*/ 1 h 3"/>
                    <a:gd name="T2" fmla="*/ 0 w 1"/>
                    <a:gd name="T3" fmla="*/ 2 h 3"/>
                    <a:gd name="T4" fmla="*/ 1 w 1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1"/>
                      </a:moveTo>
                      <a:cubicBezTo>
                        <a:pt x="1" y="2"/>
                        <a:pt x="1" y="3"/>
                        <a:pt x="0" y="2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0" name="Freeform 27"/>
                <p:cNvSpPr>
                  <a:spLocks/>
                </p:cNvSpPr>
                <p:nvPr/>
              </p:nvSpPr>
              <p:spPr bwMode="auto">
                <a:xfrm>
                  <a:off x="2942" y="1180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1" name="Freeform 28"/>
                <p:cNvSpPr>
                  <a:spLocks/>
                </p:cNvSpPr>
                <p:nvPr/>
              </p:nvSpPr>
              <p:spPr bwMode="auto">
                <a:xfrm>
                  <a:off x="2936" y="1188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2" name="Freeform 29"/>
                <p:cNvSpPr>
                  <a:spLocks/>
                </p:cNvSpPr>
                <p:nvPr/>
              </p:nvSpPr>
              <p:spPr bwMode="auto">
                <a:xfrm>
                  <a:off x="2933" y="1190"/>
                  <a:ext cx="1" cy="1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0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0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3" name="Freeform 30"/>
                <p:cNvSpPr>
                  <a:spLocks/>
                </p:cNvSpPr>
                <p:nvPr/>
              </p:nvSpPr>
              <p:spPr bwMode="auto">
                <a:xfrm>
                  <a:off x="2933" y="1193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4" name="Freeform 31"/>
                <p:cNvSpPr>
                  <a:spLocks/>
                </p:cNvSpPr>
                <p:nvPr/>
              </p:nvSpPr>
              <p:spPr bwMode="auto">
                <a:xfrm>
                  <a:off x="3026" y="1229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2 w 3"/>
                    <a:gd name="T3" fmla="*/ 1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0" y="0"/>
                        <a:pt x="2" y="1"/>
                      </a:cubicBezTo>
                      <a:cubicBezTo>
                        <a:pt x="3" y="1"/>
                        <a:pt x="3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5" name="Freeform 32"/>
                <p:cNvSpPr>
                  <a:spLocks/>
                </p:cNvSpPr>
                <p:nvPr/>
              </p:nvSpPr>
              <p:spPr bwMode="auto">
                <a:xfrm>
                  <a:off x="2999" y="1228"/>
                  <a:ext cx="27" cy="34"/>
                </a:xfrm>
                <a:custGeom>
                  <a:avLst/>
                  <a:gdLst>
                    <a:gd name="T0" fmla="*/ 16 w 124"/>
                    <a:gd name="T1" fmla="*/ 126 h 148"/>
                    <a:gd name="T2" fmla="*/ 19 w 124"/>
                    <a:gd name="T3" fmla="*/ 121 h 148"/>
                    <a:gd name="T4" fmla="*/ 22 w 124"/>
                    <a:gd name="T5" fmla="*/ 109 h 148"/>
                    <a:gd name="T6" fmla="*/ 25 w 124"/>
                    <a:gd name="T7" fmla="*/ 106 h 148"/>
                    <a:gd name="T8" fmla="*/ 35 w 124"/>
                    <a:gd name="T9" fmla="*/ 99 h 148"/>
                    <a:gd name="T10" fmla="*/ 38 w 124"/>
                    <a:gd name="T11" fmla="*/ 97 h 148"/>
                    <a:gd name="T12" fmla="*/ 40 w 124"/>
                    <a:gd name="T13" fmla="*/ 90 h 148"/>
                    <a:gd name="T14" fmla="*/ 45 w 124"/>
                    <a:gd name="T15" fmla="*/ 87 h 148"/>
                    <a:gd name="T16" fmla="*/ 48 w 124"/>
                    <a:gd name="T17" fmla="*/ 85 h 148"/>
                    <a:gd name="T18" fmla="*/ 48 w 124"/>
                    <a:gd name="T19" fmla="*/ 81 h 148"/>
                    <a:gd name="T20" fmla="*/ 49 w 124"/>
                    <a:gd name="T21" fmla="*/ 74 h 148"/>
                    <a:gd name="T22" fmla="*/ 52 w 124"/>
                    <a:gd name="T23" fmla="*/ 72 h 148"/>
                    <a:gd name="T24" fmla="*/ 53 w 124"/>
                    <a:gd name="T25" fmla="*/ 67 h 148"/>
                    <a:gd name="T26" fmla="*/ 57 w 124"/>
                    <a:gd name="T27" fmla="*/ 65 h 148"/>
                    <a:gd name="T28" fmla="*/ 60 w 124"/>
                    <a:gd name="T29" fmla="*/ 60 h 148"/>
                    <a:gd name="T30" fmla="*/ 66 w 124"/>
                    <a:gd name="T31" fmla="*/ 57 h 148"/>
                    <a:gd name="T32" fmla="*/ 67 w 124"/>
                    <a:gd name="T33" fmla="*/ 53 h 148"/>
                    <a:gd name="T34" fmla="*/ 70 w 124"/>
                    <a:gd name="T35" fmla="*/ 53 h 148"/>
                    <a:gd name="T36" fmla="*/ 70 w 124"/>
                    <a:gd name="T37" fmla="*/ 49 h 148"/>
                    <a:gd name="T38" fmla="*/ 70 w 124"/>
                    <a:gd name="T39" fmla="*/ 48 h 148"/>
                    <a:gd name="T40" fmla="*/ 72 w 124"/>
                    <a:gd name="T41" fmla="*/ 46 h 148"/>
                    <a:gd name="T42" fmla="*/ 78 w 124"/>
                    <a:gd name="T43" fmla="*/ 39 h 148"/>
                    <a:gd name="T44" fmla="*/ 80 w 124"/>
                    <a:gd name="T45" fmla="*/ 36 h 148"/>
                    <a:gd name="T46" fmla="*/ 82 w 124"/>
                    <a:gd name="T47" fmla="*/ 33 h 148"/>
                    <a:gd name="T48" fmla="*/ 87 w 124"/>
                    <a:gd name="T49" fmla="*/ 28 h 148"/>
                    <a:gd name="T50" fmla="*/ 93 w 124"/>
                    <a:gd name="T51" fmla="*/ 31 h 148"/>
                    <a:gd name="T52" fmla="*/ 90 w 124"/>
                    <a:gd name="T53" fmla="*/ 24 h 148"/>
                    <a:gd name="T54" fmla="*/ 86 w 124"/>
                    <a:gd name="T55" fmla="*/ 18 h 148"/>
                    <a:gd name="T56" fmla="*/ 90 w 124"/>
                    <a:gd name="T57" fmla="*/ 17 h 148"/>
                    <a:gd name="T58" fmla="*/ 88 w 124"/>
                    <a:gd name="T59" fmla="*/ 14 h 148"/>
                    <a:gd name="T60" fmla="*/ 91 w 124"/>
                    <a:gd name="T61" fmla="*/ 14 h 148"/>
                    <a:gd name="T62" fmla="*/ 97 w 124"/>
                    <a:gd name="T63" fmla="*/ 16 h 148"/>
                    <a:gd name="T64" fmla="*/ 94 w 124"/>
                    <a:gd name="T65" fmla="*/ 10 h 148"/>
                    <a:gd name="T66" fmla="*/ 98 w 124"/>
                    <a:gd name="T67" fmla="*/ 11 h 148"/>
                    <a:gd name="T68" fmla="*/ 96 w 124"/>
                    <a:gd name="T69" fmla="*/ 7 h 148"/>
                    <a:gd name="T70" fmla="*/ 98 w 124"/>
                    <a:gd name="T71" fmla="*/ 5 h 148"/>
                    <a:gd name="T72" fmla="*/ 104 w 124"/>
                    <a:gd name="T73" fmla="*/ 11 h 148"/>
                    <a:gd name="T74" fmla="*/ 102 w 124"/>
                    <a:gd name="T75" fmla="*/ 4 h 148"/>
                    <a:gd name="T76" fmla="*/ 115 w 124"/>
                    <a:gd name="T77" fmla="*/ 5 h 148"/>
                    <a:gd name="T78" fmla="*/ 118 w 124"/>
                    <a:gd name="T79" fmla="*/ 5 h 148"/>
                    <a:gd name="T80" fmla="*/ 120 w 124"/>
                    <a:gd name="T81" fmla="*/ 1 h 148"/>
                    <a:gd name="T82" fmla="*/ 123 w 124"/>
                    <a:gd name="T83" fmla="*/ 5 h 148"/>
                    <a:gd name="T84" fmla="*/ 117 w 124"/>
                    <a:gd name="T85" fmla="*/ 6 h 148"/>
                    <a:gd name="T86" fmla="*/ 119 w 124"/>
                    <a:gd name="T87" fmla="*/ 17 h 148"/>
                    <a:gd name="T88" fmla="*/ 113 w 124"/>
                    <a:gd name="T89" fmla="*/ 29 h 148"/>
                    <a:gd name="T90" fmla="*/ 106 w 124"/>
                    <a:gd name="T91" fmla="*/ 42 h 148"/>
                    <a:gd name="T92" fmla="*/ 100 w 124"/>
                    <a:gd name="T93" fmla="*/ 52 h 148"/>
                    <a:gd name="T94" fmla="*/ 95 w 124"/>
                    <a:gd name="T95" fmla="*/ 60 h 148"/>
                    <a:gd name="T96" fmla="*/ 83 w 124"/>
                    <a:gd name="T97" fmla="*/ 72 h 148"/>
                    <a:gd name="T98" fmla="*/ 74 w 124"/>
                    <a:gd name="T99" fmla="*/ 78 h 148"/>
                    <a:gd name="T100" fmla="*/ 64 w 124"/>
                    <a:gd name="T101" fmla="*/ 85 h 148"/>
                    <a:gd name="T102" fmla="*/ 43 w 124"/>
                    <a:gd name="T103" fmla="*/ 120 h 148"/>
                    <a:gd name="T104" fmla="*/ 35 w 124"/>
                    <a:gd name="T105" fmla="*/ 127 h 148"/>
                    <a:gd name="T106" fmla="*/ 4 w 124"/>
                    <a:gd name="T107" fmla="*/ 14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24" h="148">
                      <a:moveTo>
                        <a:pt x="4" y="140"/>
                      </a:moveTo>
                      <a:cubicBezTo>
                        <a:pt x="0" y="133"/>
                        <a:pt x="7" y="136"/>
                        <a:pt x="6" y="131"/>
                      </a:cubicBezTo>
                      <a:cubicBezTo>
                        <a:pt x="6" y="131"/>
                        <a:pt x="8" y="134"/>
                        <a:pt x="8" y="133"/>
                      </a:cubicBezTo>
                      <a:cubicBezTo>
                        <a:pt x="6" y="127"/>
                        <a:pt x="11" y="127"/>
                        <a:pt x="16" y="128"/>
                      </a:cubicBezTo>
                      <a:cubicBezTo>
                        <a:pt x="16" y="129"/>
                        <a:pt x="16" y="129"/>
                        <a:pt x="16" y="129"/>
                      </a:cubicBezTo>
                      <a:cubicBezTo>
                        <a:pt x="17" y="129"/>
                        <a:pt x="15" y="126"/>
                        <a:pt x="16" y="126"/>
                      </a:cubicBezTo>
                      <a:cubicBezTo>
                        <a:pt x="17" y="126"/>
                        <a:pt x="17" y="127"/>
                        <a:pt x="17" y="127"/>
                      </a:cubicBezTo>
                      <a:cubicBezTo>
                        <a:pt x="16" y="126"/>
                        <a:pt x="17" y="126"/>
                        <a:pt x="16" y="124"/>
                      </a:cubicBezTo>
                      <a:cubicBezTo>
                        <a:pt x="17" y="125"/>
                        <a:pt x="18" y="126"/>
                        <a:pt x="19" y="127"/>
                      </a:cubicBezTo>
                      <a:cubicBezTo>
                        <a:pt x="18" y="125"/>
                        <a:pt x="18" y="125"/>
                        <a:pt x="18" y="125"/>
                      </a:cubicBezTo>
                      <a:cubicBezTo>
                        <a:pt x="14" y="120"/>
                        <a:pt x="20" y="123"/>
                        <a:pt x="18" y="120"/>
                      </a:cubicBezTo>
                      <a:cubicBezTo>
                        <a:pt x="19" y="121"/>
                        <a:pt x="19" y="121"/>
                        <a:pt x="19" y="121"/>
                      </a:cubicBezTo>
                      <a:cubicBezTo>
                        <a:pt x="18" y="117"/>
                        <a:pt x="20" y="116"/>
                        <a:pt x="21" y="114"/>
                      </a:cubicBezTo>
                      <a:cubicBezTo>
                        <a:pt x="22" y="114"/>
                        <a:pt x="23" y="116"/>
                        <a:pt x="23" y="116"/>
                      </a:cubicBezTo>
                      <a:cubicBezTo>
                        <a:pt x="22" y="114"/>
                        <a:pt x="22" y="113"/>
                        <a:pt x="22" y="112"/>
                      </a:cubicBezTo>
                      <a:cubicBezTo>
                        <a:pt x="24" y="114"/>
                        <a:pt x="21" y="110"/>
                        <a:pt x="22" y="111"/>
                      </a:cubicBezTo>
                      <a:cubicBezTo>
                        <a:pt x="23" y="111"/>
                        <a:pt x="23" y="111"/>
                        <a:pt x="23" y="111"/>
                      </a:cubicBezTo>
                      <a:cubicBezTo>
                        <a:pt x="21" y="109"/>
                        <a:pt x="24" y="112"/>
                        <a:pt x="22" y="109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1" y="107"/>
                        <a:pt x="26" y="111"/>
                        <a:pt x="25" y="109"/>
                      </a:cubicBezTo>
                      <a:cubicBezTo>
                        <a:pt x="24" y="109"/>
                        <a:pt x="24" y="109"/>
                        <a:pt x="24" y="109"/>
                      </a:cubicBezTo>
                      <a:cubicBezTo>
                        <a:pt x="24" y="108"/>
                        <a:pt x="25" y="109"/>
                        <a:pt x="25" y="108"/>
                      </a:cubicBezTo>
                      <a:cubicBezTo>
                        <a:pt x="25" y="109"/>
                        <a:pt x="25" y="109"/>
                        <a:pt x="25" y="109"/>
                      </a:cubicBezTo>
                      <a:cubicBezTo>
                        <a:pt x="25" y="107"/>
                        <a:pt x="27" y="108"/>
                        <a:pt x="25" y="106"/>
                      </a:cubicBezTo>
                      <a:cubicBezTo>
                        <a:pt x="27" y="108"/>
                        <a:pt x="25" y="108"/>
                        <a:pt x="28" y="110"/>
                      </a:cubicBezTo>
                      <a:cubicBezTo>
                        <a:pt x="28" y="106"/>
                        <a:pt x="30" y="104"/>
                        <a:pt x="32" y="102"/>
                      </a:cubicBezTo>
                      <a:cubicBezTo>
                        <a:pt x="33" y="102"/>
                        <a:pt x="34" y="102"/>
                        <a:pt x="35" y="103"/>
                      </a:cubicBezTo>
                      <a:cubicBezTo>
                        <a:pt x="34" y="103"/>
                        <a:pt x="35" y="102"/>
                        <a:pt x="34" y="101"/>
                      </a:cubicBezTo>
                      <a:cubicBezTo>
                        <a:pt x="34" y="101"/>
                        <a:pt x="35" y="102"/>
                        <a:pt x="36" y="102"/>
                      </a:cubicBezTo>
                      <a:cubicBezTo>
                        <a:pt x="37" y="102"/>
                        <a:pt x="34" y="99"/>
                        <a:pt x="35" y="99"/>
                      </a:cubicBezTo>
                      <a:cubicBezTo>
                        <a:pt x="35" y="100"/>
                        <a:pt x="36" y="101"/>
                        <a:pt x="37" y="102"/>
                      </a:cubicBezTo>
                      <a:cubicBezTo>
                        <a:pt x="35" y="100"/>
                        <a:pt x="36" y="99"/>
                        <a:pt x="36" y="98"/>
                      </a:cubicBezTo>
                      <a:cubicBezTo>
                        <a:pt x="36" y="99"/>
                        <a:pt x="36" y="99"/>
                        <a:pt x="37" y="100"/>
                      </a:cubicBezTo>
                      <a:cubicBezTo>
                        <a:pt x="36" y="98"/>
                        <a:pt x="38" y="99"/>
                        <a:pt x="38" y="98"/>
                      </a:cubicBezTo>
                      <a:cubicBezTo>
                        <a:pt x="39" y="99"/>
                        <a:pt x="39" y="99"/>
                        <a:pt x="39" y="99"/>
                      </a:cubicBezTo>
                      <a:cubicBezTo>
                        <a:pt x="41" y="100"/>
                        <a:pt x="36" y="96"/>
                        <a:pt x="38" y="97"/>
                      </a:cubicBezTo>
                      <a:cubicBezTo>
                        <a:pt x="38" y="97"/>
                        <a:pt x="38" y="98"/>
                        <a:pt x="39" y="98"/>
                      </a:cubicBezTo>
                      <a:cubicBezTo>
                        <a:pt x="37" y="95"/>
                        <a:pt x="39" y="95"/>
                        <a:pt x="38" y="94"/>
                      </a:cubicBezTo>
                      <a:cubicBezTo>
                        <a:pt x="39" y="94"/>
                        <a:pt x="39" y="95"/>
                        <a:pt x="39" y="95"/>
                      </a:cubicBezTo>
                      <a:cubicBezTo>
                        <a:pt x="39" y="94"/>
                        <a:pt x="40" y="94"/>
                        <a:pt x="40" y="92"/>
                      </a:cubicBezTo>
                      <a:cubicBezTo>
                        <a:pt x="41" y="93"/>
                        <a:pt x="43" y="95"/>
                        <a:pt x="43" y="94"/>
                      </a:cubicBezTo>
                      <a:cubicBezTo>
                        <a:pt x="41" y="92"/>
                        <a:pt x="43" y="92"/>
                        <a:pt x="40" y="90"/>
                      </a:cubicBezTo>
                      <a:cubicBezTo>
                        <a:pt x="41" y="90"/>
                        <a:pt x="43" y="90"/>
                        <a:pt x="42" y="89"/>
                      </a:cubicBezTo>
                      <a:cubicBezTo>
                        <a:pt x="43" y="90"/>
                        <a:pt x="45" y="91"/>
                        <a:pt x="45" y="92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8" y="94"/>
                        <a:pt x="46" y="93"/>
                        <a:pt x="48" y="94"/>
                      </a:cubicBezTo>
                      <a:cubicBezTo>
                        <a:pt x="48" y="94"/>
                        <a:pt x="47" y="92"/>
                        <a:pt x="48" y="92"/>
                      </a:cubicBezTo>
                      <a:cubicBezTo>
                        <a:pt x="47" y="91"/>
                        <a:pt x="44" y="87"/>
                        <a:pt x="45" y="87"/>
                      </a:cubicBezTo>
                      <a:cubicBezTo>
                        <a:pt x="45" y="88"/>
                        <a:pt x="47" y="89"/>
                        <a:pt x="48" y="90"/>
                      </a:cubicBezTo>
                      <a:cubicBezTo>
                        <a:pt x="44" y="84"/>
                        <a:pt x="44" y="84"/>
                        <a:pt x="44" y="84"/>
                      </a:cubicBezTo>
                      <a:cubicBezTo>
                        <a:pt x="44" y="84"/>
                        <a:pt x="46" y="86"/>
                        <a:pt x="45" y="85"/>
                      </a:cubicBezTo>
                      <a:cubicBezTo>
                        <a:pt x="45" y="84"/>
                        <a:pt x="44" y="84"/>
                        <a:pt x="44" y="83"/>
                      </a:cubicBezTo>
                      <a:cubicBezTo>
                        <a:pt x="44" y="83"/>
                        <a:pt x="44" y="82"/>
                        <a:pt x="47" y="84"/>
                      </a:cubicBezTo>
                      <a:cubicBezTo>
                        <a:pt x="48" y="85"/>
                        <a:pt x="47" y="85"/>
                        <a:pt x="48" y="85"/>
                      </a:cubicBezTo>
                      <a:cubicBezTo>
                        <a:pt x="48" y="85"/>
                        <a:pt x="48" y="84"/>
                        <a:pt x="48" y="84"/>
                      </a:cubicBezTo>
                      <a:cubicBezTo>
                        <a:pt x="48" y="84"/>
                        <a:pt x="48" y="84"/>
                        <a:pt x="48" y="84"/>
                      </a:cubicBezTo>
                      <a:cubicBezTo>
                        <a:pt x="49" y="84"/>
                        <a:pt x="48" y="82"/>
                        <a:pt x="46" y="81"/>
                      </a:cubicBezTo>
                      <a:cubicBezTo>
                        <a:pt x="46" y="81"/>
                        <a:pt x="48" y="83"/>
                        <a:pt x="47" y="82"/>
                      </a:cubicBezTo>
                      <a:cubicBezTo>
                        <a:pt x="46" y="81"/>
                        <a:pt x="46" y="80"/>
                        <a:pt x="46" y="79"/>
                      </a:cubicBezTo>
                      <a:cubicBezTo>
                        <a:pt x="46" y="80"/>
                        <a:pt x="47" y="81"/>
                        <a:pt x="48" y="81"/>
                      </a:cubicBezTo>
                      <a:cubicBezTo>
                        <a:pt x="46" y="79"/>
                        <a:pt x="46" y="78"/>
                        <a:pt x="46" y="76"/>
                      </a:cubicBezTo>
                      <a:cubicBezTo>
                        <a:pt x="45" y="75"/>
                        <a:pt x="48" y="79"/>
                        <a:pt x="47" y="78"/>
                      </a:cubicBezTo>
                      <a:cubicBezTo>
                        <a:pt x="49" y="79"/>
                        <a:pt x="46" y="74"/>
                        <a:pt x="49" y="76"/>
                      </a:cubicBezTo>
                      <a:cubicBezTo>
                        <a:pt x="49" y="76"/>
                        <a:pt x="47" y="74"/>
                        <a:pt x="48" y="75"/>
                      </a:cubicBezTo>
                      <a:cubicBezTo>
                        <a:pt x="48" y="75"/>
                        <a:pt x="50" y="76"/>
                        <a:pt x="50" y="75"/>
                      </a:cubicBezTo>
                      <a:cubicBezTo>
                        <a:pt x="51" y="76"/>
                        <a:pt x="50" y="75"/>
                        <a:pt x="49" y="74"/>
                      </a:cubicBezTo>
                      <a:cubicBezTo>
                        <a:pt x="49" y="73"/>
                        <a:pt x="50" y="75"/>
                        <a:pt x="50" y="75"/>
                      </a:cubicBezTo>
                      <a:cubicBezTo>
                        <a:pt x="49" y="74"/>
                        <a:pt x="49" y="71"/>
                        <a:pt x="51" y="72"/>
                      </a:cubicBezTo>
                      <a:cubicBezTo>
                        <a:pt x="51" y="71"/>
                        <a:pt x="49" y="69"/>
                        <a:pt x="50" y="69"/>
                      </a:cubicBezTo>
                      <a:cubicBezTo>
                        <a:pt x="51" y="70"/>
                        <a:pt x="51" y="70"/>
                        <a:pt x="51" y="70"/>
                      </a:cubicBezTo>
                      <a:cubicBezTo>
                        <a:pt x="52" y="71"/>
                        <a:pt x="51" y="69"/>
                        <a:pt x="53" y="71"/>
                      </a:cubicBezTo>
                      <a:cubicBezTo>
                        <a:pt x="51" y="68"/>
                        <a:pt x="53" y="74"/>
                        <a:pt x="52" y="72"/>
                      </a:cubicBezTo>
                      <a:cubicBezTo>
                        <a:pt x="54" y="73"/>
                        <a:pt x="50" y="69"/>
                        <a:pt x="52" y="71"/>
                      </a:cubicBezTo>
                      <a:cubicBezTo>
                        <a:pt x="53" y="70"/>
                        <a:pt x="51" y="68"/>
                        <a:pt x="53" y="69"/>
                      </a:cubicBezTo>
                      <a:cubicBezTo>
                        <a:pt x="53" y="69"/>
                        <a:pt x="55" y="72"/>
                        <a:pt x="55" y="71"/>
                      </a:cubicBezTo>
                      <a:cubicBezTo>
                        <a:pt x="55" y="70"/>
                        <a:pt x="54" y="70"/>
                        <a:pt x="54" y="70"/>
                      </a:cubicBezTo>
                      <a:cubicBezTo>
                        <a:pt x="54" y="69"/>
                        <a:pt x="54" y="69"/>
                        <a:pt x="54" y="69"/>
                      </a:cubicBezTo>
                      <a:cubicBezTo>
                        <a:pt x="52" y="67"/>
                        <a:pt x="55" y="68"/>
                        <a:pt x="53" y="67"/>
                      </a:cubicBezTo>
                      <a:cubicBezTo>
                        <a:pt x="54" y="68"/>
                        <a:pt x="53" y="66"/>
                        <a:pt x="55" y="68"/>
                      </a:cubicBezTo>
                      <a:cubicBezTo>
                        <a:pt x="57" y="70"/>
                        <a:pt x="57" y="70"/>
                        <a:pt x="57" y="70"/>
                      </a:cubicBezTo>
                      <a:cubicBezTo>
                        <a:pt x="57" y="69"/>
                        <a:pt x="55" y="68"/>
                        <a:pt x="55" y="67"/>
                      </a:cubicBezTo>
                      <a:cubicBezTo>
                        <a:pt x="55" y="67"/>
                        <a:pt x="55" y="67"/>
                        <a:pt x="56" y="67"/>
                      </a:cubicBezTo>
                      <a:cubicBezTo>
                        <a:pt x="52" y="64"/>
                        <a:pt x="56" y="67"/>
                        <a:pt x="54" y="65"/>
                      </a:cubicBezTo>
                      <a:cubicBezTo>
                        <a:pt x="56" y="65"/>
                        <a:pt x="55" y="63"/>
                        <a:pt x="57" y="65"/>
                      </a:cubicBezTo>
                      <a:cubicBezTo>
                        <a:pt x="57" y="64"/>
                        <a:pt x="56" y="62"/>
                        <a:pt x="57" y="63"/>
                      </a:cubicBezTo>
                      <a:cubicBezTo>
                        <a:pt x="57" y="63"/>
                        <a:pt x="57" y="63"/>
                        <a:pt x="58" y="64"/>
                      </a:cubicBezTo>
                      <a:cubicBezTo>
                        <a:pt x="59" y="64"/>
                        <a:pt x="58" y="63"/>
                        <a:pt x="58" y="63"/>
                      </a:cubicBezTo>
                      <a:cubicBezTo>
                        <a:pt x="58" y="63"/>
                        <a:pt x="60" y="64"/>
                        <a:pt x="62" y="65"/>
                      </a:cubicBezTo>
                      <a:cubicBezTo>
                        <a:pt x="61" y="63"/>
                        <a:pt x="59" y="62"/>
                        <a:pt x="58" y="61"/>
                      </a:cubicBezTo>
                      <a:cubicBezTo>
                        <a:pt x="62" y="63"/>
                        <a:pt x="57" y="58"/>
                        <a:pt x="60" y="60"/>
                      </a:cubicBezTo>
                      <a:cubicBezTo>
                        <a:pt x="61" y="61"/>
                        <a:pt x="61" y="62"/>
                        <a:pt x="62" y="63"/>
                      </a:cubicBezTo>
                      <a:cubicBezTo>
                        <a:pt x="66" y="65"/>
                        <a:pt x="61" y="60"/>
                        <a:pt x="63" y="61"/>
                      </a:cubicBezTo>
                      <a:cubicBezTo>
                        <a:pt x="60" y="58"/>
                        <a:pt x="60" y="58"/>
                        <a:pt x="60" y="58"/>
                      </a:cubicBezTo>
                      <a:cubicBezTo>
                        <a:pt x="62" y="60"/>
                        <a:pt x="59" y="56"/>
                        <a:pt x="62" y="59"/>
                      </a:cubicBezTo>
                      <a:cubicBezTo>
                        <a:pt x="61" y="58"/>
                        <a:pt x="63" y="59"/>
                        <a:pt x="61" y="57"/>
                      </a:cubicBezTo>
                      <a:cubicBezTo>
                        <a:pt x="64" y="58"/>
                        <a:pt x="61" y="53"/>
                        <a:pt x="66" y="57"/>
                      </a:cubicBezTo>
                      <a:cubicBezTo>
                        <a:pt x="66" y="56"/>
                        <a:pt x="67" y="56"/>
                        <a:pt x="65" y="55"/>
                      </a:cubicBezTo>
                      <a:cubicBezTo>
                        <a:pt x="64" y="54"/>
                        <a:pt x="66" y="56"/>
                        <a:pt x="65" y="56"/>
                      </a:cubicBezTo>
                      <a:cubicBezTo>
                        <a:pt x="65" y="55"/>
                        <a:pt x="64" y="55"/>
                        <a:pt x="64" y="54"/>
                      </a:cubicBezTo>
                      <a:cubicBezTo>
                        <a:pt x="65" y="55"/>
                        <a:pt x="65" y="55"/>
                        <a:pt x="67" y="57"/>
                      </a:cubicBezTo>
                      <a:cubicBezTo>
                        <a:pt x="69" y="57"/>
                        <a:pt x="63" y="52"/>
                        <a:pt x="65" y="52"/>
                      </a:cubicBezTo>
                      <a:cubicBezTo>
                        <a:pt x="66" y="53"/>
                        <a:pt x="67" y="54"/>
                        <a:pt x="67" y="53"/>
                      </a:cubicBezTo>
                      <a:cubicBezTo>
                        <a:pt x="65" y="51"/>
                        <a:pt x="65" y="51"/>
                        <a:pt x="65" y="51"/>
                      </a:cubicBezTo>
                      <a:cubicBezTo>
                        <a:pt x="66" y="51"/>
                        <a:pt x="68" y="53"/>
                        <a:pt x="70" y="55"/>
                      </a:cubicBezTo>
                      <a:cubicBezTo>
                        <a:pt x="70" y="54"/>
                        <a:pt x="70" y="54"/>
                        <a:pt x="69" y="53"/>
                      </a:cubicBezTo>
                      <a:cubicBezTo>
                        <a:pt x="71" y="54"/>
                        <a:pt x="71" y="54"/>
                        <a:pt x="71" y="54"/>
                      </a:cubicBezTo>
                      <a:cubicBezTo>
                        <a:pt x="69" y="53"/>
                        <a:pt x="70" y="53"/>
                        <a:pt x="70" y="52"/>
                      </a:cubicBezTo>
                      <a:cubicBezTo>
                        <a:pt x="70" y="53"/>
                        <a:pt x="70" y="53"/>
                        <a:pt x="70" y="53"/>
                      </a:cubicBezTo>
                      <a:cubicBezTo>
                        <a:pt x="71" y="54"/>
                        <a:pt x="71" y="53"/>
                        <a:pt x="71" y="52"/>
                      </a:cubicBezTo>
                      <a:cubicBezTo>
                        <a:pt x="70" y="52"/>
                        <a:pt x="69" y="52"/>
                        <a:pt x="69" y="51"/>
                      </a:cubicBezTo>
                      <a:cubicBezTo>
                        <a:pt x="68" y="51"/>
                        <a:pt x="68" y="51"/>
                        <a:pt x="68" y="50"/>
                      </a:cubicBezTo>
                      <a:cubicBezTo>
                        <a:pt x="69" y="51"/>
                        <a:pt x="69" y="50"/>
                        <a:pt x="70" y="50"/>
                      </a:cubicBezTo>
                      <a:cubicBezTo>
                        <a:pt x="70" y="50"/>
                        <a:pt x="68" y="48"/>
                        <a:pt x="68" y="48"/>
                      </a:cubicBezTo>
                      <a:cubicBezTo>
                        <a:pt x="69" y="49"/>
                        <a:pt x="69" y="48"/>
                        <a:pt x="70" y="49"/>
                      </a:cubicBezTo>
                      <a:cubicBezTo>
                        <a:pt x="70" y="50"/>
                        <a:pt x="69" y="49"/>
                        <a:pt x="70" y="50"/>
                      </a:cubicBezTo>
                      <a:cubicBezTo>
                        <a:pt x="70" y="50"/>
                        <a:pt x="72" y="52"/>
                        <a:pt x="71" y="50"/>
                      </a:cubicBezTo>
                      <a:cubicBezTo>
                        <a:pt x="70" y="49"/>
                        <a:pt x="68" y="47"/>
                        <a:pt x="69" y="48"/>
                      </a:cubicBezTo>
                      <a:cubicBezTo>
                        <a:pt x="69" y="48"/>
                        <a:pt x="70" y="49"/>
                        <a:pt x="71" y="50"/>
                      </a:cubicBezTo>
                      <a:cubicBezTo>
                        <a:pt x="72" y="50"/>
                        <a:pt x="72" y="50"/>
                        <a:pt x="72" y="50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1" y="49"/>
                        <a:pt x="71" y="49"/>
                        <a:pt x="71" y="49"/>
                      </a:cubicBezTo>
                      <a:cubicBezTo>
                        <a:pt x="70" y="47"/>
                        <a:pt x="71" y="48"/>
                        <a:pt x="70" y="46"/>
                      </a:cubicBezTo>
                      <a:cubicBezTo>
                        <a:pt x="70" y="46"/>
                        <a:pt x="71" y="47"/>
                        <a:pt x="71" y="47"/>
                      </a:cubicBezTo>
                      <a:cubicBezTo>
                        <a:pt x="71" y="47"/>
                        <a:pt x="71" y="47"/>
                        <a:pt x="71" y="47"/>
                      </a:cubicBezTo>
                      <a:cubicBezTo>
                        <a:pt x="73" y="47"/>
                        <a:pt x="72" y="46"/>
                        <a:pt x="71" y="45"/>
                      </a:cubicBezTo>
                      <a:cubicBezTo>
                        <a:pt x="72" y="46"/>
                        <a:pt x="72" y="46"/>
                        <a:pt x="72" y="46"/>
                      </a:cubicBezTo>
                      <a:cubicBezTo>
                        <a:pt x="72" y="46"/>
                        <a:pt x="72" y="45"/>
                        <a:pt x="71" y="44"/>
                      </a:cubicBezTo>
                      <a:cubicBezTo>
                        <a:pt x="73" y="45"/>
                        <a:pt x="77" y="49"/>
                        <a:pt x="76" y="47"/>
                      </a:cubicBezTo>
                      <a:cubicBezTo>
                        <a:pt x="76" y="46"/>
                        <a:pt x="73" y="44"/>
                        <a:pt x="72" y="43"/>
                      </a:cubicBezTo>
                      <a:cubicBezTo>
                        <a:pt x="74" y="43"/>
                        <a:pt x="72" y="40"/>
                        <a:pt x="75" y="42"/>
                      </a:cubicBezTo>
                      <a:cubicBezTo>
                        <a:pt x="74" y="41"/>
                        <a:pt x="74" y="41"/>
                        <a:pt x="74" y="40"/>
                      </a:cubicBezTo>
                      <a:cubicBezTo>
                        <a:pt x="75" y="40"/>
                        <a:pt x="74" y="37"/>
                        <a:pt x="78" y="39"/>
                      </a:cubicBezTo>
                      <a:cubicBezTo>
                        <a:pt x="78" y="39"/>
                        <a:pt x="79" y="40"/>
                        <a:pt x="80" y="41"/>
                      </a:cubicBezTo>
                      <a:cubicBezTo>
                        <a:pt x="79" y="39"/>
                        <a:pt x="82" y="42"/>
                        <a:pt x="79" y="39"/>
                      </a:cubicBezTo>
                      <a:cubicBezTo>
                        <a:pt x="78" y="38"/>
                        <a:pt x="77" y="38"/>
                        <a:pt x="76" y="37"/>
                      </a:cubicBezTo>
                      <a:cubicBezTo>
                        <a:pt x="76" y="36"/>
                        <a:pt x="77" y="35"/>
                        <a:pt x="79" y="36"/>
                      </a:cubicBezTo>
                      <a:cubicBezTo>
                        <a:pt x="78" y="36"/>
                        <a:pt x="78" y="35"/>
                        <a:pt x="77" y="35"/>
                      </a:cubicBezTo>
                      <a:cubicBezTo>
                        <a:pt x="79" y="37"/>
                        <a:pt x="80" y="37"/>
                        <a:pt x="80" y="36"/>
                      </a:cubicBezTo>
                      <a:cubicBezTo>
                        <a:pt x="78" y="34"/>
                        <a:pt x="78" y="34"/>
                        <a:pt x="78" y="34"/>
                      </a:cubicBezTo>
                      <a:cubicBezTo>
                        <a:pt x="80" y="35"/>
                        <a:pt x="80" y="35"/>
                        <a:pt x="80" y="35"/>
                      </a:cubicBezTo>
                      <a:cubicBezTo>
                        <a:pt x="80" y="35"/>
                        <a:pt x="77" y="33"/>
                        <a:pt x="79" y="33"/>
                      </a:cubicBezTo>
                      <a:cubicBezTo>
                        <a:pt x="79" y="34"/>
                        <a:pt x="80" y="34"/>
                        <a:pt x="80" y="35"/>
                      </a:cubicBezTo>
                      <a:cubicBezTo>
                        <a:pt x="79" y="33"/>
                        <a:pt x="78" y="31"/>
                        <a:pt x="79" y="32"/>
                      </a:cubicBezTo>
                      <a:cubicBezTo>
                        <a:pt x="82" y="33"/>
                        <a:pt x="82" y="33"/>
                        <a:pt x="82" y="33"/>
                      </a:cubicBezTo>
                      <a:cubicBezTo>
                        <a:pt x="82" y="33"/>
                        <a:pt x="81" y="32"/>
                        <a:pt x="80" y="31"/>
                      </a:cubicBezTo>
                      <a:cubicBezTo>
                        <a:pt x="82" y="32"/>
                        <a:pt x="82" y="32"/>
                        <a:pt x="84" y="33"/>
                      </a:cubicBezTo>
                      <a:cubicBezTo>
                        <a:pt x="81" y="28"/>
                        <a:pt x="82" y="26"/>
                        <a:pt x="83" y="25"/>
                      </a:cubicBezTo>
                      <a:cubicBezTo>
                        <a:pt x="84" y="26"/>
                        <a:pt x="84" y="26"/>
                        <a:pt x="84" y="26"/>
                      </a:cubicBezTo>
                      <a:cubicBezTo>
                        <a:pt x="86" y="27"/>
                        <a:pt x="83" y="25"/>
                        <a:pt x="83" y="25"/>
                      </a:cubicBezTo>
                      <a:cubicBezTo>
                        <a:pt x="84" y="26"/>
                        <a:pt x="86" y="26"/>
                        <a:pt x="87" y="28"/>
                      </a:cubicBezTo>
                      <a:cubicBezTo>
                        <a:pt x="88" y="28"/>
                        <a:pt x="86" y="26"/>
                        <a:pt x="85" y="25"/>
                      </a:cubicBezTo>
                      <a:cubicBezTo>
                        <a:pt x="84" y="24"/>
                        <a:pt x="86" y="26"/>
                        <a:pt x="84" y="24"/>
                      </a:cubicBezTo>
                      <a:cubicBezTo>
                        <a:pt x="84" y="24"/>
                        <a:pt x="86" y="24"/>
                        <a:pt x="84" y="23"/>
                      </a:cubicBezTo>
                      <a:cubicBezTo>
                        <a:pt x="85" y="23"/>
                        <a:pt x="86" y="25"/>
                        <a:pt x="87" y="25"/>
                      </a:cubicBezTo>
                      <a:cubicBezTo>
                        <a:pt x="86" y="24"/>
                        <a:pt x="86" y="24"/>
                        <a:pt x="86" y="24"/>
                      </a:cubicBezTo>
                      <a:cubicBezTo>
                        <a:pt x="89" y="26"/>
                        <a:pt x="90" y="29"/>
                        <a:pt x="93" y="31"/>
                      </a:cubicBezTo>
                      <a:cubicBezTo>
                        <a:pt x="93" y="30"/>
                        <a:pt x="93" y="30"/>
                        <a:pt x="93" y="30"/>
                      </a:cubicBezTo>
                      <a:cubicBezTo>
                        <a:pt x="96" y="32"/>
                        <a:pt x="95" y="33"/>
                        <a:pt x="96" y="33"/>
                      </a:cubicBezTo>
                      <a:cubicBezTo>
                        <a:pt x="96" y="32"/>
                        <a:pt x="93" y="29"/>
                        <a:pt x="92" y="28"/>
                      </a:cubicBezTo>
                      <a:cubicBezTo>
                        <a:pt x="92" y="27"/>
                        <a:pt x="87" y="24"/>
                        <a:pt x="88" y="24"/>
                      </a:cubicBezTo>
                      <a:cubicBezTo>
                        <a:pt x="89" y="24"/>
                        <a:pt x="88" y="24"/>
                        <a:pt x="89" y="26"/>
                      </a:cubicBezTo>
                      <a:cubicBezTo>
                        <a:pt x="91" y="27"/>
                        <a:pt x="89" y="24"/>
                        <a:pt x="90" y="24"/>
                      </a:cubicBezTo>
                      <a:cubicBezTo>
                        <a:pt x="89" y="24"/>
                        <a:pt x="87" y="22"/>
                        <a:pt x="87" y="22"/>
                      </a:cubicBezTo>
                      <a:cubicBezTo>
                        <a:pt x="88" y="22"/>
                        <a:pt x="88" y="23"/>
                        <a:pt x="89" y="23"/>
                      </a:cubicBezTo>
                      <a:cubicBezTo>
                        <a:pt x="88" y="22"/>
                        <a:pt x="87" y="21"/>
                        <a:pt x="86" y="20"/>
                      </a:cubicBezTo>
                      <a:cubicBezTo>
                        <a:pt x="83" y="18"/>
                        <a:pt x="87" y="21"/>
                        <a:pt x="85" y="19"/>
                      </a:cubicBezTo>
                      <a:cubicBezTo>
                        <a:pt x="87" y="20"/>
                        <a:pt x="89" y="23"/>
                        <a:pt x="91" y="23"/>
                      </a:cubicBezTo>
                      <a:cubicBezTo>
                        <a:pt x="89" y="22"/>
                        <a:pt x="89" y="20"/>
                        <a:pt x="86" y="18"/>
                      </a:cubicBezTo>
                      <a:cubicBezTo>
                        <a:pt x="87" y="18"/>
                        <a:pt x="88" y="20"/>
                        <a:pt x="89" y="21"/>
                      </a:cubicBezTo>
                      <a:cubicBezTo>
                        <a:pt x="90" y="21"/>
                        <a:pt x="86" y="17"/>
                        <a:pt x="90" y="20"/>
                      </a:cubicBezTo>
                      <a:cubicBezTo>
                        <a:pt x="88" y="18"/>
                        <a:pt x="88" y="18"/>
                        <a:pt x="88" y="18"/>
                      </a:cubicBezTo>
                      <a:cubicBezTo>
                        <a:pt x="89" y="19"/>
                        <a:pt x="89" y="19"/>
                        <a:pt x="91" y="20"/>
                      </a:cubicBezTo>
                      <a:cubicBezTo>
                        <a:pt x="91" y="20"/>
                        <a:pt x="89" y="17"/>
                        <a:pt x="92" y="19"/>
                      </a:cubicBezTo>
                      <a:cubicBezTo>
                        <a:pt x="91" y="19"/>
                        <a:pt x="92" y="18"/>
                        <a:pt x="90" y="17"/>
                      </a:cubicBezTo>
                      <a:cubicBezTo>
                        <a:pt x="88" y="16"/>
                        <a:pt x="91" y="19"/>
                        <a:pt x="88" y="17"/>
                      </a:cubicBezTo>
                      <a:cubicBezTo>
                        <a:pt x="90" y="18"/>
                        <a:pt x="88" y="16"/>
                        <a:pt x="88" y="15"/>
                      </a:cubicBezTo>
                      <a:cubicBezTo>
                        <a:pt x="89" y="16"/>
                        <a:pt x="89" y="16"/>
                        <a:pt x="89" y="16"/>
                      </a:cubicBezTo>
                      <a:cubicBezTo>
                        <a:pt x="88" y="15"/>
                        <a:pt x="89" y="15"/>
                        <a:pt x="88" y="14"/>
                      </a:cubicBezTo>
                      <a:cubicBezTo>
                        <a:pt x="88" y="15"/>
                        <a:pt x="89" y="15"/>
                        <a:pt x="89" y="16"/>
                      </a:cubicBezTo>
                      <a:cubicBezTo>
                        <a:pt x="88" y="14"/>
                        <a:pt x="88" y="14"/>
                        <a:pt x="88" y="14"/>
                      </a:cubicBezTo>
                      <a:cubicBezTo>
                        <a:pt x="87" y="13"/>
                        <a:pt x="91" y="16"/>
                        <a:pt x="91" y="15"/>
                      </a:cubicBezTo>
                      <a:cubicBezTo>
                        <a:pt x="92" y="17"/>
                        <a:pt x="92" y="17"/>
                        <a:pt x="92" y="17"/>
                      </a:cubicBezTo>
                      <a:cubicBezTo>
                        <a:pt x="92" y="17"/>
                        <a:pt x="93" y="18"/>
                        <a:pt x="93" y="17"/>
                      </a:cubicBezTo>
                      <a:cubicBezTo>
                        <a:pt x="92" y="16"/>
                        <a:pt x="90" y="14"/>
                        <a:pt x="89" y="13"/>
                      </a:cubicBezTo>
                      <a:cubicBezTo>
                        <a:pt x="88" y="12"/>
                        <a:pt x="91" y="14"/>
                        <a:pt x="89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91" y="15"/>
                        <a:pt x="94" y="16"/>
                        <a:pt x="94" y="16"/>
                      </a:cubicBezTo>
                      <a:cubicBezTo>
                        <a:pt x="93" y="15"/>
                        <a:pt x="92" y="13"/>
                        <a:pt x="90" y="13"/>
                      </a:cubicBezTo>
                      <a:cubicBezTo>
                        <a:pt x="90" y="12"/>
                        <a:pt x="92" y="13"/>
                        <a:pt x="93" y="14"/>
                      </a:cubicBezTo>
                      <a:cubicBezTo>
                        <a:pt x="92" y="13"/>
                        <a:pt x="91" y="13"/>
                        <a:pt x="90" y="12"/>
                      </a:cubicBezTo>
                      <a:cubicBezTo>
                        <a:pt x="91" y="12"/>
                        <a:pt x="93" y="13"/>
                        <a:pt x="95" y="14"/>
                      </a:cubicBezTo>
                      <a:cubicBezTo>
                        <a:pt x="97" y="16"/>
                        <a:pt x="97" y="16"/>
                        <a:pt x="97" y="16"/>
                      </a:cubicBezTo>
                      <a:cubicBezTo>
                        <a:pt x="98" y="16"/>
                        <a:pt x="98" y="16"/>
                        <a:pt x="98" y="16"/>
                      </a:cubicBezTo>
                      <a:cubicBezTo>
                        <a:pt x="99" y="18"/>
                        <a:pt x="99" y="17"/>
                        <a:pt x="101" y="19"/>
                      </a:cubicBezTo>
                      <a:cubicBezTo>
                        <a:pt x="102" y="19"/>
                        <a:pt x="101" y="18"/>
                        <a:pt x="101" y="18"/>
                      </a:cubicBezTo>
                      <a:cubicBezTo>
                        <a:pt x="97" y="15"/>
                        <a:pt x="97" y="13"/>
                        <a:pt x="93" y="11"/>
                      </a:cubicBezTo>
                      <a:cubicBezTo>
                        <a:pt x="93" y="9"/>
                        <a:pt x="101" y="17"/>
                        <a:pt x="97" y="12"/>
                      </a:cubicBezTo>
                      <a:cubicBezTo>
                        <a:pt x="96" y="11"/>
                        <a:pt x="94" y="9"/>
                        <a:pt x="94" y="10"/>
                      </a:cubicBezTo>
                      <a:cubicBezTo>
                        <a:pt x="95" y="10"/>
                        <a:pt x="91" y="7"/>
                        <a:pt x="93" y="8"/>
                      </a:cubicBezTo>
                      <a:cubicBezTo>
                        <a:pt x="94" y="9"/>
                        <a:pt x="97" y="10"/>
                        <a:pt x="98" y="12"/>
                      </a:cubicBezTo>
                      <a:cubicBezTo>
                        <a:pt x="97" y="11"/>
                        <a:pt x="97" y="12"/>
                        <a:pt x="97" y="12"/>
                      </a:cubicBezTo>
                      <a:cubicBezTo>
                        <a:pt x="99" y="13"/>
                        <a:pt x="101" y="15"/>
                        <a:pt x="101" y="14"/>
                      </a:cubicBezTo>
                      <a:cubicBezTo>
                        <a:pt x="101" y="14"/>
                        <a:pt x="101" y="13"/>
                        <a:pt x="99" y="12"/>
                      </a:cubicBezTo>
                      <a:cubicBezTo>
                        <a:pt x="98" y="11"/>
                        <a:pt x="99" y="13"/>
                        <a:pt x="98" y="11"/>
                      </a:cubicBezTo>
                      <a:cubicBezTo>
                        <a:pt x="97" y="10"/>
                        <a:pt x="100" y="12"/>
                        <a:pt x="97" y="9"/>
                      </a:cubicBezTo>
                      <a:cubicBezTo>
                        <a:pt x="97" y="10"/>
                        <a:pt x="95" y="8"/>
                        <a:pt x="94" y="7"/>
                      </a:cubicBezTo>
                      <a:cubicBezTo>
                        <a:pt x="93" y="6"/>
                        <a:pt x="93" y="6"/>
                        <a:pt x="93" y="6"/>
                      </a:cubicBezTo>
                      <a:cubicBezTo>
                        <a:pt x="95" y="7"/>
                        <a:pt x="95" y="7"/>
                        <a:pt x="95" y="7"/>
                      </a:cubicBezTo>
                      <a:cubicBezTo>
                        <a:pt x="96" y="7"/>
                        <a:pt x="92" y="5"/>
                        <a:pt x="93" y="5"/>
                      </a:cubicBezTo>
                      <a:cubicBezTo>
                        <a:pt x="96" y="7"/>
                        <a:pt x="96" y="7"/>
                        <a:pt x="96" y="7"/>
                      </a:cubicBezTo>
                      <a:cubicBezTo>
                        <a:pt x="98" y="8"/>
                        <a:pt x="94" y="7"/>
                        <a:pt x="98" y="9"/>
                      </a:cubicBezTo>
                      <a:cubicBezTo>
                        <a:pt x="98" y="9"/>
                        <a:pt x="97" y="8"/>
                        <a:pt x="98" y="8"/>
                      </a:cubicBezTo>
                      <a:cubicBezTo>
                        <a:pt x="98" y="8"/>
                        <a:pt x="98" y="8"/>
                        <a:pt x="98" y="9"/>
                      </a:cubicBezTo>
                      <a:cubicBezTo>
                        <a:pt x="99" y="9"/>
                        <a:pt x="103" y="12"/>
                        <a:pt x="101" y="9"/>
                      </a:cubicBezTo>
                      <a:cubicBezTo>
                        <a:pt x="100" y="8"/>
                        <a:pt x="100" y="8"/>
                        <a:pt x="99" y="7"/>
                      </a:cubicBezTo>
                      <a:cubicBezTo>
                        <a:pt x="99" y="6"/>
                        <a:pt x="98" y="5"/>
                        <a:pt x="98" y="5"/>
                      </a:cubicBezTo>
                      <a:cubicBezTo>
                        <a:pt x="100" y="7"/>
                        <a:pt x="99" y="4"/>
                        <a:pt x="101" y="6"/>
                      </a:cubicBezTo>
                      <a:cubicBezTo>
                        <a:pt x="99" y="6"/>
                        <a:pt x="98" y="7"/>
                        <a:pt x="101" y="9"/>
                      </a:cubicBezTo>
                      <a:cubicBezTo>
                        <a:pt x="104" y="11"/>
                        <a:pt x="100" y="9"/>
                        <a:pt x="103" y="11"/>
                      </a:cubicBezTo>
                      <a:cubicBezTo>
                        <a:pt x="103" y="11"/>
                        <a:pt x="106" y="13"/>
                        <a:pt x="108" y="15"/>
                      </a:cubicBezTo>
                      <a:cubicBezTo>
                        <a:pt x="108" y="15"/>
                        <a:pt x="108" y="14"/>
                        <a:pt x="107" y="13"/>
                      </a:cubicBezTo>
                      <a:cubicBezTo>
                        <a:pt x="106" y="12"/>
                        <a:pt x="106" y="12"/>
                        <a:pt x="104" y="11"/>
                      </a:cubicBezTo>
                      <a:cubicBezTo>
                        <a:pt x="105" y="11"/>
                        <a:pt x="104" y="9"/>
                        <a:pt x="103" y="7"/>
                      </a:cubicBezTo>
                      <a:cubicBezTo>
                        <a:pt x="104" y="8"/>
                        <a:pt x="105" y="9"/>
                        <a:pt x="105" y="10"/>
                      </a:cubicBezTo>
                      <a:cubicBezTo>
                        <a:pt x="105" y="9"/>
                        <a:pt x="106" y="8"/>
                        <a:pt x="107" y="8"/>
                      </a:cubicBezTo>
                      <a:cubicBezTo>
                        <a:pt x="104" y="6"/>
                        <a:pt x="107" y="6"/>
                        <a:pt x="105" y="5"/>
                      </a:cubicBezTo>
                      <a:cubicBezTo>
                        <a:pt x="104" y="5"/>
                        <a:pt x="101" y="3"/>
                        <a:pt x="100" y="2"/>
                      </a:cubicBezTo>
                      <a:cubicBezTo>
                        <a:pt x="101" y="2"/>
                        <a:pt x="101" y="3"/>
                        <a:pt x="102" y="4"/>
                      </a:cubicBezTo>
                      <a:cubicBezTo>
                        <a:pt x="101" y="2"/>
                        <a:pt x="105" y="5"/>
                        <a:pt x="103" y="3"/>
                      </a:cubicBezTo>
                      <a:cubicBezTo>
                        <a:pt x="103" y="4"/>
                        <a:pt x="106" y="6"/>
                        <a:pt x="109" y="8"/>
                      </a:cubicBezTo>
                      <a:cubicBezTo>
                        <a:pt x="108" y="6"/>
                        <a:pt x="110" y="9"/>
                        <a:pt x="111" y="9"/>
                      </a:cubicBezTo>
                      <a:cubicBezTo>
                        <a:pt x="110" y="7"/>
                        <a:pt x="109" y="6"/>
                        <a:pt x="109" y="5"/>
                      </a:cubicBezTo>
                      <a:cubicBezTo>
                        <a:pt x="112" y="6"/>
                        <a:pt x="110" y="3"/>
                        <a:pt x="111" y="2"/>
                      </a:cubicBezTo>
                      <a:cubicBezTo>
                        <a:pt x="112" y="3"/>
                        <a:pt x="115" y="5"/>
                        <a:pt x="115" y="5"/>
                      </a:cubicBezTo>
                      <a:cubicBezTo>
                        <a:pt x="116" y="5"/>
                        <a:pt x="112" y="3"/>
                        <a:pt x="114" y="4"/>
                      </a:cubicBezTo>
                      <a:cubicBezTo>
                        <a:pt x="114" y="4"/>
                        <a:pt x="114" y="4"/>
                        <a:pt x="114" y="4"/>
                      </a:cubicBezTo>
                      <a:cubicBezTo>
                        <a:pt x="114" y="4"/>
                        <a:pt x="117" y="4"/>
                        <a:pt x="113" y="1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16" y="4"/>
                        <a:pt x="116" y="3"/>
                        <a:pt x="116" y="3"/>
                      </a:cubicBezTo>
                      <a:cubicBezTo>
                        <a:pt x="117" y="4"/>
                        <a:pt x="118" y="4"/>
                        <a:pt x="118" y="5"/>
                      </a:cubicBezTo>
                      <a:cubicBezTo>
                        <a:pt x="120" y="6"/>
                        <a:pt x="118" y="4"/>
                        <a:pt x="119" y="3"/>
                      </a:cubicBezTo>
                      <a:cubicBezTo>
                        <a:pt x="117" y="2"/>
                        <a:pt x="117" y="2"/>
                        <a:pt x="117" y="2"/>
                      </a:cubicBezTo>
                      <a:cubicBezTo>
                        <a:pt x="116" y="1"/>
                        <a:pt x="118" y="1"/>
                        <a:pt x="118" y="0"/>
                      </a:cubicBezTo>
                      <a:cubicBezTo>
                        <a:pt x="119" y="2"/>
                        <a:pt x="119" y="2"/>
                        <a:pt x="119" y="2"/>
                      </a:cubicBezTo>
                      <a:cubicBezTo>
                        <a:pt x="119" y="0"/>
                        <a:pt x="119" y="0"/>
                        <a:pt x="119" y="0"/>
                      </a:cubicBezTo>
                      <a:cubicBezTo>
                        <a:pt x="120" y="2"/>
                        <a:pt x="122" y="2"/>
                        <a:pt x="120" y="1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2" y="5"/>
                        <a:pt x="122" y="3"/>
                        <a:pt x="120" y="2"/>
                      </a:cubicBezTo>
                      <a:cubicBezTo>
                        <a:pt x="119" y="1"/>
                        <a:pt x="119" y="2"/>
                        <a:pt x="120" y="3"/>
                      </a:cubicBezTo>
                      <a:cubicBezTo>
                        <a:pt x="120" y="3"/>
                        <a:pt x="120" y="3"/>
                        <a:pt x="120" y="2"/>
                      </a:cubicBezTo>
                      <a:cubicBezTo>
                        <a:pt x="122" y="4"/>
                        <a:pt x="122" y="4"/>
                        <a:pt x="123" y="6"/>
                      </a:cubicBezTo>
                      <a:cubicBezTo>
                        <a:pt x="123" y="5"/>
                        <a:pt x="124" y="6"/>
                        <a:pt x="123" y="5"/>
                      </a:cubicBezTo>
                      <a:cubicBezTo>
                        <a:pt x="124" y="6"/>
                        <a:pt x="124" y="7"/>
                        <a:pt x="124" y="7"/>
                      </a:cubicBezTo>
                      <a:cubicBezTo>
                        <a:pt x="123" y="6"/>
                        <a:pt x="122" y="6"/>
                        <a:pt x="122" y="6"/>
                      </a:cubicBezTo>
                      <a:cubicBezTo>
                        <a:pt x="124" y="7"/>
                        <a:pt x="124" y="8"/>
                        <a:pt x="123" y="8"/>
                      </a:cubicBezTo>
                      <a:cubicBezTo>
                        <a:pt x="120" y="7"/>
                        <a:pt x="124" y="10"/>
                        <a:pt x="123" y="10"/>
                      </a:cubicBezTo>
                      <a:cubicBezTo>
                        <a:pt x="121" y="9"/>
                        <a:pt x="119" y="7"/>
                        <a:pt x="119" y="6"/>
                      </a:cubicBezTo>
                      <a:cubicBezTo>
                        <a:pt x="118" y="6"/>
                        <a:pt x="119" y="6"/>
                        <a:pt x="117" y="6"/>
                      </a:cubicBezTo>
                      <a:cubicBezTo>
                        <a:pt x="119" y="7"/>
                        <a:pt x="121" y="9"/>
                        <a:pt x="122" y="10"/>
                      </a:cubicBezTo>
                      <a:cubicBezTo>
                        <a:pt x="120" y="9"/>
                        <a:pt x="120" y="9"/>
                        <a:pt x="120" y="9"/>
                      </a:cubicBezTo>
                      <a:cubicBezTo>
                        <a:pt x="120" y="10"/>
                        <a:pt x="123" y="12"/>
                        <a:pt x="122" y="12"/>
                      </a:cubicBezTo>
                      <a:cubicBezTo>
                        <a:pt x="120" y="13"/>
                        <a:pt x="120" y="14"/>
                        <a:pt x="119" y="14"/>
                      </a:cubicBezTo>
                      <a:cubicBezTo>
                        <a:pt x="117" y="13"/>
                        <a:pt x="117" y="13"/>
                        <a:pt x="117" y="13"/>
                      </a:cubicBezTo>
                      <a:cubicBezTo>
                        <a:pt x="120" y="16"/>
                        <a:pt x="118" y="15"/>
                        <a:pt x="119" y="17"/>
                      </a:cubicBezTo>
                      <a:cubicBezTo>
                        <a:pt x="116" y="17"/>
                        <a:pt x="118" y="20"/>
                        <a:pt x="115" y="18"/>
                      </a:cubicBezTo>
                      <a:cubicBezTo>
                        <a:pt x="115" y="21"/>
                        <a:pt x="115" y="23"/>
                        <a:pt x="114" y="24"/>
                      </a:cubicBezTo>
                      <a:cubicBezTo>
                        <a:pt x="112" y="22"/>
                        <a:pt x="112" y="22"/>
                        <a:pt x="112" y="22"/>
                      </a:cubicBezTo>
                      <a:cubicBezTo>
                        <a:pt x="113" y="24"/>
                        <a:pt x="110" y="22"/>
                        <a:pt x="110" y="22"/>
                      </a:cubicBezTo>
                      <a:cubicBezTo>
                        <a:pt x="112" y="23"/>
                        <a:pt x="112" y="24"/>
                        <a:pt x="113" y="26"/>
                      </a:cubicBezTo>
                      <a:cubicBezTo>
                        <a:pt x="111" y="25"/>
                        <a:pt x="112" y="27"/>
                        <a:pt x="113" y="29"/>
                      </a:cubicBezTo>
                      <a:cubicBezTo>
                        <a:pt x="112" y="28"/>
                        <a:pt x="112" y="28"/>
                        <a:pt x="112" y="28"/>
                      </a:cubicBezTo>
                      <a:cubicBezTo>
                        <a:pt x="114" y="31"/>
                        <a:pt x="111" y="30"/>
                        <a:pt x="110" y="30"/>
                      </a:cubicBezTo>
                      <a:cubicBezTo>
                        <a:pt x="109" y="30"/>
                        <a:pt x="108" y="29"/>
                        <a:pt x="108" y="29"/>
                      </a:cubicBezTo>
                      <a:cubicBezTo>
                        <a:pt x="110" y="32"/>
                        <a:pt x="109" y="32"/>
                        <a:pt x="110" y="34"/>
                      </a:cubicBezTo>
                      <a:cubicBezTo>
                        <a:pt x="110" y="34"/>
                        <a:pt x="109" y="35"/>
                        <a:pt x="107" y="34"/>
                      </a:cubicBezTo>
                      <a:cubicBezTo>
                        <a:pt x="109" y="39"/>
                        <a:pt x="106" y="39"/>
                        <a:pt x="106" y="42"/>
                      </a:cubicBezTo>
                      <a:cubicBezTo>
                        <a:pt x="104" y="41"/>
                        <a:pt x="104" y="41"/>
                        <a:pt x="104" y="41"/>
                      </a:cubicBezTo>
                      <a:cubicBezTo>
                        <a:pt x="107" y="46"/>
                        <a:pt x="101" y="45"/>
                        <a:pt x="102" y="49"/>
                      </a:cubicBezTo>
                      <a:cubicBezTo>
                        <a:pt x="99" y="46"/>
                        <a:pt x="99" y="46"/>
                        <a:pt x="99" y="46"/>
                      </a:cubicBezTo>
                      <a:cubicBezTo>
                        <a:pt x="98" y="46"/>
                        <a:pt x="99" y="48"/>
                        <a:pt x="101" y="49"/>
                      </a:cubicBezTo>
                      <a:cubicBezTo>
                        <a:pt x="100" y="49"/>
                        <a:pt x="102" y="52"/>
                        <a:pt x="99" y="50"/>
                      </a:cubicBezTo>
                      <a:cubicBezTo>
                        <a:pt x="98" y="50"/>
                        <a:pt x="100" y="52"/>
                        <a:pt x="100" y="52"/>
                      </a:cubicBezTo>
                      <a:cubicBezTo>
                        <a:pt x="98" y="52"/>
                        <a:pt x="98" y="53"/>
                        <a:pt x="98" y="54"/>
                      </a:cubicBezTo>
                      <a:cubicBezTo>
                        <a:pt x="98" y="54"/>
                        <a:pt x="98" y="54"/>
                        <a:pt x="98" y="54"/>
                      </a:cubicBezTo>
                      <a:cubicBezTo>
                        <a:pt x="97" y="54"/>
                        <a:pt x="96" y="53"/>
                        <a:pt x="96" y="53"/>
                      </a:cubicBezTo>
                      <a:cubicBezTo>
                        <a:pt x="96" y="54"/>
                        <a:pt x="94" y="53"/>
                        <a:pt x="98" y="56"/>
                      </a:cubicBezTo>
                      <a:cubicBezTo>
                        <a:pt x="95" y="55"/>
                        <a:pt x="97" y="59"/>
                        <a:pt x="94" y="58"/>
                      </a:cubicBezTo>
                      <a:cubicBezTo>
                        <a:pt x="95" y="59"/>
                        <a:pt x="95" y="59"/>
                        <a:pt x="95" y="60"/>
                      </a:cubicBezTo>
                      <a:cubicBezTo>
                        <a:pt x="95" y="61"/>
                        <a:pt x="92" y="60"/>
                        <a:pt x="93" y="62"/>
                      </a:cubicBezTo>
                      <a:cubicBezTo>
                        <a:pt x="92" y="62"/>
                        <a:pt x="92" y="60"/>
                        <a:pt x="91" y="61"/>
                      </a:cubicBezTo>
                      <a:cubicBezTo>
                        <a:pt x="91" y="61"/>
                        <a:pt x="92" y="62"/>
                        <a:pt x="93" y="62"/>
                      </a:cubicBezTo>
                      <a:cubicBezTo>
                        <a:pt x="93" y="65"/>
                        <a:pt x="88" y="64"/>
                        <a:pt x="88" y="65"/>
                      </a:cubicBezTo>
                      <a:cubicBezTo>
                        <a:pt x="88" y="69"/>
                        <a:pt x="85" y="71"/>
                        <a:pt x="83" y="73"/>
                      </a:cubicBezTo>
                      <a:cubicBezTo>
                        <a:pt x="83" y="72"/>
                        <a:pt x="83" y="72"/>
                        <a:pt x="83" y="72"/>
                      </a:cubicBezTo>
                      <a:cubicBezTo>
                        <a:pt x="85" y="75"/>
                        <a:pt x="78" y="72"/>
                        <a:pt x="82" y="76"/>
                      </a:cubicBezTo>
                      <a:cubicBezTo>
                        <a:pt x="81" y="75"/>
                        <a:pt x="81" y="76"/>
                        <a:pt x="80" y="75"/>
                      </a:cubicBezTo>
                      <a:cubicBezTo>
                        <a:pt x="81" y="77"/>
                        <a:pt x="77" y="75"/>
                        <a:pt x="78" y="78"/>
                      </a:cubicBezTo>
                      <a:cubicBezTo>
                        <a:pt x="78" y="78"/>
                        <a:pt x="78" y="78"/>
                        <a:pt x="78" y="77"/>
                      </a:cubicBezTo>
                      <a:cubicBezTo>
                        <a:pt x="76" y="77"/>
                        <a:pt x="77" y="79"/>
                        <a:pt x="75" y="79"/>
                      </a:cubicBezTo>
                      <a:cubicBezTo>
                        <a:pt x="75" y="79"/>
                        <a:pt x="75" y="78"/>
                        <a:pt x="74" y="78"/>
                      </a:cubicBezTo>
                      <a:cubicBezTo>
                        <a:pt x="73" y="77"/>
                        <a:pt x="76" y="81"/>
                        <a:pt x="73" y="78"/>
                      </a:cubicBezTo>
                      <a:cubicBezTo>
                        <a:pt x="73" y="79"/>
                        <a:pt x="74" y="80"/>
                        <a:pt x="74" y="80"/>
                      </a:cubicBezTo>
                      <a:cubicBezTo>
                        <a:pt x="72" y="81"/>
                        <a:pt x="72" y="84"/>
                        <a:pt x="71" y="87"/>
                      </a:cubicBezTo>
                      <a:cubicBezTo>
                        <a:pt x="67" y="87"/>
                        <a:pt x="65" y="82"/>
                        <a:pt x="67" y="85"/>
                      </a:cubicBezTo>
                      <a:cubicBezTo>
                        <a:pt x="66" y="85"/>
                        <a:pt x="68" y="87"/>
                        <a:pt x="67" y="86"/>
                      </a:cubicBezTo>
                      <a:cubicBezTo>
                        <a:pt x="68" y="87"/>
                        <a:pt x="63" y="83"/>
                        <a:pt x="64" y="85"/>
                      </a:cubicBezTo>
                      <a:cubicBezTo>
                        <a:pt x="66" y="87"/>
                        <a:pt x="65" y="86"/>
                        <a:pt x="66" y="87"/>
                      </a:cubicBezTo>
                      <a:cubicBezTo>
                        <a:pt x="64" y="87"/>
                        <a:pt x="62" y="86"/>
                        <a:pt x="63" y="88"/>
                      </a:cubicBezTo>
                      <a:cubicBezTo>
                        <a:pt x="62" y="87"/>
                        <a:pt x="62" y="87"/>
                        <a:pt x="62" y="87"/>
                      </a:cubicBezTo>
                      <a:cubicBezTo>
                        <a:pt x="64" y="90"/>
                        <a:pt x="62" y="90"/>
                        <a:pt x="65" y="93"/>
                      </a:cubicBezTo>
                      <a:cubicBezTo>
                        <a:pt x="61" y="98"/>
                        <a:pt x="59" y="104"/>
                        <a:pt x="56" y="109"/>
                      </a:cubicBezTo>
                      <a:cubicBezTo>
                        <a:pt x="51" y="112"/>
                        <a:pt x="49" y="118"/>
                        <a:pt x="43" y="120"/>
                      </a:cubicBezTo>
                      <a:cubicBezTo>
                        <a:pt x="40" y="119"/>
                        <a:pt x="40" y="119"/>
                        <a:pt x="40" y="121"/>
                      </a:cubicBezTo>
                      <a:cubicBezTo>
                        <a:pt x="39" y="120"/>
                        <a:pt x="39" y="120"/>
                        <a:pt x="39" y="120"/>
                      </a:cubicBezTo>
                      <a:cubicBezTo>
                        <a:pt x="41" y="122"/>
                        <a:pt x="38" y="121"/>
                        <a:pt x="40" y="123"/>
                      </a:cubicBezTo>
                      <a:cubicBezTo>
                        <a:pt x="38" y="124"/>
                        <a:pt x="38" y="126"/>
                        <a:pt x="36" y="128"/>
                      </a:cubicBezTo>
                      <a:cubicBezTo>
                        <a:pt x="36" y="127"/>
                        <a:pt x="34" y="125"/>
                        <a:pt x="34" y="126"/>
                      </a:cubicBezTo>
                      <a:cubicBezTo>
                        <a:pt x="35" y="127"/>
                        <a:pt x="35" y="127"/>
                        <a:pt x="35" y="127"/>
                      </a:cubicBezTo>
                      <a:cubicBezTo>
                        <a:pt x="35" y="127"/>
                        <a:pt x="35" y="127"/>
                        <a:pt x="35" y="127"/>
                      </a:cubicBezTo>
                      <a:cubicBezTo>
                        <a:pt x="35" y="127"/>
                        <a:pt x="36" y="129"/>
                        <a:pt x="37" y="129"/>
                      </a:cubicBezTo>
                      <a:cubicBezTo>
                        <a:pt x="35" y="135"/>
                        <a:pt x="27" y="135"/>
                        <a:pt x="23" y="139"/>
                      </a:cubicBezTo>
                      <a:cubicBezTo>
                        <a:pt x="22" y="139"/>
                        <a:pt x="21" y="141"/>
                        <a:pt x="21" y="143"/>
                      </a:cubicBezTo>
                      <a:cubicBezTo>
                        <a:pt x="15" y="143"/>
                        <a:pt x="10" y="143"/>
                        <a:pt x="9" y="148"/>
                      </a:cubicBezTo>
                      <a:cubicBezTo>
                        <a:pt x="9" y="148"/>
                        <a:pt x="4" y="142"/>
                        <a:pt x="4" y="1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6" name="Freeform 33"/>
                <p:cNvSpPr>
                  <a:spLocks/>
                </p:cNvSpPr>
                <p:nvPr/>
              </p:nvSpPr>
              <p:spPr bwMode="auto">
                <a:xfrm>
                  <a:off x="3026" y="1229"/>
                  <a:ext cx="0" cy="0"/>
                </a:xfrm>
                <a:custGeom>
                  <a:avLst/>
                  <a:gdLst>
                    <a:gd name="T0" fmla="*/ 4 w 4"/>
                    <a:gd name="T1" fmla="*/ 2 h 2"/>
                    <a:gd name="T2" fmla="*/ 0 w 4"/>
                    <a:gd name="T3" fmla="*/ 0 h 2"/>
                    <a:gd name="T4" fmla="*/ 4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2"/>
                      </a:moveTo>
                      <a:cubicBezTo>
                        <a:pt x="3" y="2"/>
                        <a:pt x="2" y="1"/>
                        <a:pt x="0" y="0"/>
                      </a:cubicBezTo>
                      <a:cubicBezTo>
                        <a:pt x="1" y="1"/>
                        <a:pt x="3" y="1"/>
                        <a:pt x="4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7" name="Freeform 34"/>
                <p:cNvSpPr>
                  <a:spLocks/>
                </p:cNvSpPr>
                <p:nvPr/>
              </p:nvSpPr>
              <p:spPr bwMode="auto">
                <a:xfrm>
                  <a:off x="3022" y="1229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2 h 2"/>
                    <a:gd name="T4" fmla="*/ 1 w 2"/>
                    <a:gd name="T5" fmla="*/ 1 h 2"/>
                    <a:gd name="T6" fmla="*/ 2 w 2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1" y="1"/>
                        <a:pt x="1" y="1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8" name="Freeform 35"/>
                <p:cNvSpPr>
                  <a:spLocks/>
                </p:cNvSpPr>
                <p:nvPr/>
              </p:nvSpPr>
              <p:spPr bwMode="auto">
                <a:xfrm>
                  <a:off x="3021" y="1229"/>
                  <a:ext cx="0" cy="1"/>
                </a:xfrm>
                <a:custGeom>
                  <a:avLst/>
                  <a:gdLst>
                    <a:gd name="T0" fmla="*/ 2 w 2"/>
                    <a:gd name="T1" fmla="*/ 3 h 3"/>
                    <a:gd name="T2" fmla="*/ 1 w 2"/>
                    <a:gd name="T3" fmla="*/ 0 h 3"/>
                    <a:gd name="T4" fmla="*/ 2 w 2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3"/>
                      </a:moveTo>
                      <a:cubicBezTo>
                        <a:pt x="1" y="2"/>
                        <a:pt x="0" y="1"/>
                        <a:pt x="1" y="0"/>
                      </a:cubicBez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9" name="Freeform 36"/>
                <p:cNvSpPr>
                  <a:spLocks/>
                </p:cNvSpPr>
                <p:nvPr/>
              </p:nvSpPr>
              <p:spPr bwMode="auto">
                <a:xfrm>
                  <a:off x="3020" y="1229"/>
                  <a:ext cx="0" cy="1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0" name="Freeform 37"/>
                <p:cNvSpPr>
                  <a:spLocks/>
                </p:cNvSpPr>
                <p:nvPr/>
              </p:nvSpPr>
              <p:spPr bwMode="auto">
                <a:xfrm>
                  <a:off x="3020" y="1230"/>
                  <a:ext cx="1" cy="0"/>
                </a:xfrm>
                <a:custGeom>
                  <a:avLst/>
                  <a:gdLst>
                    <a:gd name="T0" fmla="*/ 2 w 2"/>
                    <a:gd name="T1" fmla="*/ 2 h 2"/>
                    <a:gd name="T2" fmla="*/ 0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0" y="1"/>
                      </a:cubicBezTo>
                      <a:cubicBezTo>
                        <a:pt x="1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1" name="Freeform 38"/>
                <p:cNvSpPr>
                  <a:spLocks/>
                </p:cNvSpPr>
                <p:nvPr/>
              </p:nvSpPr>
              <p:spPr bwMode="auto">
                <a:xfrm>
                  <a:off x="3019" y="1230"/>
                  <a:ext cx="0" cy="1"/>
                </a:xfrm>
                <a:custGeom>
                  <a:avLst/>
                  <a:gdLst>
                    <a:gd name="T0" fmla="*/ 2 w 3"/>
                    <a:gd name="T1" fmla="*/ 1 h 3"/>
                    <a:gd name="T2" fmla="*/ 1 w 3"/>
                    <a:gd name="T3" fmla="*/ 2 h 3"/>
                    <a:gd name="T4" fmla="*/ 2 w 3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2" y="1"/>
                      </a:moveTo>
                      <a:cubicBezTo>
                        <a:pt x="2" y="2"/>
                        <a:pt x="3" y="3"/>
                        <a:pt x="1" y="2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2" name="Freeform 39"/>
                <p:cNvSpPr>
                  <a:spLocks/>
                </p:cNvSpPr>
                <p:nvPr/>
              </p:nvSpPr>
              <p:spPr bwMode="auto">
                <a:xfrm>
                  <a:off x="3019" y="1231"/>
                  <a:ext cx="0" cy="1"/>
                </a:xfrm>
                <a:custGeom>
                  <a:avLst/>
                  <a:gdLst>
                    <a:gd name="T0" fmla="*/ 2 w 2"/>
                    <a:gd name="T1" fmla="*/ 1 h 1"/>
                    <a:gd name="T2" fmla="*/ 2 w 2"/>
                    <a:gd name="T3" fmla="*/ 1 h 1"/>
                    <a:gd name="T4" fmla="*/ 0 w 2"/>
                    <a:gd name="T5" fmla="*/ 0 h 1"/>
                    <a:gd name="T6" fmla="*/ 2 w 2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1"/>
                        <a:pt x="1" y="1"/>
                        <a:pt x="2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3" name="Rectangle 40"/>
                <p:cNvSpPr>
                  <a:spLocks noChangeArrowheads="1"/>
                </p:cNvSpPr>
                <p:nvPr/>
              </p:nvSpPr>
              <p:spPr bwMode="auto">
                <a:xfrm>
                  <a:off x="3012" y="1242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4" name="Freeform 41"/>
                <p:cNvSpPr>
                  <a:spLocks/>
                </p:cNvSpPr>
                <p:nvPr/>
              </p:nvSpPr>
              <p:spPr bwMode="auto">
                <a:xfrm>
                  <a:off x="3008" y="1246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5" name="Freeform 42"/>
                <p:cNvSpPr>
                  <a:spLocks/>
                </p:cNvSpPr>
                <p:nvPr/>
              </p:nvSpPr>
              <p:spPr bwMode="auto">
                <a:xfrm>
                  <a:off x="3007" y="1249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6" name="Freeform 43"/>
                <p:cNvSpPr>
                  <a:spLocks/>
                </p:cNvSpPr>
                <p:nvPr/>
              </p:nvSpPr>
              <p:spPr bwMode="auto">
                <a:xfrm>
                  <a:off x="3657" y="1238"/>
                  <a:ext cx="1" cy="0"/>
                </a:xfrm>
                <a:custGeom>
                  <a:avLst/>
                  <a:gdLst>
                    <a:gd name="T0" fmla="*/ 3 w 4"/>
                    <a:gd name="T1" fmla="*/ 1 h 1"/>
                    <a:gd name="T2" fmla="*/ 2 w 4"/>
                    <a:gd name="T3" fmla="*/ 0 h 1"/>
                    <a:gd name="T4" fmla="*/ 3 w 4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1">
                      <a:moveTo>
                        <a:pt x="3" y="1"/>
                      </a:moveTo>
                      <a:cubicBezTo>
                        <a:pt x="3" y="0"/>
                        <a:pt x="0" y="0"/>
                        <a:pt x="2" y="0"/>
                      </a:cubicBezTo>
                      <a:cubicBezTo>
                        <a:pt x="3" y="1"/>
                        <a:pt x="4" y="1"/>
                        <a:pt x="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7" name="Freeform 44"/>
                <p:cNvSpPr>
                  <a:spLocks/>
                </p:cNvSpPr>
                <p:nvPr/>
              </p:nvSpPr>
              <p:spPr bwMode="auto">
                <a:xfrm>
                  <a:off x="3617" y="1238"/>
                  <a:ext cx="40" cy="60"/>
                </a:xfrm>
                <a:custGeom>
                  <a:avLst/>
                  <a:gdLst>
                    <a:gd name="T0" fmla="*/ 26 w 180"/>
                    <a:gd name="T1" fmla="*/ 230 h 260"/>
                    <a:gd name="T2" fmla="*/ 33 w 180"/>
                    <a:gd name="T3" fmla="*/ 224 h 260"/>
                    <a:gd name="T4" fmla="*/ 44 w 180"/>
                    <a:gd name="T5" fmla="*/ 207 h 260"/>
                    <a:gd name="T6" fmla="*/ 49 w 180"/>
                    <a:gd name="T7" fmla="*/ 203 h 260"/>
                    <a:gd name="T8" fmla="*/ 66 w 180"/>
                    <a:gd name="T9" fmla="*/ 191 h 260"/>
                    <a:gd name="T10" fmla="*/ 70 w 180"/>
                    <a:gd name="T11" fmla="*/ 187 h 260"/>
                    <a:gd name="T12" fmla="*/ 76 w 180"/>
                    <a:gd name="T13" fmla="*/ 177 h 260"/>
                    <a:gd name="T14" fmla="*/ 84 w 180"/>
                    <a:gd name="T15" fmla="*/ 171 h 260"/>
                    <a:gd name="T16" fmla="*/ 89 w 180"/>
                    <a:gd name="T17" fmla="*/ 168 h 260"/>
                    <a:gd name="T18" fmla="*/ 89 w 180"/>
                    <a:gd name="T19" fmla="*/ 162 h 260"/>
                    <a:gd name="T20" fmla="*/ 94 w 180"/>
                    <a:gd name="T21" fmla="*/ 152 h 260"/>
                    <a:gd name="T22" fmla="*/ 98 w 180"/>
                    <a:gd name="T23" fmla="*/ 147 h 260"/>
                    <a:gd name="T24" fmla="*/ 99 w 180"/>
                    <a:gd name="T25" fmla="*/ 140 h 260"/>
                    <a:gd name="T26" fmla="*/ 105 w 180"/>
                    <a:gd name="T27" fmla="*/ 135 h 260"/>
                    <a:gd name="T28" fmla="*/ 110 w 180"/>
                    <a:gd name="T29" fmla="*/ 127 h 260"/>
                    <a:gd name="T30" fmla="*/ 118 w 180"/>
                    <a:gd name="T31" fmla="*/ 119 h 260"/>
                    <a:gd name="T32" fmla="*/ 118 w 180"/>
                    <a:gd name="T33" fmla="*/ 114 h 260"/>
                    <a:gd name="T34" fmla="*/ 123 w 180"/>
                    <a:gd name="T35" fmla="*/ 111 h 260"/>
                    <a:gd name="T36" fmla="*/ 122 w 180"/>
                    <a:gd name="T37" fmla="*/ 106 h 260"/>
                    <a:gd name="T38" fmla="*/ 123 w 180"/>
                    <a:gd name="T39" fmla="*/ 105 h 260"/>
                    <a:gd name="T40" fmla="*/ 124 w 180"/>
                    <a:gd name="T41" fmla="*/ 100 h 260"/>
                    <a:gd name="T42" fmla="*/ 130 w 180"/>
                    <a:gd name="T43" fmla="*/ 86 h 260"/>
                    <a:gd name="T44" fmla="*/ 132 w 180"/>
                    <a:gd name="T45" fmla="*/ 80 h 260"/>
                    <a:gd name="T46" fmla="*/ 133 w 180"/>
                    <a:gd name="T47" fmla="*/ 75 h 260"/>
                    <a:gd name="T48" fmla="*/ 138 w 180"/>
                    <a:gd name="T49" fmla="*/ 63 h 260"/>
                    <a:gd name="T50" fmla="*/ 145 w 180"/>
                    <a:gd name="T51" fmla="*/ 62 h 260"/>
                    <a:gd name="T52" fmla="*/ 140 w 180"/>
                    <a:gd name="T53" fmla="*/ 56 h 260"/>
                    <a:gd name="T54" fmla="*/ 135 w 180"/>
                    <a:gd name="T55" fmla="*/ 50 h 260"/>
                    <a:gd name="T56" fmla="*/ 140 w 180"/>
                    <a:gd name="T57" fmla="*/ 44 h 260"/>
                    <a:gd name="T58" fmla="*/ 137 w 180"/>
                    <a:gd name="T59" fmla="*/ 41 h 260"/>
                    <a:gd name="T60" fmla="*/ 140 w 180"/>
                    <a:gd name="T61" fmla="*/ 40 h 260"/>
                    <a:gd name="T62" fmla="*/ 148 w 180"/>
                    <a:gd name="T63" fmla="*/ 37 h 260"/>
                    <a:gd name="T64" fmla="*/ 144 w 180"/>
                    <a:gd name="T65" fmla="*/ 30 h 260"/>
                    <a:gd name="T66" fmla="*/ 148 w 180"/>
                    <a:gd name="T67" fmla="*/ 29 h 260"/>
                    <a:gd name="T68" fmla="*/ 146 w 180"/>
                    <a:gd name="T69" fmla="*/ 23 h 260"/>
                    <a:gd name="T70" fmla="*/ 148 w 180"/>
                    <a:gd name="T71" fmla="*/ 18 h 260"/>
                    <a:gd name="T72" fmla="*/ 155 w 180"/>
                    <a:gd name="T73" fmla="*/ 24 h 260"/>
                    <a:gd name="T74" fmla="*/ 154 w 180"/>
                    <a:gd name="T75" fmla="*/ 14 h 260"/>
                    <a:gd name="T76" fmla="*/ 170 w 180"/>
                    <a:gd name="T77" fmla="*/ 9 h 260"/>
                    <a:gd name="T78" fmla="*/ 173 w 180"/>
                    <a:gd name="T79" fmla="*/ 7 h 260"/>
                    <a:gd name="T80" fmla="*/ 177 w 180"/>
                    <a:gd name="T81" fmla="*/ 0 h 260"/>
                    <a:gd name="T82" fmla="*/ 179 w 180"/>
                    <a:gd name="T83" fmla="*/ 6 h 260"/>
                    <a:gd name="T84" fmla="*/ 172 w 180"/>
                    <a:gd name="T85" fmla="*/ 9 h 260"/>
                    <a:gd name="T86" fmla="*/ 172 w 180"/>
                    <a:gd name="T87" fmla="*/ 24 h 260"/>
                    <a:gd name="T88" fmla="*/ 167 w 180"/>
                    <a:gd name="T89" fmla="*/ 45 h 260"/>
                    <a:gd name="T90" fmla="*/ 161 w 180"/>
                    <a:gd name="T91" fmla="*/ 69 h 260"/>
                    <a:gd name="T92" fmla="*/ 156 w 180"/>
                    <a:gd name="T93" fmla="*/ 89 h 260"/>
                    <a:gd name="T94" fmla="*/ 152 w 180"/>
                    <a:gd name="T95" fmla="*/ 103 h 260"/>
                    <a:gd name="T96" fmla="*/ 137 w 180"/>
                    <a:gd name="T97" fmla="*/ 133 h 260"/>
                    <a:gd name="T98" fmla="*/ 125 w 180"/>
                    <a:gd name="T99" fmla="*/ 146 h 260"/>
                    <a:gd name="T100" fmla="*/ 113 w 180"/>
                    <a:gd name="T101" fmla="*/ 160 h 260"/>
                    <a:gd name="T102" fmla="*/ 108 w 180"/>
                    <a:gd name="T103" fmla="*/ 172 h 260"/>
                    <a:gd name="T104" fmla="*/ 61 w 180"/>
                    <a:gd name="T105" fmla="*/ 218 h 260"/>
                    <a:gd name="T106" fmla="*/ 53 w 180"/>
                    <a:gd name="T107" fmla="*/ 231 h 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80" h="260">
                      <a:moveTo>
                        <a:pt x="2" y="250"/>
                      </a:moveTo>
                      <a:cubicBezTo>
                        <a:pt x="0" y="242"/>
                        <a:pt x="9" y="245"/>
                        <a:pt x="9" y="239"/>
                      </a:cubicBezTo>
                      <a:cubicBezTo>
                        <a:pt x="9" y="238"/>
                        <a:pt x="11" y="242"/>
                        <a:pt x="12" y="241"/>
                      </a:cubicBezTo>
                      <a:cubicBezTo>
                        <a:pt x="12" y="234"/>
                        <a:pt x="19" y="233"/>
                        <a:pt x="25" y="233"/>
                      </a:cubicBezTo>
                      <a:cubicBezTo>
                        <a:pt x="25" y="234"/>
                        <a:pt x="25" y="234"/>
                        <a:pt x="25" y="234"/>
                      </a:cubicBezTo>
                      <a:cubicBezTo>
                        <a:pt x="27" y="234"/>
                        <a:pt x="25" y="230"/>
                        <a:pt x="26" y="230"/>
                      </a:cubicBezTo>
                      <a:cubicBezTo>
                        <a:pt x="27" y="231"/>
                        <a:pt x="27" y="231"/>
                        <a:pt x="28" y="232"/>
                      </a:cubicBezTo>
                      <a:cubicBezTo>
                        <a:pt x="26" y="230"/>
                        <a:pt x="28" y="230"/>
                        <a:pt x="28" y="228"/>
                      </a:cubicBezTo>
                      <a:cubicBezTo>
                        <a:pt x="29" y="229"/>
                        <a:pt x="30" y="230"/>
                        <a:pt x="31" y="231"/>
                      </a:cubicBezTo>
                      <a:cubicBezTo>
                        <a:pt x="29" y="228"/>
                        <a:pt x="29" y="228"/>
                        <a:pt x="29" y="228"/>
                      </a:cubicBezTo>
                      <a:cubicBezTo>
                        <a:pt x="27" y="223"/>
                        <a:pt x="33" y="226"/>
                        <a:pt x="32" y="223"/>
                      </a:cubicBezTo>
                      <a:cubicBezTo>
                        <a:pt x="33" y="223"/>
                        <a:pt x="33" y="224"/>
                        <a:pt x="33" y="224"/>
                      </a:cubicBezTo>
                      <a:cubicBezTo>
                        <a:pt x="34" y="219"/>
                        <a:pt x="37" y="217"/>
                        <a:pt x="40" y="213"/>
                      </a:cubicBezTo>
                      <a:cubicBezTo>
                        <a:pt x="40" y="214"/>
                        <a:pt x="41" y="216"/>
                        <a:pt x="42" y="216"/>
                      </a:cubicBezTo>
                      <a:cubicBezTo>
                        <a:pt x="40" y="214"/>
                        <a:pt x="41" y="213"/>
                        <a:pt x="41" y="212"/>
                      </a:cubicBezTo>
                      <a:cubicBezTo>
                        <a:pt x="43" y="214"/>
                        <a:pt x="41" y="209"/>
                        <a:pt x="43" y="209"/>
                      </a:cubicBezTo>
                      <a:cubicBezTo>
                        <a:pt x="43" y="210"/>
                        <a:pt x="43" y="210"/>
                        <a:pt x="43" y="210"/>
                      </a:cubicBezTo>
                      <a:cubicBezTo>
                        <a:pt x="42" y="207"/>
                        <a:pt x="45" y="210"/>
                        <a:pt x="44" y="207"/>
                      </a:cubicBezTo>
                      <a:cubicBezTo>
                        <a:pt x="45" y="208"/>
                        <a:pt x="45" y="208"/>
                        <a:pt x="45" y="208"/>
                      </a:cubicBezTo>
                      <a:cubicBezTo>
                        <a:pt x="43" y="205"/>
                        <a:pt x="48" y="209"/>
                        <a:pt x="47" y="207"/>
                      </a:cubicBezTo>
                      <a:cubicBezTo>
                        <a:pt x="46" y="206"/>
                        <a:pt x="46" y="206"/>
                        <a:pt x="46" y="206"/>
                      </a:cubicBezTo>
                      <a:cubicBezTo>
                        <a:pt x="46" y="205"/>
                        <a:pt x="48" y="207"/>
                        <a:pt x="48" y="206"/>
                      </a:cubicBezTo>
                      <a:cubicBezTo>
                        <a:pt x="48" y="206"/>
                        <a:pt x="48" y="206"/>
                        <a:pt x="48" y="206"/>
                      </a:cubicBezTo>
                      <a:cubicBezTo>
                        <a:pt x="49" y="204"/>
                        <a:pt x="51" y="205"/>
                        <a:pt x="49" y="203"/>
                      </a:cubicBezTo>
                      <a:cubicBezTo>
                        <a:pt x="51" y="204"/>
                        <a:pt x="48" y="205"/>
                        <a:pt x="51" y="207"/>
                      </a:cubicBezTo>
                      <a:cubicBezTo>
                        <a:pt x="53" y="201"/>
                        <a:pt x="57" y="198"/>
                        <a:pt x="61" y="195"/>
                      </a:cubicBezTo>
                      <a:cubicBezTo>
                        <a:pt x="62" y="196"/>
                        <a:pt x="63" y="196"/>
                        <a:pt x="64" y="196"/>
                      </a:cubicBezTo>
                      <a:cubicBezTo>
                        <a:pt x="64" y="196"/>
                        <a:pt x="65" y="195"/>
                        <a:pt x="64" y="193"/>
                      </a:cubicBezTo>
                      <a:cubicBezTo>
                        <a:pt x="64" y="193"/>
                        <a:pt x="65" y="194"/>
                        <a:pt x="66" y="194"/>
                      </a:cubicBezTo>
                      <a:cubicBezTo>
                        <a:pt x="67" y="194"/>
                        <a:pt x="64" y="191"/>
                        <a:pt x="66" y="191"/>
                      </a:cubicBezTo>
                      <a:cubicBezTo>
                        <a:pt x="66" y="192"/>
                        <a:pt x="66" y="193"/>
                        <a:pt x="67" y="194"/>
                      </a:cubicBezTo>
                      <a:cubicBezTo>
                        <a:pt x="66" y="191"/>
                        <a:pt x="67" y="191"/>
                        <a:pt x="68" y="190"/>
                      </a:cubicBezTo>
                      <a:cubicBezTo>
                        <a:pt x="68" y="190"/>
                        <a:pt x="68" y="191"/>
                        <a:pt x="69" y="191"/>
                      </a:cubicBezTo>
                      <a:cubicBezTo>
                        <a:pt x="68" y="189"/>
                        <a:pt x="70" y="190"/>
                        <a:pt x="70" y="188"/>
                      </a:cubicBezTo>
                      <a:cubicBezTo>
                        <a:pt x="71" y="190"/>
                        <a:pt x="71" y="190"/>
                        <a:pt x="71" y="190"/>
                      </a:cubicBezTo>
                      <a:cubicBezTo>
                        <a:pt x="73" y="190"/>
                        <a:pt x="69" y="187"/>
                        <a:pt x="70" y="187"/>
                      </a:cubicBezTo>
                      <a:cubicBezTo>
                        <a:pt x="71" y="188"/>
                        <a:pt x="71" y="188"/>
                        <a:pt x="72" y="188"/>
                      </a:cubicBezTo>
                      <a:cubicBezTo>
                        <a:pt x="70" y="185"/>
                        <a:pt x="73" y="185"/>
                        <a:pt x="73" y="183"/>
                      </a:cubicBezTo>
                      <a:cubicBezTo>
                        <a:pt x="73" y="183"/>
                        <a:pt x="73" y="184"/>
                        <a:pt x="73" y="184"/>
                      </a:cubicBezTo>
                      <a:cubicBezTo>
                        <a:pt x="74" y="182"/>
                        <a:pt x="76" y="182"/>
                        <a:pt x="76" y="180"/>
                      </a:cubicBezTo>
                      <a:cubicBezTo>
                        <a:pt x="77" y="180"/>
                        <a:pt x="78" y="183"/>
                        <a:pt x="79" y="182"/>
                      </a:cubicBezTo>
                      <a:cubicBezTo>
                        <a:pt x="77" y="179"/>
                        <a:pt x="80" y="179"/>
                        <a:pt x="76" y="177"/>
                      </a:cubicBezTo>
                      <a:cubicBezTo>
                        <a:pt x="78" y="176"/>
                        <a:pt x="80" y="176"/>
                        <a:pt x="80" y="175"/>
                      </a:cubicBezTo>
                      <a:cubicBezTo>
                        <a:pt x="80" y="176"/>
                        <a:pt x="83" y="177"/>
                        <a:pt x="83" y="178"/>
                      </a:cubicBezTo>
                      <a:cubicBezTo>
                        <a:pt x="85" y="179"/>
                        <a:pt x="85" y="179"/>
                        <a:pt x="85" y="179"/>
                      </a:cubicBezTo>
                      <a:cubicBezTo>
                        <a:pt x="86" y="180"/>
                        <a:pt x="84" y="179"/>
                        <a:pt x="85" y="180"/>
                      </a:cubicBezTo>
                      <a:cubicBezTo>
                        <a:pt x="85" y="180"/>
                        <a:pt x="85" y="178"/>
                        <a:pt x="86" y="178"/>
                      </a:cubicBezTo>
                      <a:cubicBezTo>
                        <a:pt x="85" y="176"/>
                        <a:pt x="83" y="172"/>
                        <a:pt x="84" y="171"/>
                      </a:cubicBezTo>
                      <a:cubicBezTo>
                        <a:pt x="84" y="172"/>
                        <a:pt x="87" y="173"/>
                        <a:pt x="87" y="174"/>
                      </a:cubicBezTo>
                      <a:cubicBezTo>
                        <a:pt x="83" y="168"/>
                        <a:pt x="83" y="168"/>
                        <a:pt x="83" y="168"/>
                      </a:cubicBezTo>
                      <a:cubicBezTo>
                        <a:pt x="84" y="167"/>
                        <a:pt x="86" y="170"/>
                        <a:pt x="85" y="168"/>
                      </a:cubicBezTo>
                      <a:cubicBezTo>
                        <a:pt x="85" y="168"/>
                        <a:pt x="84" y="167"/>
                        <a:pt x="84" y="167"/>
                      </a:cubicBezTo>
                      <a:cubicBezTo>
                        <a:pt x="84" y="167"/>
                        <a:pt x="85" y="164"/>
                        <a:pt x="87" y="167"/>
                      </a:cubicBezTo>
                      <a:cubicBezTo>
                        <a:pt x="89" y="167"/>
                        <a:pt x="87" y="168"/>
                        <a:pt x="89" y="168"/>
                      </a:cubicBezTo>
                      <a:cubicBezTo>
                        <a:pt x="89" y="167"/>
                        <a:pt x="89" y="166"/>
                        <a:pt x="89" y="166"/>
                      </a:cubicBezTo>
                      <a:cubicBezTo>
                        <a:pt x="89" y="166"/>
                        <a:pt x="89" y="166"/>
                        <a:pt x="89" y="166"/>
                      </a:cubicBezTo>
                      <a:cubicBezTo>
                        <a:pt x="90" y="166"/>
                        <a:pt x="90" y="164"/>
                        <a:pt x="88" y="163"/>
                      </a:cubicBezTo>
                      <a:cubicBezTo>
                        <a:pt x="87" y="163"/>
                        <a:pt x="89" y="164"/>
                        <a:pt x="88" y="164"/>
                      </a:cubicBezTo>
                      <a:cubicBezTo>
                        <a:pt x="87" y="162"/>
                        <a:pt x="87" y="161"/>
                        <a:pt x="88" y="161"/>
                      </a:cubicBezTo>
                      <a:cubicBezTo>
                        <a:pt x="88" y="161"/>
                        <a:pt x="89" y="162"/>
                        <a:pt x="89" y="162"/>
                      </a:cubicBezTo>
                      <a:cubicBezTo>
                        <a:pt x="88" y="160"/>
                        <a:pt x="88" y="158"/>
                        <a:pt x="88" y="156"/>
                      </a:cubicBezTo>
                      <a:cubicBezTo>
                        <a:pt x="87" y="155"/>
                        <a:pt x="90" y="159"/>
                        <a:pt x="90" y="158"/>
                      </a:cubicBezTo>
                      <a:cubicBezTo>
                        <a:pt x="92" y="158"/>
                        <a:pt x="89" y="153"/>
                        <a:pt x="93" y="154"/>
                      </a:cubicBezTo>
                      <a:cubicBezTo>
                        <a:pt x="93" y="155"/>
                        <a:pt x="91" y="153"/>
                        <a:pt x="91" y="153"/>
                      </a:cubicBezTo>
                      <a:cubicBezTo>
                        <a:pt x="92" y="153"/>
                        <a:pt x="94" y="154"/>
                        <a:pt x="94" y="153"/>
                      </a:cubicBezTo>
                      <a:cubicBezTo>
                        <a:pt x="95" y="154"/>
                        <a:pt x="94" y="153"/>
                        <a:pt x="94" y="152"/>
                      </a:cubicBezTo>
                      <a:cubicBezTo>
                        <a:pt x="93" y="151"/>
                        <a:pt x="94" y="152"/>
                        <a:pt x="94" y="153"/>
                      </a:cubicBezTo>
                      <a:cubicBezTo>
                        <a:pt x="94" y="151"/>
                        <a:pt x="94" y="147"/>
                        <a:pt x="97" y="147"/>
                      </a:cubicBezTo>
                      <a:cubicBezTo>
                        <a:pt x="96" y="147"/>
                        <a:pt x="95" y="144"/>
                        <a:pt x="95" y="144"/>
                      </a:cubicBezTo>
                      <a:cubicBezTo>
                        <a:pt x="97" y="146"/>
                        <a:pt x="97" y="146"/>
                        <a:pt x="97" y="146"/>
                      </a:cubicBezTo>
                      <a:cubicBezTo>
                        <a:pt x="98" y="146"/>
                        <a:pt x="97" y="144"/>
                        <a:pt x="99" y="145"/>
                      </a:cubicBezTo>
                      <a:cubicBezTo>
                        <a:pt x="97" y="143"/>
                        <a:pt x="98" y="149"/>
                        <a:pt x="98" y="147"/>
                      </a:cubicBezTo>
                      <a:cubicBezTo>
                        <a:pt x="99" y="148"/>
                        <a:pt x="96" y="144"/>
                        <a:pt x="98" y="146"/>
                      </a:cubicBezTo>
                      <a:cubicBezTo>
                        <a:pt x="99" y="145"/>
                        <a:pt x="97" y="143"/>
                        <a:pt x="99" y="144"/>
                      </a:cubicBezTo>
                      <a:cubicBezTo>
                        <a:pt x="99" y="144"/>
                        <a:pt x="101" y="146"/>
                        <a:pt x="102" y="145"/>
                      </a:cubicBezTo>
                      <a:cubicBezTo>
                        <a:pt x="102" y="144"/>
                        <a:pt x="101" y="144"/>
                        <a:pt x="101" y="143"/>
                      </a:cubicBezTo>
                      <a:cubicBezTo>
                        <a:pt x="101" y="142"/>
                        <a:pt x="101" y="142"/>
                        <a:pt x="101" y="142"/>
                      </a:cubicBezTo>
                      <a:cubicBezTo>
                        <a:pt x="99" y="141"/>
                        <a:pt x="101" y="141"/>
                        <a:pt x="99" y="140"/>
                      </a:cubicBezTo>
                      <a:cubicBezTo>
                        <a:pt x="101" y="141"/>
                        <a:pt x="99" y="138"/>
                        <a:pt x="102" y="141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4" y="142"/>
                        <a:pt x="102" y="140"/>
                        <a:pt x="102" y="139"/>
                      </a:cubicBezTo>
                      <a:cubicBezTo>
                        <a:pt x="102" y="139"/>
                        <a:pt x="102" y="139"/>
                        <a:pt x="103" y="139"/>
                      </a:cubicBezTo>
                      <a:cubicBezTo>
                        <a:pt x="99" y="137"/>
                        <a:pt x="104" y="139"/>
                        <a:pt x="101" y="136"/>
                      </a:cubicBezTo>
                      <a:cubicBezTo>
                        <a:pt x="103" y="136"/>
                        <a:pt x="103" y="134"/>
                        <a:pt x="105" y="135"/>
                      </a:cubicBezTo>
                      <a:cubicBezTo>
                        <a:pt x="105" y="134"/>
                        <a:pt x="104" y="132"/>
                        <a:pt x="105" y="132"/>
                      </a:cubicBezTo>
                      <a:cubicBezTo>
                        <a:pt x="106" y="132"/>
                        <a:pt x="106" y="132"/>
                        <a:pt x="106" y="133"/>
                      </a:cubicBezTo>
                      <a:cubicBezTo>
                        <a:pt x="108" y="133"/>
                        <a:pt x="107" y="132"/>
                        <a:pt x="107" y="132"/>
                      </a:cubicBezTo>
                      <a:cubicBezTo>
                        <a:pt x="107" y="132"/>
                        <a:pt x="109" y="132"/>
                        <a:pt x="111" y="132"/>
                      </a:cubicBezTo>
                      <a:cubicBezTo>
                        <a:pt x="110" y="131"/>
                        <a:pt x="108" y="130"/>
                        <a:pt x="107" y="129"/>
                      </a:cubicBezTo>
                      <a:cubicBezTo>
                        <a:pt x="111" y="131"/>
                        <a:pt x="106" y="126"/>
                        <a:pt x="110" y="127"/>
                      </a:cubicBezTo>
                      <a:cubicBezTo>
                        <a:pt x="110" y="127"/>
                        <a:pt x="111" y="129"/>
                        <a:pt x="112" y="129"/>
                      </a:cubicBezTo>
                      <a:cubicBezTo>
                        <a:pt x="116" y="131"/>
                        <a:pt x="110" y="126"/>
                        <a:pt x="113" y="126"/>
                      </a:cubicBezTo>
                      <a:cubicBezTo>
                        <a:pt x="110" y="124"/>
                        <a:pt x="110" y="124"/>
                        <a:pt x="110" y="124"/>
                      </a:cubicBezTo>
                      <a:cubicBezTo>
                        <a:pt x="112" y="125"/>
                        <a:pt x="109" y="122"/>
                        <a:pt x="112" y="124"/>
                      </a:cubicBezTo>
                      <a:cubicBezTo>
                        <a:pt x="111" y="123"/>
                        <a:pt x="114" y="123"/>
                        <a:pt x="111" y="122"/>
                      </a:cubicBezTo>
                      <a:cubicBezTo>
                        <a:pt x="114" y="121"/>
                        <a:pt x="112" y="117"/>
                        <a:pt x="118" y="119"/>
                      </a:cubicBezTo>
                      <a:cubicBezTo>
                        <a:pt x="117" y="118"/>
                        <a:pt x="118" y="118"/>
                        <a:pt x="117" y="117"/>
                      </a:cubicBezTo>
                      <a:cubicBezTo>
                        <a:pt x="115" y="117"/>
                        <a:pt x="118" y="118"/>
                        <a:pt x="116" y="118"/>
                      </a:cubicBezTo>
                      <a:cubicBezTo>
                        <a:pt x="116" y="118"/>
                        <a:pt x="116" y="117"/>
                        <a:pt x="115" y="117"/>
                      </a:cubicBezTo>
                      <a:cubicBezTo>
                        <a:pt x="116" y="117"/>
                        <a:pt x="117" y="116"/>
                        <a:pt x="119" y="118"/>
                      </a:cubicBezTo>
                      <a:cubicBezTo>
                        <a:pt x="121" y="118"/>
                        <a:pt x="115" y="114"/>
                        <a:pt x="117" y="113"/>
                      </a:cubicBezTo>
                      <a:cubicBezTo>
                        <a:pt x="118" y="114"/>
                        <a:pt x="118" y="114"/>
                        <a:pt x="118" y="114"/>
                      </a:cubicBezTo>
                      <a:cubicBezTo>
                        <a:pt x="117" y="112"/>
                        <a:pt x="117" y="112"/>
                        <a:pt x="117" y="112"/>
                      </a:cubicBezTo>
                      <a:cubicBezTo>
                        <a:pt x="118" y="111"/>
                        <a:pt x="120" y="113"/>
                        <a:pt x="122" y="114"/>
                      </a:cubicBezTo>
                      <a:cubicBezTo>
                        <a:pt x="122" y="113"/>
                        <a:pt x="122" y="113"/>
                        <a:pt x="121" y="111"/>
                      </a:cubicBezTo>
                      <a:cubicBezTo>
                        <a:pt x="124" y="112"/>
                        <a:pt x="124" y="112"/>
                        <a:pt x="124" y="112"/>
                      </a:cubicBezTo>
                      <a:cubicBezTo>
                        <a:pt x="122" y="112"/>
                        <a:pt x="123" y="111"/>
                        <a:pt x="122" y="111"/>
                      </a:cubicBezTo>
                      <a:cubicBezTo>
                        <a:pt x="123" y="111"/>
                        <a:pt x="123" y="111"/>
                        <a:pt x="123" y="111"/>
                      </a:cubicBezTo>
                      <a:cubicBezTo>
                        <a:pt x="124" y="111"/>
                        <a:pt x="124" y="111"/>
                        <a:pt x="123" y="110"/>
                      </a:cubicBezTo>
                      <a:cubicBezTo>
                        <a:pt x="122" y="110"/>
                        <a:pt x="121" y="110"/>
                        <a:pt x="121" y="110"/>
                      </a:cubicBezTo>
                      <a:cubicBezTo>
                        <a:pt x="120" y="109"/>
                        <a:pt x="120" y="109"/>
                        <a:pt x="120" y="108"/>
                      </a:cubicBezTo>
                      <a:cubicBezTo>
                        <a:pt x="121" y="109"/>
                        <a:pt x="121" y="108"/>
                        <a:pt x="122" y="108"/>
                      </a:cubicBezTo>
                      <a:cubicBezTo>
                        <a:pt x="122" y="107"/>
                        <a:pt x="120" y="106"/>
                        <a:pt x="120" y="106"/>
                      </a:cubicBezTo>
                      <a:cubicBezTo>
                        <a:pt x="121" y="107"/>
                        <a:pt x="121" y="105"/>
                        <a:pt x="122" y="106"/>
                      </a:cubicBezTo>
                      <a:cubicBezTo>
                        <a:pt x="123" y="107"/>
                        <a:pt x="121" y="106"/>
                        <a:pt x="122" y="107"/>
                      </a:cubicBezTo>
                      <a:cubicBezTo>
                        <a:pt x="123" y="107"/>
                        <a:pt x="125" y="108"/>
                        <a:pt x="124" y="107"/>
                      </a:cubicBezTo>
                      <a:cubicBezTo>
                        <a:pt x="123" y="106"/>
                        <a:pt x="120" y="105"/>
                        <a:pt x="121" y="105"/>
                      </a:cubicBezTo>
                      <a:cubicBezTo>
                        <a:pt x="122" y="105"/>
                        <a:pt x="122" y="106"/>
                        <a:pt x="123" y="106"/>
                      </a:cubicBezTo>
                      <a:cubicBezTo>
                        <a:pt x="125" y="106"/>
                        <a:pt x="125" y="106"/>
                        <a:pt x="125" y="106"/>
                      </a:cubicBezTo>
                      <a:cubicBezTo>
                        <a:pt x="123" y="105"/>
                        <a:pt x="123" y="105"/>
                        <a:pt x="123" y="105"/>
                      </a:cubicBezTo>
                      <a:cubicBezTo>
                        <a:pt x="123" y="105"/>
                        <a:pt x="123" y="105"/>
                        <a:pt x="124" y="105"/>
                      </a:cubicBezTo>
                      <a:cubicBezTo>
                        <a:pt x="122" y="104"/>
                        <a:pt x="124" y="103"/>
                        <a:pt x="122" y="102"/>
                      </a:cubicBezTo>
                      <a:cubicBezTo>
                        <a:pt x="122" y="102"/>
                        <a:pt x="123" y="102"/>
                        <a:pt x="124" y="101"/>
                      </a:cubicBezTo>
                      <a:cubicBezTo>
                        <a:pt x="124" y="102"/>
                        <a:pt x="124" y="102"/>
                        <a:pt x="124" y="102"/>
                      </a:cubicBezTo>
                      <a:cubicBezTo>
                        <a:pt x="125" y="102"/>
                        <a:pt x="125" y="101"/>
                        <a:pt x="124" y="100"/>
                      </a:cubicBezTo>
                      <a:cubicBezTo>
                        <a:pt x="124" y="100"/>
                        <a:pt x="124" y="100"/>
                        <a:pt x="124" y="100"/>
                      </a:cubicBezTo>
                      <a:cubicBezTo>
                        <a:pt x="125" y="100"/>
                        <a:pt x="125" y="99"/>
                        <a:pt x="124" y="98"/>
                      </a:cubicBezTo>
                      <a:cubicBezTo>
                        <a:pt x="125" y="98"/>
                        <a:pt x="131" y="101"/>
                        <a:pt x="129" y="99"/>
                      </a:cubicBezTo>
                      <a:cubicBezTo>
                        <a:pt x="129" y="98"/>
                        <a:pt x="126" y="96"/>
                        <a:pt x="125" y="96"/>
                      </a:cubicBezTo>
                      <a:cubicBezTo>
                        <a:pt x="126" y="95"/>
                        <a:pt x="124" y="92"/>
                        <a:pt x="127" y="92"/>
                      </a:cubicBezTo>
                      <a:cubicBezTo>
                        <a:pt x="127" y="92"/>
                        <a:pt x="126" y="92"/>
                        <a:pt x="126" y="91"/>
                      </a:cubicBezTo>
                      <a:cubicBezTo>
                        <a:pt x="128" y="89"/>
                        <a:pt x="125" y="86"/>
                        <a:pt x="130" y="86"/>
                      </a:cubicBezTo>
                      <a:cubicBezTo>
                        <a:pt x="130" y="87"/>
                        <a:pt x="132" y="87"/>
                        <a:pt x="133" y="87"/>
                      </a:cubicBezTo>
                      <a:cubicBezTo>
                        <a:pt x="131" y="86"/>
                        <a:pt x="135" y="87"/>
                        <a:pt x="132" y="86"/>
                      </a:cubicBezTo>
                      <a:cubicBezTo>
                        <a:pt x="130" y="85"/>
                        <a:pt x="129" y="85"/>
                        <a:pt x="128" y="85"/>
                      </a:cubicBezTo>
                      <a:cubicBezTo>
                        <a:pt x="128" y="83"/>
                        <a:pt x="129" y="82"/>
                        <a:pt x="131" y="81"/>
                      </a:cubicBezTo>
                      <a:cubicBezTo>
                        <a:pt x="130" y="82"/>
                        <a:pt x="129" y="81"/>
                        <a:pt x="129" y="81"/>
                      </a:cubicBezTo>
                      <a:cubicBezTo>
                        <a:pt x="132" y="82"/>
                        <a:pt x="132" y="81"/>
                        <a:pt x="132" y="80"/>
                      </a:cubicBezTo>
                      <a:cubicBezTo>
                        <a:pt x="130" y="79"/>
                        <a:pt x="130" y="79"/>
                        <a:pt x="130" y="79"/>
                      </a:cubicBezTo>
                      <a:cubicBezTo>
                        <a:pt x="132" y="79"/>
                        <a:pt x="132" y="79"/>
                        <a:pt x="132" y="79"/>
                      </a:cubicBezTo>
                      <a:cubicBezTo>
                        <a:pt x="131" y="79"/>
                        <a:pt x="128" y="78"/>
                        <a:pt x="130" y="78"/>
                      </a:cubicBezTo>
                      <a:cubicBezTo>
                        <a:pt x="131" y="78"/>
                        <a:pt x="132" y="78"/>
                        <a:pt x="132" y="78"/>
                      </a:cubicBezTo>
                      <a:cubicBezTo>
                        <a:pt x="131" y="77"/>
                        <a:pt x="129" y="75"/>
                        <a:pt x="131" y="75"/>
                      </a:cubicBezTo>
                      <a:cubicBezTo>
                        <a:pt x="133" y="75"/>
                        <a:pt x="133" y="75"/>
                        <a:pt x="133" y="75"/>
                      </a:cubicBezTo>
                      <a:cubicBezTo>
                        <a:pt x="133" y="75"/>
                        <a:pt x="132" y="73"/>
                        <a:pt x="131" y="74"/>
                      </a:cubicBezTo>
                      <a:cubicBezTo>
                        <a:pt x="133" y="73"/>
                        <a:pt x="133" y="72"/>
                        <a:pt x="136" y="73"/>
                      </a:cubicBezTo>
                      <a:cubicBezTo>
                        <a:pt x="131" y="68"/>
                        <a:pt x="132" y="65"/>
                        <a:pt x="133" y="62"/>
                      </a:cubicBezTo>
                      <a:cubicBezTo>
                        <a:pt x="135" y="63"/>
                        <a:pt x="135" y="63"/>
                        <a:pt x="135" y="63"/>
                      </a:cubicBezTo>
                      <a:cubicBezTo>
                        <a:pt x="136" y="62"/>
                        <a:pt x="133" y="62"/>
                        <a:pt x="134" y="61"/>
                      </a:cubicBezTo>
                      <a:cubicBezTo>
                        <a:pt x="135" y="62"/>
                        <a:pt x="137" y="62"/>
                        <a:pt x="138" y="63"/>
                      </a:cubicBezTo>
                      <a:cubicBezTo>
                        <a:pt x="140" y="62"/>
                        <a:pt x="136" y="61"/>
                        <a:pt x="136" y="60"/>
                      </a:cubicBezTo>
                      <a:cubicBezTo>
                        <a:pt x="134" y="59"/>
                        <a:pt x="137" y="61"/>
                        <a:pt x="135" y="60"/>
                      </a:cubicBezTo>
                      <a:cubicBezTo>
                        <a:pt x="134" y="60"/>
                        <a:pt x="136" y="59"/>
                        <a:pt x="134" y="58"/>
                      </a:cubicBezTo>
                      <a:cubicBezTo>
                        <a:pt x="135" y="58"/>
                        <a:pt x="137" y="59"/>
                        <a:pt x="138" y="59"/>
                      </a:cubicBezTo>
                      <a:cubicBezTo>
                        <a:pt x="137" y="58"/>
                        <a:pt x="137" y="58"/>
                        <a:pt x="137" y="58"/>
                      </a:cubicBezTo>
                      <a:cubicBezTo>
                        <a:pt x="140" y="58"/>
                        <a:pt x="141" y="62"/>
                        <a:pt x="145" y="62"/>
                      </a:cubicBezTo>
                      <a:cubicBezTo>
                        <a:pt x="145" y="61"/>
                        <a:pt x="145" y="61"/>
                        <a:pt x="145" y="61"/>
                      </a:cubicBezTo>
                      <a:cubicBezTo>
                        <a:pt x="148" y="62"/>
                        <a:pt x="148" y="64"/>
                        <a:pt x="149" y="63"/>
                      </a:cubicBezTo>
                      <a:cubicBezTo>
                        <a:pt x="148" y="62"/>
                        <a:pt x="145" y="60"/>
                        <a:pt x="143" y="60"/>
                      </a:cubicBezTo>
                      <a:cubicBezTo>
                        <a:pt x="143" y="59"/>
                        <a:pt x="137" y="57"/>
                        <a:pt x="138" y="56"/>
                      </a:cubicBezTo>
                      <a:cubicBezTo>
                        <a:pt x="140" y="56"/>
                        <a:pt x="138" y="57"/>
                        <a:pt x="140" y="58"/>
                      </a:cubicBezTo>
                      <a:cubicBezTo>
                        <a:pt x="143" y="58"/>
                        <a:pt x="140" y="56"/>
                        <a:pt x="140" y="56"/>
                      </a:cubicBezTo>
                      <a:cubicBezTo>
                        <a:pt x="139" y="56"/>
                        <a:pt x="137" y="55"/>
                        <a:pt x="137" y="54"/>
                      </a:cubicBezTo>
                      <a:cubicBezTo>
                        <a:pt x="138" y="54"/>
                        <a:pt x="139" y="55"/>
                        <a:pt x="139" y="54"/>
                      </a:cubicBezTo>
                      <a:cubicBezTo>
                        <a:pt x="138" y="54"/>
                        <a:pt x="137" y="52"/>
                        <a:pt x="136" y="53"/>
                      </a:cubicBezTo>
                      <a:cubicBezTo>
                        <a:pt x="133" y="51"/>
                        <a:pt x="137" y="52"/>
                        <a:pt x="135" y="50"/>
                      </a:cubicBezTo>
                      <a:cubicBezTo>
                        <a:pt x="137" y="51"/>
                        <a:pt x="140" y="53"/>
                        <a:pt x="141" y="53"/>
                      </a:cubicBezTo>
                      <a:cubicBezTo>
                        <a:pt x="139" y="52"/>
                        <a:pt x="139" y="50"/>
                        <a:pt x="135" y="50"/>
                      </a:cubicBezTo>
                      <a:cubicBezTo>
                        <a:pt x="136" y="49"/>
                        <a:pt x="138" y="50"/>
                        <a:pt x="139" y="51"/>
                      </a:cubicBezTo>
                      <a:cubicBezTo>
                        <a:pt x="141" y="51"/>
                        <a:pt x="136" y="48"/>
                        <a:pt x="140" y="49"/>
                      </a:cubicBezTo>
                      <a:cubicBezTo>
                        <a:pt x="138" y="48"/>
                        <a:pt x="138" y="48"/>
                        <a:pt x="138" y="48"/>
                      </a:cubicBezTo>
                      <a:cubicBezTo>
                        <a:pt x="139" y="48"/>
                        <a:pt x="139" y="48"/>
                        <a:pt x="141" y="48"/>
                      </a:cubicBezTo>
                      <a:cubicBezTo>
                        <a:pt x="141" y="48"/>
                        <a:pt x="138" y="45"/>
                        <a:pt x="142" y="46"/>
                      </a:cubicBezTo>
                      <a:cubicBezTo>
                        <a:pt x="141" y="46"/>
                        <a:pt x="142" y="45"/>
                        <a:pt x="140" y="44"/>
                      </a:cubicBezTo>
                      <a:cubicBezTo>
                        <a:pt x="138" y="45"/>
                        <a:pt x="141" y="46"/>
                        <a:pt x="137" y="45"/>
                      </a:cubicBezTo>
                      <a:cubicBezTo>
                        <a:pt x="140" y="46"/>
                        <a:pt x="138" y="44"/>
                        <a:pt x="137" y="43"/>
                      </a:cubicBezTo>
                      <a:cubicBezTo>
                        <a:pt x="138" y="44"/>
                        <a:pt x="138" y="44"/>
                        <a:pt x="138" y="44"/>
                      </a:cubicBezTo>
                      <a:cubicBezTo>
                        <a:pt x="138" y="43"/>
                        <a:pt x="138" y="43"/>
                        <a:pt x="137" y="42"/>
                      </a:cubicBezTo>
                      <a:cubicBezTo>
                        <a:pt x="138" y="42"/>
                        <a:pt x="139" y="43"/>
                        <a:pt x="139" y="42"/>
                      </a:cubicBezTo>
                      <a:cubicBezTo>
                        <a:pt x="137" y="41"/>
                        <a:pt x="137" y="41"/>
                        <a:pt x="137" y="41"/>
                      </a:cubicBezTo>
                      <a:cubicBezTo>
                        <a:pt x="136" y="40"/>
                        <a:pt x="141" y="42"/>
                        <a:pt x="141" y="41"/>
                      </a:cubicBezTo>
                      <a:cubicBezTo>
                        <a:pt x="142" y="43"/>
                        <a:pt x="142" y="43"/>
                        <a:pt x="142" y="43"/>
                      </a:cubicBezTo>
                      <a:cubicBezTo>
                        <a:pt x="142" y="42"/>
                        <a:pt x="144" y="43"/>
                        <a:pt x="143" y="42"/>
                      </a:cubicBezTo>
                      <a:cubicBezTo>
                        <a:pt x="141" y="41"/>
                        <a:pt x="139" y="40"/>
                        <a:pt x="138" y="39"/>
                      </a:cubicBezTo>
                      <a:cubicBezTo>
                        <a:pt x="137" y="38"/>
                        <a:pt x="140" y="39"/>
                        <a:pt x="138" y="38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41" y="40"/>
                        <a:pt x="144" y="40"/>
                        <a:pt x="144" y="39"/>
                      </a:cubicBezTo>
                      <a:cubicBezTo>
                        <a:pt x="143" y="39"/>
                        <a:pt x="141" y="37"/>
                        <a:pt x="140" y="37"/>
                      </a:cubicBezTo>
                      <a:cubicBezTo>
                        <a:pt x="140" y="37"/>
                        <a:pt x="141" y="37"/>
                        <a:pt x="142" y="38"/>
                      </a:cubicBezTo>
                      <a:cubicBezTo>
                        <a:pt x="142" y="36"/>
                        <a:pt x="140" y="37"/>
                        <a:pt x="140" y="36"/>
                      </a:cubicBezTo>
                      <a:cubicBezTo>
                        <a:pt x="141" y="36"/>
                        <a:pt x="143" y="35"/>
                        <a:pt x="145" y="35"/>
                      </a:cubicBezTo>
                      <a:cubicBezTo>
                        <a:pt x="148" y="37"/>
                        <a:pt x="148" y="37"/>
                        <a:pt x="148" y="37"/>
                      </a:cubicBezTo>
                      <a:cubicBezTo>
                        <a:pt x="148" y="37"/>
                        <a:pt x="148" y="37"/>
                        <a:pt x="148" y="37"/>
                      </a:cubicBezTo>
                      <a:cubicBezTo>
                        <a:pt x="150" y="39"/>
                        <a:pt x="150" y="37"/>
                        <a:pt x="153" y="39"/>
                      </a:cubicBezTo>
                      <a:cubicBezTo>
                        <a:pt x="153" y="38"/>
                        <a:pt x="153" y="38"/>
                        <a:pt x="152" y="37"/>
                      </a:cubicBezTo>
                      <a:cubicBezTo>
                        <a:pt x="147" y="36"/>
                        <a:pt x="147" y="33"/>
                        <a:pt x="143" y="32"/>
                      </a:cubicBezTo>
                      <a:cubicBezTo>
                        <a:pt x="142" y="30"/>
                        <a:pt x="153" y="35"/>
                        <a:pt x="147" y="31"/>
                      </a:cubicBezTo>
                      <a:cubicBezTo>
                        <a:pt x="146" y="31"/>
                        <a:pt x="144" y="29"/>
                        <a:pt x="144" y="30"/>
                      </a:cubicBezTo>
                      <a:cubicBezTo>
                        <a:pt x="145" y="29"/>
                        <a:pt x="141" y="28"/>
                        <a:pt x="143" y="27"/>
                      </a:cubicBezTo>
                      <a:cubicBezTo>
                        <a:pt x="144" y="29"/>
                        <a:pt x="147" y="28"/>
                        <a:pt x="149" y="30"/>
                      </a:cubicBezTo>
                      <a:cubicBezTo>
                        <a:pt x="148" y="30"/>
                        <a:pt x="147" y="31"/>
                        <a:pt x="148" y="31"/>
                      </a:cubicBezTo>
                      <a:cubicBezTo>
                        <a:pt x="149" y="31"/>
                        <a:pt x="152" y="33"/>
                        <a:pt x="152" y="32"/>
                      </a:cubicBezTo>
                      <a:cubicBezTo>
                        <a:pt x="152" y="31"/>
                        <a:pt x="152" y="30"/>
                        <a:pt x="150" y="29"/>
                      </a:cubicBezTo>
                      <a:cubicBezTo>
                        <a:pt x="148" y="28"/>
                        <a:pt x="150" y="30"/>
                        <a:pt x="148" y="29"/>
                      </a:cubicBezTo>
                      <a:cubicBezTo>
                        <a:pt x="148" y="27"/>
                        <a:pt x="151" y="29"/>
                        <a:pt x="147" y="26"/>
                      </a:cubicBezTo>
                      <a:cubicBezTo>
                        <a:pt x="147" y="27"/>
                        <a:pt x="145" y="27"/>
                        <a:pt x="144" y="26"/>
                      </a:cubicBezTo>
                      <a:cubicBezTo>
                        <a:pt x="143" y="25"/>
                        <a:pt x="143" y="25"/>
                        <a:pt x="143" y="25"/>
                      </a:cubicBezTo>
                      <a:cubicBezTo>
                        <a:pt x="144" y="25"/>
                        <a:pt x="144" y="25"/>
                        <a:pt x="144" y="25"/>
                      </a:cubicBezTo>
                      <a:cubicBezTo>
                        <a:pt x="146" y="24"/>
                        <a:pt x="142" y="24"/>
                        <a:pt x="143" y="23"/>
                      </a:cubicBezTo>
                      <a:cubicBezTo>
                        <a:pt x="146" y="23"/>
                        <a:pt x="146" y="23"/>
                        <a:pt x="146" y="23"/>
                      </a:cubicBezTo>
                      <a:cubicBezTo>
                        <a:pt x="148" y="25"/>
                        <a:pt x="144" y="25"/>
                        <a:pt x="148" y="26"/>
                      </a:cubicBezTo>
                      <a:cubicBezTo>
                        <a:pt x="149" y="25"/>
                        <a:pt x="147" y="24"/>
                        <a:pt x="148" y="24"/>
                      </a:cubicBezTo>
                      <a:cubicBezTo>
                        <a:pt x="149" y="24"/>
                        <a:pt x="149" y="24"/>
                        <a:pt x="149" y="25"/>
                      </a:cubicBezTo>
                      <a:cubicBezTo>
                        <a:pt x="149" y="25"/>
                        <a:pt x="155" y="27"/>
                        <a:pt x="152" y="24"/>
                      </a:cubicBezTo>
                      <a:cubicBezTo>
                        <a:pt x="151" y="23"/>
                        <a:pt x="151" y="23"/>
                        <a:pt x="149" y="22"/>
                      </a:cubicBezTo>
                      <a:cubicBezTo>
                        <a:pt x="149" y="21"/>
                        <a:pt x="148" y="20"/>
                        <a:pt x="148" y="18"/>
                      </a:cubicBezTo>
                      <a:cubicBezTo>
                        <a:pt x="151" y="20"/>
                        <a:pt x="149" y="17"/>
                        <a:pt x="152" y="19"/>
                      </a:cubicBezTo>
                      <a:cubicBezTo>
                        <a:pt x="150" y="19"/>
                        <a:pt x="149" y="21"/>
                        <a:pt x="152" y="23"/>
                      </a:cubicBezTo>
                      <a:cubicBezTo>
                        <a:pt x="155" y="24"/>
                        <a:pt x="151" y="24"/>
                        <a:pt x="154" y="26"/>
                      </a:cubicBezTo>
                      <a:cubicBezTo>
                        <a:pt x="155" y="25"/>
                        <a:pt x="158" y="26"/>
                        <a:pt x="160" y="27"/>
                      </a:cubicBezTo>
                      <a:cubicBezTo>
                        <a:pt x="161" y="27"/>
                        <a:pt x="160" y="26"/>
                        <a:pt x="159" y="26"/>
                      </a:cubicBezTo>
                      <a:cubicBezTo>
                        <a:pt x="157" y="25"/>
                        <a:pt x="157" y="25"/>
                        <a:pt x="155" y="24"/>
                      </a:cubicBezTo>
                      <a:cubicBezTo>
                        <a:pt x="156" y="23"/>
                        <a:pt x="156" y="21"/>
                        <a:pt x="154" y="20"/>
                      </a:cubicBezTo>
                      <a:cubicBezTo>
                        <a:pt x="155" y="20"/>
                        <a:pt x="157" y="21"/>
                        <a:pt x="157" y="22"/>
                      </a:cubicBezTo>
                      <a:cubicBezTo>
                        <a:pt x="157" y="20"/>
                        <a:pt x="158" y="18"/>
                        <a:pt x="160" y="17"/>
                      </a:cubicBezTo>
                      <a:cubicBezTo>
                        <a:pt x="156" y="16"/>
                        <a:pt x="160" y="15"/>
                        <a:pt x="157" y="14"/>
                      </a:cubicBezTo>
                      <a:cubicBezTo>
                        <a:pt x="156" y="15"/>
                        <a:pt x="153" y="14"/>
                        <a:pt x="152" y="13"/>
                      </a:cubicBezTo>
                      <a:cubicBezTo>
                        <a:pt x="152" y="13"/>
                        <a:pt x="153" y="14"/>
                        <a:pt x="154" y="14"/>
                      </a:cubicBezTo>
                      <a:cubicBezTo>
                        <a:pt x="152" y="12"/>
                        <a:pt x="157" y="14"/>
                        <a:pt x="155" y="12"/>
                      </a:cubicBezTo>
                      <a:cubicBezTo>
                        <a:pt x="155" y="14"/>
                        <a:pt x="159" y="15"/>
                        <a:pt x="161" y="16"/>
                      </a:cubicBezTo>
                      <a:cubicBezTo>
                        <a:pt x="160" y="15"/>
                        <a:pt x="163" y="17"/>
                        <a:pt x="163" y="16"/>
                      </a:cubicBezTo>
                      <a:cubicBezTo>
                        <a:pt x="163" y="15"/>
                        <a:pt x="162" y="13"/>
                        <a:pt x="162" y="11"/>
                      </a:cubicBezTo>
                      <a:cubicBezTo>
                        <a:pt x="165" y="11"/>
                        <a:pt x="164" y="8"/>
                        <a:pt x="165" y="7"/>
                      </a:cubicBezTo>
                      <a:cubicBezTo>
                        <a:pt x="166" y="7"/>
                        <a:pt x="169" y="9"/>
                        <a:pt x="170" y="9"/>
                      </a:cubicBezTo>
                      <a:cubicBezTo>
                        <a:pt x="170" y="8"/>
                        <a:pt x="166" y="7"/>
                        <a:pt x="168" y="7"/>
                      </a:cubicBezTo>
                      <a:cubicBezTo>
                        <a:pt x="169" y="8"/>
                        <a:pt x="169" y="8"/>
                        <a:pt x="169" y="8"/>
                      </a:cubicBezTo>
                      <a:cubicBezTo>
                        <a:pt x="169" y="7"/>
                        <a:pt x="172" y="7"/>
                        <a:pt x="168" y="4"/>
                      </a:cubicBezTo>
                      <a:cubicBezTo>
                        <a:pt x="171" y="6"/>
                        <a:pt x="171" y="6"/>
                        <a:pt x="171" y="6"/>
                      </a:cubicBezTo>
                      <a:cubicBezTo>
                        <a:pt x="172" y="6"/>
                        <a:pt x="171" y="5"/>
                        <a:pt x="171" y="5"/>
                      </a:cubicBezTo>
                      <a:cubicBezTo>
                        <a:pt x="172" y="6"/>
                        <a:pt x="173" y="6"/>
                        <a:pt x="173" y="7"/>
                      </a:cubicBezTo>
                      <a:cubicBezTo>
                        <a:pt x="176" y="8"/>
                        <a:pt x="174" y="5"/>
                        <a:pt x="174" y="4"/>
                      </a:cubicBezTo>
                      <a:cubicBezTo>
                        <a:pt x="172" y="4"/>
                        <a:pt x="172" y="4"/>
                        <a:pt x="172" y="4"/>
                      </a:cubicBezTo>
                      <a:cubicBezTo>
                        <a:pt x="172" y="2"/>
                        <a:pt x="174" y="2"/>
                        <a:pt x="174" y="0"/>
                      </a:cubicBezTo>
                      <a:cubicBezTo>
                        <a:pt x="176" y="2"/>
                        <a:pt x="176" y="2"/>
                        <a:pt x="176" y="2"/>
                      </a:cubicBezTo>
                      <a:cubicBezTo>
                        <a:pt x="175" y="0"/>
                        <a:pt x="175" y="0"/>
                        <a:pt x="175" y="0"/>
                      </a:cubicBezTo>
                      <a:cubicBezTo>
                        <a:pt x="177" y="1"/>
                        <a:pt x="178" y="2"/>
                        <a:pt x="177" y="0"/>
                      </a:cubicBezTo>
                      <a:cubicBezTo>
                        <a:pt x="180" y="5"/>
                        <a:pt x="180" y="5"/>
                        <a:pt x="180" y="5"/>
                      </a:cubicBezTo>
                      <a:cubicBezTo>
                        <a:pt x="179" y="5"/>
                        <a:pt x="179" y="3"/>
                        <a:pt x="177" y="2"/>
                      </a:cubicBezTo>
                      <a:cubicBezTo>
                        <a:pt x="175" y="1"/>
                        <a:pt x="175" y="3"/>
                        <a:pt x="176" y="4"/>
                      </a:cubicBezTo>
                      <a:cubicBezTo>
                        <a:pt x="177" y="4"/>
                        <a:pt x="176" y="4"/>
                        <a:pt x="176" y="3"/>
                      </a:cubicBezTo>
                      <a:cubicBezTo>
                        <a:pt x="178" y="4"/>
                        <a:pt x="178" y="5"/>
                        <a:pt x="179" y="6"/>
                      </a:cubicBezTo>
                      <a:cubicBezTo>
                        <a:pt x="179" y="6"/>
                        <a:pt x="180" y="6"/>
                        <a:pt x="179" y="6"/>
                      </a:cubicBezTo>
                      <a:cubicBezTo>
                        <a:pt x="180" y="7"/>
                        <a:pt x="180" y="7"/>
                        <a:pt x="180" y="8"/>
                      </a:cubicBezTo>
                      <a:cubicBezTo>
                        <a:pt x="179" y="7"/>
                        <a:pt x="178" y="7"/>
                        <a:pt x="178" y="7"/>
                      </a:cubicBezTo>
                      <a:cubicBezTo>
                        <a:pt x="180" y="8"/>
                        <a:pt x="180" y="9"/>
                        <a:pt x="179" y="10"/>
                      </a:cubicBezTo>
                      <a:cubicBezTo>
                        <a:pt x="176" y="9"/>
                        <a:pt x="179" y="12"/>
                        <a:pt x="178" y="13"/>
                      </a:cubicBezTo>
                      <a:cubicBezTo>
                        <a:pt x="176" y="11"/>
                        <a:pt x="175" y="10"/>
                        <a:pt x="174" y="8"/>
                      </a:cubicBezTo>
                      <a:cubicBezTo>
                        <a:pt x="173" y="8"/>
                        <a:pt x="174" y="9"/>
                        <a:pt x="172" y="9"/>
                      </a:cubicBezTo>
                      <a:cubicBezTo>
                        <a:pt x="174" y="10"/>
                        <a:pt x="176" y="12"/>
                        <a:pt x="176" y="14"/>
                      </a:cubicBezTo>
                      <a:cubicBezTo>
                        <a:pt x="175" y="13"/>
                        <a:pt x="175" y="13"/>
                        <a:pt x="175" y="13"/>
                      </a:cubicBezTo>
                      <a:cubicBezTo>
                        <a:pt x="175" y="14"/>
                        <a:pt x="177" y="15"/>
                        <a:pt x="176" y="16"/>
                      </a:cubicBezTo>
                      <a:cubicBezTo>
                        <a:pt x="175" y="17"/>
                        <a:pt x="174" y="19"/>
                        <a:pt x="173" y="20"/>
                      </a:cubicBezTo>
                      <a:cubicBezTo>
                        <a:pt x="171" y="19"/>
                        <a:pt x="171" y="19"/>
                        <a:pt x="171" y="19"/>
                      </a:cubicBezTo>
                      <a:cubicBezTo>
                        <a:pt x="174" y="22"/>
                        <a:pt x="171" y="23"/>
                        <a:pt x="172" y="24"/>
                      </a:cubicBezTo>
                      <a:cubicBezTo>
                        <a:pt x="170" y="25"/>
                        <a:pt x="172" y="29"/>
                        <a:pt x="169" y="28"/>
                      </a:cubicBezTo>
                      <a:cubicBezTo>
                        <a:pt x="168" y="32"/>
                        <a:pt x="169" y="35"/>
                        <a:pt x="167" y="38"/>
                      </a:cubicBezTo>
                      <a:cubicBezTo>
                        <a:pt x="164" y="37"/>
                        <a:pt x="164" y="37"/>
                        <a:pt x="164" y="37"/>
                      </a:cubicBezTo>
                      <a:cubicBezTo>
                        <a:pt x="166" y="38"/>
                        <a:pt x="163" y="36"/>
                        <a:pt x="163" y="37"/>
                      </a:cubicBezTo>
                      <a:cubicBezTo>
                        <a:pt x="165" y="37"/>
                        <a:pt x="165" y="39"/>
                        <a:pt x="167" y="40"/>
                      </a:cubicBezTo>
                      <a:cubicBezTo>
                        <a:pt x="164" y="41"/>
                        <a:pt x="166" y="43"/>
                        <a:pt x="167" y="45"/>
                      </a:cubicBezTo>
                      <a:cubicBezTo>
                        <a:pt x="165" y="45"/>
                        <a:pt x="165" y="45"/>
                        <a:pt x="165" y="45"/>
                      </a:cubicBezTo>
                      <a:cubicBezTo>
                        <a:pt x="168" y="47"/>
                        <a:pt x="164" y="48"/>
                        <a:pt x="163" y="49"/>
                      </a:cubicBezTo>
                      <a:cubicBezTo>
                        <a:pt x="163" y="49"/>
                        <a:pt x="161" y="49"/>
                        <a:pt x="161" y="49"/>
                      </a:cubicBezTo>
                      <a:cubicBezTo>
                        <a:pt x="163" y="51"/>
                        <a:pt x="163" y="52"/>
                        <a:pt x="164" y="54"/>
                      </a:cubicBezTo>
                      <a:cubicBezTo>
                        <a:pt x="164" y="55"/>
                        <a:pt x="163" y="56"/>
                        <a:pt x="161" y="56"/>
                      </a:cubicBezTo>
                      <a:cubicBezTo>
                        <a:pt x="164" y="62"/>
                        <a:pt x="160" y="64"/>
                        <a:pt x="161" y="69"/>
                      </a:cubicBezTo>
                      <a:cubicBezTo>
                        <a:pt x="159" y="69"/>
                        <a:pt x="159" y="69"/>
                        <a:pt x="159" y="69"/>
                      </a:cubicBezTo>
                      <a:cubicBezTo>
                        <a:pt x="163" y="74"/>
                        <a:pt x="157" y="77"/>
                        <a:pt x="158" y="81"/>
                      </a:cubicBezTo>
                      <a:cubicBezTo>
                        <a:pt x="155" y="80"/>
                        <a:pt x="155" y="80"/>
                        <a:pt x="155" y="80"/>
                      </a:cubicBezTo>
                      <a:cubicBezTo>
                        <a:pt x="153" y="80"/>
                        <a:pt x="155" y="82"/>
                        <a:pt x="157" y="83"/>
                      </a:cubicBezTo>
                      <a:cubicBezTo>
                        <a:pt x="156" y="84"/>
                        <a:pt x="158" y="86"/>
                        <a:pt x="155" y="86"/>
                      </a:cubicBezTo>
                      <a:cubicBezTo>
                        <a:pt x="154" y="87"/>
                        <a:pt x="156" y="88"/>
                        <a:pt x="156" y="89"/>
                      </a:cubicBezTo>
                      <a:cubicBezTo>
                        <a:pt x="154" y="90"/>
                        <a:pt x="154" y="91"/>
                        <a:pt x="154" y="93"/>
                      </a:cubicBezTo>
                      <a:cubicBezTo>
                        <a:pt x="155" y="93"/>
                        <a:pt x="155" y="93"/>
                        <a:pt x="155" y="93"/>
                      </a:cubicBezTo>
                      <a:cubicBezTo>
                        <a:pt x="154" y="92"/>
                        <a:pt x="152" y="92"/>
                        <a:pt x="152" y="92"/>
                      </a:cubicBezTo>
                      <a:cubicBezTo>
                        <a:pt x="153" y="93"/>
                        <a:pt x="150" y="95"/>
                        <a:pt x="154" y="96"/>
                      </a:cubicBezTo>
                      <a:cubicBezTo>
                        <a:pt x="151" y="97"/>
                        <a:pt x="155" y="101"/>
                        <a:pt x="150" y="102"/>
                      </a:cubicBezTo>
                      <a:cubicBezTo>
                        <a:pt x="152" y="102"/>
                        <a:pt x="152" y="103"/>
                        <a:pt x="152" y="103"/>
                      </a:cubicBezTo>
                      <a:cubicBezTo>
                        <a:pt x="151" y="105"/>
                        <a:pt x="148" y="106"/>
                        <a:pt x="150" y="109"/>
                      </a:cubicBezTo>
                      <a:cubicBezTo>
                        <a:pt x="149" y="109"/>
                        <a:pt x="148" y="107"/>
                        <a:pt x="147" y="108"/>
                      </a:cubicBezTo>
                      <a:cubicBezTo>
                        <a:pt x="148" y="109"/>
                        <a:pt x="149" y="109"/>
                        <a:pt x="149" y="110"/>
                      </a:cubicBezTo>
                      <a:cubicBezTo>
                        <a:pt x="150" y="114"/>
                        <a:pt x="144" y="115"/>
                        <a:pt x="143" y="118"/>
                      </a:cubicBezTo>
                      <a:cubicBezTo>
                        <a:pt x="143" y="121"/>
                        <a:pt x="142" y="123"/>
                        <a:pt x="141" y="126"/>
                      </a:cubicBezTo>
                      <a:cubicBezTo>
                        <a:pt x="140" y="128"/>
                        <a:pt x="138" y="130"/>
                        <a:pt x="137" y="133"/>
                      </a:cubicBezTo>
                      <a:cubicBezTo>
                        <a:pt x="136" y="132"/>
                        <a:pt x="136" y="132"/>
                        <a:pt x="136" y="132"/>
                      </a:cubicBezTo>
                      <a:cubicBezTo>
                        <a:pt x="138" y="135"/>
                        <a:pt x="131" y="133"/>
                        <a:pt x="135" y="137"/>
                      </a:cubicBezTo>
                      <a:cubicBezTo>
                        <a:pt x="134" y="137"/>
                        <a:pt x="133" y="138"/>
                        <a:pt x="132" y="137"/>
                      </a:cubicBezTo>
                      <a:cubicBezTo>
                        <a:pt x="133" y="140"/>
                        <a:pt x="128" y="139"/>
                        <a:pt x="130" y="142"/>
                      </a:cubicBezTo>
                      <a:cubicBezTo>
                        <a:pt x="130" y="142"/>
                        <a:pt x="130" y="142"/>
                        <a:pt x="129" y="142"/>
                      </a:cubicBezTo>
                      <a:cubicBezTo>
                        <a:pt x="127" y="142"/>
                        <a:pt x="128" y="145"/>
                        <a:pt x="125" y="146"/>
                      </a:cubicBezTo>
                      <a:cubicBezTo>
                        <a:pt x="125" y="145"/>
                        <a:pt x="125" y="145"/>
                        <a:pt x="124" y="144"/>
                      </a:cubicBezTo>
                      <a:cubicBezTo>
                        <a:pt x="123" y="144"/>
                        <a:pt x="127" y="148"/>
                        <a:pt x="123" y="146"/>
                      </a:cubicBezTo>
                      <a:cubicBezTo>
                        <a:pt x="123" y="146"/>
                        <a:pt x="124" y="147"/>
                        <a:pt x="124" y="147"/>
                      </a:cubicBezTo>
                      <a:cubicBezTo>
                        <a:pt x="122" y="149"/>
                        <a:pt x="121" y="151"/>
                        <a:pt x="121" y="153"/>
                      </a:cubicBezTo>
                      <a:cubicBezTo>
                        <a:pt x="120" y="155"/>
                        <a:pt x="119" y="158"/>
                        <a:pt x="118" y="160"/>
                      </a:cubicBezTo>
                      <a:cubicBezTo>
                        <a:pt x="114" y="161"/>
                        <a:pt x="112" y="156"/>
                        <a:pt x="113" y="160"/>
                      </a:cubicBezTo>
                      <a:cubicBezTo>
                        <a:pt x="112" y="159"/>
                        <a:pt x="114" y="161"/>
                        <a:pt x="114" y="160"/>
                      </a:cubicBezTo>
                      <a:cubicBezTo>
                        <a:pt x="114" y="162"/>
                        <a:pt x="109" y="158"/>
                        <a:pt x="110" y="160"/>
                      </a:cubicBezTo>
                      <a:cubicBezTo>
                        <a:pt x="112" y="162"/>
                        <a:pt x="111" y="162"/>
                        <a:pt x="112" y="163"/>
                      </a:cubicBezTo>
                      <a:cubicBezTo>
                        <a:pt x="110" y="163"/>
                        <a:pt x="107" y="162"/>
                        <a:pt x="108" y="165"/>
                      </a:cubicBezTo>
                      <a:cubicBezTo>
                        <a:pt x="107" y="164"/>
                        <a:pt x="107" y="164"/>
                        <a:pt x="107" y="164"/>
                      </a:cubicBezTo>
                      <a:cubicBezTo>
                        <a:pt x="109" y="168"/>
                        <a:pt x="106" y="168"/>
                        <a:pt x="108" y="172"/>
                      </a:cubicBezTo>
                      <a:cubicBezTo>
                        <a:pt x="106" y="177"/>
                        <a:pt x="102" y="181"/>
                        <a:pt x="100" y="185"/>
                      </a:cubicBezTo>
                      <a:cubicBezTo>
                        <a:pt x="97" y="190"/>
                        <a:pt x="94" y="194"/>
                        <a:pt x="90" y="198"/>
                      </a:cubicBezTo>
                      <a:cubicBezTo>
                        <a:pt x="86" y="201"/>
                        <a:pt x="83" y="205"/>
                        <a:pt x="79" y="208"/>
                      </a:cubicBezTo>
                      <a:cubicBezTo>
                        <a:pt x="76" y="212"/>
                        <a:pt x="72" y="215"/>
                        <a:pt x="67" y="217"/>
                      </a:cubicBezTo>
                      <a:cubicBezTo>
                        <a:pt x="63" y="216"/>
                        <a:pt x="63" y="216"/>
                        <a:pt x="62" y="219"/>
                      </a:cubicBezTo>
                      <a:cubicBezTo>
                        <a:pt x="62" y="219"/>
                        <a:pt x="62" y="218"/>
                        <a:pt x="61" y="218"/>
                      </a:cubicBezTo>
                      <a:cubicBezTo>
                        <a:pt x="63" y="220"/>
                        <a:pt x="60" y="219"/>
                        <a:pt x="62" y="222"/>
                      </a:cubicBezTo>
                      <a:cubicBezTo>
                        <a:pt x="58" y="224"/>
                        <a:pt x="56" y="227"/>
                        <a:pt x="53" y="229"/>
                      </a:cubicBezTo>
                      <a:cubicBezTo>
                        <a:pt x="54" y="228"/>
                        <a:pt x="52" y="226"/>
                        <a:pt x="52" y="227"/>
                      </a:cubicBezTo>
                      <a:cubicBezTo>
                        <a:pt x="52" y="229"/>
                        <a:pt x="52" y="229"/>
                        <a:pt x="52" y="229"/>
                      </a:cubicBezTo>
                      <a:cubicBezTo>
                        <a:pt x="52" y="228"/>
                        <a:pt x="52" y="228"/>
                        <a:pt x="52" y="228"/>
                      </a:cubicBezTo>
                      <a:cubicBezTo>
                        <a:pt x="52" y="229"/>
                        <a:pt x="52" y="230"/>
                        <a:pt x="53" y="231"/>
                      </a:cubicBezTo>
                      <a:cubicBezTo>
                        <a:pt x="47" y="239"/>
                        <a:pt x="36" y="240"/>
                        <a:pt x="29" y="246"/>
                      </a:cubicBezTo>
                      <a:cubicBezTo>
                        <a:pt x="27" y="247"/>
                        <a:pt x="25" y="249"/>
                        <a:pt x="24" y="251"/>
                      </a:cubicBezTo>
                      <a:cubicBezTo>
                        <a:pt x="16" y="252"/>
                        <a:pt x="9" y="254"/>
                        <a:pt x="5" y="260"/>
                      </a:cubicBezTo>
                      <a:cubicBezTo>
                        <a:pt x="5" y="260"/>
                        <a:pt x="0" y="254"/>
                        <a:pt x="2" y="2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8" name="Freeform 45"/>
                <p:cNvSpPr>
                  <a:spLocks/>
                </p:cNvSpPr>
                <p:nvPr/>
              </p:nvSpPr>
              <p:spPr bwMode="auto">
                <a:xfrm>
                  <a:off x="3656" y="1238"/>
                  <a:ext cx="1" cy="0"/>
                </a:xfrm>
                <a:custGeom>
                  <a:avLst/>
                  <a:gdLst>
                    <a:gd name="T0" fmla="*/ 4 w 4"/>
                    <a:gd name="T1" fmla="*/ 2 h 2"/>
                    <a:gd name="T2" fmla="*/ 0 w 4"/>
                    <a:gd name="T3" fmla="*/ 0 h 2"/>
                    <a:gd name="T4" fmla="*/ 4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2"/>
                      </a:moveTo>
                      <a:cubicBezTo>
                        <a:pt x="3" y="2"/>
                        <a:pt x="2" y="2"/>
                        <a:pt x="0" y="0"/>
                      </a:cubicBezTo>
                      <a:cubicBezTo>
                        <a:pt x="2" y="1"/>
                        <a:pt x="3" y="2"/>
                        <a:pt x="4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9" name="Freeform 46"/>
                <p:cNvSpPr>
                  <a:spLocks/>
                </p:cNvSpPr>
                <p:nvPr/>
              </p:nvSpPr>
              <p:spPr bwMode="auto">
                <a:xfrm>
                  <a:off x="3651" y="1240"/>
                  <a:ext cx="1" cy="1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2 h 2"/>
                    <a:gd name="T4" fmla="*/ 1 w 2"/>
                    <a:gd name="T5" fmla="*/ 1 h 2"/>
                    <a:gd name="T6" fmla="*/ 2 w 2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1" y="1"/>
                        <a:pt x="1" y="1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0" name="Freeform 47"/>
                <p:cNvSpPr>
                  <a:spLocks/>
                </p:cNvSpPr>
                <p:nvPr/>
              </p:nvSpPr>
              <p:spPr bwMode="auto">
                <a:xfrm>
                  <a:off x="3651" y="1241"/>
                  <a:ext cx="0" cy="1"/>
                </a:xfrm>
                <a:custGeom>
                  <a:avLst/>
                  <a:gdLst>
                    <a:gd name="T0" fmla="*/ 1 w 1"/>
                    <a:gd name="T1" fmla="*/ 4 h 4"/>
                    <a:gd name="T2" fmla="*/ 0 w 1"/>
                    <a:gd name="T3" fmla="*/ 0 h 4"/>
                    <a:gd name="T4" fmla="*/ 1 w 1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4">
                      <a:moveTo>
                        <a:pt x="1" y="4"/>
                      </a:moveTo>
                      <a:cubicBezTo>
                        <a:pt x="0" y="3"/>
                        <a:pt x="0" y="1"/>
                        <a:pt x="0" y="0"/>
                      </a:cubicBez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1" name="Freeform 48"/>
                <p:cNvSpPr>
                  <a:spLocks/>
                </p:cNvSpPr>
                <p:nvPr/>
              </p:nvSpPr>
              <p:spPr bwMode="auto">
                <a:xfrm>
                  <a:off x="3649" y="1242"/>
                  <a:ext cx="0" cy="1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2" name="Freeform 49"/>
                <p:cNvSpPr>
                  <a:spLocks/>
                </p:cNvSpPr>
                <p:nvPr/>
              </p:nvSpPr>
              <p:spPr bwMode="auto">
                <a:xfrm>
                  <a:off x="3650" y="1243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1" y="1"/>
                        <a:pt x="1" y="1"/>
                        <a:pt x="0" y="1"/>
                      </a:cubicBezTo>
                      <a:cubicBezTo>
                        <a:pt x="1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" name="Freeform 50"/>
                <p:cNvSpPr>
                  <a:spLocks/>
                </p:cNvSpPr>
                <p:nvPr/>
              </p:nvSpPr>
              <p:spPr bwMode="auto">
                <a:xfrm>
                  <a:off x="3648" y="1245"/>
                  <a:ext cx="0" cy="1"/>
                </a:xfrm>
                <a:custGeom>
                  <a:avLst/>
                  <a:gdLst>
                    <a:gd name="T0" fmla="*/ 1 w 2"/>
                    <a:gd name="T1" fmla="*/ 1 h 2"/>
                    <a:gd name="T2" fmla="*/ 1 w 2"/>
                    <a:gd name="T3" fmla="*/ 2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1" y="1"/>
                        <a:pt x="2" y="2"/>
                        <a:pt x="1" y="2"/>
                      </a:cubicBezTo>
                      <a:cubicBezTo>
                        <a:pt x="2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4" name="Freeform 51"/>
                <p:cNvSpPr>
                  <a:spLocks/>
                </p:cNvSpPr>
                <p:nvPr/>
              </p:nvSpPr>
              <p:spPr bwMode="auto">
                <a:xfrm>
                  <a:off x="3648" y="1246"/>
                  <a:ext cx="0" cy="1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5" name="Rectangle 52"/>
                <p:cNvSpPr>
                  <a:spLocks noChangeArrowheads="1"/>
                </p:cNvSpPr>
                <p:nvPr/>
              </p:nvSpPr>
              <p:spPr bwMode="auto">
                <a:xfrm>
                  <a:off x="3641" y="1267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6" name="Freeform 53"/>
                <p:cNvSpPr>
                  <a:spLocks/>
                </p:cNvSpPr>
                <p:nvPr/>
              </p:nvSpPr>
              <p:spPr bwMode="auto">
                <a:xfrm>
                  <a:off x="3636" y="1274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1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7" name="Rectangle 54"/>
                <p:cNvSpPr>
                  <a:spLocks noChangeArrowheads="1"/>
                </p:cNvSpPr>
                <p:nvPr/>
              </p:nvSpPr>
              <p:spPr bwMode="auto">
                <a:xfrm>
                  <a:off x="3634" y="1279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8" name="Freeform 55"/>
                <p:cNvSpPr>
                  <a:spLocks/>
                </p:cNvSpPr>
                <p:nvPr/>
              </p:nvSpPr>
              <p:spPr bwMode="auto">
                <a:xfrm>
                  <a:off x="3683" y="1271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2 w 3"/>
                    <a:gd name="T3" fmla="*/ 0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0" y="0"/>
                        <a:pt x="2" y="0"/>
                      </a:cubicBezTo>
                      <a:cubicBezTo>
                        <a:pt x="2" y="1"/>
                        <a:pt x="3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9" name="Freeform 56"/>
                <p:cNvSpPr>
                  <a:spLocks/>
                </p:cNvSpPr>
                <p:nvPr/>
              </p:nvSpPr>
              <p:spPr bwMode="auto">
                <a:xfrm>
                  <a:off x="3650" y="1270"/>
                  <a:ext cx="33" cy="32"/>
                </a:xfrm>
                <a:custGeom>
                  <a:avLst/>
                  <a:gdLst>
                    <a:gd name="T0" fmla="*/ 18 w 151"/>
                    <a:gd name="T1" fmla="*/ 121 h 141"/>
                    <a:gd name="T2" fmla="*/ 23 w 151"/>
                    <a:gd name="T3" fmla="*/ 117 h 141"/>
                    <a:gd name="T4" fmla="*/ 29 w 151"/>
                    <a:gd name="T5" fmla="*/ 105 h 141"/>
                    <a:gd name="T6" fmla="*/ 33 w 151"/>
                    <a:gd name="T7" fmla="*/ 103 h 141"/>
                    <a:gd name="T8" fmla="*/ 45 w 151"/>
                    <a:gd name="T9" fmla="*/ 97 h 141"/>
                    <a:gd name="T10" fmla="*/ 48 w 151"/>
                    <a:gd name="T11" fmla="*/ 95 h 141"/>
                    <a:gd name="T12" fmla="*/ 51 w 151"/>
                    <a:gd name="T13" fmla="*/ 88 h 141"/>
                    <a:gd name="T14" fmla="*/ 57 w 151"/>
                    <a:gd name="T15" fmla="*/ 85 h 141"/>
                    <a:gd name="T16" fmla="*/ 61 w 151"/>
                    <a:gd name="T17" fmla="*/ 84 h 141"/>
                    <a:gd name="T18" fmla="*/ 61 w 151"/>
                    <a:gd name="T19" fmla="*/ 80 h 141"/>
                    <a:gd name="T20" fmla="*/ 64 w 151"/>
                    <a:gd name="T21" fmla="*/ 73 h 141"/>
                    <a:gd name="T22" fmla="*/ 67 w 151"/>
                    <a:gd name="T23" fmla="*/ 70 h 141"/>
                    <a:gd name="T24" fmla="*/ 68 w 151"/>
                    <a:gd name="T25" fmla="*/ 66 h 141"/>
                    <a:gd name="T26" fmla="*/ 73 w 151"/>
                    <a:gd name="T27" fmla="*/ 64 h 141"/>
                    <a:gd name="T28" fmla="*/ 76 w 151"/>
                    <a:gd name="T29" fmla="*/ 59 h 141"/>
                    <a:gd name="T30" fmla="*/ 83 w 151"/>
                    <a:gd name="T31" fmla="*/ 55 h 141"/>
                    <a:gd name="T32" fmla="*/ 84 w 151"/>
                    <a:gd name="T33" fmla="*/ 52 h 141"/>
                    <a:gd name="T34" fmla="*/ 88 w 151"/>
                    <a:gd name="T35" fmla="*/ 52 h 141"/>
                    <a:gd name="T36" fmla="*/ 88 w 151"/>
                    <a:gd name="T37" fmla="*/ 48 h 141"/>
                    <a:gd name="T38" fmla="*/ 88 w 151"/>
                    <a:gd name="T39" fmla="*/ 47 h 141"/>
                    <a:gd name="T40" fmla="*/ 90 w 151"/>
                    <a:gd name="T41" fmla="*/ 44 h 141"/>
                    <a:gd name="T42" fmla="*/ 97 w 151"/>
                    <a:gd name="T43" fmla="*/ 37 h 141"/>
                    <a:gd name="T44" fmla="*/ 99 w 151"/>
                    <a:gd name="T45" fmla="*/ 34 h 141"/>
                    <a:gd name="T46" fmla="*/ 102 w 151"/>
                    <a:gd name="T47" fmla="*/ 31 h 141"/>
                    <a:gd name="T48" fmla="*/ 108 w 151"/>
                    <a:gd name="T49" fmla="*/ 26 h 141"/>
                    <a:gd name="T50" fmla="*/ 114 w 151"/>
                    <a:gd name="T51" fmla="*/ 29 h 141"/>
                    <a:gd name="T52" fmla="*/ 112 w 151"/>
                    <a:gd name="T53" fmla="*/ 23 h 141"/>
                    <a:gd name="T54" fmla="*/ 109 w 151"/>
                    <a:gd name="T55" fmla="*/ 16 h 141"/>
                    <a:gd name="T56" fmla="*/ 113 w 151"/>
                    <a:gd name="T57" fmla="*/ 15 h 141"/>
                    <a:gd name="T58" fmla="*/ 112 w 151"/>
                    <a:gd name="T59" fmla="*/ 12 h 141"/>
                    <a:gd name="T60" fmla="*/ 115 w 151"/>
                    <a:gd name="T61" fmla="*/ 12 h 141"/>
                    <a:gd name="T62" fmla="*/ 122 w 151"/>
                    <a:gd name="T63" fmla="*/ 15 h 141"/>
                    <a:gd name="T64" fmla="*/ 120 w 151"/>
                    <a:gd name="T65" fmla="*/ 8 h 141"/>
                    <a:gd name="T66" fmla="*/ 123 w 151"/>
                    <a:gd name="T67" fmla="*/ 9 h 141"/>
                    <a:gd name="T68" fmla="*/ 122 w 151"/>
                    <a:gd name="T69" fmla="*/ 5 h 141"/>
                    <a:gd name="T70" fmla="*/ 125 w 151"/>
                    <a:gd name="T71" fmla="*/ 3 h 141"/>
                    <a:gd name="T72" fmla="*/ 129 w 151"/>
                    <a:gd name="T73" fmla="*/ 10 h 141"/>
                    <a:gd name="T74" fmla="*/ 130 w 151"/>
                    <a:gd name="T75" fmla="*/ 2 h 141"/>
                    <a:gd name="T76" fmla="*/ 143 w 151"/>
                    <a:gd name="T77" fmla="*/ 6 h 141"/>
                    <a:gd name="T78" fmla="*/ 146 w 151"/>
                    <a:gd name="T79" fmla="*/ 6 h 141"/>
                    <a:gd name="T80" fmla="*/ 149 w 151"/>
                    <a:gd name="T81" fmla="*/ 3 h 141"/>
                    <a:gd name="T82" fmla="*/ 151 w 151"/>
                    <a:gd name="T83" fmla="*/ 8 h 141"/>
                    <a:gd name="T84" fmla="*/ 145 w 151"/>
                    <a:gd name="T85" fmla="*/ 7 h 141"/>
                    <a:gd name="T86" fmla="*/ 143 w 151"/>
                    <a:gd name="T87" fmla="*/ 18 h 141"/>
                    <a:gd name="T88" fmla="*/ 135 w 151"/>
                    <a:gd name="T89" fmla="*/ 30 h 141"/>
                    <a:gd name="T90" fmla="*/ 126 w 151"/>
                    <a:gd name="T91" fmla="*/ 43 h 141"/>
                    <a:gd name="T92" fmla="*/ 118 w 151"/>
                    <a:gd name="T93" fmla="*/ 52 h 141"/>
                    <a:gd name="T94" fmla="*/ 113 w 151"/>
                    <a:gd name="T95" fmla="*/ 60 h 141"/>
                    <a:gd name="T96" fmla="*/ 98 w 151"/>
                    <a:gd name="T97" fmla="*/ 72 h 141"/>
                    <a:gd name="T98" fmla="*/ 89 w 151"/>
                    <a:gd name="T99" fmla="*/ 77 h 141"/>
                    <a:gd name="T100" fmla="*/ 77 w 151"/>
                    <a:gd name="T101" fmla="*/ 85 h 141"/>
                    <a:gd name="T102" fmla="*/ 48 w 151"/>
                    <a:gd name="T103" fmla="*/ 120 h 141"/>
                    <a:gd name="T104" fmla="*/ 38 w 151"/>
                    <a:gd name="T105" fmla="*/ 126 h 141"/>
                    <a:gd name="T106" fmla="*/ 3 w 151"/>
                    <a:gd name="T107" fmla="*/ 141 h 1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51" h="141">
                      <a:moveTo>
                        <a:pt x="1" y="131"/>
                      </a:moveTo>
                      <a:cubicBezTo>
                        <a:pt x="0" y="123"/>
                        <a:pt x="6" y="128"/>
                        <a:pt x="6" y="123"/>
                      </a:cubicBezTo>
                      <a:cubicBezTo>
                        <a:pt x="6" y="123"/>
                        <a:pt x="8" y="127"/>
                        <a:pt x="8" y="125"/>
                      </a:cubicBezTo>
                      <a:cubicBezTo>
                        <a:pt x="8" y="119"/>
                        <a:pt x="13" y="120"/>
                        <a:pt x="17" y="123"/>
                      </a:cubicBezTo>
                      <a:cubicBezTo>
                        <a:pt x="18" y="124"/>
                        <a:pt x="18" y="124"/>
                        <a:pt x="18" y="124"/>
                      </a:cubicBezTo>
                      <a:cubicBezTo>
                        <a:pt x="19" y="124"/>
                        <a:pt x="18" y="120"/>
                        <a:pt x="18" y="121"/>
                      </a:cubicBezTo>
                      <a:cubicBezTo>
                        <a:pt x="19" y="121"/>
                        <a:pt x="19" y="122"/>
                        <a:pt x="19" y="122"/>
                      </a:cubicBezTo>
                      <a:cubicBezTo>
                        <a:pt x="18" y="120"/>
                        <a:pt x="20" y="121"/>
                        <a:pt x="19" y="119"/>
                      </a:cubicBezTo>
                      <a:cubicBezTo>
                        <a:pt x="20" y="120"/>
                        <a:pt x="21" y="122"/>
                        <a:pt x="22" y="122"/>
                      </a:cubicBezTo>
                      <a:cubicBezTo>
                        <a:pt x="21" y="120"/>
                        <a:pt x="21" y="120"/>
                        <a:pt x="21" y="120"/>
                      </a:cubicBezTo>
                      <a:cubicBezTo>
                        <a:pt x="18" y="114"/>
                        <a:pt x="23" y="119"/>
                        <a:pt x="22" y="116"/>
                      </a:cubicBezTo>
                      <a:cubicBezTo>
                        <a:pt x="23" y="116"/>
                        <a:pt x="23" y="117"/>
                        <a:pt x="23" y="117"/>
                      </a:cubicBezTo>
                      <a:cubicBezTo>
                        <a:pt x="23" y="113"/>
                        <a:pt x="26" y="112"/>
                        <a:pt x="27" y="110"/>
                      </a:cubicBezTo>
                      <a:cubicBezTo>
                        <a:pt x="27" y="110"/>
                        <a:pt x="28" y="112"/>
                        <a:pt x="29" y="113"/>
                      </a:cubicBezTo>
                      <a:cubicBezTo>
                        <a:pt x="28" y="110"/>
                        <a:pt x="28" y="109"/>
                        <a:pt x="28" y="109"/>
                      </a:cubicBezTo>
                      <a:cubicBezTo>
                        <a:pt x="30" y="111"/>
                        <a:pt x="28" y="106"/>
                        <a:pt x="29" y="107"/>
                      </a:cubicBezTo>
                      <a:cubicBezTo>
                        <a:pt x="29" y="107"/>
                        <a:pt x="29" y="107"/>
                        <a:pt x="29" y="107"/>
                      </a:cubicBezTo>
                      <a:cubicBezTo>
                        <a:pt x="28" y="105"/>
                        <a:pt x="31" y="108"/>
                        <a:pt x="29" y="105"/>
                      </a:cubicBezTo>
                      <a:cubicBezTo>
                        <a:pt x="31" y="107"/>
                        <a:pt x="31" y="107"/>
                        <a:pt x="31" y="107"/>
                      </a:cubicBezTo>
                      <a:cubicBezTo>
                        <a:pt x="29" y="103"/>
                        <a:pt x="33" y="108"/>
                        <a:pt x="32" y="106"/>
                      </a:cubicBezTo>
                      <a:cubicBezTo>
                        <a:pt x="31" y="105"/>
                        <a:pt x="31" y="105"/>
                        <a:pt x="31" y="105"/>
                      </a:cubicBezTo>
                      <a:cubicBezTo>
                        <a:pt x="31" y="104"/>
                        <a:pt x="33" y="106"/>
                        <a:pt x="33" y="105"/>
                      </a:cubicBezTo>
                      <a:cubicBezTo>
                        <a:pt x="33" y="105"/>
                        <a:pt x="33" y="105"/>
                        <a:pt x="33" y="105"/>
                      </a:cubicBezTo>
                      <a:cubicBezTo>
                        <a:pt x="33" y="104"/>
                        <a:pt x="35" y="105"/>
                        <a:pt x="33" y="103"/>
                      </a:cubicBezTo>
                      <a:cubicBezTo>
                        <a:pt x="35" y="105"/>
                        <a:pt x="33" y="104"/>
                        <a:pt x="35" y="107"/>
                      </a:cubicBezTo>
                      <a:cubicBezTo>
                        <a:pt x="36" y="103"/>
                        <a:pt x="39" y="101"/>
                        <a:pt x="41" y="99"/>
                      </a:cubicBezTo>
                      <a:cubicBezTo>
                        <a:pt x="42" y="100"/>
                        <a:pt x="43" y="100"/>
                        <a:pt x="44" y="101"/>
                      </a:cubicBezTo>
                      <a:cubicBezTo>
                        <a:pt x="43" y="100"/>
                        <a:pt x="44" y="100"/>
                        <a:pt x="43" y="99"/>
                      </a:cubicBezTo>
                      <a:cubicBezTo>
                        <a:pt x="43" y="99"/>
                        <a:pt x="45" y="100"/>
                        <a:pt x="45" y="100"/>
                      </a:cubicBezTo>
                      <a:cubicBezTo>
                        <a:pt x="46" y="100"/>
                        <a:pt x="43" y="97"/>
                        <a:pt x="45" y="97"/>
                      </a:cubicBezTo>
                      <a:cubicBezTo>
                        <a:pt x="45" y="98"/>
                        <a:pt x="45" y="99"/>
                        <a:pt x="46" y="100"/>
                      </a:cubicBezTo>
                      <a:cubicBezTo>
                        <a:pt x="45" y="98"/>
                        <a:pt x="46" y="98"/>
                        <a:pt x="46" y="97"/>
                      </a:cubicBezTo>
                      <a:cubicBezTo>
                        <a:pt x="46" y="97"/>
                        <a:pt x="46" y="97"/>
                        <a:pt x="47" y="98"/>
                      </a:cubicBezTo>
                      <a:cubicBezTo>
                        <a:pt x="46" y="96"/>
                        <a:pt x="48" y="98"/>
                        <a:pt x="48" y="96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1" y="99"/>
                        <a:pt x="47" y="95"/>
                        <a:pt x="48" y="95"/>
                      </a:cubicBezTo>
                      <a:cubicBezTo>
                        <a:pt x="48" y="96"/>
                        <a:pt x="49" y="96"/>
                        <a:pt x="49" y="97"/>
                      </a:cubicBezTo>
                      <a:cubicBezTo>
                        <a:pt x="48" y="94"/>
                        <a:pt x="49" y="94"/>
                        <a:pt x="49" y="92"/>
                      </a:cubicBezTo>
                      <a:cubicBezTo>
                        <a:pt x="49" y="93"/>
                        <a:pt x="50" y="93"/>
                        <a:pt x="50" y="93"/>
                      </a:cubicBezTo>
                      <a:cubicBezTo>
                        <a:pt x="50" y="92"/>
                        <a:pt x="51" y="92"/>
                        <a:pt x="51" y="91"/>
                      </a:cubicBezTo>
                      <a:cubicBezTo>
                        <a:pt x="52" y="91"/>
                        <a:pt x="54" y="94"/>
                        <a:pt x="54" y="93"/>
                      </a:cubicBezTo>
                      <a:cubicBezTo>
                        <a:pt x="52" y="90"/>
                        <a:pt x="54" y="91"/>
                        <a:pt x="51" y="88"/>
                      </a:cubicBezTo>
                      <a:cubicBezTo>
                        <a:pt x="52" y="88"/>
                        <a:pt x="54" y="88"/>
                        <a:pt x="54" y="87"/>
                      </a:cubicBezTo>
                      <a:cubicBezTo>
                        <a:pt x="54" y="88"/>
                        <a:pt x="57" y="90"/>
                        <a:pt x="57" y="91"/>
                      </a:cubicBezTo>
                      <a:cubicBezTo>
                        <a:pt x="58" y="92"/>
                        <a:pt x="58" y="92"/>
                        <a:pt x="58" y="92"/>
                      </a:cubicBezTo>
                      <a:cubicBezTo>
                        <a:pt x="59" y="93"/>
                        <a:pt x="58" y="92"/>
                        <a:pt x="59" y="93"/>
                      </a:cubicBezTo>
                      <a:cubicBezTo>
                        <a:pt x="59" y="93"/>
                        <a:pt x="59" y="91"/>
                        <a:pt x="59" y="92"/>
                      </a:cubicBezTo>
                      <a:cubicBezTo>
                        <a:pt x="59" y="90"/>
                        <a:pt x="56" y="86"/>
                        <a:pt x="57" y="85"/>
                      </a:cubicBezTo>
                      <a:cubicBezTo>
                        <a:pt x="57" y="87"/>
                        <a:pt x="59" y="88"/>
                        <a:pt x="60" y="89"/>
                      </a:cubicBezTo>
                      <a:cubicBezTo>
                        <a:pt x="56" y="83"/>
                        <a:pt x="56" y="83"/>
                        <a:pt x="56" y="83"/>
                      </a:cubicBezTo>
                      <a:cubicBezTo>
                        <a:pt x="56" y="82"/>
                        <a:pt x="58" y="85"/>
                        <a:pt x="58" y="84"/>
                      </a:cubicBezTo>
                      <a:cubicBezTo>
                        <a:pt x="57" y="83"/>
                        <a:pt x="57" y="82"/>
                        <a:pt x="57" y="82"/>
                      </a:cubicBezTo>
                      <a:cubicBezTo>
                        <a:pt x="57" y="82"/>
                        <a:pt x="57" y="80"/>
                        <a:pt x="59" y="83"/>
                      </a:cubicBezTo>
                      <a:cubicBezTo>
                        <a:pt x="60" y="84"/>
                        <a:pt x="60" y="84"/>
                        <a:pt x="61" y="84"/>
                      </a:cubicBezTo>
                      <a:cubicBezTo>
                        <a:pt x="61" y="84"/>
                        <a:pt x="60" y="83"/>
                        <a:pt x="61" y="83"/>
                      </a:cubicBezTo>
                      <a:cubicBezTo>
                        <a:pt x="61" y="83"/>
                        <a:pt x="61" y="83"/>
                        <a:pt x="61" y="83"/>
                      </a:cubicBezTo>
                      <a:cubicBezTo>
                        <a:pt x="62" y="83"/>
                        <a:pt x="61" y="81"/>
                        <a:pt x="59" y="80"/>
                      </a:cubicBezTo>
                      <a:cubicBezTo>
                        <a:pt x="59" y="80"/>
                        <a:pt x="61" y="81"/>
                        <a:pt x="60" y="81"/>
                      </a:cubicBezTo>
                      <a:cubicBezTo>
                        <a:pt x="59" y="79"/>
                        <a:pt x="59" y="78"/>
                        <a:pt x="59" y="78"/>
                      </a:cubicBezTo>
                      <a:cubicBezTo>
                        <a:pt x="59" y="79"/>
                        <a:pt x="60" y="79"/>
                        <a:pt x="61" y="80"/>
                      </a:cubicBezTo>
                      <a:cubicBezTo>
                        <a:pt x="59" y="77"/>
                        <a:pt x="60" y="76"/>
                        <a:pt x="59" y="75"/>
                      </a:cubicBezTo>
                      <a:cubicBezTo>
                        <a:pt x="58" y="74"/>
                        <a:pt x="61" y="77"/>
                        <a:pt x="61" y="77"/>
                      </a:cubicBezTo>
                      <a:cubicBezTo>
                        <a:pt x="63" y="78"/>
                        <a:pt x="60" y="73"/>
                        <a:pt x="63" y="75"/>
                      </a:cubicBezTo>
                      <a:cubicBezTo>
                        <a:pt x="63" y="75"/>
                        <a:pt x="61" y="73"/>
                        <a:pt x="62" y="73"/>
                      </a:cubicBezTo>
                      <a:cubicBezTo>
                        <a:pt x="62" y="73"/>
                        <a:pt x="64" y="75"/>
                        <a:pt x="63" y="74"/>
                      </a:cubicBezTo>
                      <a:cubicBezTo>
                        <a:pt x="64" y="75"/>
                        <a:pt x="64" y="73"/>
                        <a:pt x="64" y="73"/>
                      </a:cubicBezTo>
                      <a:cubicBezTo>
                        <a:pt x="63" y="72"/>
                        <a:pt x="64" y="73"/>
                        <a:pt x="64" y="74"/>
                      </a:cubicBezTo>
                      <a:cubicBezTo>
                        <a:pt x="63" y="72"/>
                        <a:pt x="64" y="69"/>
                        <a:pt x="66" y="70"/>
                      </a:cubicBezTo>
                      <a:cubicBezTo>
                        <a:pt x="65" y="69"/>
                        <a:pt x="64" y="67"/>
                        <a:pt x="64" y="67"/>
                      </a:cubicBezTo>
                      <a:cubicBezTo>
                        <a:pt x="66" y="69"/>
                        <a:pt x="66" y="69"/>
                        <a:pt x="66" y="69"/>
                      </a:cubicBezTo>
                      <a:cubicBezTo>
                        <a:pt x="67" y="69"/>
                        <a:pt x="66" y="68"/>
                        <a:pt x="67" y="69"/>
                      </a:cubicBezTo>
                      <a:cubicBezTo>
                        <a:pt x="66" y="67"/>
                        <a:pt x="67" y="72"/>
                        <a:pt x="67" y="70"/>
                      </a:cubicBezTo>
                      <a:cubicBezTo>
                        <a:pt x="68" y="72"/>
                        <a:pt x="65" y="67"/>
                        <a:pt x="67" y="69"/>
                      </a:cubicBezTo>
                      <a:cubicBezTo>
                        <a:pt x="67" y="69"/>
                        <a:pt x="66" y="67"/>
                        <a:pt x="68" y="68"/>
                      </a:cubicBezTo>
                      <a:cubicBezTo>
                        <a:pt x="67" y="68"/>
                        <a:pt x="69" y="70"/>
                        <a:pt x="70" y="70"/>
                      </a:cubicBezTo>
                      <a:cubicBezTo>
                        <a:pt x="70" y="69"/>
                        <a:pt x="69" y="69"/>
                        <a:pt x="69" y="68"/>
                      </a:cubicBezTo>
                      <a:cubicBezTo>
                        <a:pt x="69" y="67"/>
                        <a:pt x="69" y="67"/>
                        <a:pt x="69" y="67"/>
                      </a:cubicBezTo>
                      <a:cubicBezTo>
                        <a:pt x="67" y="66"/>
                        <a:pt x="69" y="67"/>
                        <a:pt x="68" y="66"/>
                      </a:cubicBezTo>
                      <a:cubicBezTo>
                        <a:pt x="69" y="67"/>
                        <a:pt x="68" y="64"/>
                        <a:pt x="70" y="67"/>
                      </a:cubicBezTo>
                      <a:cubicBezTo>
                        <a:pt x="72" y="69"/>
                        <a:pt x="72" y="69"/>
                        <a:pt x="72" y="69"/>
                      </a:cubicBezTo>
                      <a:cubicBezTo>
                        <a:pt x="72" y="68"/>
                        <a:pt x="70" y="66"/>
                        <a:pt x="70" y="65"/>
                      </a:cubicBezTo>
                      <a:cubicBezTo>
                        <a:pt x="70" y="65"/>
                        <a:pt x="70" y="66"/>
                        <a:pt x="71" y="66"/>
                      </a:cubicBezTo>
                      <a:cubicBezTo>
                        <a:pt x="68" y="63"/>
                        <a:pt x="71" y="66"/>
                        <a:pt x="69" y="63"/>
                      </a:cubicBezTo>
                      <a:cubicBezTo>
                        <a:pt x="71" y="64"/>
                        <a:pt x="71" y="62"/>
                        <a:pt x="73" y="64"/>
                      </a:cubicBezTo>
                      <a:cubicBezTo>
                        <a:pt x="72" y="62"/>
                        <a:pt x="72" y="61"/>
                        <a:pt x="73" y="61"/>
                      </a:cubicBezTo>
                      <a:cubicBezTo>
                        <a:pt x="73" y="61"/>
                        <a:pt x="73" y="62"/>
                        <a:pt x="73" y="62"/>
                      </a:cubicBezTo>
                      <a:cubicBezTo>
                        <a:pt x="75" y="63"/>
                        <a:pt x="74" y="62"/>
                        <a:pt x="74" y="61"/>
                      </a:cubicBezTo>
                      <a:cubicBezTo>
                        <a:pt x="74" y="62"/>
                        <a:pt x="76" y="63"/>
                        <a:pt x="77" y="63"/>
                      </a:cubicBezTo>
                      <a:cubicBezTo>
                        <a:pt x="77" y="62"/>
                        <a:pt x="75" y="61"/>
                        <a:pt x="74" y="60"/>
                      </a:cubicBezTo>
                      <a:cubicBezTo>
                        <a:pt x="77" y="62"/>
                        <a:pt x="73" y="57"/>
                        <a:pt x="76" y="59"/>
                      </a:cubicBezTo>
                      <a:cubicBezTo>
                        <a:pt x="77" y="59"/>
                        <a:pt x="77" y="61"/>
                        <a:pt x="78" y="61"/>
                      </a:cubicBezTo>
                      <a:cubicBezTo>
                        <a:pt x="81" y="64"/>
                        <a:pt x="77" y="58"/>
                        <a:pt x="79" y="59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8" y="58"/>
                        <a:pt x="76" y="55"/>
                        <a:pt x="78" y="57"/>
                      </a:cubicBezTo>
                      <a:cubicBezTo>
                        <a:pt x="77" y="56"/>
                        <a:pt x="80" y="57"/>
                        <a:pt x="77" y="55"/>
                      </a:cubicBezTo>
                      <a:cubicBezTo>
                        <a:pt x="80" y="56"/>
                        <a:pt x="78" y="52"/>
                        <a:pt x="83" y="55"/>
                      </a:cubicBezTo>
                      <a:cubicBezTo>
                        <a:pt x="83" y="55"/>
                        <a:pt x="83" y="55"/>
                        <a:pt x="82" y="54"/>
                      </a:cubicBezTo>
                      <a:cubicBezTo>
                        <a:pt x="81" y="53"/>
                        <a:pt x="83" y="55"/>
                        <a:pt x="82" y="54"/>
                      </a:cubicBezTo>
                      <a:cubicBezTo>
                        <a:pt x="82" y="54"/>
                        <a:pt x="81" y="53"/>
                        <a:pt x="81" y="53"/>
                      </a:cubicBezTo>
                      <a:cubicBezTo>
                        <a:pt x="82" y="53"/>
                        <a:pt x="82" y="53"/>
                        <a:pt x="84" y="55"/>
                      </a:cubicBezTo>
                      <a:cubicBezTo>
                        <a:pt x="86" y="56"/>
                        <a:pt x="81" y="51"/>
                        <a:pt x="82" y="51"/>
                      </a:cubicBezTo>
                      <a:cubicBezTo>
                        <a:pt x="83" y="52"/>
                        <a:pt x="84" y="52"/>
                        <a:pt x="84" y="52"/>
                      </a:cubicBezTo>
                      <a:cubicBezTo>
                        <a:pt x="83" y="50"/>
                        <a:pt x="83" y="50"/>
                        <a:pt x="83" y="50"/>
                      </a:cubicBezTo>
                      <a:cubicBezTo>
                        <a:pt x="83" y="50"/>
                        <a:pt x="85" y="52"/>
                        <a:pt x="87" y="53"/>
                      </a:cubicBezTo>
                      <a:cubicBezTo>
                        <a:pt x="87" y="53"/>
                        <a:pt x="87" y="52"/>
                        <a:pt x="86" y="51"/>
                      </a:cubicBezTo>
                      <a:cubicBezTo>
                        <a:pt x="88" y="53"/>
                        <a:pt x="88" y="53"/>
                        <a:pt x="88" y="53"/>
                      </a:cubicBezTo>
                      <a:cubicBezTo>
                        <a:pt x="87" y="52"/>
                        <a:pt x="88" y="52"/>
                        <a:pt x="87" y="51"/>
                      </a:cubicBezTo>
                      <a:cubicBezTo>
                        <a:pt x="88" y="52"/>
                        <a:pt x="88" y="52"/>
                        <a:pt x="88" y="52"/>
                      </a:cubicBezTo>
                      <a:cubicBezTo>
                        <a:pt x="88" y="52"/>
                        <a:pt x="88" y="52"/>
                        <a:pt x="88" y="51"/>
                      </a:cubicBezTo>
                      <a:cubicBezTo>
                        <a:pt x="87" y="50"/>
                        <a:pt x="86" y="50"/>
                        <a:pt x="86" y="50"/>
                      </a:cubicBezTo>
                      <a:cubicBezTo>
                        <a:pt x="85" y="49"/>
                        <a:pt x="86" y="49"/>
                        <a:pt x="85" y="48"/>
                      </a:cubicBezTo>
                      <a:cubicBezTo>
                        <a:pt x="87" y="50"/>
                        <a:pt x="87" y="49"/>
                        <a:pt x="87" y="49"/>
                      </a:cubicBezTo>
                      <a:cubicBezTo>
                        <a:pt x="88" y="49"/>
                        <a:pt x="86" y="47"/>
                        <a:pt x="86" y="47"/>
                      </a:cubicBezTo>
                      <a:cubicBezTo>
                        <a:pt x="87" y="48"/>
                        <a:pt x="87" y="47"/>
                        <a:pt x="88" y="48"/>
                      </a:cubicBezTo>
                      <a:cubicBezTo>
                        <a:pt x="88" y="48"/>
                        <a:pt x="87" y="47"/>
                        <a:pt x="87" y="48"/>
                      </a:cubicBezTo>
                      <a:cubicBezTo>
                        <a:pt x="88" y="49"/>
                        <a:pt x="89" y="50"/>
                        <a:pt x="89" y="49"/>
                      </a:cubicBezTo>
                      <a:cubicBezTo>
                        <a:pt x="88" y="48"/>
                        <a:pt x="85" y="46"/>
                        <a:pt x="87" y="46"/>
                      </a:cubicBezTo>
                      <a:cubicBezTo>
                        <a:pt x="87" y="47"/>
                        <a:pt x="88" y="47"/>
                        <a:pt x="88" y="48"/>
                      </a:cubicBezTo>
                      <a:cubicBezTo>
                        <a:pt x="90" y="48"/>
                        <a:pt x="90" y="48"/>
                        <a:pt x="90" y="48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7"/>
                        <a:pt x="89" y="47"/>
                        <a:pt x="89" y="48"/>
                      </a:cubicBezTo>
                      <a:cubicBezTo>
                        <a:pt x="88" y="46"/>
                        <a:pt x="89" y="46"/>
                        <a:pt x="88" y="45"/>
                      </a:cubicBezTo>
                      <a:cubicBezTo>
                        <a:pt x="88" y="44"/>
                        <a:pt x="89" y="45"/>
                        <a:pt x="89" y="45"/>
                      </a:cubicBezTo>
                      <a:cubicBezTo>
                        <a:pt x="90" y="45"/>
                        <a:pt x="90" y="45"/>
                        <a:pt x="90" y="45"/>
                      </a:cubicBezTo>
                      <a:cubicBezTo>
                        <a:pt x="91" y="46"/>
                        <a:pt x="91" y="45"/>
                        <a:pt x="90" y="44"/>
                      </a:cubicBezTo>
                      <a:cubicBezTo>
                        <a:pt x="90" y="44"/>
                        <a:pt x="90" y="44"/>
                        <a:pt x="90" y="44"/>
                      </a:cubicBezTo>
                      <a:cubicBezTo>
                        <a:pt x="90" y="44"/>
                        <a:pt x="90" y="43"/>
                        <a:pt x="90" y="42"/>
                      </a:cubicBezTo>
                      <a:cubicBezTo>
                        <a:pt x="91" y="43"/>
                        <a:pt x="95" y="48"/>
                        <a:pt x="94" y="45"/>
                      </a:cubicBezTo>
                      <a:cubicBezTo>
                        <a:pt x="94" y="45"/>
                        <a:pt x="92" y="42"/>
                        <a:pt x="91" y="41"/>
                      </a:cubicBezTo>
                      <a:cubicBezTo>
                        <a:pt x="93" y="42"/>
                        <a:pt x="91" y="38"/>
                        <a:pt x="94" y="40"/>
                      </a:cubicBezTo>
                      <a:cubicBezTo>
                        <a:pt x="93" y="39"/>
                        <a:pt x="93" y="39"/>
                        <a:pt x="93" y="39"/>
                      </a:cubicBezTo>
                      <a:cubicBezTo>
                        <a:pt x="94" y="38"/>
                        <a:pt x="93" y="35"/>
                        <a:pt x="97" y="37"/>
                      </a:cubicBezTo>
                      <a:cubicBezTo>
                        <a:pt x="97" y="38"/>
                        <a:pt x="98" y="38"/>
                        <a:pt x="99" y="39"/>
                      </a:cubicBezTo>
                      <a:cubicBezTo>
                        <a:pt x="98" y="38"/>
                        <a:pt x="101" y="40"/>
                        <a:pt x="99" y="38"/>
                      </a:cubicBezTo>
                      <a:cubicBezTo>
                        <a:pt x="97" y="36"/>
                        <a:pt x="97" y="36"/>
                        <a:pt x="96" y="36"/>
                      </a:cubicBezTo>
                      <a:cubicBezTo>
                        <a:pt x="96" y="34"/>
                        <a:pt x="97" y="33"/>
                        <a:pt x="98" y="34"/>
                      </a:cubicBezTo>
                      <a:cubicBezTo>
                        <a:pt x="98" y="34"/>
                        <a:pt x="97" y="33"/>
                        <a:pt x="97" y="33"/>
                      </a:cubicBezTo>
                      <a:cubicBezTo>
                        <a:pt x="99" y="35"/>
                        <a:pt x="100" y="35"/>
                        <a:pt x="99" y="34"/>
                      </a:cubicBezTo>
                      <a:cubicBezTo>
                        <a:pt x="98" y="32"/>
                        <a:pt x="98" y="32"/>
                        <a:pt x="98" y="32"/>
                      </a:cubicBezTo>
                      <a:cubicBezTo>
                        <a:pt x="100" y="33"/>
                        <a:pt x="100" y="33"/>
                        <a:pt x="100" y="33"/>
                      </a:cubicBezTo>
                      <a:cubicBezTo>
                        <a:pt x="99" y="33"/>
                        <a:pt x="97" y="31"/>
                        <a:pt x="99" y="31"/>
                      </a:cubicBezTo>
                      <a:cubicBezTo>
                        <a:pt x="99" y="32"/>
                        <a:pt x="100" y="32"/>
                        <a:pt x="100" y="33"/>
                      </a:cubicBezTo>
                      <a:cubicBezTo>
                        <a:pt x="100" y="31"/>
                        <a:pt x="98" y="29"/>
                        <a:pt x="100" y="30"/>
                      </a:cubicBezTo>
                      <a:cubicBezTo>
                        <a:pt x="102" y="31"/>
                        <a:pt x="102" y="31"/>
                        <a:pt x="102" y="31"/>
                      </a:cubicBezTo>
                      <a:cubicBezTo>
                        <a:pt x="102" y="31"/>
                        <a:pt x="101" y="30"/>
                        <a:pt x="100" y="29"/>
                      </a:cubicBezTo>
                      <a:cubicBezTo>
                        <a:pt x="102" y="30"/>
                        <a:pt x="103" y="30"/>
                        <a:pt x="104" y="31"/>
                      </a:cubicBezTo>
                      <a:cubicBezTo>
                        <a:pt x="102" y="26"/>
                        <a:pt x="103" y="24"/>
                        <a:pt x="105" y="23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7" y="25"/>
                        <a:pt x="104" y="22"/>
                        <a:pt x="105" y="23"/>
                      </a:cubicBezTo>
                      <a:cubicBezTo>
                        <a:pt x="106" y="24"/>
                        <a:pt x="107" y="24"/>
                        <a:pt x="108" y="26"/>
                      </a:cubicBezTo>
                      <a:cubicBezTo>
                        <a:pt x="110" y="26"/>
                        <a:pt x="107" y="23"/>
                        <a:pt x="107" y="23"/>
                      </a:cubicBezTo>
                      <a:cubicBezTo>
                        <a:pt x="106" y="21"/>
                        <a:pt x="108" y="24"/>
                        <a:pt x="106" y="22"/>
                      </a:cubicBezTo>
                      <a:cubicBezTo>
                        <a:pt x="106" y="22"/>
                        <a:pt x="108" y="22"/>
                        <a:pt x="106" y="20"/>
                      </a:cubicBezTo>
                      <a:cubicBezTo>
                        <a:pt x="107" y="21"/>
                        <a:pt x="108" y="22"/>
                        <a:pt x="109" y="23"/>
                      </a:cubicBezTo>
                      <a:cubicBezTo>
                        <a:pt x="108" y="22"/>
                        <a:pt x="108" y="22"/>
                        <a:pt x="108" y="22"/>
                      </a:cubicBezTo>
                      <a:cubicBezTo>
                        <a:pt x="111" y="24"/>
                        <a:pt x="111" y="27"/>
                        <a:pt x="114" y="29"/>
                      </a:cubicBezTo>
                      <a:cubicBezTo>
                        <a:pt x="114" y="29"/>
                        <a:pt x="114" y="29"/>
                        <a:pt x="114" y="29"/>
                      </a:cubicBezTo>
                      <a:cubicBezTo>
                        <a:pt x="117" y="31"/>
                        <a:pt x="116" y="32"/>
                        <a:pt x="117" y="32"/>
                      </a:cubicBezTo>
                      <a:cubicBezTo>
                        <a:pt x="117" y="31"/>
                        <a:pt x="114" y="28"/>
                        <a:pt x="113" y="27"/>
                      </a:cubicBezTo>
                      <a:cubicBezTo>
                        <a:pt x="113" y="26"/>
                        <a:pt x="109" y="22"/>
                        <a:pt x="110" y="21"/>
                      </a:cubicBezTo>
                      <a:cubicBezTo>
                        <a:pt x="111" y="22"/>
                        <a:pt x="110" y="22"/>
                        <a:pt x="111" y="24"/>
                      </a:cubicBezTo>
                      <a:cubicBezTo>
                        <a:pt x="113" y="25"/>
                        <a:pt x="111" y="22"/>
                        <a:pt x="112" y="23"/>
                      </a:cubicBezTo>
                      <a:cubicBezTo>
                        <a:pt x="111" y="22"/>
                        <a:pt x="109" y="20"/>
                        <a:pt x="109" y="19"/>
                      </a:cubicBezTo>
                      <a:cubicBezTo>
                        <a:pt x="110" y="20"/>
                        <a:pt x="111" y="21"/>
                        <a:pt x="111" y="21"/>
                      </a:cubicBezTo>
                      <a:cubicBezTo>
                        <a:pt x="110" y="20"/>
                        <a:pt x="110" y="19"/>
                        <a:pt x="109" y="18"/>
                      </a:cubicBezTo>
                      <a:cubicBezTo>
                        <a:pt x="107" y="15"/>
                        <a:pt x="110" y="18"/>
                        <a:pt x="108" y="16"/>
                      </a:cubicBezTo>
                      <a:cubicBezTo>
                        <a:pt x="110" y="18"/>
                        <a:pt x="112" y="21"/>
                        <a:pt x="113" y="21"/>
                      </a:cubicBezTo>
                      <a:cubicBezTo>
                        <a:pt x="112" y="19"/>
                        <a:pt x="112" y="18"/>
                        <a:pt x="109" y="16"/>
                      </a:cubicBezTo>
                      <a:cubicBezTo>
                        <a:pt x="110" y="16"/>
                        <a:pt x="111" y="17"/>
                        <a:pt x="112" y="19"/>
                      </a:cubicBezTo>
                      <a:cubicBezTo>
                        <a:pt x="113" y="19"/>
                        <a:pt x="110" y="15"/>
                        <a:pt x="113" y="18"/>
                      </a:cubicBezTo>
                      <a:cubicBezTo>
                        <a:pt x="111" y="16"/>
                        <a:pt x="111" y="16"/>
                        <a:pt x="111" y="16"/>
                      </a:cubicBezTo>
                      <a:cubicBezTo>
                        <a:pt x="112" y="17"/>
                        <a:pt x="113" y="17"/>
                        <a:pt x="114" y="18"/>
                      </a:cubicBezTo>
                      <a:cubicBezTo>
                        <a:pt x="114" y="18"/>
                        <a:pt x="112" y="15"/>
                        <a:pt x="115" y="17"/>
                      </a:cubicBezTo>
                      <a:cubicBezTo>
                        <a:pt x="115" y="17"/>
                        <a:pt x="115" y="16"/>
                        <a:pt x="113" y="15"/>
                      </a:cubicBezTo>
                      <a:cubicBezTo>
                        <a:pt x="112" y="14"/>
                        <a:pt x="114" y="17"/>
                        <a:pt x="112" y="14"/>
                      </a:cubicBezTo>
                      <a:cubicBezTo>
                        <a:pt x="114" y="16"/>
                        <a:pt x="112" y="13"/>
                        <a:pt x="112" y="13"/>
                      </a:cubicBezTo>
                      <a:cubicBezTo>
                        <a:pt x="113" y="14"/>
                        <a:pt x="113" y="14"/>
                        <a:pt x="113" y="14"/>
                      </a:cubicBezTo>
                      <a:cubicBezTo>
                        <a:pt x="112" y="13"/>
                        <a:pt x="113" y="13"/>
                        <a:pt x="112" y="12"/>
                      </a:cubicBezTo>
                      <a:cubicBezTo>
                        <a:pt x="112" y="12"/>
                        <a:pt x="113" y="13"/>
                        <a:pt x="113" y="13"/>
                      </a:cubicBezTo>
                      <a:cubicBezTo>
                        <a:pt x="112" y="12"/>
                        <a:pt x="112" y="12"/>
                        <a:pt x="112" y="12"/>
                      </a:cubicBezTo>
                      <a:cubicBezTo>
                        <a:pt x="112" y="10"/>
                        <a:pt x="115" y="14"/>
                        <a:pt x="115" y="13"/>
                      </a:cubicBezTo>
                      <a:cubicBezTo>
                        <a:pt x="116" y="15"/>
                        <a:pt x="116" y="15"/>
                        <a:pt x="116" y="15"/>
                      </a:cubicBezTo>
                      <a:cubicBezTo>
                        <a:pt x="116" y="15"/>
                        <a:pt x="117" y="16"/>
                        <a:pt x="117" y="15"/>
                      </a:cubicBezTo>
                      <a:cubicBezTo>
                        <a:pt x="116" y="14"/>
                        <a:pt x="114" y="12"/>
                        <a:pt x="113" y="10"/>
                      </a:cubicBezTo>
                      <a:cubicBezTo>
                        <a:pt x="113" y="9"/>
                        <a:pt x="115" y="12"/>
                        <a:pt x="114" y="10"/>
                      </a:cubicBezTo>
                      <a:cubicBezTo>
                        <a:pt x="115" y="12"/>
                        <a:pt x="115" y="12"/>
                        <a:pt x="115" y="12"/>
                      </a:cubicBezTo>
                      <a:cubicBezTo>
                        <a:pt x="115" y="13"/>
                        <a:pt x="118" y="14"/>
                        <a:pt x="118" y="14"/>
                      </a:cubicBezTo>
                      <a:cubicBezTo>
                        <a:pt x="118" y="13"/>
                        <a:pt x="116" y="11"/>
                        <a:pt x="115" y="10"/>
                      </a:cubicBezTo>
                      <a:cubicBezTo>
                        <a:pt x="115" y="10"/>
                        <a:pt x="116" y="11"/>
                        <a:pt x="117" y="12"/>
                      </a:cubicBezTo>
                      <a:cubicBezTo>
                        <a:pt x="117" y="11"/>
                        <a:pt x="116" y="10"/>
                        <a:pt x="115" y="9"/>
                      </a:cubicBezTo>
                      <a:cubicBezTo>
                        <a:pt x="116" y="10"/>
                        <a:pt x="118" y="11"/>
                        <a:pt x="120" y="12"/>
                      </a:cubicBezTo>
                      <a:cubicBezTo>
                        <a:pt x="122" y="15"/>
                        <a:pt x="122" y="15"/>
                        <a:pt x="122" y="15"/>
                      </a:cubicBezTo>
                      <a:cubicBezTo>
                        <a:pt x="122" y="15"/>
                        <a:pt x="122" y="15"/>
                        <a:pt x="122" y="15"/>
                      </a:cubicBezTo>
                      <a:cubicBezTo>
                        <a:pt x="123" y="17"/>
                        <a:pt x="123" y="16"/>
                        <a:pt x="125" y="18"/>
                      </a:cubicBezTo>
                      <a:cubicBezTo>
                        <a:pt x="126" y="18"/>
                        <a:pt x="125" y="17"/>
                        <a:pt x="125" y="17"/>
                      </a:cubicBezTo>
                      <a:cubicBezTo>
                        <a:pt x="121" y="14"/>
                        <a:pt x="121" y="12"/>
                        <a:pt x="118" y="9"/>
                      </a:cubicBezTo>
                      <a:cubicBezTo>
                        <a:pt x="118" y="7"/>
                        <a:pt x="126" y="16"/>
                        <a:pt x="122" y="10"/>
                      </a:cubicBezTo>
                      <a:cubicBezTo>
                        <a:pt x="121" y="9"/>
                        <a:pt x="120" y="7"/>
                        <a:pt x="120" y="8"/>
                      </a:cubicBezTo>
                      <a:cubicBezTo>
                        <a:pt x="121" y="8"/>
                        <a:pt x="117" y="5"/>
                        <a:pt x="119" y="6"/>
                      </a:cubicBezTo>
                      <a:cubicBezTo>
                        <a:pt x="120" y="7"/>
                        <a:pt x="122" y="8"/>
                        <a:pt x="123" y="11"/>
                      </a:cubicBezTo>
                      <a:cubicBezTo>
                        <a:pt x="123" y="10"/>
                        <a:pt x="122" y="10"/>
                        <a:pt x="123" y="11"/>
                      </a:cubicBezTo>
                      <a:cubicBezTo>
                        <a:pt x="124" y="11"/>
                        <a:pt x="125" y="14"/>
                        <a:pt x="126" y="13"/>
                      </a:cubicBezTo>
                      <a:cubicBezTo>
                        <a:pt x="126" y="13"/>
                        <a:pt x="126" y="12"/>
                        <a:pt x="125" y="11"/>
                      </a:cubicBezTo>
                      <a:cubicBezTo>
                        <a:pt x="123" y="9"/>
                        <a:pt x="124" y="11"/>
                        <a:pt x="123" y="9"/>
                      </a:cubicBezTo>
                      <a:cubicBezTo>
                        <a:pt x="123" y="8"/>
                        <a:pt x="126" y="11"/>
                        <a:pt x="123" y="7"/>
                      </a:cubicBezTo>
                      <a:cubicBezTo>
                        <a:pt x="123" y="8"/>
                        <a:pt x="121" y="6"/>
                        <a:pt x="120" y="5"/>
                      </a:cubicBezTo>
                      <a:cubicBezTo>
                        <a:pt x="120" y="4"/>
                        <a:pt x="120" y="4"/>
                        <a:pt x="120" y="4"/>
                      </a:cubicBezTo>
                      <a:cubicBezTo>
                        <a:pt x="121" y="5"/>
                        <a:pt x="121" y="5"/>
                        <a:pt x="121" y="5"/>
                      </a:cubicBezTo>
                      <a:cubicBezTo>
                        <a:pt x="122" y="5"/>
                        <a:pt x="119" y="3"/>
                        <a:pt x="120" y="3"/>
                      </a:cubicBezTo>
                      <a:cubicBezTo>
                        <a:pt x="122" y="5"/>
                        <a:pt x="122" y="5"/>
                        <a:pt x="122" y="5"/>
                      </a:cubicBezTo>
                      <a:cubicBezTo>
                        <a:pt x="124" y="7"/>
                        <a:pt x="121" y="5"/>
                        <a:pt x="124" y="8"/>
                      </a:cubicBezTo>
                      <a:cubicBezTo>
                        <a:pt x="124" y="7"/>
                        <a:pt x="123" y="6"/>
                        <a:pt x="124" y="6"/>
                      </a:cubicBezTo>
                      <a:cubicBezTo>
                        <a:pt x="124" y="6"/>
                        <a:pt x="124" y="7"/>
                        <a:pt x="124" y="7"/>
                      </a:cubicBezTo>
                      <a:cubicBezTo>
                        <a:pt x="125" y="7"/>
                        <a:pt x="129" y="11"/>
                        <a:pt x="127" y="8"/>
                      </a:cubicBezTo>
                      <a:cubicBezTo>
                        <a:pt x="127" y="7"/>
                        <a:pt x="126" y="7"/>
                        <a:pt x="125" y="6"/>
                      </a:cubicBezTo>
                      <a:cubicBezTo>
                        <a:pt x="125" y="5"/>
                        <a:pt x="125" y="3"/>
                        <a:pt x="125" y="3"/>
                      </a:cubicBezTo>
                      <a:cubicBezTo>
                        <a:pt x="127" y="5"/>
                        <a:pt x="126" y="2"/>
                        <a:pt x="128" y="5"/>
                      </a:cubicBezTo>
                      <a:cubicBezTo>
                        <a:pt x="126" y="4"/>
                        <a:pt x="125" y="5"/>
                        <a:pt x="127" y="7"/>
                      </a:cubicBezTo>
                      <a:cubicBezTo>
                        <a:pt x="130" y="10"/>
                        <a:pt x="126" y="7"/>
                        <a:pt x="128" y="10"/>
                      </a:cubicBezTo>
                      <a:cubicBezTo>
                        <a:pt x="129" y="10"/>
                        <a:pt x="131" y="13"/>
                        <a:pt x="133" y="14"/>
                      </a:cubicBezTo>
                      <a:cubicBezTo>
                        <a:pt x="133" y="14"/>
                        <a:pt x="133" y="14"/>
                        <a:pt x="133" y="13"/>
                      </a:cubicBezTo>
                      <a:cubicBezTo>
                        <a:pt x="131" y="11"/>
                        <a:pt x="131" y="12"/>
                        <a:pt x="129" y="10"/>
                      </a:cubicBezTo>
                      <a:cubicBezTo>
                        <a:pt x="131" y="10"/>
                        <a:pt x="130" y="8"/>
                        <a:pt x="129" y="6"/>
                      </a:cubicBezTo>
                      <a:cubicBezTo>
                        <a:pt x="130" y="7"/>
                        <a:pt x="132" y="9"/>
                        <a:pt x="132" y="9"/>
                      </a:cubicBezTo>
                      <a:cubicBezTo>
                        <a:pt x="132" y="8"/>
                        <a:pt x="133" y="7"/>
                        <a:pt x="134" y="7"/>
                      </a:cubicBezTo>
                      <a:cubicBezTo>
                        <a:pt x="131" y="5"/>
                        <a:pt x="134" y="6"/>
                        <a:pt x="132" y="4"/>
                      </a:cubicBezTo>
                      <a:cubicBezTo>
                        <a:pt x="131" y="4"/>
                        <a:pt x="129" y="2"/>
                        <a:pt x="128" y="0"/>
                      </a:cubicBezTo>
                      <a:cubicBezTo>
                        <a:pt x="128" y="0"/>
                        <a:pt x="129" y="2"/>
                        <a:pt x="130" y="2"/>
                      </a:cubicBezTo>
                      <a:cubicBezTo>
                        <a:pt x="129" y="0"/>
                        <a:pt x="132" y="4"/>
                        <a:pt x="131" y="2"/>
                      </a:cubicBezTo>
                      <a:cubicBezTo>
                        <a:pt x="131" y="3"/>
                        <a:pt x="133" y="5"/>
                        <a:pt x="135" y="7"/>
                      </a:cubicBezTo>
                      <a:cubicBezTo>
                        <a:pt x="135" y="6"/>
                        <a:pt x="137" y="9"/>
                        <a:pt x="137" y="9"/>
                      </a:cubicBezTo>
                      <a:cubicBezTo>
                        <a:pt x="136" y="7"/>
                        <a:pt x="136" y="5"/>
                        <a:pt x="136" y="4"/>
                      </a:cubicBezTo>
                      <a:cubicBezTo>
                        <a:pt x="139" y="6"/>
                        <a:pt x="138" y="3"/>
                        <a:pt x="139" y="2"/>
                      </a:cubicBezTo>
                      <a:cubicBezTo>
                        <a:pt x="140" y="3"/>
                        <a:pt x="142" y="6"/>
                        <a:pt x="143" y="6"/>
                      </a:cubicBezTo>
                      <a:cubicBezTo>
                        <a:pt x="143" y="6"/>
                        <a:pt x="140" y="4"/>
                        <a:pt x="142" y="4"/>
                      </a:cubicBezTo>
                      <a:cubicBezTo>
                        <a:pt x="142" y="5"/>
                        <a:pt x="142" y="5"/>
                        <a:pt x="142" y="5"/>
                      </a:cubicBezTo>
                      <a:cubicBezTo>
                        <a:pt x="142" y="4"/>
                        <a:pt x="145" y="6"/>
                        <a:pt x="142" y="2"/>
                      </a:cubicBezTo>
                      <a:cubicBezTo>
                        <a:pt x="144" y="5"/>
                        <a:pt x="144" y="5"/>
                        <a:pt x="144" y="5"/>
                      </a:cubicBezTo>
                      <a:cubicBezTo>
                        <a:pt x="144" y="5"/>
                        <a:pt x="144" y="4"/>
                        <a:pt x="144" y="4"/>
                      </a:cubicBezTo>
                      <a:cubicBezTo>
                        <a:pt x="144" y="5"/>
                        <a:pt x="145" y="5"/>
                        <a:pt x="146" y="6"/>
                      </a:cubicBezTo>
                      <a:cubicBezTo>
                        <a:pt x="148" y="8"/>
                        <a:pt x="146" y="5"/>
                        <a:pt x="147" y="5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5" y="1"/>
                        <a:pt x="146" y="3"/>
                        <a:pt x="147" y="1"/>
                      </a:cubicBezTo>
                      <a:cubicBezTo>
                        <a:pt x="148" y="3"/>
                        <a:pt x="148" y="3"/>
                        <a:pt x="148" y="3"/>
                      </a:cubicBezTo>
                      <a:cubicBezTo>
                        <a:pt x="148" y="2"/>
                        <a:pt x="148" y="2"/>
                        <a:pt x="148" y="2"/>
                      </a:cubicBezTo>
                      <a:cubicBezTo>
                        <a:pt x="149" y="3"/>
                        <a:pt x="150" y="4"/>
                        <a:pt x="149" y="3"/>
                      </a:cubicBezTo>
                      <a:cubicBezTo>
                        <a:pt x="151" y="7"/>
                        <a:pt x="151" y="7"/>
                        <a:pt x="151" y="7"/>
                      </a:cubicBezTo>
                      <a:cubicBezTo>
                        <a:pt x="150" y="7"/>
                        <a:pt x="150" y="5"/>
                        <a:pt x="148" y="4"/>
                      </a:cubicBezTo>
                      <a:cubicBezTo>
                        <a:pt x="147" y="2"/>
                        <a:pt x="147" y="3"/>
                        <a:pt x="148" y="5"/>
                      </a:cubicBezTo>
                      <a:cubicBezTo>
                        <a:pt x="148" y="5"/>
                        <a:pt x="148" y="5"/>
                        <a:pt x="148" y="4"/>
                      </a:cubicBezTo>
                      <a:cubicBezTo>
                        <a:pt x="150" y="6"/>
                        <a:pt x="149" y="6"/>
                        <a:pt x="150" y="8"/>
                      </a:cubicBezTo>
                      <a:cubicBezTo>
                        <a:pt x="150" y="8"/>
                        <a:pt x="151" y="8"/>
                        <a:pt x="151" y="8"/>
                      </a:cubicBezTo>
                      <a:cubicBezTo>
                        <a:pt x="151" y="9"/>
                        <a:pt x="151" y="9"/>
                        <a:pt x="151" y="10"/>
                      </a:cubicBezTo>
                      <a:cubicBezTo>
                        <a:pt x="150" y="9"/>
                        <a:pt x="149" y="8"/>
                        <a:pt x="149" y="8"/>
                      </a:cubicBezTo>
                      <a:cubicBezTo>
                        <a:pt x="151" y="10"/>
                        <a:pt x="151" y="11"/>
                        <a:pt x="150" y="10"/>
                      </a:cubicBezTo>
                      <a:cubicBezTo>
                        <a:pt x="148" y="9"/>
                        <a:pt x="150" y="13"/>
                        <a:pt x="149" y="13"/>
                      </a:cubicBezTo>
                      <a:cubicBezTo>
                        <a:pt x="147" y="10"/>
                        <a:pt x="146" y="9"/>
                        <a:pt x="146" y="8"/>
                      </a:cubicBezTo>
                      <a:cubicBezTo>
                        <a:pt x="145" y="7"/>
                        <a:pt x="146" y="8"/>
                        <a:pt x="145" y="7"/>
                      </a:cubicBezTo>
                      <a:cubicBezTo>
                        <a:pt x="146" y="9"/>
                        <a:pt x="147" y="11"/>
                        <a:pt x="148" y="13"/>
                      </a:cubicBezTo>
                      <a:cubicBezTo>
                        <a:pt x="146" y="11"/>
                        <a:pt x="146" y="11"/>
                        <a:pt x="146" y="11"/>
                      </a:cubicBezTo>
                      <a:cubicBezTo>
                        <a:pt x="147" y="12"/>
                        <a:pt x="148" y="14"/>
                        <a:pt x="147" y="14"/>
                      </a:cubicBezTo>
                      <a:cubicBezTo>
                        <a:pt x="146" y="14"/>
                        <a:pt x="145" y="15"/>
                        <a:pt x="144" y="16"/>
                      </a:cubicBezTo>
                      <a:cubicBezTo>
                        <a:pt x="143" y="14"/>
                        <a:pt x="143" y="14"/>
                        <a:pt x="143" y="14"/>
                      </a:cubicBezTo>
                      <a:cubicBezTo>
                        <a:pt x="145" y="18"/>
                        <a:pt x="142" y="17"/>
                        <a:pt x="143" y="18"/>
                      </a:cubicBezTo>
                      <a:cubicBezTo>
                        <a:pt x="141" y="18"/>
                        <a:pt x="142" y="22"/>
                        <a:pt x="140" y="20"/>
                      </a:cubicBezTo>
                      <a:cubicBezTo>
                        <a:pt x="139" y="22"/>
                        <a:pt x="139" y="24"/>
                        <a:pt x="136" y="25"/>
                      </a:cubicBezTo>
                      <a:cubicBezTo>
                        <a:pt x="135" y="23"/>
                        <a:pt x="135" y="23"/>
                        <a:pt x="135" y="23"/>
                      </a:cubicBezTo>
                      <a:cubicBezTo>
                        <a:pt x="136" y="25"/>
                        <a:pt x="134" y="22"/>
                        <a:pt x="134" y="23"/>
                      </a:cubicBezTo>
                      <a:cubicBezTo>
                        <a:pt x="135" y="24"/>
                        <a:pt x="135" y="25"/>
                        <a:pt x="136" y="27"/>
                      </a:cubicBezTo>
                      <a:cubicBezTo>
                        <a:pt x="134" y="26"/>
                        <a:pt x="134" y="28"/>
                        <a:pt x="135" y="30"/>
                      </a:cubicBezTo>
                      <a:cubicBezTo>
                        <a:pt x="134" y="29"/>
                        <a:pt x="134" y="29"/>
                        <a:pt x="134" y="29"/>
                      </a:cubicBezTo>
                      <a:cubicBezTo>
                        <a:pt x="136" y="32"/>
                        <a:pt x="133" y="31"/>
                        <a:pt x="131" y="31"/>
                      </a:cubicBezTo>
                      <a:cubicBezTo>
                        <a:pt x="131" y="30"/>
                        <a:pt x="129" y="29"/>
                        <a:pt x="129" y="30"/>
                      </a:cubicBezTo>
                      <a:cubicBezTo>
                        <a:pt x="131" y="32"/>
                        <a:pt x="131" y="32"/>
                        <a:pt x="131" y="34"/>
                      </a:cubicBezTo>
                      <a:cubicBezTo>
                        <a:pt x="131" y="35"/>
                        <a:pt x="130" y="35"/>
                        <a:pt x="128" y="34"/>
                      </a:cubicBezTo>
                      <a:cubicBezTo>
                        <a:pt x="129" y="39"/>
                        <a:pt x="126" y="39"/>
                        <a:pt x="126" y="43"/>
                      </a:cubicBezTo>
                      <a:cubicBezTo>
                        <a:pt x="124" y="41"/>
                        <a:pt x="124" y="41"/>
                        <a:pt x="124" y="41"/>
                      </a:cubicBezTo>
                      <a:cubicBezTo>
                        <a:pt x="126" y="46"/>
                        <a:pt x="120" y="45"/>
                        <a:pt x="121" y="48"/>
                      </a:cubicBezTo>
                      <a:cubicBezTo>
                        <a:pt x="118" y="46"/>
                        <a:pt x="118" y="46"/>
                        <a:pt x="118" y="46"/>
                      </a:cubicBezTo>
                      <a:cubicBezTo>
                        <a:pt x="117" y="45"/>
                        <a:pt x="118" y="47"/>
                        <a:pt x="120" y="49"/>
                      </a:cubicBezTo>
                      <a:cubicBezTo>
                        <a:pt x="119" y="49"/>
                        <a:pt x="120" y="52"/>
                        <a:pt x="117" y="50"/>
                      </a:cubicBezTo>
                      <a:cubicBezTo>
                        <a:pt x="116" y="50"/>
                        <a:pt x="118" y="52"/>
                        <a:pt x="118" y="52"/>
                      </a:cubicBezTo>
                      <a:cubicBezTo>
                        <a:pt x="116" y="52"/>
                        <a:pt x="116" y="53"/>
                        <a:pt x="116" y="54"/>
                      </a:cubicBezTo>
                      <a:cubicBezTo>
                        <a:pt x="116" y="54"/>
                        <a:pt x="116" y="54"/>
                        <a:pt x="116" y="54"/>
                      </a:cubicBezTo>
                      <a:cubicBezTo>
                        <a:pt x="115" y="53"/>
                        <a:pt x="114" y="52"/>
                        <a:pt x="114" y="52"/>
                      </a:cubicBezTo>
                      <a:cubicBezTo>
                        <a:pt x="114" y="53"/>
                        <a:pt x="112" y="53"/>
                        <a:pt x="115" y="56"/>
                      </a:cubicBezTo>
                      <a:cubicBezTo>
                        <a:pt x="113" y="55"/>
                        <a:pt x="115" y="59"/>
                        <a:pt x="111" y="58"/>
                      </a:cubicBezTo>
                      <a:cubicBezTo>
                        <a:pt x="112" y="59"/>
                        <a:pt x="112" y="59"/>
                        <a:pt x="113" y="60"/>
                      </a:cubicBezTo>
                      <a:cubicBezTo>
                        <a:pt x="112" y="61"/>
                        <a:pt x="109" y="60"/>
                        <a:pt x="110" y="62"/>
                      </a:cubicBezTo>
                      <a:cubicBezTo>
                        <a:pt x="109" y="62"/>
                        <a:pt x="109" y="60"/>
                        <a:pt x="108" y="60"/>
                      </a:cubicBezTo>
                      <a:cubicBezTo>
                        <a:pt x="108" y="61"/>
                        <a:pt x="109" y="62"/>
                        <a:pt x="110" y="62"/>
                      </a:cubicBezTo>
                      <a:cubicBezTo>
                        <a:pt x="110" y="65"/>
                        <a:pt x="105" y="63"/>
                        <a:pt x="104" y="65"/>
                      </a:cubicBezTo>
                      <a:cubicBezTo>
                        <a:pt x="104" y="69"/>
                        <a:pt x="101" y="71"/>
                        <a:pt x="99" y="73"/>
                      </a:cubicBezTo>
                      <a:cubicBezTo>
                        <a:pt x="98" y="72"/>
                        <a:pt x="98" y="72"/>
                        <a:pt x="98" y="72"/>
                      </a:cubicBezTo>
                      <a:cubicBezTo>
                        <a:pt x="100" y="76"/>
                        <a:pt x="94" y="71"/>
                        <a:pt x="97" y="76"/>
                      </a:cubicBezTo>
                      <a:cubicBezTo>
                        <a:pt x="96" y="75"/>
                        <a:pt x="96" y="76"/>
                        <a:pt x="95" y="75"/>
                      </a:cubicBezTo>
                      <a:cubicBezTo>
                        <a:pt x="96" y="77"/>
                        <a:pt x="92" y="75"/>
                        <a:pt x="93" y="78"/>
                      </a:cubicBezTo>
                      <a:cubicBezTo>
                        <a:pt x="93" y="78"/>
                        <a:pt x="93" y="78"/>
                        <a:pt x="93" y="77"/>
                      </a:cubicBezTo>
                      <a:cubicBezTo>
                        <a:pt x="91" y="77"/>
                        <a:pt x="92" y="79"/>
                        <a:pt x="90" y="79"/>
                      </a:cubicBezTo>
                      <a:cubicBezTo>
                        <a:pt x="89" y="78"/>
                        <a:pt x="89" y="78"/>
                        <a:pt x="89" y="77"/>
                      </a:cubicBezTo>
                      <a:cubicBezTo>
                        <a:pt x="87" y="76"/>
                        <a:pt x="91" y="81"/>
                        <a:pt x="87" y="78"/>
                      </a:cubicBezTo>
                      <a:cubicBezTo>
                        <a:pt x="87" y="78"/>
                        <a:pt x="89" y="80"/>
                        <a:pt x="89" y="80"/>
                      </a:cubicBezTo>
                      <a:cubicBezTo>
                        <a:pt x="86" y="80"/>
                        <a:pt x="85" y="84"/>
                        <a:pt x="84" y="87"/>
                      </a:cubicBezTo>
                      <a:cubicBezTo>
                        <a:pt x="81" y="86"/>
                        <a:pt x="79" y="82"/>
                        <a:pt x="80" y="85"/>
                      </a:cubicBezTo>
                      <a:cubicBezTo>
                        <a:pt x="79" y="85"/>
                        <a:pt x="81" y="86"/>
                        <a:pt x="80" y="86"/>
                      </a:cubicBezTo>
                      <a:cubicBezTo>
                        <a:pt x="81" y="87"/>
                        <a:pt x="76" y="83"/>
                        <a:pt x="77" y="85"/>
                      </a:cubicBezTo>
                      <a:cubicBezTo>
                        <a:pt x="79" y="87"/>
                        <a:pt x="78" y="86"/>
                        <a:pt x="79" y="87"/>
                      </a:cubicBezTo>
                      <a:cubicBezTo>
                        <a:pt x="77" y="87"/>
                        <a:pt x="75" y="85"/>
                        <a:pt x="76" y="87"/>
                      </a:cubicBezTo>
                      <a:cubicBezTo>
                        <a:pt x="75" y="86"/>
                        <a:pt x="75" y="86"/>
                        <a:pt x="75" y="86"/>
                      </a:cubicBezTo>
                      <a:cubicBezTo>
                        <a:pt x="77" y="90"/>
                        <a:pt x="74" y="89"/>
                        <a:pt x="77" y="94"/>
                      </a:cubicBezTo>
                      <a:cubicBezTo>
                        <a:pt x="73" y="99"/>
                        <a:pt x="69" y="105"/>
                        <a:pt x="65" y="109"/>
                      </a:cubicBezTo>
                      <a:cubicBezTo>
                        <a:pt x="59" y="112"/>
                        <a:pt x="55" y="118"/>
                        <a:pt x="48" y="120"/>
                      </a:cubicBezTo>
                      <a:cubicBezTo>
                        <a:pt x="45" y="118"/>
                        <a:pt x="45" y="118"/>
                        <a:pt x="44" y="120"/>
                      </a:cubicBezTo>
                      <a:cubicBezTo>
                        <a:pt x="44" y="120"/>
                        <a:pt x="44" y="119"/>
                        <a:pt x="44" y="119"/>
                      </a:cubicBezTo>
                      <a:cubicBezTo>
                        <a:pt x="45" y="122"/>
                        <a:pt x="43" y="120"/>
                        <a:pt x="45" y="122"/>
                      </a:cubicBezTo>
                      <a:cubicBezTo>
                        <a:pt x="42" y="123"/>
                        <a:pt x="41" y="125"/>
                        <a:pt x="39" y="127"/>
                      </a:cubicBezTo>
                      <a:cubicBezTo>
                        <a:pt x="39" y="126"/>
                        <a:pt x="38" y="124"/>
                        <a:pt x="37" y="124"/>
                      </a:cubicBezTo>
                      <a:cubicBezTo>
                        <a:pt x="38" y="126"/>
                        <a:pt x="38" y="126"/>
                        <a:pt x="38" y="126"/>
                      </a:cubicBezTo>
                      <a:cubicBezTo>
                        <a:pt x="37" y="126"/>
                        <a:pt x="37" y="126"/>
                        <a:pt x="37" y="126"/>
                      </a:cubicBezTo>
                      <a:cubicBezTo>
                        <a:pt x="37" y="126"/>
                        <a:pt x="38" y="128"/>
                        <a:pt x="39" y="128"/>
                      </a:cubicBezTo>
                      <a:cubicBezTo>
                        <a:pt x="37" y="131"/>
                        <a:pt x="34" y="132"/>
                        <a:pt x="30" y="133"/>
                      </a:cubicBezTo>
                      <a:cubicBezTo>
                        <a:pt x="27" y="133"/>
                        <a:pt x="24" y="134"/>
                        <a:pt x="21" y="136"/>
                      </a:cubicBezTo>
                      <a:cubicBezTo>
                        <a:pt x="19" y="135"/>
                        <a:pt x="18" y="137"/>
                        <a:pt x="17" y="139"/>
                      </a:cubicBezTo>
                      <a:cubicBezTo>
                        <a:pt x="11" y="137"/>
                        <a:pt x="6" y="136"/>
                        <a:pt x="3" y="141"/>
                      </a:cubicBezTo>
                      <a:cubicBezTo>
                        <a:pt x="3" y="141"/>
                        <a:pt x="0" y="133"/>
                        <a:pt x="1" y="1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0" name="Freeform 57"/>
                <p:cNvSpPr>
                  <a:spLocks/>
                </p:cNvSpPr>
                <p:nvPr/>
              </p:nvSpPr>
              <p:spPr bwMode="auto">
                <a:xfrm>
                  <a:off x="3683" y="1270"/>
                  <a:ext cx="1" cy="1"/>
                </a:xfrm>
                <a:custGeom>
                  <a:avLst/>
                  <a:gdLst>
                    <a:gd name="T0" fmla="*/ 3 w 3"/>
                    <a:gd name="T1" fmla="*/ 3 h 3"/>
                    <a:gd name="T2" fmla="*/ 0 w 3"/>
                    <a:gd name="T3" fmla="*/ 0 h 3"/>
                    <a:gd name="T4" fmla="*/ 3 w 3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cubicBezTo>
                        <a:pt x="2" y="2"/>
                        <a:pt x="1" y="2"/>
                        <a:pt x="0" y="0"/>
                      </a:cubicBezTo>
                      <a:cubicBezTo>
                        <a:pt x="1" y="1"/>
                        <a:pt x="2" y="2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1" name="Freeform 58"/>
                <p:cNvSpPr>
                  <a:spLocks/>
                </p:cNvSpPr>
                <p:nvPr/>
              </p:nvSpPr>
              <p:spPr bwMode="auto">
                <a:xfrm>
                  <a:off x="3679" y="1270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0 w 1"/>
                    <a:gd name="T5" fmla="*/ 1 h 2"/>
                    <a:gd name="T6" fmla="*/ 1 w 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2"/>
                        <a:pt x="0" y="1"/>
                      </a:cubicBezTo>
                      <a:cubicBezTo>
                        <a:pt x="0" y="1"/>
                        <a:pt x="0" y="0"/>
                        <a:pt x="0" y="1"/>
                      </a:cubicBezTo>
                      <a:cubicBezTo>
                        <a:pt x="0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2" name="Freeform 59"/>
                <p:cNvSpPr>
                  <a:spLocks/>
                </p:cNvSpPr>
                <p:nvPr/>
              </p:nvSpPr>
              <p:spPr bwMode="auto">
                <a:xfrm>
                  <a:off x="3678" y="1270"/>
                  <a:ext cx="1" cy="1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0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3" name="Freeform 60"/>
                <p:cNvSpPr>
                  <a:spLocks/>
                </p:cNvSpPr>
                <p:nvPr/>
              </p:nvSpPr>
              <p:spPr bwMode="auto">
                <a:xfrm>
                  <a:off x="3677" y="1270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1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4" name="Freeform 61"/>
                <p:cNvSpPr>
                  <a:spLocks/>
                </p:cNvSpPr>
                <p:nvPr/>
              </p:nvSpPr>
              <p:spPr bwMode="auto">
                <a:xfrm>
                  <a:off x="3677" y="1270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2"/>
                        <a:pt x="0" y="1"/>
                      </a:cubicBezTo>
                      <a:cubicBezTo>
                        <a:pt x="1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5" name="Freeform 62"/>
                <p:cNvSpPr>
                  <a:spLocks/>
                </p:cNvSpPr>
                <p:nvPr/>
              </p:nvSpPr>
              <p:spPr bwMode="auto">
                <a:xfrm>
                  <a:off x="3675" y="1271"/>
                  <a:ext cx="1" cy="1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1" y="1"/>
                        <a:pt x="2" y="2"/>
                        <a:pt x="0" y="1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6" name="Freeform 63"/>
                <p:cNvSpPr>
                  <a:spLocks/>
                </p:cNvSpPr>
                <p:nvPr/>
              </p:nvSpPr>
              <p:spPr bwMode="auto">
                <a:xfrm>
                  <a:off x="3675" y="1272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7" name="Rectangle 64"/>
                <p:cNvSpPr>
                  <a:spLocks noChangeArrowheads="1"/>
                </p:cNvSpPr>
                <p:nvPr/>
              </p:nvSpPr>
              <p:spPr bwMode="auto">
                <a:xfrm>
                  <a:off x="3667" y="1283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8" name="Freeform 65"/>
                <p:cNvSpPr>
                  <a:spLocks/>
                </p:cNvSpPr>
                <p:nvPr/>
              </p:nvSpPr>
              <p:spPr bwMode="auto">
                <a:xfrm>
                  <a:off x="3662" y="1287"/>
                  <a:ext cx="1" cy="0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0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0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9" name="Freeform 66"/>
                <p:cNvSpPr>
                  <a:spLocks/>
                </p:cNvSpPr>
                <p:nvPr/>
              </p:nvSpPr>
              <p:spPr bwMode="auto">
                <a:xfrm>
                  <a:off x="3661" y="1290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0" name="Freeform 67"/>
                <p:cNvSpPr>
                  <a:spLocks/>
                </p:cNvSpPr>
                <p:nvPr/>
              </p:nvSpPr>
              <p:spPr bwMode="auto">
                <a:xfrm>
                  <a:off x="3878" y="1191"/>
                  <a:ext cx="1" cy="0"/>
                </a:xfrm>
                <a:custGeom>
                  <a:avLst/>
                  <a:gdLst>
                    <a:gd name="T0" fmla="*/ 0 w 1"/>
                    <a:gd name="T1" fmla="*/ 2 h 3"/>
                    <a:gd name="T2" fmla="*/ 0 w 1"/>
                    <a:gd name="T3" fmla="*/ 1 h 3"/>
                    <a:gd name="T4" fmla="*/ 0 w 1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0" y="2"/>
                      </a:moveTo>
                      <a:cubicBezTo>
                        <a:pt x="1" y="1"/>
                        <a:pt x="0" y="0"/>
                        <a:pt x="0" y="1"/>
                      </a:cubicBezTo>
                      <a:cubicBezTo>
                        <a:pt x="0" y="2"/>
                        <a:pt x="0" y="3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1" name="Freeform 68"/>
                <p:cNvSpPr>
                  <a:spLocks/>
                </p:cNvSpPr>
                <p:nvPr/>
              </p:nvSpPr>
              <p:spPr bwMode="auto">
                <a:xfrm>
                  <a:off x="3866" y="1185"/>
                  <a:ext cx="12" cy="12"/>
                </a:xfrm>
                <a:custGeom>
                  <a:avLst/>
                  <a:gdLst>
                    <a:gd name="T0" fmla="*/ 7 w 56"/>
                    <a:gd name="T1" fmla="*/ 32 h 49"/>
                    <a:gd name="T2" fmla="*/ 9 w 56"/>
                    <a:gd name="T3" fmla="*/ 31 h 49"/>
                    <a:gd name="T4" fmla="*/ 9 w 56"/>
                    <a:gd name="T5" fmla="*/ 23 h 49"/>
                    <a:gd name="T6" fmla="*/ 10 w 56"/>
                    <a:gd name="T7" fmla="*/ 23 h 49"/>
                    <a:gd name="T8" fmla="*/ 15 w 56"/>
                    <a:gd name="T9" fmla="*/ 24 h 49"/>
                    <a:gd name="T10" fmla="*/ 16 w 56"/>
                    <a:gd name="T11" fmla="*/ 23 h 49"/>
                    <a:gd name="T12" fmla="*/ 17 w 56"/>
                    <a:gd name="T13" fmla="*/ 20 h 49"/>
                    <a:gd name="T14" fmla="*/ 19 w 56"/>
                    <a:gd name="T15" fmla="*/ 20 h 49"/>
                    <a:gd name="T16" fmla="*/ 21 w 56"/>
                    <a:gd name="T17" fmla="*/ 22 h 49"/>
                    <a:gd name="T18" fmla="*/ 21 w 56"/>
                    <a:gd name="T19" fmla="*/ 18 h 49"/>
                    <a:gd name="T20" fmla="*/ 22 w 56"/>
                    <a:gd name="T21" fmla="*/ 15 h 49"/>
                    <a:gd name="T22" fmla="*/ 23 w 56"/>
                    <a:gd name="T23" fmla="*/ 15 h 49"/>
                    <a:gd name="T24" fmla="*/ 24 w 56"/>
                    <a:gd name="T25" fmla="*/ 11 h 49"/>
                    <a:gd name="T26" fmla="*/ 26 w 56"/>
                    <a:gd name="T27" fmla="*/ 13 h 49"/>
                    <a:gd name="T28" fmla="*/ 28 w 56"/>
                    <a:gd name="T29" fmla="*/ 12 h 49"/>
                    <a:gd name="T30" fmla="*/ 30 w 56"/>
                    <a:gd name="T31" fmla="*/ 14 h 49"/>
                    <a:gd name="T32" fmla="*/ 31 w 56"/>
                    <a:gd name="T33" fmla="*/ 12 h 49"/>
                    <a:gd name="T34" fmla="*/ 32 w 56"/>
                    <a:gd name="T35" fmla="*/ 14 h 49"/>
                    <a:gd name="T36" fmla="*/ 33 w 56"/>
                    <a:gd name="T37" fmla="*/ 11 h 49"/>
                    <a:gd name="T38" fmla="*/ 33 w 56"/>
                    <a:gd name="T39" fmla="*/ 11 h 49"/>
                    <a:gd name="T40" fmla="*/ 34 w 56"/>
                    <a:gd name="T41" fmla="*/ 10 h 49"/>
                    <a:gd name="T42" fmla="*/ 37 w 56"/>
                    <a:gd name="T43" fmla="*/ 10 h 49"/>
                    <a:gd name="T44" fmla="*/ 38 w 56"/>
                    <a:gd name="T45" fmla="*/ 9 h 49"/>
                    <a:gd name="T46" fmla="*/ 39 w 56"/>
                    <a:gd name="T47" fmla="*/ 9 h 49"/>
                    <a:gd name="T48" fmla="*/ 42 w 56"/>
                    <a:gd name="T49" fmla="*/ 9 h 49"/>
                    <a:gd name="T50" fmla="*/ 43 w 56"/>
                    <a:gd name="T51" fmla="*/ 16 h 49"/>
                    <a:gd name="T52" fmla="*/ 43 w 56"/>
                    <a:gd name="T53" fmla="*/ 9 h 49"/>
                    <a:gd name="T54" fmla="*/ 44 w 56"/>
                    <a:gd name="T55" fmla="*/ 2 h 49"/>
                    <a:gd name="T56" fmla="*/ 45 w 56"/>
                    <a:gd name="T57" fmla="*/ 5 h 49"/>
                    <a:gd name="T58" fmla="*/ 45 w 56"/>
                    <a:gd name="T59" fmla="*/ 1 h 49"/>
                    <a:gd name="T60" fmla="*/ 46 w 56"/>
                    <a:gd name="T61" fmla="*/ 4 h 49"/>
                    <a:gd name="T62" fmla="*/ 47 w 56"/>
                    <a:gd name="T63" fmla="*/ 10 h 49"/>
                    <a:gd name="T64" fmla="*/ 48 w 56"/>
                    <a:gd name="T65" fmla="*/ 4 h 49"/>
                    <a:gd name="T66" fmla="*/ 49 w 56"/>
                    <a:gd name="T67" fmla="*/ 7 h 49"/>
                    <a:gd name="T68" fmla="*/ 49 w 56"/>
                    <a:gd name="T69" fmla="*/ 3 h 49"/>
                    <a:gd name="T70" fmla="*/ 50 w 56"/>
                    <a:gd name="T71" fmla="*/ 3 h 49"/>
                    <a:gd name="T72" fmla="*/ 50 w 56"/>
                    <a:gd name="T73" fmla="*/ 12 h 49"/>
                    <a:gd name="T74" fmla="*/ 51 w 56"/>
                    <a:gd name="T75" fmla="*/ 6 h 49"/>
                    <a:gd name="T76" fmla="*/ 54 w 56"/>
                    <a:gd name="T77" fmla="*/ 17 h 49"/>
                    <a:gd name="T78" fmla="*/ 54 w 56"/>
                    <a:gd name="T79" fmla="*/ 19 h 49"/>
                    <a:gd name="T80" fmla="*/ 56 w 56"/>
                    <a:gd name="T81" fmla="*/ 19 h 49"/>
                    <a:gd name="T82" fmla="*/ 55 w 56"/>
                    <a:gd name="T83" fmla="*/ 24 h 49"/>
                    <a:gd name="T84" fmla="*/ 54 w 56"/>
                    <a:gd name="T85" fmla="*/ 20 h 49"/>
                    <a:gd name="T86" fmla="*/ 52 w 56"/>
                    <a:gd name="T87" fmla="*/ 27 h 49"/>
                    <a:gd name="T88" fmla="*/ 48 w 56"/>
                    <a:gd name="T89" fmla="*/ 31 h 49"/>
                    <a:gd name="T90" fmla="*/ 44 w 56"/>
                    <a:gd name="T91" fmla="*/ 33 h 49"/>
                    <a:gd name="T92" fmla="*/ 40 w 56"/>
                    <a:gd name="T93" fmla="*/ 35 h 49"/>
                    <a:gd name="T94" fmla="*/ 38 w 56"/>
                    <a:gd name="T95" fmla="*/ 37 h 49"/>
                    <a:gd name="T96" fmla="*/ 33 w 56"/>
                    <a:gd name="T97" fmla="*/ 36 h 49"/>
                    <a:gd name="T98" fmla="*/ 30 w 56"/>
                    <a:gd name="T99" fmla="*/ 34 h 49"/>
                    <a:gd name="T100" fmla="*/ 27 w 56"/>
                    <a:gd name="T101" fmla="*/ 32 h 49"/>
                    <a:gd name="T102" fmla="*/ 20 w 56"/>
                    <a:gd name="T103" fmla="*/ 44 h 49"/>
                    <a:gd name="T104" fmla="*/ 17 w 56"/>
                    <a:gd name="T105" fmla="*/ 44 h 49"/>
                    <a:gd name="T106" fmla="*/ 3 w 56"/>
                    <a:gd name="T107" fmla="*/ 36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56" h="49">
                      <a:moveTo>
                        <a:pt x="3" y="36"/>
                      </a:moveTo>
                      <a:cubicBezTo>
                        <a:pt x="0" y="29"/>
                        <a:pt x="4" y="35"/>
                        <a:pt x="3" y="31"/>
                      </a:cubicBezTo>
                      <a:cubicBezTo>
                        <a:pt x="3" y="30"/>
                        <a:pt x="5" y="34"/>
                        <a:pt x="4" y="33"/>
                      </a:cubicBezTo>
                      <a:cubicBezTo>
                        <a:pt x="2" y="28"/>
                        <a:pt x="5" y="30"/>
                        <a:pt x="8" y="33"/>
                      </a:cubicBezTo>
                      <a:cubicBezTo>
                        <a:pt x="8" y="34"/>
                        <a:pt x="8" y="34"/>
                        <a:pt x="8" y="34"/>
                      </a:cubicBezTo>
                      <a:cubicBezTo>
                        <a:pt x="9" y="35"/>
                        <a:pt x="7" y="32"/>
                        <a:pt x="7" y="32"/>
                      </a:cubicBezTo>
                      <a:cubicBezTo>
                        <a:pt x="8" y="33"/>
                        <a:pt x="8" y="33"/>
                        <a:pt x="8" y="34"/>
                      </a:cubicBezTo>
                      <a:cubicBezTo>
                        <a:pt x="7" y="32"/>
                        <a:pt x="8" y="33"/>
                        <a:pt x="7" y="31"/>
                      </a:cubicBezTo>
                      <a:cubicBezTo>
                        <a:pt x="8" y="32"/>
                        <a:pt x="9" y="34"/>
                        <a:pt x="9" y="34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6" y="27"/>
                        <a:pt x="9" y="32"/>
                        <a:pt x="8" y="29"/>
                      </a:cubicBezTo>
                      <a:cubicBezTo>
                        <a:pt x="8" y="30"/>
                        <a:pt x="8" y="30"/>
                        <a:pt x="9" y="31"/>
                      </a:cubicBezTo>
                      <a:cubicBezTo>
                        <a:pt x="7" y="27"/>
                        <a:pt x="9" y="28"/>
                        <a:pt x="9" y="26"/>
                      </a:cubicBezTo>
                      <a:cubicBezTo>
                        <a:pt x="9" y="27"/>
                        <a:pt x="10" y="28"/>
                        <a:pt x="10" y="29"/>
                      </a:cubicBezTo>
                      <a:cubicBezTo>
                        <a:pt x="9" y="27"/>
                        <a:pt x="9" y="26"/>
                        <a:pt x="9" y="26"/>
                      </a:cubicBezTo>
                      <a:cubicBezTo>
                        <a:pt x="10" y="28"/>
                        <a:pt x="8" y="23"/>
                        <a:pt x="9" y="24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8" y="22"/>
                        <a:pt x="10" y="26"/>
                        <a:pt x="9" y="23"/>
                      </a:cubicBezTo>
                      <a:cubicBezTo>
                        <a:pt x="10" y="25"/>
                        <a:pt x="10" y="25"/>
                        <a:pt x="10" y="25"/>
                      </a:cubicBezTo>
                      <a:cubicBezTo>
                        <a:pt x="8" y="22"/>
                        <a:pt x="11" y="27"/>
                        <a:pt x="10" y="25"/>
                      </a:cubicBezTo>
                      <a:cubicBezTo>
                        <a:pt x="10" y="24"/>
                        <a:pt x="10" y="24"/>
                        <a:pt x="10" y="24"/>
                      </a:cubicBezTo>
                      <a:cubicBezTo>
                        <a:pt x="10" y="23"/>
                        <a:pt x="10" y="25"/>
                        <a:pt x="10" y="24"/>
                      </a:cubicBezTo>
                      <a:cubicBezTo>
                        <a:pt x="10" y="25"/>
                        <a:pt x="10" y="25"/>
                        <a:pt x="10" y="25"/>
                      </a:cubicBezTo>
                      <a:cubicBezTo>
                        <a:pt x="10" y="24"/>
                        <a:pt x="11" y="26"/>
                        <a:pt x="10" y="23"/>
                      </a:cubicBezTo>
                      <a:cubicBezTo>
                        <a:pt x="11" y="25"/>
                        <a:pt x="10" y="24"/>
                        <a:pt x="12" y="27"/>
                      </a:cubicBezTo>
                      <a:cubicBezTo>
                        <a:pt x="11" y="24"/>
                        <a:pt x="13" y="24"/>
                        <a:pt x="13" y="24"/>
                      </a:cubicBezTo>
                      <a:cubicBezTo>
                        <a:pt x="14" y="25"/>
                        <a:pt x="14" y="25"/>
                        <a:pt x="15" y="26"/>
                      </a:cubicBezTo>
                      <a:cubicBezTo>
                        <a:pt x="14" y="26"/>
                        <a:pt x="15" y="26"/>
                        <a:pt x="14" y="24"/>
                      </a:cubicBezTo>
                      <a:cubicBezTo>
                        <a:pt x="14" y="24"/>
                        <a:pt x="15" y="25"/>
                        <a:pt x="15" y="26"/>
                      </a:cubicBezTo>
                      <a:cubicBezTo>
                        <a:pt x="15" y="27"/>
                        <a:pt x="14" y="22"/>
                        <a:pt x="15" y="24"/>
                      </a:cubicBezTo>
                      <a:cubicBezTo>
                        <a:pt x="15" y="24"/>
                        <a:pt x="15" y="25"/>
                        <a:pt x="16" y="26"/>
                      </a:cubicBezTo>
                      <a:cubicBezTo>
                        <a:pt x="15" y="24"/>
                        <a:pt x="15" y="24"/>
                        <a:pt x="15" y="24"/>
                      </a:cubicBezTo>
                      <a:cubicBezTo>
                        <a:pt x="15" y="24"/>
                        <a:pt x="15" y="24"/>
                        <a:pt x="16" y="25"/>
                      </a:cubicBezTo>
                      <a:cubicBezTo>
                        <a:pt x="15" y="23"/>
                        <a:pt x="16" y="26"/>
                        <a:pt x="16" y="24"/>
                      </a:cubicBezTo>
                      <a:cubicBezTo>
                        <a:pt x="16" y="26"/>
                        <a:pt x="16" y="26"/>
                        <a:pt x="16" y="26"/>
                      </a:cubicBezTo>
                      <a:cubicBezTo>
                        <a:pt x="17" y="28"/>
                        <a:pt x="15" y="22"/>
                        <a:pt x="16" y="23"/>
                      </a:cubicBezTo>
                      <a:cubicBezTo>
                        <a:pt x="16" y="24"/>
                        <a:pt x="16" y="25"/>
                        <a:pt x="16" y="25"/>
                      </a:cubicBezTo>
                      <a:cubicBezTo>
                        <a:pt x="16" y="22"/>
                        <a:pt x="16" y="23"/>
                        <a:pt x="16" y="22"/>
                      </a:cubicBezTo>
                      <a:cubicBezTo>
                        <a:pt x="16" y="22"/>
                        <a:pt x="16" y="23"/>
                        <a:pt x="16" y="23"/>
                      </a:cubicBezTo>
                      <a:cubicBezTo>
                        <a:pt x="17" y="22"/>
                        <a:pt x="17" y="23"/>
                        <a:pt x="17" y="22"/>
                      </a:cubicBezTo>
                      <a:cubicBezTo>
                        <a:pt x="17" y="22"/>
                        <a:pt x="18" y="26"/>
                        <a:pt x="18" y="25"/>
                      </a:cubicBezTo>
                      <a:cubicBezTo>
                        <a:pt x="17" y="22"/>
                        <a:pt x="18" y="23"/>
                        <a:pt x="17" y="20"/>
                      </a:cubicBezTo>
                      <a:cubicBezTo>
                        <a:pt x="17" y="20"/>
                        <a:pt x="18" y="21"/>
                        <a:pt x="18" y="20"/>
                      </a:cubicBezTo>
                      <a:cubicBezTo>
                        <a:pt x="18" y="21"/>
                        <a:pt x="19" y="24"/>
                        <a:pt x="19" y="25"/>
                      </a:cubicBezTo>
                      <a:cubicBezTo>
                        <a:pt x="20" y="27"/>
                        <a:pt x="20" y="27"/>
                        <a:pt x="20" y="27"/>
                      </a:cubicBezTo>
                      <a:cubicBezTo>
                        <a:pt x="20" y="28"/>
                        <a:pt x="20" y="26"/>
                        <a:pt x="20" y="28"/>
                      </a:cubicBezTo>
                      <a:cubicBezTo>
                        <a:pt x="20" y="28"/>
                        <a:pt x="20" y="26"/>
                        <a:pt x="20" y="27"/>
                      </a:cubicBezTo>
                      <a:cubicBezTo>
                        <a:pt x="20" y="25"/>
                        <a:pt x="19" y="21"/>
                        <a:pt x="19" y="20"/>
                      </a:cubicBezTo>
                      <a:cubicBezTo>
                        <a:pt x="19" y="22"/>
                        <a:pt x="20" y="24"/>
                        <a:pt x="20" y="25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9" y="18"/>
                        <a:pt x="20" y="21"/>
                        <a:pt x="19" y="20"/>
                      </a:cubicBezTo>
                      <a:cubicBezTo>
                        <a:pt x="19" y="19"/>
                        <a:pt x="19" y="18"/>
                        <a:pt x="19" y="18"/>
                      </a:cubicBezTo>
                      <a:cubicBezTo>
                        <a:pt x="19" y="18"/>
                        <a:pt x="19" y="17"/>
                        <a:pt x="20" y="20"/>
                      </a:cubicBezTo>
                      <a:cubicBezTo>
                        <a:pt x="20" y="21"/>
                        <a:pt x="20" y="21"/>
                        <a:pt x="21" y="22"/>
                      </a:cubicBezTo>
                      <a:cubicBezTo>
                        <a:pt x="21" y="22"/>
                        <a:pt x="20" y="21"/>
                        <a:pt x="21" y="20"/>
                      </a:cubicBezTo>
                      <a:cubicBezTo>
                        <a:pt x="21" y="21"/>
                        <a:pt x="21" y="21"/>
                        <a:pt x="21" y="21"/>
                      </a:cubicBezTo>
                      <a:cubicBezTo>
                        <a:pt x="21" y="21"/>
                        <a:pt x="21" y="19"/>
                        <a:pt x="20" y="18"/>
                      </a:cubicBezTo>
                      <a:cubicBezTo>
                        <a:pt x="20" y="18"/>
                        <a:pt x="21" y="20"/>
                        <a:pt x="20" y="19"/>
                      </a:cubicBezTo>
                      <a:cubicBezTo>
                        <a:pt x="20" y="17"/>
                        <a:pt x="20" y="16"/>
                        <a:pt x="20" y="16"/>
                      </a:cubicBezTo>
                      <a:cubicBezTo>
                        <a:pt x="20" y="17"/>
                        <a:pt x="20" y="17"/>
                        <a:pt x="21" y="18"/>
                      </a:cubicBezTo>
                      <a:cubicBezTo>
                        <a:pt x="20" y="16"/>
                        <a:pt x="20" y="15"/>
                        <a:pt x="20" y="14"/>
                      </a:cubicBezTo>
                      <a:cubicBezTo>
                        <a:pt x="20" y="12"/>
                        <a:pt x="21" y="17"/>
                        <a:pt x="20" y="16"/>
                      </a:cubicBezTo>
                      <a:cubicBezTo>
                        <a:pt x="21" y="18"/>
                        <a:pt x="20" y="13"/>
                        <a:pt x="22" y="16"/>
                      </a:cubicBezTo>
                      <a:cubicBezTo>
                        <a:pt x="22" y="16"/>
                        <a:pt x="21" y="13"/>
                        <a:pt x="21" y="14"/>
                      </a:cubicBezTo>
                      <a:cubicBezTo>
                        <a:pt x="21" y="14"/>
                        <a:pt x="22" y="16"/>
                        <a:pt x="22" y="15"/>
                      </a:cubicBezTo>
                      <a:cubicBezTo>
                        <a:pt x="22" y="17"/>
                        <a:pt x="22" y="15"/>
                        <a:pt x="22" y="15"/>
                      </a:cubicBezTo>
                      <a:cubicBezTo>
                        <a:pt x="22" y="14"/>
                        <a:pt x="22" y="15"/>
                        <a:pt x="22" y="15"/>
                      </a:cubicBezTo>
                      <a:cubicBezTo>
                        <a:pt x="22" y="14"/>
                        <a:pt x="22" y="12"/>
                        <a:pt x="23" y="14"/>
                      </a:cubicBezTo>
                      <a:cubicBezTo>
                        <a:pt x="23" y="13"/>
                        <a:pt x="22" y="11"/>
                        <a:pt x="22" y="11"/>
                      </a:cubicBezTo>
                      <a:cubicBezTo>
                        <a:pt x="23" y="13"/>
                        <a:pt x="23" y="13"/>
                        <a:pt x="23" y="13"/>
                      </a:cubicBezTo>
                      <a:cubicBezTo>
                        <a:pt x="23" y="14"/>
                        <a:pt x="23" y="12"/>
                        <a:pt x="24" y="14"/>
                      </a:cubicBezTo>
                      <a:cubicBezTo>
                        <a:pt x="23" y="12"/>
                        <a:pt x="23" y="17"/>
                        <a:pt x="23" y="15"/>
                      </a:cubicBezTo>
                      <a:cubicBezTo>
                        <a:pt x="24" y="16"/>
                        <a:pt x="23" y="11"/>
                        <a:pt x="23" y="14"/>
                      </a:cubicBezTo>
                      <a:cubicBezTo>
                        <a:pt x="23" y="14"/>
                        <a:pt x="23" y="11"/>
                        <a:pt x="24" y="13"/>
                      </a:cubicBezTo>
                      <a:cubicBezTo>
                        <a:pt x="24" y="13"/>
                        <a:pt x="24" y="16"/>
                        <a:pt x="24" y="16"/>
                      </a:cubicBezTo>
                      <a:cubicBezTo>
                        <a:pt x="24" y="16"/>
                        <a:pt x="24" y="15"/>
                        <a:pt x="24" y="14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4" y="11"/>
                        <a:pt x="24" y="14"/>
                        <a:pt x="24" y="11"/>
                      </a:cubicBezTo>
                      <a:cubicBezTo>
                        <a:pt x="24" y="13"/>
                        <a:pt x="24" y="10"/>
                        <a:pt x="25" y="14"/>
                      </a:cubicBezTo>
                      <a:cubicBezTo>
                        <a:pt x="25" y="16"/>
                        <a:pt x="25" y="16"/>
                        <a:pt x="25" y="16"/>
                      </a:cubicBezTo>
                      <a:cubicBezTo>
                        <a:pt x="25" y="16"/>
                        <a:pt x="25" y="14"/>
                        <a:pt x="25" y="12"/>
                      </a:cubicBezTo>
                      <a:cubicBezTo>
                        <a:pt x="25" y="13"/>
                        <a:pt x="25" y="13"/>
                        <a:pt x="25" y="14"/>
                      </a:cubicBezTo>
                      <a:cubicBezTo>
                        <a:pt x="24" y="10"/>
                        <a:pt x="25" y="14"/>
                        <a:pt x="25" y="11"/>
                      </a:cubicBezTo>
                      <a:cubicBezTo>
                        <a:pt x="25" y="12"/>
                        <a:pt x="25" y="11"/>
                        <a:pt x="26" y="13"/>
                      </a:cubicBezTo>
                      <a:cubicBezTo>
                        <a:pt x="26" y="12"/>
                        <a:pt x="26" y="10"/>
                        <a:pt x="26" y="11"/>
                      </a:cubicBezTo>
                      <a:cubicBezTo>
                        <a:pt x="26" y="12"/>
                        <a:pt x="26" y="12"/>
                        <a:pt x="26" y="13"/>
                      </a:cubicBezTo>
                      <a:cubicBezTo>
                        <a:pt x="27" y="14"/>
                        <a:pt x="26" y="13"/>
                        <a:pt x="26" y="12"/>
                      </a:cubicBezTo>
                      <a:cubicBezTo>
                        <a:pt x="27" y="13"/>
                        <a:pt x="27" y="14"/>
                        <a:pt x="28" y="16"/>
                      </a:cubicBezTo>
                      <a:cubicBezTo>
                        <a:pt x="27" y="15"/>
                        <a:pt x="27" y="12"/>
                        <a:pt x="27" y="11"/>
                      </a:cubicBezTo>
                      <a:cubicBezTo>
                        <a:pt x="28" y="15"/>
                        <a:pt x="27" y="8"/>
                        <a:pt x="28" y="12"/>
                      </a:cubicBezTo>
                      <a:cubicBezTo>
                        <a:pt x="28" y="13"/>
                        <a:pt x="28" y="14"/>
                        <a:pt x="28" y="15"/>
                      </a:cubicBezTo>
                      <a:cubicBezTo>
                        <a:pt x="29" y="19"/>
                        <a:pt x="28" y="12"/>
                        <a:pt x="28" y="14"/>
                      </a:cubicBezTo>
                      <a:cubicBezTo>
                        <a:pt x="28" y="11"/>
                        <a:pt x="28" y="11"/>
                        <a:pt x="28" y="11"/>
                      </a:cubicBezTo>
                      <a:cubicBezTo>
                        <a:pt x="28" y="13"/>
                        <a:pt x="28" y="9"/>
                        <a:pt x="28" y="12"/>
                      </a:cubicBezTo>
                      <a:cubicBezTo>
                        <a:pt x="28" y="11"/>
                        <a:pt x="29" y="13"/>
                        <a:pt x="28" y="10"/>
                      </a:cubicBezTo>
                      <a:cubicBezTo>
                        <a:pt x="29" y="12"/>
                        <a:pt x="29" y="8"/>
                        <a:pt x="30" y="14"/>
                      </a:cubicBezTo>
                      <a:cubicBezTo>
                        <a:pt x="30" y="13"/>
                        <a:pt x="30" y="14"/>
                        <a:pt x="30" y="12"/>
                      </a:cubicBezTo>
                      <a:cubicBezTo>
                        <a:pt x="30" y="10"/>
                        <a:pt x="30" y="13"/>
                        <a:pt x="30" y="12"/>
                      </a:cubicBezTo>
                      <a:cubicBezTo>
                        <a:pt x="30" y="12"/>
                        <a:pt x="30" y="11"/>
                        <a:pt x="30" y="11"/>
                      </a:cubicBezTo>
                      <a:cubicBezTo>
                        <a:pt x="30" y="11"/>
                        <a:pt x="30" y="12"/>
                        <a:pt x="31" y="14"/>
                      </a:cubicBezTo>
                      <a:cubicBezTo>
                        <a:pt x="31" y="16"/>
                        <a:pt x="30" y="9"/>
                        <a:pt x="31" y="10"/>
                      </a:cubicBezTo>
                      <a:cubicBezTo>
                        <a:pt x="31" y="11"/>
                        <a:pt x="31" y="12"/>
                        <a:pt x="31" y="12"/>
                      </a:cubicBezTo>
                      <a:cubicBezTo>
                        <a:pt x="31" y="9"/>
                        <a:pt x="31" y="9"/>
                        <a:pt x="31" y="9"/>
                      </a:cubicBezTo>
                      <a:cubicBezTo>
                        <a:pt x="31" y="10"/>
                        <a:pt x="31" y="12"/>
                        <a:pt x="32" y="15"/>
                      </a:cubicBezTo>
                      <a:cubicBezTo>
                        <a:pt x="32" y="14"/>
                        <a:pt x="32" y="14"/>
                        <a:pt x="32" y="13"/>
                      </a:cubicBezTo>
                      <a:cubicBezTo>
                        <a:pt x="32" y="16"/>
                        <a:pt x="32" y="16"/>
                        <a:pt x="32" y="16"/>
                      </a:cubicBezTo>
                      <a:cubicBezTo>
                        <a:pt x="32" y="13"/>
                        <a:pt x="32" y="14"/>
                        <a:pt x="32" y="14"/>
                      </a:cubicBezTo>
                      <a:cubicBezTo>
                        <a:pt x="32" y="14"/>
                        <a:pt x="32" y="14"/>
                        <a:pt x="32" y="14"/>
                      </a:cubicBezTo>
                      <a:cubicBezTo>
                        <a:pt x="32" y="15"/>
                        <a:pt x="32" y="14"/>
                        <a:pt x="32" y="14"/>
                      </a:cubicBezTo>
                      <a:cubicBezTo>
                        <a:pt x="32" y="13"/>
                        <a:pt x="32" y="12"/>
                        <a:pt x="32" y="12"/>
                      </a:cubicBezTo>
                      <a:cubicBezTo>
                        <a:pt x="32" y="11"/>
                        <a:pt x="32" y="11"/>
                        <a:pt x="32" y="10"/>
                      </a:cubicBezTo>
                      <a:cubicBezTo>
                        <a:pt x="32" y="12"/>
                        <a:pt x="32" y="11"/>
                        <a:pt x="32" y="12"/>
                      </a:cubicBezTo>
                      <a:cubicBezTo>
                        <a:pt x="33" y="12"/>
                        <a:pt x="32" y="10"/>
                        <a:pt x="32" y="10"/>
                      </a:cubicBezTo>
                      <a:cubicBezTo>
                        <a:pt x="32" y="11"/>
                        <a:pt x="33" y="10"/>
                        <a:pt x="33" y="11"/>
                      </a:cubicBezTo>
                      <a:cubicBezTo>
                        <a:pt x="33" y="12"/>
                        <a:pt x="32" y="10"/>
                        <a:pt x="32" y="11"/>
                      </a:cubicBezTo>
                      <a:cubicBezTo>
                        <a:pt x="33" y="12"/>
                        <a:pt x="33" y="14"/>
                        <a:pt x="33" y="13"/>
                      </a:cubicBezTo>
                      <a:cubicBezTo>
                        <a:pt x="33" y="12"/>
                        <a:pt x="32" y="8"/>
                        <a:pt x="33" y="10"/>
                      </a:cubicBezTo>
                      <a:cubicBezTo>
                        <a:pt x="33" y="10"/>
                        <a:pt x="33" y="11"/>
                        <a:pt x="33" y="12"/>
                      </a:cubicBezTo>
                      <a:cubicBezTo>
                        <a:pt x="33" y="13"/>
                        <a:pt x="33" y="13"/>
                        <a:pt x="33" y="13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3" y="12"/>
                        <a:pt x="33" y="12"/>
                        <a:pt x="33" y="12"/>
                      </a:cubicBezTo>
                      <a:cubicBezTo>
                        <a:pt x="33" y="10"/>
                        <a:pt x="33" y="11"/>
                        <a:pt x="33" y="9"/>
                      </a:cubicBezTo>
                      <a:cubicBezTo>
                        <a:pt x="33" y="9"/>
                        <a:pt x="34" y="10"/>
                        <a:pt x="34" y="10"/>
                      </a:cubicBezTo>
                      <a:cubicBezTo>
                        <a:pt x="34" y="11"/>
                        <a:pt x="34" y="11"/>
                        <a:pt x="34" y="11"/>
                      </a:cubicBezTo>
                      <a:cubicBezTo>
                        <a:pt x="34" y="12"/>
                        <a:pt x="34" y="11"/>
                        <a:pt x="34" y="10"/>
                      </a:cubicBezTo>
                      <a:cubicBezTo>
                        <a:pt x="34" y="10"/>
                        <a:pt x="34" y="10"/>
                        <a:pt x="34" y="10"/>
                      </a:cubicBezTo>
                      <a:cubicBezTo>
                        <a:pt x="34" y="10"/>
                        <a:pt x="34" y="10"/>
                        <a:pt x="34" y="9"/>
                      </a:cubicBezTo>
                      <a:cubicBezTo>
                        <a:pt x="34" y="10"/>
                        <a:pt x="35" y="16"/>
                        <a:pt x="35" y="14"/>
                      </a:cubicBezTo>
                      <a:cubicBezTo>
                        <a:pt x="35" y="14"/>
                        <a:pt x="35" y="10"/>
                        <a:pt x="35" y="9"/>
                      </a:cubicBezTo>
                      <a:cubicBezTo>
                        <a:pt x="35" y="10"/>
                        <a:pt x="35" y="7"/>
                        <a:pt x="36" y="10"/>
                      </a:cubicBezTo>
                      <a:cubicBezTo>
                        <a:pt x="36" y="9"/>
                        <a:pt x="36" y="9"/>
                        <a:pt x="36" y="8"/>
                      </a:cubicBezTo>
                      <a:cubicBezTo>
                        <a:pt x="36" y="9"/>
                        <a:pt x="36" y="5"/>
                        <a:pt x="37" y="10"/>
                      </a:cubicBezTo>
                      <a:cubicBezTo>
                        <a:pt x="37" y="10"/>
                        <a:pt x="37" y="12"/>
                        <a:pt x="37" y="13"/>
                      </a:cubicBezTo>
                      <a:cubicBezTo>
                        <a:pt x="37" y="11"/>
                        <a:pt x="38" y="15"/>
                        <a:pt x="37" y="12"/>
                      </a:cubicBezTo>
                      <a:cubicBezTo>
                        <a:pt x="37" y="10"/>
                        <a:pt x="37" y="9"/>
                        <a:pt x="37" y="8"/>
                      </a:cubicBezTo>
                      <a:cubicBezTo>
                        <a:pt x="37" y="7"/>
                        <a:pt x="38" y="7"/>
                        <a:pt x="38" y="9"/>
                      </a:cubicBezTo>
                      <a:cubicBezTo>
                        <a:pt x="38" y="8"/>
                        <a:pt x="38" y="7"/>
                        <a:pt x="38" y="7"/>
                      </a:cubicBezTo>
                      <a:cubicBezTo>
                        <a:pt x="38" y="10"/>
                        <a:pt x="38" y="10"/>
                        <a:pt x="38" y="9"/>
                      </a:cubicBezTo>
                      <a:cubicBezTo>
                        <a:pt x="38" y="7"/>
                        <a:pt x="38" y="7"/>
                        <a:pt x="38" y="7"/>
                      </a:cubicBezTo>
                      <a:cubicBezTo>
                        <a:pt x="38" y="9"/>
                        <a:pt x="38" y="9"/>
                        <a:pt x="38" y="9"/>
                      </a:cubicBezTo>
                      <a:cubicBezTo>
                        <a:pt x="38" y="8"/>
                        <a:pt x="38" y="5"/>
                        <a:pt x="38" y="7"/>
                      </a:cubicBezTo>
                      <a:cubicBezTo>
                        <a:pt x="39" y="8"/>
                        <a:pt x="39" y="8"/>
                        <a:pt x="39" y="9"/>
                      </a:cubicBezTo>
                      <a:cubicBezTo>
                        <a:pt x="39" y="7"/>
                        <a:pt x="39" y="5"/>
                        <a:pt x="39" y="6"/>
                      </a:cubicBezTo>
                      <a:cubicBezTo>
                        <a:pt x="39" y="9"/>
                        <a:pt x="39" y="9"/>
                        <a:pt x="39" y="9"/>
                      </a:cubicBezTo>
                      <a:cubicBezTo>
                        <a:pt x="39" y="9"/>
                        <a:pt x="39" y="7"/>
                        <a:pt x="39" y="6"/>
                      </a:cubicBezTo>
                      <a:cubicBezTo>
                        <a:pt x="40" y="8"/>
                        <a:pt x="40" y="8"/>
                        <a:pt x="40" y="10"/>
                      </a:cubicBezTo>
                      <a:cubicBezTo>
                        <a:pt x="40" y="5"/>
                        <a:pt x="41" y="4"/>
                        <a:pt x="42" y="5"/>
                      </a:cubicBezTo>
                      <a:cubicBezTo>
                        <a:pt x="42" y="6"/>
                        <a:pt x="42" y="6"/>
                        <a:pt x="42" y="6"/>
                      </a:cubicBezTo>
                      <a:cubicBezTo>
                        <a:pt x="42" y="8"/>
                        <a:pt x="42" y="4"/>
                        <a:pt x="42" y="5"/>
                      </a:cubicBezTo>
                      <a:cubicBezTo>
                        <a:pt x="42" y="6"/>
                        <a:pt x="42" y="8"/>
                        <a:pt x="42" y="9"/>
                      </a:cubicBezTo>
                      <a:cubicBezTo>
                        <a:pt x="42" y="11"/>
                        <a:pt x="42" y="7"/>
                        <a:pt x="42" y="6"/>
                      </a:cubicBezTo>
                      <a:cubicBezTo>
                        <a:pt x="42" y="4"/>
                        <a:pt x="42" y="7"/>
                        <a:pt x="42" y="5"/>
                      </a:cubicBezTo>
                      <a:cubicBezTo>
                        <a:pt x="42" y="4"/>
                        <a:pt x="42" y="6"/>
                        <a:pt x="42" y="4"/>
                      </a:cubicBezTo>
                      <a:cubicBezTo>
                        <a:pt x="42" y="5"/>
                        <a:pt x="43" y="7"/>
                        <a:pt x="43" y="8"/>
                      </a:cubicBezTo>
                      <a:cubicBezTo>
                        <a:pt x="43" y="7"/>
                        <a:pt x="43" y="7"/>
                        <a:pt x="43" y="7"/>
                      </a:cubicBezTo>
                      <a:cubicBezTo>
                        <a:pt x="43" y="10"/>
                        <a:pt x="43" y="12"/>
                        <a:pt x="43" y="16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3" y="19"/>
                        <a:pt x="43" y="19"/>
                        <a:pt x="43" y="20"/>
                      </a:cubicBezTo>
                      <a:cubicBezTo>
                        <a:pt x="43" y="19"/>
                        <a:pt x="43" y="15"/>
                        <a:pt x="43" y="13"/>
                      </a:cubicBezTo>
                      <a:cubicBezTo>
                        <a:pt x="43" y="13"/>
                        <a:pt x="43" y="7"/>
                        <a:pt x="43" y="7"/>
                      </a:cubicBezTo>
                      <a:cubicBezTo>
                        <a:pt x="43" y="9"/>
                        <a:pt x="43" y="8"/>
                        <a:pt x="43" y="10"/>
                      </a:cubicBezTo>
                      <a:cubicBezTo>
                        <a:pt x="43" y="12"/>
                        <a:pt x="43" y="9"/>
                        <a:pt x="43" y="9"/>
                      </a:cubicBezTo>
                      <a:cubicBezTo>
                        <a:pt x="43" y="8"/>
                        <a:pt x="43" y="6"/>
                        <a:pt x="43" y="5"/>
                      </a:cubicBezTo>
                      <a:cubicBezTo>
                        <a:pt x="44" y="6"/>
                        <a:pt x="43" y="8"/>
                        <a:pt x="44" y="8"/>
                      </a:cubicBezTo>
                      <a:cubicBezTo>
                        <a:pt x="44" y="6"/>
                        <a:pt x="44" y="5"/>
                        <a:pt x="43" y="4"/>
                      </a:cubicBezTo>
                      <a:cubicBezTo>
                        <a:pt x="43" y="1"/>
                        <a:pt x="44" y="5"/>
                        <a:pt x="44" y="2"/>
                      </a:cubicBezTo>
                      <a:cubicBezTo>
                        <a:pt x="44" y="5"/>
                        <a:pt x="44" y="8"/>
                        <a:pt x="44" y="9"/>
                      </a:cubicBezTo>
                      <a:cubicBezTo>
                        <a:pt x="44" y="7"/>
                        <a:pt x="44" y="6"/>
                        <a:pt x="44" y="2"/>
                      </a:cubicBezTo>
                      <a:cubicBezTo>
                        <a:pt x="44" y="3"/>
                        <a:pt x="44" y="5"/>
                        <a:pt x="44" y="7"/>
                      </a:cubicBezTo>
                      <a:cubicBezTo>
                        <a:pt x="44" y="8"/>
                        <a:pt x="44" y="2"/>
                        <a:pt x="45" y="7"/>
                      </a:cubicBezTo>
                      <a:cubicBezTo>
                        <a:pt x="44" y="4"/>
                        <a:pt x="44" y="4"/>
                        <a:pt x="44" y="4"/>
                      </a:cubicBezTo>
                      <a:cubicBezTo>
                        <a:pt x="45" y="5"/>
                        <a:pt x="45" y="6"/>
                        <a:pt x="45" y="7"/>
                      </a:cubicBezTo>
                      <a:cubicBezTo>
                        <a:pt x="45" y="7"/>
                        <a:pt x="45" y="4"/>
                        <a:pt x="45" y="8"/>
                      </a:cubicBezTo>
                      <a:cubicBezTo>
                        <a:pt x="45" y="7"/>
                        <a:pt x="45" y="7"/>
                        <a:pt x="45" y="5"/>
                      </a:cubicBezTo>
                      <a:cubicBezTo>
                        <a:pt x="45" y="3"/>
                        <a:pt x="45" y="7"/>
                        <a:pt x="45" y="3"/>
                      </a:cubicBezTo>
                      <a:cubicBezTo>
                        <a:pt x="45" y="6"/>
                        <a:pt x="45" y="3"/>
                        <a:pt x="45" y="2"/>
                      </a:cubicBezTo>
                      <a:cubicBezTo>
                        <a:pt x="45" y="3"/>
                        <a:pt x="45" y="3"/>
                        <a:pt x="45" y="3"/>
                      </a:cubicBezTo>
                      <a:cubicBezTo>
                        <a:pt x="45" y="3"/>
                        <a:pt x="45" y="3"/>
                        <a:pt x="45" y="1"/>
                      </a:cubicBezTo>
                      <a:cubicBezTo>
                        <a:pt x="45" y="2"/>
                        <a:pt x="45" y="3"/>
                        <a:pt x="46" y="4"/>
                      </a:cubicBezTo>
                      <a:cubicBezTo>
                        <a:pt x="45" y="1"/>
                        <a:pt x="45" y="1"/>
                        <a:pt x="45" y="1"/>
                      </a:cubicBezTo>
                      <a:cubicBezTo>
                        <a:pt x="46" y="0"/>
                        <a:pt x="46" y="5"/>
                        <a:pt x="46" y="5"/>
                      </a:cubicBezTo>
                      <a:cubicBezTo>
                        <a:pt x="46" y="6"/>
                        <a:pt x="46" y="6"/>
                        <a:pt x="46" y="6"/>
                      </a:cubicBezTo>
                      <a:cubicBezTo>
                        <a:pt x="46" y="6"/>
                        <a:pt x="46" y="8"/>
                        <a:pt x="46" y="7"/>
                      </a:cubicBezTo>
                      <a:cubicBezTo>
                        <a:pt x="46" y="5"/>
                        <a:pt x="46" y="3"/>
                        <a:pt x="46" y="1"/>
                      </a:cubicBezTo>
                      <a:cubicBezTo>
                        <a:pt x="46" y="0"/>
                        <a:pt x="46" y="4"/>
                        <a:pt x="46" y="2"/>
                      </a:cubicBezTo>
                      <a:cubicBezTo>
                        <a:pt x="46" y="4"/>
                        <a:pt x="46" y="4"/>
                        <a:pt x="46" y="4"/>
                      </a:cubicBezTo>
                      <a:cubicBezTo>
                        <a:pt x="46" y="5"/>
                        <a:pt x="46" y="7"/>
                        <a:pt x="46" y="7"/>
                      </a:cubicBezTo>
                      <a:cubicBezTo>
                        <a:pt x="47" y="7"/>
                        <a:pt x="47" y="4"/>
                        <a:pt x="46" y="3"/>
                      </a:cubicBezTo>
                      <a:cubicBezTo>
                        <a:pt x="47" y="2"/>
                        <a:pt x="47" y="4"/>
                        <a:pt x="47" y="5"/>
                      </a:cubicBezTo>
                      <a:cubicBezTo>
                        <a:pt x="47" y="4"/>
                        <a:pt x="47" y="3"/>
                        <a:pt x="47" y="2"/>
                      </a:cubicBezTo>
                      <a:cubicBezTo>
                        <a:pt x="47" y="3"/>
                        <a:pt x="47" y="5"/>
                        <a:pt x="47" y="7"/>
                      </a:cubicBezTo>
                      <a:cubicBezTo>
                        <a:pt x="47" y="10"/>
                        <a:pt x="47" y="10"/>
                        <a:pt x="47" y="10"/>
                      </a:cubicBezTo>
                      <a:cubicBezTo>
                        <a:pt x="47" y="10"/>
                        <a:pt x="47" y="10"/>
                        <a:pt x="47" y="10"/>
                      </a:cubicBezTo>
                      <a:cubicBezTo>
                        <a:pt x="47" y="13"/>
                        <a:pt x="47" y="12"/>
                        <a:pt x="47" y="15"/>
                      </a:cubicBezTo>
                      <a:cubicBezTo>
                        <a:pt x="48" y="16"/>
                        <a:pt x="48" y="15"/>
                        <a:pt x="48" y="14"/>
                      </a:cubicBezTo>
                      <a:cubicBezTo>
                        <a:pt x="47" y="9"/>
                        <a:pt x="48" y="8"/>
                        <a:pt x="48" y="4"/>
                      </a:cubicBezTo>
                      <a:cubicBezTo>
                        <a:pt x="48" y="2"/>
                        <a:pt x="48" y="14"/>
                        <a:pt x="48" y="7"/>
                      </a:cubicBezTo>
                      <a:cubicBezTo>
                        <a:pt x="48" y="6"/>
                        <a:pt x="48" y="3"/>
                        <a:pt x="48" y="4"/>
                      </a:cubicBezTo>
                      <a:cubicBezTo>
                        <a:pt x="48" y="5"/>
                        <a:pt x="48" y="0"/>
                        <a:pt x="48" y="2"/>
                      </a:cubicBezTo>
                      <a:cubicBezTo>
                        <a:pt x="48" y="3"/>
                        <a:pt x="49" y="6"/>
                        <a:pt x="48" y="8"/>
                      </a:cubicBezTo>
                      <a:cubicBezTo>
                        <a:pt x="48" y="7"/>
                        <a:pt x="48" y="7"/>
                        <a:pt x="48" y="8"/>
                      </a:cubicBezTo>
                      <a:cubicBezTo>
                        <a:pt x="48" y="9"/>
                        <a:pt x="48" y="12"/>
                        <a:pt x="49" y="12"/>
                      </a:cubicBezTo>
                      <a:cubicBezTo>
                        <a:pt x="49" y="11"/>
                        <a:pt x="49" y="11"/>
                        <a:pt x="49" y="9"/>
                      </a:cubicBezTo>
                      <a:cubicBezTo>
                        <a:pt x="49" y="7"/>
                        <a:pt x="49" y="9"/>
                        <a:pt x="49" y="7"/>
                      </a:cubicBezTo>
                      <a:cubicBezTo>
                        <a:pt x="49" y="6"/>
                        <a:pt x="49" y="10"/>
                        <a:pt x="49" y="6"/>
                      </a:cubicBezTo>
                      <a:cubicBezTo>
                        <a:pt x="49" y="6"/>
                        <a:pt x="49" y="4"/>
                        <a:pt x="49" y="2"/>
                      </a:cubicBezTo>
                      <a:cubicBezTo>
                        <a:pt x="49" y="1"/>
                        <a:pt x="49" y="1"/>
                        <a:pt x="49" y="1"/>
                      </a:cubicBezTo>
                      <a:cubicBezTo>
                        <a:pt x="49" y="2"/>
                        <a:pt x="49" y="2"/>
                        <a:pt x="49" y="2"/>
                      </a:cubicBezTo>
                      <a:cubicBezTo>
                        <a:pt x="49" y="4"/>
                        <a:pt x="49" y="0"/>
                        <a:pt x="49" y="0"/>
                      </a:cubicBezTo>
                      <a:cubicBezTo>
                        <a:pt x="49" y="3"/>
                        <a:pt x="49" y="3"/>
                        <a:pt x="49" y="3"/>
                      </a:cubicBezTo>
                      <a:cubicBezTo>
                        <a:pt x="49" y="6"/>
                        <a:pt x="49" y="2"/>
                        <a:pt x="49" y="6"/>
                      </a:cubicBezTo>
                      <a:cubicBezTo>
                        <a:pt x="49" y="6"/>
                        <a:pt x="49" y="4"/>
                        <a:pt x="49" y="5"/>
                      </a:cubicBezTo>
                      <a:cubicBezTo>
                        <a:pt x="49" y="6"/>
                        <a:pt x="49" y="6"/>
                        <a:pt x="49" y="6"/>
                      </a:cubicBezTo>
                      <a:cubicBezTo>
                        <a:pt x="49" y="6"/>
                        <a:pt x="50" y="12"/>
                        <a:pt x="50" y="9"/>
                      </a:cubicBezTo>
                      <a:cubicBezTo>
                        <a:pt x="50" y="7"/>
                        <a:pt x="50" y="7"/>
                        <a:pt x="50" y="6"/>
                      </a:cubicBezTo>
                      <a:cubicBezTo>
                        <a:pt x="50" y="5"/>
                        <a:pt x="50" y="3"/>
                        <a:pt x="50" y="3"/>
                      </a:cubicBezTo>
                      <a:cubicBezTo>
                        <a:pt x="50" y="6"/>
                        <a:pt x="51" y="4"/>
                        <a:pt x="50" y="7"/>
                      </a:cubicBezTo>
                      <a:cubicBezTo>
                        <a:pt x="50" y="5"/>
                        <a:pt x="50" y="5"/>
                        <a:pt x="50" y="8"/>
                      </a:cubicBezTo>
                      <a:cubicBezTo>
                        <a:pt x="50" y="12"/>
                        <a:pt x="50" y="8"/>
                        <a:pt x="50" y="11"/>
                      </a:cubicBezTo>
                      <a:cubicBezTo>
                        <a:pt x="50" y="11"/>
                        <a:pt x="50" y="15"/>
                        <a:pt x="50" y="18"/>
                      </a:cubicBezTo>
                      <a:cubicBezTo>
                        <a:pt x="50" y="18"/>
                        <a:pt x="50" y="17"/>
                        <a:pt x="50" y="16"/>
                      </a:cubicBezTo>
                      <a:cubicBezTo>
                        <a:pt x="50" y="14"/>
                        <a:pt x="50" y="14"/>
                        <a:pt x="50" y="12"/>
                      </a:cubicBezTo>
                      <a:cubicBezTo>
                        <a:pt x="50" y="12"/>
                        <a:pt x="50" y="11"/>
                        <a:pt x="51" y="9"/>
                      </a:cubicBezTo>
                      <a:cubicBezTo>
                        <a:pt x="51" y="10"/>
                        <a:pt x="51" y="12"/>
                        <a:pt x="51" y="13"/>
                      </a:cubicBezTo>
                      <a:cubicBezTo>
                        <a:pt x="51" y="12"/>
                        <a:pt x="51" y="12"/>
                        <a:pt x="51" y="13"/>
                      </a:cubicBezTo>
                      <a:cubicBezTo>
                        <a:pt x="51" y="9"/>
                        <a:pt x="52" y="12"/>
                        <a:pt x="52" y="9"/>
                      </a:cubicBezTo>
                      <a:cubicBezTo>
                        <a:pt x="51" y="8"/>
                        <a:pt x="51" y="5"/>
                        <a:pt x="51" y="4"/>
                      </a:cubicBezTo>
                      <a:cubicBezTo>
                        <a:pt x="51" y="4"/>
                        <a:pt x="51" y="5"/>
                        <a:pt x="51" y="6"/>
                      </a:cubicBezTo>
                      <a:cubicBezTo>
                        <a:pt x="51" y="4"/>
                        <a:pt x="52" y="9"/>
                        <a:pt x="52" y="6"/>
                      </a:cubicBezTo>
                      <a:cubicBezTo>
                        <a:pt x="51" y="7"/>
                        <a:pt x="52" y="11"/>
                        <a:pt x="52" y="14"/>
                      </a:cubicBezTo>
                      <a:cubicBezTo>
                        <a:pt x="52" y="12"/>
                        <a:pt x="52" y="16"/>
                        <a:pt x="52" y="16"/>
                      </a:cubicBezTo>
                      <a:cubicBezTo>
                        <a:pt x="52" y="14"/>
                        <a:pt x="52" y="13"/>
                        <a:pt x="53" y="12"/>
                      </a:cubicBezTo>
                      <a:cubicBezTo>
                        <a:pt x="53" y="15"/>
                        <a:pt x="53" y="12"/>
                        <a:pt x="53" y="12"/>
                      </a:cubicBezTo>
                      <a:cubicBezTo>
                        <a:pt x="54" y="14"/>
                        <a:pt x="54" y="17"/>
                        <a:pt x="54" y="17"/>
                      </a:cubicBezTo>
                      <a:cubicBezTo>
                        <a:pt x="54" y="17"/>
                        <a:pt x="54" y="14"/>
                        <a:pt x="54" y="15"/>
                      </a:cubicBezTo>
                      <a:cubicBezTo>
                        <a:pt x="54" y="16"/>
                        <a:pt x="54" y="16"/>
                        <a:pt x="54" y="16"/>
                      </a:cubicBezTo>
                      <a:cubicBezTo>
                        <a:pt x="54" y="15"/>
                        <a:pt x="54" y="18"/>
                        <a:pt x="54" y="14"/>
                      </a:cubicBezTo>
                      <a:cubicBezTo>
                        <a:pt x="54" y="17"/>
                        <a:pt x="54" y="17"/>
                        <a:pt x="54" y="17"/>
                      </a:cubicBezTo>
                      <a:cubicBezTo>
                        <a:pt x="54" y="17"/>
                        <a:pt x="54" y="17"/>
                        <a:pt x="54" y="16"/>
                      </a:cubicBezTo>
                      <a:cubicBezTo>
                        <a:pt x="54" y="17"/>
                        <a:pt x="54" y="18"/>
                        <a:pt x="54" y="19"/>
                      </a:cubicBezTo>
                      <a:cubicBezTo>
                        <a:pt x="55" y="22"/>
                        <a:pt x="55" y="19"/>
                        <a:pt x="55" y="19"/>
                      </a:cubicBezTo>
                      <a:cubicBezTo>
                        <a:pt x="55" y="17"/>
                        <a:pt x="55" y="17"/>
                        <a:pt x="55" y="17"/>
                      </a:cubicBezTo>
                      <a:cubicBezTo>
                        <a:pt x="55" y="15"/>
                        <a:pt x="55" y="17"/>
                        <a:pt x="55" y="16"/>
                      </a:cubicBezTo>
                      <a:cubicBezTo>
                        <a:pt x="55" y="18"/>
                        <a:pt x="55" y="18"/>
                        <a:pt x="55" y="18"/>
                      </a:cubicBezTo>
                      <a:cubicBezTo>
                        <a:pt x="56" y="17"/>
                        <a:pt x="56" y="17"/>
                        <a:pt x="56" y="17"/>
                      </a:cubicBezTo>
                      <a:cubicBezTo>
                        <a:pt x="56" y="19"/>
                        <a:pt x="56" y="20"/>
                        <a:pt x="56" y="19"/>
                      </a:cubicBezTo>
                      <a:cubicBezTo>
                        <a:pt x="55" y="24"/>
                        <a:pt x="55" y="24"/>
                        <a:pt x="55" y="24"/>
                      </a:cubicBezTo>
                      <a:cubicBezTo>
                        <a:pt x="55" y="23"/>
                        <a:pt x="56" y="21"/>
                        <a:pt x="55" y="19"/>
                      </a:cubicBezTo>
                      <a:cubicBezTo>
                        <a:pt x="55" y="18"/>
                        <a:pt x="55" y="18"/>
                        <a:pt x="55" y="20"/>
                      </a:cubicBezTo>
                      <a:cubicBezTo>
                        <a:pt x="55" y="20"/>
                        <a:pt x="55" y="20"/>
                        <a:pt x="55" y="19"/>
                      </a:cubicBezTo>
                      <a:cubicBezTo>
                        <a:pt x="55" y="22"/>
                        <a:pt x="55" y="22"/>
                        <a:pt x="55" y="24"/>
                      </a:cubicBezTo>
                      <a:cubicBezTo>
                        <a:pt x="55" y="24"/>
                        <a:pt x="55" y="25"/>
                        <a:pt x="55" y="24"/>
                      </a:cubicBezTo>
                      <a:cubicBezTo>
                        <a:pt x="55" y="25"/>
                        <a:pt x="55" y="25"/>
                        <a:pt x="55" y="25"/>
                      </a:cubicBezTo>
                      <a:cubicBezTo>
                        <a:pt x="55" y="24"/>
                        <a:pt x="55" y="24"/>
                        <a:pt x="55" y="23"/>
                      </a:cubicBezTo>
                      <a:cubicBezTo>
                        <a:pt x="55" y="25"/>
                        <a:pt x="55" y="26"/>
                        <a:pt x="55" y="25"/>
                      </a:cubicBezTo>
                      <a:cubicBezTo>
                        <a:pt x="54" y="22"/>
                        <a:pt x="54" y="27"/>
                        <a:pt x="54" y="26"/>
                      </a:cubicBezTo>
                      <a:cubicBezTo>
                        <a:pt x="54" y="24"/>
                        <a:pt x="54" y="22"/>
                        <a:pt x="54" y="21"/>
                      </a:cubicBezTo>
                      <a:cubicBezTo>
                        <a:pt x="54" y="19"/>
                        <a:pt x="54" y="21"/>
                        <a:pt x="54" y="20"/>
                      </a:cubicBezTo>
                      <a:cubicBezTo>
                        <a:pt x="54" y="21"/>
                        <a:pt x="54" y="24"/>
                        <a:pt x="54" y="26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25"/>
                        <a:pt x="54" y="27"/>
                        <a:pt x="53" y="27"/>
                      </a:cubicBezTo>
                      <a:cubicBezTo>
                        <a:pt x="53" y="26"/>
                        <a:pt x="53" y="26"/>
                        <a:pt x="52" y="26"/>
                      </a:cubicBezTo>
                      <a:cubicBezTo>
                        <a:pt x="52" y="24"/>
                        <a:pt x="52" y="24"/>
                        <a:pt x="52" y="24"/>
                      </a:cubicBezTo>
                      <a:cubicBezTo>
                        <a:pt x="52" y="28"/>
                        <a:pt x="52" y="25"/>
                        <a:pt x="52" y="27"/>
                      </a:cubicBezTo>
                      <a:cubicBezTo>
                        <a:pt x="51" y="25"/>
                        <a:pt x="51" y="29"/>
                        <a:pt x="51" y="26"/>
                      </a:cubicBezTo>
                      <a:cubicBezTo>
                        <a:pt x="50" y="27"/>
                        <a:pt x="50" y="29"/>
                        <a:pt x="49" y="28"/>
                      </a:cubicBezTo>
                      <a:cubicBezTo>
                        <a:pt x="49" y="25"/>
                        <a:pt x="49" y="25"/>
                        <a:pt x="49" y="25"/>
                      </a:cubicBezTo>
                      <a:cubicBezTo>
                        <a:pt x="49" y="27"/>
                        <a:pt x="49" y="24"/>
                        <a:pt x="49" y="24"/>
                      </a:cubicBezTo>
                      <a:cubicBezTo>
                        <a:pt x="49" y="26"/>
                        <a:pt x="49" y="27"/>
                        <a:pt x="49" y="29"/>
                      </a:cubicBezTo>
                      <a:cubicBezTo>
                        <a:pt x="48" y="26"/>
                        <a:pt x="48" y="29"/>
                        <a:pt x="48" y="31"/>
                      </a:cubicBezTo>
                      <a:cubicBezTo>
                        <a:pt x="48" y="29"/>
                        <a:pt x="48" y="29"/>
                        <a:pt x="48" y="29"/>
                      </a:cubicBezTo>
                      <a:cubicBezTo>
                        <a:pt x="48" y="32"/>
                        <a:pt x="47" y="29"/>
                        <a:pt x="47" y="29"/>
                      </a:cubicBezTo>
                      <a:cubicBezTo>
                        <a:pt x="47" y="28"/>
                        <a:pt x="47" y="26"/>
                        <a:pt x="47" y="26"/>
                      </a:cubicBezTo>
                      <a:cubicBezTo>
                        <a:pt x="46" y="29"/>
                        <a:pt x="46" y="29"/>
                        <a:pt x="46" y="31"/>
                      </a:cubicBezTo>
                      <a:cubicBezTo>
                        <a:pt x="46" y="31"/>
                        <a:pt x="46" y="30"/>
                        <a:pt x="45" y="29"/>
                      </a:cubicBezTo>
                      <a:cubicBezTo>
                        <a:pt x="45" y="34"/>
                        <a:pt x="44" y="31"/>
                        <a:pt x="44" y="33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3" y="36"/>
                        <a:pt x="42" y="32"/>
                        <a:pt x="42" y="34"/>
                      </a:cubicBezTo>
                      <a:cubicBezTo>
                        <a:pt x="41" y="30"/>
                        <a:pt x="41" y="30"/>
                        <a:pt x="41" y="30"/>
                      </a:cubicBezTo>
                      <a:cubicBezTo>
                        <a:pt x="41" y="29"/>
                        <a:pt x="41" y="31"/>
                        <a:pt x="41" y="34"/>
                      </a:cubicBezTo>
                      <a:cubicBezTo>
                        <a:pt x="41" y="33"/>
                        <a:pt x="41" y="36"/>
                        <a:pt x="41" y="33"/>
                      </a:cubicBezTo>
                      <a:cubicBezTo>
                        <a:pt x="40" y="32"/>
                        <a:pt x="40" y="35"/>
                        <a:pt x="40" y="35"/>
                      </a:cubicBezTo>
                      <a:cubicBezTo>
                        <a:pt x="40" y="34"/>
                        <a:pt x="40" y="34"/>
                        <a:pt x="40" y="35"/>
                      </a:cubicBezTo>
                      <a:cubicBezTo>
                        <a:pt x="40" y="35"/>
                        <a:pt x="40" y="35"/>
                        <a:pt x="40" y="35"/>
                      </a:cubicBezTo>
                      <a:cubicBezTo>
                        <a:pt x="40" y="34"/>
                        <a:pt x="39" y="33"/>
                        <a:pt x="39" y="32"/>
                      </a:cubicBezTo>
                      <a:cubicBezTo>
                        <a:pt x="39" y="33"/>
                        <a:pt x="39" y="31"/>
                        <a:pt x="39" y="36"/>
                      </a:cubicBezTo>
                      <a:cubicBezTo>
                        <a:pt x="39" y="33"/>
                        <a:pt x="39" y="38"/>
                        <a:pt x="38" y="35"/>
                      </a:cubicBezTo>
                      <a:cubicBezTo>
                        <a:pt x="38" y="36"/>
                        <a:pt x="38" y="36"/>
                        <a:pt x="38" y="37"/>
                      </a:cubicBezTo>
                      <a:cubicBezTo>
                        <a:pt x="38" y="37"/>
                        <a:pt x="37" y="35"/>
                        <a:pt x="37" y="37"/>
                      </a:cubicBezTo>
                      <a:cubicBezTo>
                        <a:pt x="37" y="36"/>
                        <a:pt x="37" y="35"/>
                        <a:pt x="37" y="34"/>
                      </a:cubicBezTo>
                      <a:cubicBezTo>
                        <a:pt x="37" y="35"/>
                        <a:pt x="37" y="36"/>
                        <a:pt x="37" y="37"/>
                      </a:cubicBezTo>
                      <a:cubicBezTo>
                        <a:pt x="37" y="39"/>
                        <a:pt x="36" y="35"/>
                        <a:pt x="36" y="35"/>
                      </a:cubicBezTo>
                      <a:cubicBezTo>
                        <a:pt x="35" y="38"/>
                        <a:pt x="34" y="37"/>
                        <a:pt x="33" y="37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4" y="40"/>
                        <a:pt x="32" y="33"/>
                        <a:pt x="33" y="38"/>
                      </a:cubicBezTo>
                      <a:cubicBezTo>
                        <a:pt x="33" y="37"/>
                        <a:pt x="32" y="38"/>
                        <a:pt x="32" y="36"/>
                      </a:cubicBezTo>
                      <a:cubicBezTo>
                        <a:pt x="32" y="38"/>
                        <a:pt x="31" y="34"/>
                        <a:pt x="32" y="37"/>
                      </a:cubicBezTo>
                      <a:cubicBezTo>
                        <a:pt x="32" y="37"/>
                        <a:pt x="32" y="37"/>
                        <a:pt x="32" y="36"/>
                      </a:cubicBezTo>
                      <a:cubicBezTo>
                        <a:pt x="31" y="34"/>
                        <a:pt x="31" y="37"/>
                        <a:pt x="31" y="35"/>
                      </a:cubicBezTo>
                      <a:cubicBezTo>
                        <a:pt x="30" y="35"/>
                        <a:pt x="30" y="35"/>
                        <a:pt x="30" y="34"/>
                      </a:cubicBezTo>
                      <a:cubicBezTo>
                        <a:pt x="30" y="32"/>
                        <a:pt x="31" y="38"/>
                        <a:pt x="30" y="33"/>
                      </a:cubicBezTo>
                      <a:cubicBezTo>
                        <a:pt x="30" y="33"/>
                        <a:pt x="30" y="35"/>
                        <a:pt x="30" y="35"/>
                      </a:cubicBezTo>
                      <a:cubicBezTo>
                        <a:pt x="29" y="34"/>
                        <a:pt x="29" y="37"/>
                        <a:pt x="29" y="38"/>
                      </a:cubicBezTo>
                      <a:cubicBezTo>
                        <a:pt x="28" y="35"/>
                        <a:pt x="27" y="31"/>
                        <a:pt x="27" y="34"/>
                      </a:cubicBezTo>
                      <a:cubicBezTo>
                        <a:pt x="27" y="33"/>
                        <a:pt x="28" y="36"/>
                        <a:pt x="28" y="35"/>
                      </a:cubicBezTo>
                      <a:cubicBezTo>
                        <a:pt x="28" y="36"/>
                        <a:pt x="26" y="30"/>
                        <a:pt x="27" y="32"/>
                      </a:cubicBezTo>
                      <a:cubicBezTo>
                        <a:pt x="27" y="35"/>
                        <a:pt x="27" y="34"/>
                        <a:pt x="27" y="35"/>
                      </a:cubicBezTo>
                      <a:cubicBezTo>
                        <a:pt x="27" y="34"/>
                        <a:pt x="26" y="31"/>
                        <a:pt x="26" y="33"/>
                      </a:cubicBezTo>
                      <a:cubicBezTo>
                        <a:pt x="26" y="32"/>
                        <a:pt x="26" y="32"/>
                        <a:pt x="26" y="32"/>
                      </a:cubicBezTo>
                      <a:cubicBezTo>
                        <a:pt x="27" y="36"/>
                        <a:pt x="26" y="34"/>
                        <a:pt x="27" y="38"/>
                      </a:cubicBezTo>
                      <a:cubicBezTo>
                        <a:pt x="25" y="39"/>
                        <a:pt x="25" y="43"/>
                        <a:pt x="24" y="43"/>
                      </a:cubicBezTo>
                      <a:cubicBezTo>
                        <a:pt x="22" y="43"/>
                        <a:pt x="22" y="45"/>
                        <a:pt x="20" y="44"/>
                      </a:cubicBezTo>
                      <a:cubicBezTo>
                        <a:pt x="18" y="40"/>
                        <a:pt x="18" y="40"/>
                        <a:pt x="18" y="42"/>
                      </a:cubicBezTo>
                      <a:cubicBezTo>
                        <a:pt x="18" y="41"/>
                        <a:pt x="18" y="41"/>
                        <a:pt x="18" y="41"/>
                      </a:cubicBezTo>
                      <a:cubicBezTo>
                        <a:pt x="19" y="44"/>
                        <a:pt x="18" y="41"/>
                        <a:pt x="19" y="44"/>
                      </a:cubicBezTo>
                      <a:cubicBezTo>
                        <a:pt x="18" y="43"/>
                        <a:pt x="18" y="44"/>
                        <a:pt x="18" y="45"/>
                      </a:cubicBezTo>
                      <a:cubicBezTo>
                        <a:pt x="18" y="44"/>
                        <a:pt x="17" y="42"/>
                        <a:pt x="17" y="42"/>
                      </a:cubicBezTo>
                      <a:cubicBezTo>
                        <a:pt x="17" y="44"/>
                        <a:pt x="17" y="44"/>
                        <a:pt x="17" y="44"/>
                      </a:cubicBezTo>
                      <a:cubicBezTo>
                        <a:pt x="17" y="43"/>
                        <a:pt x="17" y="43"/>
                        <a:pt x="17" y="43"/>
                      </a:cubicBezTo>
                      <a:cubicBezTo>
                        <a:pt x="17" y="44"/>
                        <a:pt x="18" y="45"/>
                        <a:pt x="18" y="46"/>
                      </a:cubicBezTo>
                      <a:cubicBezTo>
                        <a:pt x="18" y="49"/>
                        <a:pt x="14" y="44"/>
                        <a:pt x="14" y="45"/>
                      </a:cubicBezTo>
                      <a:cubicBezTo>
                        <a:pt x="13" y="44"/>
                        <a:pt x="13" y="46"/>
                        <a:pt x="13" y="46"/>
                      </a:cubicBezTo>
                      <a:cubicBezTo>
                        <a:pt x="10" y="43"/>
                        <a:pt x="7" y="41"/>
                        <a:pt x="8" y="44"/>
                      </a:cubicBezTo>
                      <a:cubicBezTo>
                        <a:pt x="8" y="44"/>
                        <a:pt x="4" y="37"/>
                        <a:pt x="3" y="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2" name="Freeform 69"/>
                <p:cNvSpPr>
                  <a:spLocks/>
                </p:cNvSpPr>
                <p:nvPr/>
              </p:nvSpPr>
              <p:spPr bwMode="auto">
                <a:xfrm>
                  <a:off x="3878" y="1190"/>
                  <a:ext cx="0" cy="1"/>
                </a:xfrm>
                <a:custGeom>
                  <a:avLst/>
                  <a:gdLst>
                    <a:gd name="T0" fmla="*/ 4 h 4"/>
                    <a:gd name="T1" fmla="*/ 0 h 4"/>
                    <a:gd name="T2" fmla="*/ 4 h 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">
                      <a:moveTo>
                        <a:pt x="0" y="4"/>
                      </a:moveTo>
                      <a:cubicBezTo>
                        <a:pt x="0" y="3"/>
                        <a:pt x="0" y="2"/>
                        <a:pt x="0" y="0"/>
                      </a:cubicBezTo>
                      <a:cubicBezTo>
                        <a:pt x="0" y="1"/>
                        <a:pt x="0" y="3"/>
                        <a:pt x="0" y="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3" name="Freeform 70"/>
                <p:cNvSpPr>
                  <a:spLocks/>
                </p:cNvSpPr>
                <p:nvPr/>
              </p:nvSpPr>
              <p:spPr bwMode="auto">
                <a:xfrm>
                  <a:off x="3877" y="1187"/>
                  <a:ext cx="0" cy="1"/>
                </a:xfrm>
                <a:custGeom>
                  <a:avLst/>
                  <a:gdLst>
                    <a:gd name="T0" fmla="*/ 3 h 3"/>
                    <a:gd name="T1" fmla="*/ 2 h 3"/>
                    <a:gd name="T2" fmla="*/ 1 h 3"/>
                    <a:gd name="T3" fmla="*/ 3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3">
                      <a:moveTo>
                        <a:pt x="0" y="3"/>
                      </a:moveTo>
                      <a:cubicBezTo>
                        <a:pt x="0" y="3"/>
                        <a:pt x="0" y="2"/>
                        <a:pt x="0" y="2"/>
                      </a:cubicBezTo>
                      <a:cubicBezTo>
                        <a:pt x="0" y="2"/>
                        <a:pt x="0" y="0"/>
                        <a:pt x="0" y="1"/>
                      </a:cubicBezTo>
                      <a:cubicBezTo>
                        <a:pt x="0" y="1"/>
                        <a:pt x="0" y="2"/>
                        <a:pt x="0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4" name="Freeform 71"/>
                <p:cNvSpPr>
                  <a:spLocks/>
                </p:cNvSpPr>
                <p:nvPr/>
              </p:nvSpPr>
              <p:spPr bwMode="auto">
                <a:xfrm>
                  <a:off x="3877" y="1187"/>
                  <a:ext cx="0" cy="1"/>
                </a:xfrm>
                <a:custGeom>
                  <a:avLst/>
                  <a:gdLst>
                    <a:gd name="T0" fmla="*/ 3 h 3"/>
                    <a:gd name="T1" fmla="*/ 0 h 3"/>
                    <a:gd name="T2" fmla="*/ 3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">
                      <a:moveTo>
                        <a:pt x="0" y="3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5" name="Freeform 72"/>
                <p:cNvSpPr>
                  <a:spLocks/>
                </p:cNvSpPr>
                <p:nvPr/>
              </p:nvSpPr>
              <p:spPr bwMode="auto">
                <a:xfrm>
                  <a:off x="3877" y="1186"/>
                  <a:ext cx="0" cy="0"/>
                </a:xfrm>
                <a:custGeom>
                  <a:avLst/>
                  <a:gdLst>
                    <a:gd name="T0" fmla="*/ 2 h 2"/>
                    <a:gd name="T1" fmla="*/ 0 h 2"/>
                    <a:gd name="T2" fmla="*/ 2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">
                      <a:moveTo>
                        <a:pt x="0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6" name="Freeform 73"/>
                <p:cNvSpPr>
                  <a:spLocks/>
                </p:cNvSpPr>
                <p:nvPr/>
              </p:nvSpPr>
              <p:spPr bwMode="auto">
                <a:xfrm>
                  <a:off x="3877" y="1186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1" y="1"/>
                        <a:pt x="0" y="1"/>
                      </a:cubicBezTo>
                      <a:cubicBezTo>
                        <a:pt x="0" y="2"/>
                        <a:pt x="1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7" name="Freeform 74"/>
                <p:cNvSpPr>
                  <a:spLocks/>
                </p:cNvSpPr>
                <p:nvPr/>
              </p:nvSpPr>
              <p:spPr bwMode="auto">
                <a:xfrm>
                  <a:off x="3876" y="1185"/>
                  <a:ext cx="0" cy="1"/>
                </a:xfrm>
                <a:custGeom>
                  <a:avLst/>
                  <a:gdLst>
                    <a:gd name="T0" fmla="*/ 2 h 4"/>
                    <a:gd name="T1" fmla="*/ 2 h 4"/>
                    <a:gd name="T2" fmla="*/ 2 h 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">
                      <a:moveTo>
                        <a:pt x="0" y="2"/>
                      </a:moveTo>
                      <a:cubicBezTo>
                        <a:pt x="0" y="2"/>
                        <a:pt x="0" y="4"/>
                        <a:pt x="0" y="2"/>
                      </a:cubicBezTo>
                      <a:cubicBezTo>
                        <a:pt x="0" y="3"/>
                        <a:pt x="0" y="0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8" name="Freeform 75"/>
                <p:cNvSpPr>
                  <a:spLocks/>
                </p:cNvSpPr>
                <p:nvPr/>
              </p:nvSpPr>
              <p:spPr bwMode="auto">
                <a:xfrm>
                  <a:off x="3876" y="1186"/>
                  <a:ext cx="0" cy="0"/>
                </a:xfrm>
                <a:custGeom>
                  <a:avLst/>
                  <a:gdLst>
                    <a:gd name="T0" fmla="*/ 1 h 1"/>
                    <a:gd name="T1" fmla="*/ 1 h 1"/>
                    <a:gd name="T2" fmla="*/ 0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9" name="Rectangle 76"/>
                <p:cNvSpPr>
                  <a:spLocks noChangeArrowheads="1"/>
                </p:cNvSpPr>
                <p:nvPr/>
              </p:nvSpPr>
              <p:spPr bwMode="auto">
                <a:xfrm>
                  <a:off x="3872" y="1188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00" name="Freeform 77"/>
                <p:cNvSpPr>
                  <a:spLocks/>
                </p:cNvSpPr>
                <p:nvPr/>
              </p:nvSpPr>
              <p:spPr bwMode="auto">
                <a:xfrm>
                  <a:off x="3870" y="1188"/>
                  <a:ext cx="0" cy="1"/>
                </a:xfrm>
                <a:custGeom>
                  <a:avLst/>
                  <a:gdLst>
                    <a:gd name="T0" fmla="*/ 1 h 2"/>
                    <a:gd name="T1" fmla="*/ 0 h 2"/>
                    <a:gd name="T2" fmla="*/ 1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">
                      <a:moveTo>
                        <a:pt x="0" y="1"/>
                      </a:moveTo>
                      <a:cubicBezTo>
                        <a:pt x="0" y="2"/>
                        <a:pt x="0" y="0"/>
                        <a:pt x="0" y="0"/>
                      </a:cubicBezTo>
                      <a:cubicBezTo>
                        <a:pt x="0" y="0"/>
                        <a:pt x="0" y="2"/>
                        <a:pt x="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01" name="Freeform 78"/>
                <p:cNvSpPr>
                  <a:spLocks/>
                </p:cNvSpPr>
                <p:nvPr/>
              </p:nvSpPr>
              <p:spPr bwMode="auto">
                <a:xfrm>
                  <a:off x="3870" y="1190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02" name="Freeform 79"/>
                <p:cNvSpPr>
                  <a:spLocks/>
                </p:cNvSpPr>
                <p:nvPr/>
              </p:nvSpPr>
              <p:spPr bwMode="auto">
                <a:xfrm>
                  <a:off x="3928" y="1193"/>
                  <a:ext cx="1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2" y="1"/>
                        <a:pt x="2" y="2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03" name="Freeform 80"/>
                <p:cNvSpPr>
                  <a:spLocks/>
                </p:cNvSpPr>
                <p:nvPr/>
              </p:nvSpPr>
              <p:spPr bwMode="auto">
                <a:xfrm>
                  <a:off x="3910" y="1191"/>
                  <a:ext cx="18" cy="29"/>
                </a:xfrm>
                <a:custGeom>
                  <a:avLst/>
                  <a:gdLst>
                    <a:gd name="T0" fmla="*/ 9 w 83"/>
                    <a:gd name="T1" fmla="*/ 108 h 126"/>
                    <a:gd name="T2" fmla="*/ 10 w 83"/>
                    <a:gd name="T3" fmla="*/ 104 h 126"/>
                    <a:gd name="T4" fmla="*/ 7 w 83"/>
                    <a:gd name="T5" fmla="*/ 93 h 126"/>
                    <a:gd name="T6" fmla="*/ 9 w 83"/>
                    <a:gd name="T7" fmla="*/ 91 h 126"/>
                    <a:gd name="T8" fmla="*/ 15 w 83"/>
                    <a:gd name="T9" fmla="*/ 83 h 126"/>
                    <a:gd name="T10" fmla="*/ 16 w 83"/>
                    <a:gd name="T11" fmla="*/ 80 h 126"/>
                    <a:gd name="T12" fmla="*/ 16 w 83"/>
                    <a:gd name="T13" fmla="*/ 74 h 126"/>
                    <a:gd name="T14" fmla="*/ 19 w 83"/>
                    <a:gd name="T15" fmla="*/ 71 h 126"/>
                    <a:gd name="T16" fmla="*/ 22 w 83"/>
                    <a:gd name="T17" fmla="*/ 70 h 126"/>
                    <a:gd name="T18" fmla="*/ 20 w 83"/>
                    <a:gd name="T19" fmla="*/ 66 h 126"/>
                    <a:gd name="T20" fmla="*/ 20 w 83"/>
                    <a:gd name="T21" fmla="*/ 60 h 126"/>
                    <a:gd name="T22" fmla="*/ 22 w 83"/>
                    <a:gd name="T23" fmla="*/ 58 h 126"/>
                    <a:gd name="T24" fmla="*/ 21 w 83"/>
                    <a:gd name="T25" fmla="*/ 53 h 126"/>
                    <a:gd name="T26" fmla="*/ 25 w 83"/>
                    <a:gd name="T27" fmla="*/ 51 h 126"/>
                    <a:gd name="T28" fmla="*/ 27 w 83"/>
                    <a:gd name="T29" fmla="*/ 47 h 126"/>
                    <a:gd name="T30" fmla="*/ 32 w 83"/>
                    <a:gd name="T31" fmla="*/ 44 h 126"/>
                    <a:gd name="T32" fmla="*/ 32 w 83"/>
                    <a:gd name="T33" fmla="*/ 41 h 126"/>
                    <a:gd name="T34" fmla="*/ 35 w 83"/>
                    <a:gd name="T35" fmla="*/ 41 h 126"/>
                    <a:gd name="T36" fmla="*/ 35 w 83"/>
                    <a:gd name="T37" fmla="*/ 38 h 126"/>
                    <a:gd name="T38" fmla="*/ 35 w 83"/>
                    <a:gd name="T39" fmla="*/ 37 h 126"/>
                    <a:gd name="T40" fmla="*/ 36 w 83"/>
                    <a:gd name="T41" fmla="*/ 34 h 126"/>
                    <a:gd name="T42" fmla="*/ 41 w 83"/>
                    <a:gd name="T43" fmla="*/ 28 h 126"/>
                    <a:gd name="T44" fmla="*/ 42 w 83"/>
                    <a:gd name="T45" fmla="*/ 26 h 126"/>
                    <a:gd name="T46" fmla="*/ 44 w 83"/>
                    <a:gd name="T47" fmla="*/ 24 h 126"/>
                    <a:gd name="T48" fmla="*/ 49 w 83"/>
                    <a:gd name="T49" fmla="*/ 20 h 126"/>
                    <a:gd name="T50" fmla="*/ 55 w 83"/>
                    <a:gd name="T51" fmla="*/ 23 h 126"/>
                    <a:gd name="T52" fmla="*/ 51 w 83"/>
                    <a:gd name="T53" fmla="*/ 17 h 126"/>
                    <a:gd name="T54" fmla="*/ 48 w 83"/>
                    <a:gd name="T55" fmla="*/ 11 h 126"/>
                    <a:gd name="T56" fmla="*/ 51 w 83"/>
                    <a:gd name="T57" fmla="*/ 11 h 126"/>
                    <a:gd name="T58" fmla="*/ 50 w 83"/>
                    <a:gd name="T59" fmla="*/ 8 h 126"/>
                    <a:gd name="T60" fmla="*/ 53 w 83"/>
                    <a:gd name="T61" fmla="*/ 9 h 126"/>
                    <a:gd name="T62" fmla="*/ 59 w 83"/>
                    <a:gd name="T63" fmla="*/ 11 h 126"/>
                    <a:gd name="T64" fmla="*/ 56 w 83"/>
                    <a:gd name="T65" fmla="*/ 5 h 126"/>
                    <a:gd name="T66" fmla="*/ 59 w 83"/>
                    <a:gd name="T67" fmla="*/ 7 h 126"/>
                    <a:gd name="T68" fmla="*/ 58 w 83"/>
                    <a:gd name="T69" fmla="*/ 2 h 126"/>
                    <a:gd name="T70" fmla="*/ 59 w 83"/>
                    <a:gd name="T71" fmla="*/ 1 h 126"/>
                    <a:gd name="T72" fmla="*/ 64 w 83"/>
                    <a:gd name="T73" fmla="*/ 8 h 126"/>
                    <a:gd name="T74" fmla="*/ 64 w 83"/>
                    <a:gd name="T75" fmla="*/ 1 h 126"/>
                    <a:gd name="T76" fmla="*/ 75 w 83"/>
                    <a:gd name="T77" fmla="*/ 6 h 126"/>
                    <a:gd name="T78" fmla="*/ 78 w 83"/>
                    <a:gd name="T79" fmla="*/ 6 h 126"/>
                    <a:gd name="T80" fmla="*/ 80 w 83"/>
                    <a:gd name="T81" fmla="*/ 4 h 126"/>
                    <a:gd name="T82" fmla="*/ 82 w 83"/>
                    <a:gd name="T83" fmla="*/ 8 h 126"/>
                    <a:gd name="T84" fmla="*/ 77 w 83"/>
                    <a:gd name="T85" fmla="*/ 7 h 126"/>
                    <a:gd name="T86" fmla="*/ 77 w 83"/>
                    <a:gd name="T87" fmla="*/ 17 h 126"/>
                    <a:gd name="T88" fmla="*/ 73 w 83"/>
                    <a:gd name="T89" fmla="*/ 26 h 126"/>
                    <a:gd name="T90" fmla="*/ 67 w 83"/>
                    <a:gd name="T91" fmla="*/ 36 h 126"/>
                    <a:gd name="T92" fmla="*/ 62 w 83"/>
                    <a:gd name="T93" fmla="*/ 43 h 126"/>
                    <a:gd name="T94" fmla="*/ 59 w 83"/>
                    <a:gd name="T95" fmla="*/ 49 h 126"/>
                    <a:gd name="T96" fmla="*/ 50 w 83"/>
                    <a:gd name="T97" fmla="*/ 58 h 126"/>
                    <a:gd name="T98" fmla="*/ 43 w 83"/>
                    <a:gd name="T99" fmla="*/ 62 h 126"/>
                    <a:gd name="T100" fmla="*/ 36 w 83"/>
                    <a:gd name="T101" fmla="*/ 68 h 126"/>
                    <a:gd name="T102" fmla="*/ 37 w 83"/>
                    <a:gd name="T103" fmla="*/ 88 h 126"/>
                    <a:gd name="T104" fmla="*/ 29 w 83"/>
                    <a:gd name="T105" fmla="*/ 101 h 126"/>
                    <a:gd name="T106" fmla="*/ 26 w 83"/>
                    <a:gd name="T107" fmla="*/ 111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3" h="126">
                      <a:moveTo>
                        <a:pt x="6" y="122"/>
                      </a:moveTo>
                      <a:cubicBezTo>
                        <a:pt x="0" y="119"/>
                        <a:pt x="7" y="118"/>
                        <a:pt x="3" y="115"/>
                      </a:cubicBezTo>
                      <a:cubicBezTo>
                        <a:pt x="3" y="115"/>
                        <a:pt x="7" y="116"/>
                        <a:pt x="6" y="116"/>
                      </a:cubicBezTo>
                      <a:cubicBezTo>
                        <a:pt x="2" y="112"/>
                        <a:pt x="6" y="110"/>
                        <a:pt x="10" y="110"/>
                      </a:cubicBezTo>
                      <a:cubicBezTo>
                        <a:pt x="11" y="110"/>
                        <a:pt x="11" y="110"/>
                        <a:pt x="11" y="110"/>
                      </a:cubicBezTo>
                      <a:cubicBezTo>
                        <a:pt x="12" y="110"/>
                        <a:pt x="9" y="108"/>
                        <a:pt x="9" y="108"/>
                      </a:cubicBezTo>
                      <a:cubicBezTo>
                        <a:pt x="10" y="108"/>
                        <a:pt x="10" y="109"/>
                        <a:pt x="11" y="109"/>
                      </a:cubicBezTo>
                      <a:cubicBezTo>
                        <a:pt x="9" y="108"/>
                        <a:pt x="11" y="108"/>
                        <a:pt x="9" y="107"/>
                      </a:cubicBezTo>
                      <a:cubicBezTo>
                        <a:pt x="10" y="107"/>
                        <a:pt x="12" y="108"/>
                        <a:pt x="13" y="108"/>
                      </a:cubicBezTo>
                      <a:cubicBezTo>
                        <a:pt x="10" y="107"/>
                        <a:pt x="10" y="107"/>
                        <a:pt x="10" y="107"/>
                      </a:cubicBezTo>
                      <a:cubicBezTo>
                        <a:pt x="5" y="104"/>
                        <a:pt x="11" y="105"/>
                        <a:pt x="9" y="103"/>
                      </a:cubicBezTo>
                      <a:cubicBezTo>
                        <a:pt x="9" y="104"/>
                        <a:pt x="10" y="104"/>
                        <a:pt x="10" y="104"/>
                      </a:cubicBezTo>
                      <a:cubicBezTo>
                        <a:pt x="7" y="101"/>
                        <a:pt x="9" y="100"/>
                        <a:pt x="8" y="98"/>
                      </a:cubicBezTo>
                      <a:cubicBezTo>
                        <a:pt x="9" y="98"/>
                        <a:pt x="10" y="99"/>
                        <a:pt x="11" y="99"/>
                      </a:cubicBezTo>
                      <a:cubicBezTo>
                        <a:pt x="9" y="98"/>
                        <a:pt x="9" y="97"/>
                        <a:pt x="8" y="96"/>
                      </a:cubicBezTo>
                      <a:cubicBezTo>
                        <a:pt x="11" y="97"/>
                        <a:pt x="6" y="95"/>
                        <a:pt x="8" y="95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6" y="94"/>
                        <a:pt x="10" y="95"/>
                        <a:pt x="7" y="93"/>
                      </a:cubicBezTo>
                      <a:cubicBezTo>
                        <a:pt x="9" y="94"/>
                        <a:pt x="9" y="94"/>
                        <a:pt x="9" y="94"/>
                      </a:cubicBezTo>
                      <a:cubicBezTo>
                        <a:pt x="6" y="92"/>
                        <a:pt x="11" y="94"/>
                        <a:pt x="10" y="93"/>
                      </a:cubicBezTo>
                      <a:cubicBezTo>
                        <a:pt x="9" y="93"/>
                        <a:pt x="9" y="93"/>
                        <a:pt x="9" y="93"/>
                      </a:cubicBezTo>
                      <a:cubicBezTo>
                        <a:pt x="8" y="92"/>
                        <a:pt x="10" y="93"/>
                        <a:pt x="9" y="92"/>
                      </a:cubicBezTo>
                      <a:cubicBezTo>
                        <a:pt x="10" y="92"/>
                        <a:pt x="10" y="92"/>
                        <a:pt x="10" y="92"/>
                      </a:cubicBezTo>
                      <a:cubicBezTo>
                        <a:pt x="9" y="91"/>
                        <a:pt x="11" y="92"/>
                        <a:pt x="9" y="91"/>
                      </a:cubicBezTo>
                      <a:cubicBezTo>
                        <a:pt x="11" y="91"/>
                        <a:pt x="9" y="92"/>
                        <a:pt x="13" y="93"/>
                      </a:cubicBezTo>
                      <a:cubicBezTo>
                        <a:pt x="11" y="89"/>
                        <a:pt x="12" y="87"/>
                        <a:pt x="13" y="85"/>
                      </a:cubicBezTo>
                      <a:cubicBezTo>
                        <a:pt x="14" y="86"/>
                        <a:pt x="15" y="86"/>
                        <a:pt x="16" y="86"/>
                      </a:cubicBezTo>
                      <a:cubicBezTo>
                        <a:pt x="15" y="86"/>
                        <a:pt x="16" y="85"/>
                        <a:pt x="14" y="84"/>
                      </a:cubicBezTo>
                      <a:cubicBezTo>
                        <a:pt x="14" y="84"/>
                        <a:pt x="16" y="85"/>
                        <a:pt x="16" y="85"/>
                      </a:cubicBezTo>
                      <a:cubicBezTo>
                        <a:pt x="17" y="85"/>
                        <a:pt x="13" y="83"/>
                        <a:pt x="15" y="83"/>
                      </a:cubicBezTo>
                      <a:cubicBezTo>
                        <a:pt x="15" y="84"/>
                        <a:pt x="16" y="84"/>
                        <a:pt x="17" y="85"/>
                      </a:cubicBezTo>
                      <a:cubicBezTo>
                        <a:pt x="15" y="83"/>
                        <a:pt x="16" y="83"/>
                        <a:pt x="15" y="82"/>
                      </a:cubicBezTo>
                      <a:cubicBezTo>
                        <a:pt x="16" y="82"/>
                        <a:pt x="16" y="83"/>
                        <a:pt x="17" y="83"/>
                      </a:cubicBezTo>
                      <a:cubicBezTo>
                        <a:pt x="15" y="81"/>
                        <a:pt x="18" y="82"/>
                        <a:pt x="16" y="81"/>
                      </a:cubicBezTo>
                      <a:cubicBezTo>
                        <a:pt x="18" y="82"/>
                        <a:pt x="18" y="82"/>
                        <a:pt x="18" y="82"/>
                      </a:cubicBezTo>
                      <a:cubicBezTo>
                        <a:pt x="20" y="83"/>
                        <a:pt x="15" y="80"/>
                        <a:pt x="16" y="80"/>
                      </a:cubicBezTo>
                      <a:cubicBezTo>
                        <a:pt x="17" y="81"/>
                        <a:pt x="17" y="81"/>
                        <a:pt x="18" y="81"/>
                      </a:cubicBezTo>
                      <a:cubicBezTo>
                        <a:pt x="15" y="79"/>
                        <a:pt x="17" y="79"/>
                        <a:pt x="16" y="78"/>
                      </a:cubicBezTo>
                      <a:cubicBezTo>
                        <a:pt x="16" y="78"/>
                        <a:pt x="17" y="78"/>
                        <a:pt x="17" y="78"/>
                      </a:cubicBezTo>
                      <a:cubicBezTo>
                        <a:pt x="17" y="78"/>
                        <a:pt x="18" y="78"/>
                        <a:pt x="17" y="76"/>
                      </a:cubicBezTo>
                      <a:cubicBezTo>
                        <a:pt x="18" y="76"/>
                        <a:pt x="21" y="78"/>
                        <a:pt x="20" y="78"/>
                      </a:cubicBezTo>
                      <a:cubicBezTo>
                        <a:pt x="17" y="76"/>
                        <a:pt x="20" y="76"/>
                        <a:pt x="16" y="74"/>
                      </a:cubicBezTo>
                      <a:cubicBezTo>
                        <a:pt x="17" y="74"/>
                        <a:pt x="18" y="74"/>
                        <a:pt x="17" y="73"/>
                      </a:cubicBezTo>
                      <a:cubicBezTo>
                        <a:pt x="18" y="74"/>
                        <a:pt x="21" y="75"/>
                        <a:pt x="21" y="75"/>
                      </a:cubicBezTo>
                      <a:cubicBezTo>
                        <a:pt x="23" y="76"/>
                        <a:pt x="23" y="76"/>
                        <a:pt x="23" y="76"/>
                      </a:cubicBezTo>
                      <a:cubicBezTo>
                        <a:pt x="24" y="77"/>
                        <a:pt x="23" y="76"/>
                        <a:pt x="24" y="77"/>
                      </a:cubicBezTo>
                      <a:cubicBezTo>
                        <a:pt x="24" y="77"/>
                        <a:pt x="23" y="75"/>
                        <a:pt x="24" y="75"/>
                      </a:cubicBezTo>
                      <a:cubicBezTo>
                        <a:pt x="22" y="74"/>
                        <a:pt x="19" y="72"/>
                        <a:pt x="19" y="71"/>
                      </a:cubicBezTo>
                      <a:cubicBezTo>
                        <a:pt x="20" y="72"/>
                        <a:pt x="22" y="73"/>
                        <a:pt x="23" y="73"/>
                      </a:cubicBezTo>
                      <a:cubicBezTo>
                        <a:pt x="18" y="69"/>
                        <a:pt x="18" y="69"/>
                        <a:pt x="18" y="69"/>
                      </a:cubicBezTo>
                      <a:cubicBezTo>
                        <a:pt x="17" y="69"/>
                        <a:pt x="20" y="70"/>
                        <a:pt x="19" y="70"/>
                      </a:cubicBezTo>
                      <a:cubicBezTo>
                        <a:pt x="18" y="69"/>
                        <a:pt x="18" y="69"/>
                        <a:pt x="17" y="68"/>
                      </a:cubicBezTo>
                      <a:cubicBezTo>
                        <a:pt x="18" y="68"/>
                        <a:pt x="17" y="67"/>
                        <a:pt x="20" y="69"/>
                      </a:cubicBezTo>
                      <a:cubicBezTo>
                        <a:pt x="22" y="69"/>
                        <a:pt x="21" y="69"/>
                        <a:pt x="22" y="70"/>
                      </a:cubicBezTo>
                      <a:cubicBezTo>
                        <a:pt x="22" y="69"/>
                        <a:pt x="21" y="69"/>
                        <a:pt x="21" y="68"/>
                      </a:cubicBezTo>
                      <a:cubicBezTo>
                        <a:pt x="22" y="68"/>
                        <a:pt x="22" y="68"/>
                        <a:pt x="22" y="68"/>
                      </a:cubicBezTo>
                      <a:cubicBezTo>
                        <a:pt x="22" y="68"/>
                        <a:pt x="21" y="67"/>
                        <a:pt x="19" y="66"/>
                      </a:cubicBezTo>
                      <a:cubicBezTo>
                        <a:pt x="19" y="66"/>
                        <a:pt x="21" y="67"/>
                        <a:pt x="20" y="67"/>
                      </a:cubicBezTo>
                      <a:cubicBezTo>
                        <a:pt x="18" y="66"/>
                        <a:pt x="18" y="65"/>
                        <a:pt x="18" y="65"/>
                      </a:cubicBezTo>
                      <a:cubicBezTo>
                        <a:pt x="19" y="65"/>
                        <a:pt x="19" y="66"/>
                        <a:pt x="20" y="66"/>
                      </a:cubicBezTo>
                      <a:cubicBezTo>
                        <a:pt x="18" y="64"/>
                        <a:pt x="18" y="63"/>
                        <a:pt x="17" y="62"/>
                      </a:cubicBezTo>
                      <a:cubicBezTo>
                        <a:pt x="16" y="61"/>
                        <a:pt x="20" y="64"/>
                        <a:pt x="19" y="64"/>
                      </a:cubicBezTo>
                      <a:cubicBezTo>
                        <a:pt x="21" y="64"/>
                        <a:pt x="17" y="60"/>
                        <a:pt x="20" y="61"/>
                      </a:cubicBezTo>
                      <a:cubicBezTo>
                        <a:pt x="21" y="62"/>
                        <a:pt x="18" y="60"/>
                        <a:pt x="19" y="61"/>
                      </a:cubicBezTo>
                      <a:cubicBezTo>
                        <a:pt x="19" y="60"/>
                        <a:pt x="21" y="62"/>
                        <a:pt x="21" y="61"/>
                      </a:cubicBezTo>
                      <a:cubicBezTo>
                        <a:pt x="22" y="62"/>
                        <a:pt x="20" y="60"/>
                        <a:pt x="20" y="60"/>
                      </a:cubicBezTo>
                      <a:cubicBezTo>
                        <a:pt x="19" y="59"/>
                        <a:pt x="21" y="60"/>
                        <a:pt x="21" y="60"/>
                      </a:cubicBezTo>
                      <a:cubicBezTo>
                        <a:pt x="20" y="60"/>
                        <a:pt x="19" y="57"/>
                        <a:pt x="21" y="57"/>
                      </a:cubicBezTo>
                      <a:cubicBezTo>
                        <a:pt x="20" y="57"/>
                        <a:pt x="19" y="55"/>
                        <a:pt x="19" y="55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2" y="57"/>
                        <a:pt x="21" y="55"/>
                        <a:pt x="22" y="56"/>
                      </a:cubicBezTo>
                      <a:cubicBezTo>
                        <a:pt x="21" y="55"/>
                        <a:pt x="23" y="59"/>
                        <a:pt x="22" y="58"/>
                      </a:cubicBezTo>
                      <a:cubicBezTo>
                        <a:pt x="24" y="58"/>
                        <a:pt x="20" y="55"/>
                        <a:pt x="22" y="57"/>
                      </a:cubicBezTo>
                      <a:cubicBezTo>
                        <a:pt x="22" y="56"/>
                        <a:pt x="20" y="55"/>
                        <a:pt x="22" y="55"/>
                      </a:cubicBezTo>
                      <a:cubicBezTo>
                        <a:pt x="22" y="55"/>
                        <a:pt x="25" y="57"/>
                        <a:pt x="25" y="57"/>
                      </a:cubicBezTo>
                      <a:cubicBezTo>
                        <a:pt x="25" y="56"/>
                        <a:pt x="24" y="56"/>
                        <a:pt x="23" y="55"/>
                      </a:cubicBezTo>
                      <a:cubicBezTo>
                        <a:pt x="23" y="55"/>
                        <a:pt x="23" y="55"/>
                        <a:pt x="23" y="55"/>
                      </a:cubicBezTo>
                      <a:cubicBezTo>
                        <a:pt x="21" y="54"/>
                        <a:pt x="23" y="54"/>
                        <a:pt x="21" y="53"/>
                      </a:cubicBezTo>
                      <a:cubicBezTo>
                        <a:pt x="23" y="54"/>
                        <a:pt x="21" y="52"/>
                        <a:pt x="24" y="54"/>
                      </a:cubicBezTo>
                      <a:cubicBezTo>
                        <a:pt x="26" y="56"/>
                        <a:pt x="26" y="56"/>
                        <a:pt x="26" y="56"/>
                      </a:cubicBezTo>
                      <a:cubicBezTo>
                        <a:pt x="26" y="55"/>
                        <a:pt x="24" y="54"/>
                        <a:pt x="23" y="53"/>
                      </a:cubicBezTo>
                      <a:cubicBezTo>
                        <a:pt x="23" y="53"/>
                        <a:pt x="24" y="53"/>
                        <a:pt x="24" y="53"/>
                      </a:cubicBezTo>
                      <a:cubicBezTo>
                        <a:pt x="21" y="51"/>
                        <a:pt x="25" y="53"/>
                        <a:pt x="22" y="51"/>
                      </a:cubicBezTo>
                      <a:cubicBezTo>
                        <a:pt x="24" y="51"/>
                        <a:pt x="23" y="50"/>
                        <a:pt x="25" y="51"/>
                      </a:cubicBezTo>
                      <a:cubicBezTo>
                        <a:pt x="25" y="50"/>
                        <a:pt x="24" y="49"/>
                        <a:pt x="25" y="49"/>
                      </a:cubicBezTo>
                      <a:cubicBezTo>
                        <a:pt x="25" y="49"/>
                        <a:pt x="25" y="50"/>
                        <a:pt x="26" y="50"/>
                      </a:cubicBezTo>
                      <a:cubicBezTo>
                        <a:pt x="27" y="51"/>
                        <a:pt x="26" y="50"/>
                        <a:pt x="25" y="49"/>
                      </a:cubicBezTo>
                      <a:cubicBezTo>
                        <a:pt x="26" y="50"/>
                        <a:pt x="28" y="50"/>
                        <a:pt x="29" y="51"/>
                      </a:cubicBezTo>
                      <a:cubicBezTo>
                        <a:pt x="28" y="50"/>
                        <a:pt x="27" y="49"/>
                        <a:pt x="25" y="48"/>
                      </a:cubicBezTo>
                      <a:cubicBezTo>
                        <a:pt x="29" y="50"/>
                        <a:pt x="24" y="45"/>
                        <a:pt x="27" y="47"/>
                      </a:cubicBezTo>
                      <a:cubicBezTo>
                        <a:pt x="28" y="48"/>
                        <a:pt x="29" y="49"/>
                        <a:pt x="30" y="49"/>
                      </a:cubicBezTo>
                      <a:cubicBezTo>
                        <a:pt x="33" y="51"/>
                        <a:pt x="28" y="47"/>
                        <a:pt x="30" y="47"/>
                      </a:cubicBezTo>
                      <a:cubicBezTo>
                        <a:pt x="27" y="45"/>
                        <a:pt x="27" y="45"/>
                        <a:pt x="27" y="45"/>
                      </a:cubicBezTo>
                      <a:cubicBezTo>
                        <a:pt x="29" y="46"/>
                        <a:pt x="26" y="44"/>
                        <a:pt x="28" y="46"/>
                      </a:cubicBezTo>
                      <a:cubicBezTo>
                        <a:pt x="28" y="45"/>
                        <a:pt x="30" y="46"/>
                        <a:pt x="27" y="44"/>
                      </a:cubicBezTo>
                      <a:cubicBezTo>
                        <a:pt x="30" y="45"/>
                        <a:pt x="27" y="41"/>
                        <a:pt x="32" y="44"/>
                      </a:cubicBezTo>
                      <a:cubicBezTo>
                        <a:pt x="32" y="44"/>
                        <a:pt x="33" y="44"/>
                        <a:pt x="31" y="43"/>
                      </a:cubicBezTo>
                      <a:cubicBezTo>
                        <a:pt x="30" y="42"/>
                        <a:pt x="32" y="44"/>
                        <a:pt x="31" y="43"/>
                      </a:cubicBezTo>
                      <a:cubicBezTo>
                        <a:pt x="31" y="43"/>
                        <a:pt x="30" y="42"/>
                        <a:pt x="30" y="42"/>
                      </a:cubicBezTo>
                      <a:cubicBezTo>
                        <a:pt x="31" y="42"/>
                        <a:pt x="31" y="42"/>
                        <a:pt x="33" y="44"/>
                      </a:cubicBezTo>
                      <a:cubicBezTo>
                        <a:pt x="35" y="45"/>
                        <a:pt x="29" y="40"/>
                        <a:pt x="31" y="40"/>
                      </a:cubicBezTo>
                      <a:cubicBezTo>
                        <a:pt x="32" y="41"/>
                        <a:pt x="32" y="41"/>
                        <a:pt x="32" y="41"/>
                      </a:cubicBezTo>
                      <a:cubicBezTo>
                        <a:pt x="31" y="39"/>
                        <a:pt x="31" y="39"/>
                        <a:pt x="31" y="39"/>
                      </a:cubicBezTo>
                      <a:cubicBezTo>
                        <a:pt x="31" y="39"/>
                        <a:pt x="33" y="41"/>
                        <a:pt x="35" y="42"/>
                      </a:cubicBezTo>
                      <a:cubicBezTo>
                        <a:pt x="35" y="42"/>
                        <a:pt x="35" y="42"/>
                        <a:pt x="34" y="40"/>
                      </a:cubicBezTo>
                      <a:cubicBezTo>
                        <a:pt x="36" y="42"/>
                        <a:pt x="36" y="42"/>
                        <a:pt x="36" y="42"/>
                      </a:cubicBezTo>
                      <a:cubicBezTo>
                        <a:pt x="35" y="41"/>
                        <a:pt x="35" y="41"/>
                        <a:pt x="35" y="40"/>
                      </a:cubicBezTo>
                      <a:cubicBezTo>
                        <a:pt x="35" y="41"/>
                        <a:pt x="35" y="41"/>
                        <a:pt x="35" y="41"/>
                      </a:cubicBezTo>
                      <a:cubicBezTo>
                        <a:pt x="36" y="41"/>
                        <a:pt x="36" y="41"/>
                        <a:pt x="36" y="40"/>
                      </a:cubicBezTo>
                      <a:cubicBezTo>
                        <a:pt x="35" y="40"/>
                        <a:pt x="34" y="39"/>
                        <a:pt x="34" y="39"/>
                      </a:cubicBezTo>
                      <a:cubicBezTo>
                        <a:pt x="33" y="39"/>
                        <a:pt x="33" y="39"/>
                        <a:pt x="32" y="38"/>
                      </a:cubicBezTo>
                      <a:cubicBezTo>
                        <a:pt x="34" y="39"/>
                        <a:pt x="34" y="38"/>
                        <a:pt x="34" y="38"/>
                      </a:cubicBezTo>
                      <a:cubicBezTo>
                        <a:pt x="35" y="38"/>
                        <a:pt x="33" y="37"/>
                        <a:pt x="33" y="37"/>
                      </a:cubicBezTo>
                      <a:cubicBezTo>
                        <a:pt x="34" y="37"/>
                        <a:pt x="33" y="36"/>
                        <a:pt x="35" y="38"/>
                      </a:cubicBezTo>
                      <a:cubicBezTo>
                        <a:pt x="35" y="38"/>
                        <a:pt x="34" y="37"/>
                        <a:pt x="34" y="38"/>
                      </a:cubicBezTo>
                      <a:cubicBezTo>
                        <a:pt x="35" y="38"/>
                        <a:pt x="37" y="40"/>
                        <a:pt x="36" y="38"/>
                      </a:cubicBezTo>
                      <a:cubicBezTo>
                        <a:pt x="35" y="37"/>
                        <a:pt x="32" y="36"/>
                        <a:pt x="34" y="36"/>
                      </a:cubicBezTo>
                      <a:cubicBezTo>
                        <a:pt x="34" y="37"/>
                        <a:pt x="35" y="37"/>
                        <a:pt x="35" y="38"/>
                      </a:cubicBezTo>
                      <a:cubicBezTo>
                        <a:pt x="36" y="38"/>
                        <a:pt x="36" y="38"/>
                        <a:pt x="36" y="38"/>
                      </a:cubicBezTo>
                      <a:cubicBezTo>
                        <a:pt x="35" y="37"/>
                        <a:pt x="35" y="37"/>
                        <a:pt x="35" y="37"/>
                      </a:cubicBezTo>
                      <a:cubicBezTo>
                        <a:pt x="35" y="37"/>
                        <a:pt x="35" y="37"/>
                        <a:pt x="36" y="37"/>
                      </a:cubicBezTo>
                      <a:cubicBezTo>
                        <a:pt x="34" y="36"/>
                        <a:pt x="36" y="36"/>
                        <a:pt x="34" y="35"/>
                      </a:cubicBezTo>
                      <a:cubicBezTo>
                        <a:pt x="34" y="34"/>
                        <a:pt x="35" y="35"/>
                        <a:pt x="36" y="35"/>
                      </a:cubicBezTo>
                      <a:cubicBezTo>
                        <a:pt x="36" y="35"/>
                        <a:pt x="36" y="35"/>
                        <a:pt x="36" y="35"/>
                      </a:cubicBezTo>
                      <a:cubicBezTo>
                        <a:pt x="37" y="36"/>
                        <a:pt x="36" y="35"/>
                        <a:pt x="36" y="34"/>
                      </a:cubicBezTo>
                      <a:cubicBezTo>
                        <a:pt x="36" y="34"/>
                        <a:pt x="36" y="34"/>
                        <a:pt x="36" y="34"/>
                      </a:cubicBezTo>
                      <a:cubicBezTo>
                        <a:pt x="36" y="34"/>
                        <a:pt x="36" y="34"/>
                        <a:pt x="35" y="33"/>
                      </a:cubicBezTo>
                      <a:cubicBezTo>
                        <a:pt x="37" y="33"/>
                        <a:pt x="41" y="38"/>
                        <a:pt x="40" y="36"/>
                      </a:cubicBezTo>
                      <a:cubicBezTo>
                        <a:pt x="40" y="35"/>
                        <a:pt x="37" y="33"/>
                        <a:pt x="36" y="32"/>
                      </a:cubicBezTo>
                      <a:cubicBezTo>
                        <a:pt x="38" y="32"/>
                        <a:pt x="36" y="30"/>
                        <a:pt x="39" y="31"/>
                      </a:cubicBezTo>
                      <a:cubicBezTo>
                        <a:pt x="38" y="30"/>
                        <a:pt x="38" y="30"/>
                        <a:pt x="37" y="30"/>
                      </a:cubicBezTo>
                      <a:cubicBezTo>
                        <a:pt x="39" y="29"/>
                        <a:pt x="37" y="26"/>
                        <a:pt x="41" y="28"/>
                      </a:cubicBezTo>
                      <a:cubicBezTo>
                        <a:pt x="41" y="29"/>
                        <a:pt x="42" y="30"/>
                        <a:pt x="43" y="31"/>
                      </a:cubicBezTo>
                      <a:cubicBezTo>
                        <a:pt x="42" y="29"/>
                        <a:pt x="45" y="32"/>
                        <a:pt x="42" y="29"/>
                      </a:cubicBezTo>
                      <a:cubicBezTo>
                        <a:pt x="41" y="28"/>
                        <a:pt x="40" y="28"/>
                        <a:pt x="40" y="27"/>
                      </a:cubicBezTo>
                      <a:cubicBezTo>
                        <a:pt x="39" y="26"/>
                        <a:pt x="40" y="25"/>
                        <a:pt x="41" y="26"/>
                      </a:cubicBezTo>
                      <a:cubicBezTo>
                        <a:pt x="41" y="26"/>
                        <a:pt x="40" y="25"/>
                        <a:pt x="40" y="25"/>
                      </a:cubicBezTo>
                      <a:cubicBezTo>
                        <a:pt x="42" y="27"/>
                        <a:pt x="43" y="27"/>
                        <a:pt x="42" y="26"/>
                      </a:cubicBezTo>
                      <a:cubicBezTo>
                        <a:pt x="41" y="25"/>
                        <a:pt x="41" y="25"/>
                        <a:pt x="41" y="25"/>
                      </a:cubicBezTo>
                      <a:cubicBezTo>
                        <a:pt x="43" y="26"/>
                        <a:pt x="43" y="26"/>
                        <a:pt x="43" y="26"/>
                      </a:cubicBezTo>
                      <a:cubicBezTo>
                        <a:pt x="42" y="25"/>
                        <a:pt x="40" y="23"/>
                        <a:pt x="41" y="24"/>
                      </a:cubicBezTo>
                      <a:cubicBezTo>
                        <a:pt x="42" y="24"/>
                        <a:pt x="42" y="25"/>
                        <a:pt x="43" y="25"/>
                      </a:cubicBezTo>
                      <a:cubicBezTo>
                        <a:pt x="42" y="24"/>
                        <a:pt x="41" y="22"/>
                        <a:pt x="42" y="22"/>
                      </a:cubicBezTo>
                      <a:cubicBezTo>
                        <a:pt x="44" y="24"/>
                        <a:pt x="44" y="24"/>
                        <a:pt x="44" y="24"/>
                      </a:cubicBezTo>
                      <a:cubicBezTo>
                        <a:pt x="44" y="24"/>
                        <a:pt x="43" y="22"/>
                        <a:pt x="42" y="22"/>
                      </a:cubicBezTo>
                      <a:cubicBezTo>
                        <a:pt x="44" y="23"/>
                        <a:pt x="44" y="22"/>
                        <a:pt x="46" y="24"/>
                      </a:cubicBezTo>
                      <a:cubicBezTo>
                        <a:pt x="43" y="19"/>
                        <a:pt x="44" y="18"/>
                        <a:pt x="45" y="17"/>
                      </a:cubicBezTo>
                      <a:cubicBezTo>
                        <a:pt x="46" y="18"/>
                        <a:pt x="46" y="18"/>
                        <a:pt x="46" y="18"/>
                      </a:cubicBezTo>
                      <a:cubicBezTo>
                        <a:pt x="47" y="18"/>
                        <a:pt x="45" y="16"/>
                        <a:pt x="45" y="17"/>
                      </a:cubicBezTo>
                      <a:cubicBezTo>
                        <a:pt x="46" y="18"/>
                        <a:pt x="48" y="18"/>
                        <a:pt x="49" y="20"/>
                      </a:cubicBezTo>
                      <a:cubicBezTo>
                        <a:pt x="50" y="20"/>
                        <a:pt x="47" y="17"/>
                        <a:pt x="47" y="17"/>
                      </a:cubicBezTo>
                      <a:cubicBezTo>
                        <a:pt x="46" y="16"/>
                        <a:pt x="48" y="18"/>
                        <a:pt x="46" y="16"/>
                      </a:cubicBezTo>
                      <a:cubicBezTo>
                        <a:pt x="46" y="16"/>
                        <a:pt x="48" y="17"/>
                        <a:pt x="46" y="15"/>
                      </a:cubicBezTo>
                      <a:cubicBezTo>
                        <a:pt x="47" y="15"/>
                        <a:pt x="48" y="17"/>
                        <a:pt x="49" y="18"/>
                      </a:cubicBezTo>
                      <a:cubicBezTo>
                        <a:pt x="48" y="16"/>
                        <a:pt x="48" y="16"/>
                        <a:pt x="48" y="16"/>
                      </a:cubicBezTo>
                      <a:cubicBezTo>
                        <a:pt x="51" y="18"/>
                        <a:pt x="52" y="21"/>
                        <a:pt x="55" y="23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7" y="25"/>
                        <a:pt x="56" y="26"/>
                        <a:pt x="58" y="26"/>
                      </a:cubicBezTo>
                      <a:cubicBezTo>
                        <a:pt x="57" y="25"/>
                        <a:pt x="54" y="22"/>
                        <a:pt x="53" y="21"/>
                      </a:cubicBezTo>
                      <a:cubicBezTo>
                        <a:pt x="53" y="20"/>
                        <a:pt x="49" y="16"/>
                        <a:pt x="49" y="16"/>
                      </a:cubicBezTo>
                      <a:cubicBezTo>
                        <a:pt x="51" y="17"/>
                        <a:pt x="49" y="17"/>
                        <a:pt x="51" y="18"/>
                      </a:cubicBezTo>
                      <a:cubicBezTo>
                        <a:pt x="53" y="19"/>
                        <a:pt x="51" y="17"/>
                        <a:pt x="51" y="17"/>
                      </a:cubicBezTo>
                      <a:cubicBezTo>
                        <a:pt x="50" y="17"/>
                        <a:pt x="49" y="15"/>
                        <a:pt x="48" y="14"/>
                      </a:cubicBezTo>
                      <a:cubicBezTo>
                        <a:pt x="50" y="15"/>
                        <a:pt x="50" y="16"/>
                        <a:pt x="51" y="16"/>
                      </a:cubicBezTo>
                      <a:cubicBezTo>
                        <a:pt x="50" y="15"/>
                        <a:pt x="49" y="14"/>
                        <a:pt x="48" y="13"/>
                      </a:cubicBezTo>
                      <a:cubicBezTo>
                        <a:pt x="46" y="10"/>
                        <a:pt x="49" y="13"/>
                        <a:pt x="47" y="11"/>
                      </a:cubicBezTo>
                      <a:cubicBezTo>
                        <a:pt x="49" y="13"/>
                        <a:pt x="51" y="16"/>
                        <a:pt x="52" y="16"/>
                      </a:cubicBezTo>
                      <a:cubicBezTo>
                        <a:pt x="51" y="15"/>
                        <a:pt x="51" y="13"/>
                        <a:pt x="48" y="11"/>
                      </a:cubicBezTo>
                      <a:cubicBezTo>
                        <a:pt x="48" y="11"/>
                        <a:pt x="50" y="13"/>
                        <a:pt x="51" y="14"/>
                      </a:cubicBezTo>
                      <a:cubicBezTo>
                        <a:pt x="52" y="15"/>
                        <a:pt x="48" y="10"/>
                        <a:pt x="52" y="13"/>
                      </a:cubicBezTo>
                      <a:cubicBezTo>
                        <a:pt x="50" y="12"/>
                        <a:pt x="50" y="12"/>
                        <a:pt x="50" y="12"/>
                      </a:cubicBezTo>
                      <a:cubicBezTo>
                        <a:pt x="51" y="12"/>
                        <a:pt x="51" y="13"/>
                        <a:pt x="52" y="13"/>
                      </a:cubicBezTo>
                      <a:cubicBezTo>
                        <a:pt x="52" y="13"/>
                        <a:pt x="50" y="10"/>
                        <a:pt x="53" y="13"/>
                      </a:cubicBezTo>
                      <a:cubicBezTo>
                        <a:pt x="53" y="13"/>
                        <a:pt x="53" y="12"/>
                        <a:pt x="51" y="11"/>
                      </a:cubicBezTo>
                      <a:cubicBezTo>
                        <a:pt x="50" y="10"/>
                        <a:pt x="52" y="12"/>
                        <a:pt x="50" y="10"/>
                      </a:cubicBezTo>
                      <a:cubicBezTo>
                        <a:pt x="52" y="12"/>
                        <a:pt x="50" y="9"/>
                        <a:pt x="50" y="8"/>
                      </a:cubicBezTo>
                      <a:cubicBezTo>
                        <a:pt x="51" y="9"/>
                        <a:pt x="51" y="9"/>
                        <a:pt x="51" y="9"/>
                      </a:cubicBezTo>
                      <a:cubicBezTo>
                        <a:pt x="50" y="9"/>
                        <a:pt x="51" y="9"/>
                        <a:pt x="50" y="8"/>
                      </a:cubicBezTo>
                      <a:cubicBezTo>
                        <a:pt x="50" y="8"/>
                        <a:pt x="51" y="9"/>
                        <a:pt x="51" y="9"/>
                      </a:cubicBezTo>
                      <a:cubicBezTo>
                        <a:pt x="50" y="8"/>
                        <a:pt x="50" y="8"/>
                        <a:pt x="50" y="8"/>
                      </a:cubicBezTo>
                      <a:cubicBezTo>
                        <a:pt x="49" y="6"/>
                        <a:pt x="53" y="10"/>
                        <a:pt x="53" y="9"/>
                      </a:cubicBezTo>
                      <a:cubicBezTo>
                        <a:pt x="53" y="11"/>
                        <a:pt x="53" y="11"/>
                        <a:pt x="53" y="11"/>
                      </a:cubicBezTo>
                      <a:cubicBezTo>
                        <a:pt x="53" y="11"/>
                        <a:pt x="55" y="12"/>
                        <a:pt x="55" y="11"/>
                      </a:cubicBezTo>
                      <a:cubicBezTo>
                        <a:pt x="53" y="10"/>
                        <a:pt x="52" y="8"/>
                        <a:pt x="51" y="7"/>
                      </a:cubicBezTo>
                      <a:cubicBezTo>
                        <a:pt x="50" y="6"/>
                        <a:pt x="52" y="8"/>
                        <a:pt x="51" y="7"/>
                      </a:cubicBezTo>
                      <a:cubicBezTo>
                        <a:pt x="53" y="9"/>
                        <a:pt x="53" y="9"/>
                        <a:pt x="53" y="9"/>
                      </a:cubicBezTo>
                      <a:cubicBezTo>
                        <a:pt x="53" y="9"/>
                        <a:pt x="55" y="11"/>
                        <a:pt x="55" y="10"/>
                      </a:cubicBezTo>
                      <a:cubicBezTo>
                        <a:pt x="55" y="10"/>
                        <a:pt x="53" y="7"/>
                        <a:pt x="52" y="7"/>
                      </a:cubicBezTo>
                      <a:cubicBezTo>
                        <a:pt x="52" y="7"/>
                        <a:pt x="53" y="7"/>
                        <a:pt x="54" y="8"/>
                      </a:cubicBezTo>
                      <a:cubicBezTo>
                        <a:pt x="54" y="8"/>
                        <a:pt x="53" y="7"/>
                        <a:pt x="52" y="6"/>
                      </a:cubicBezTo>
                      <a:cubicBezTo>
                        <a:pt x="53" y="7"/>
                        <a:pt x="55" y="8"/>
                        <a:pt x="56" y="9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60" y="13"/>
                        <a:pt x="60" y="13"/>
                        <a:pt x="62" y="15"/>
                      </a:cubicBezTo>
                      <a:cubicBezTo>
                        <a:pt x="63" y="15"/>
                        <a:pt x="62" y="14"/>
                        <a:pt x="62" y="14"/>
                      </a:cubicBezTo>
                      <a:cubicBezTo>
                        <a:pt x="58" y="11"/>
                        <a:pt x="58" y="9"/>
                        <a:pt x="55" y="6"/>
                      </a:cubicBezTo>
                      <a:cubicBezTo>
                        <a:pt x="55" y="4"/>
                        <a:pt x="62" y="13"/>
                        <a:pt x="58" y="7"/>
                      </a:cubicBezTo>
                      <a:cubicBezTo>
                        <a:pt x="57" y="7"/>
                        <a:pt x="56" y="4"/>
                        <a:pt x="56" y="5"/>
                      </a:cubicBezTo>
                      <a:cubicBezTo>
                        <a:pt x="57" y="5"/>
                        <a:pt x="53" y="2"/>
                        <a:pt x="55" y="3"/>
                      </a:cubicBezTo>
                      <a:cubicBezTo>
                        <a:pt x="56" y="5"/>
                        <a:pt x="58" y="6"/>
                        <a:pt x="59" y="8"/>
                      </a:cubicBezTo>
                      <a:cubicBezTo>
                        <a:pt x="58" y="7"/>
                        <a:pt x="58" y="7"/>
                        <a:pt x="59" y="8"/>
                      </a:cubicBezTo>
                      <a:cubicBezTo>
                        <a:pt x="60" y="9"/>
                        <a:pt x="61" y="11"/>
                        <a:pt x="62" y="10"/>
                      </a:cubicBezTo>
                      <a:cubicBezTo>
                        <a:pt x="62" y="10"/>
                        <a:pt x="62" y="10"/>
                        <a:pt x="60" y="8"/>
                      </a:cubicBezTo>
                      <a:cubicBezTo>
                        <a:pt x="59" y="6"/>
                        <a:pt x="60" y="9"/>
                        <a:pt x="59" y="7"/>
                      </a:cubicBezTo>
                      <a:cubicBezTo>
                        <a:pt x="59" y="6"/>
                        <a:pt x="61" y="8"/>
                        <a:pt x="59" y="5"/>
                      </a:cubicBezTo>
                      <a:cubicBezTo>
                        <a:pt x="58" y="5"/>
                        <a:pt x="57" y="4"/>
                        <a:pt x="56" y="3"/>
                      </a:cubicBezTo>
                      <a:cubicBezTo>
                        <a:pt x="55" y="2"/>
                        <a:pt x="55" y="2"/>
                        <a:pt x="55" y="2"/>
                      </a:cubicBezTo>
                      <a:cubicBezTo>
                        <a:pt x="56" y="3"/>
                        <a:pt x="56" y="3"/>
                        <a:pt x="56" y="3"/>
                      </a:cubicBezTo>
                      <a:cubicBezTo>
                        <a:pt x="58" y="3"/>
                        <a:pt x="55" y="1"/>
                        <a:pt x="55" y="0"/>
                      </a:cubicBezTo>
                      <a:cubicBezTo>
                        <a:pt x="58" y="2"/>
                        <a:pt x="58" y="2"/>
                        <a:pt x="58" y="2"/>
                      </a:cubicBezTo>
                      <a:cubicBezTo>
                        <a:pt x="59" y="5"/>
                        <a:pt x="56" y="2"/>
                        <a:pt x="59" y="5"/>
                      </a:cubicBezTo>
                      <a:cubicBezTo>
                        <a:pt x="60" y="5"/>
                        <a:pt x="58" y="3"/>
                        <a:pt x="59" y="4"/>
                      </a:cubicBezTo>
                      <a:cubicBezTo>
                        <a:pt x="60" y="4"/>
                        <a:pt x="59" y="5"/>
                        <a:pt x="60" y="5"/>
                      </a:cubicBezTo>
                      <a:cubicBezTo>
                        <a:pt x="60" y="5"/>
                        <a:pt x="64" y="9"/>
                        <a:pt x="62" y="6"/>
                      </a:cubicBezTo>
                      <a:cubicBezTo>
                        <a:pt x="61" y="5"/>
                        <a:pt x="61" y="5"/>
                        <a:pt x="60" y="4"/>
                      </a:cubicBezTo>
                      <a:cubicBezTo>
                        <a:pt x="60" y="3"/>
                        <a:pt x="59" y="1"/>
                        <a:pt x="59" y="1"/>
                      </a:cubicBezTo>
                      <a:cubicBezTo>
                        <a:pt x="62" y="3"/>
                        <a:pt x="60" y="1"/>
                        <a:pt x="62" y="3"/>
                      </a:cubicBezTo>
                      <a:cubicBezTo>
                        <a:pt x="61" y="2"/>
                        <a:pt x="60" y="3"/>
                        <a:pt x="62" y="5"/>
                      </a:cubicBezTo>
                      <a:cubicBezTo>
                        <a:pt x="65" y="8"/>
                        <a:pt x="61" y="5"/>
                        <a:pt x="64" y="8"/>
                      </a:cubicBezTo>
                      <a:cubicBezTo>
                        <a:pt x="64" y="8"/>
                        <a:pt x="67" y="11"/>
                        <a:pt x="68" y="12"/>
                      </a:cubicBezTo>
                      <a:cubicBezTo>
                        <a:pt x="69" y="12"/>
                        <a:pt x="68" y="12"/>
                        <a:pt x="68" y="11"/>
                      </a:cubicBezTo>
                      <a:cubicBezTo>
                        <a:pt x="66" y="10"/>
                        <a:pt x="66" y="10"/>
                        <a:pt x="64" y="8"/>
                      </a:cubicBezTo>
                      <a:cubicBezTo>
                        <a:pt x="65" y="8"/>
                        <a:pt x="65" y="7"/>
                        <a:pt x="64" y="5"/>
                      </a:cubicBezTo>
                      <a:cubicBezTo>
                        <a:pt x="65" y="5"/>
                        <a:pt x="66" y="7"/>
                        <a:pt x="66" y="8"/>
                      </a:cubicBezTo>
                      <a:cubicBezTo>
                        <a:pt x="66" y="7"/>
                        <a:pt x="67" y="6"/>
                        <a:pt x="68" y="6"/>
                      </a:cubicBezTo>
                      <a:cubicBezTo>
                        <a:pt x="65" y="4"/>
                        <a:pt x="68" y="5"/>
                        <a:pt x="66" y="3"/>
                      </a:cubicBezTo>
                      <a:cubicBezTo>
                        <a:pt x="65" y="3"/>
                        <a:pt x="63" y="1"/>
                        <a:pt x="62" y="0"/>
                      </a:cubicBezTo>
                      <a:cubicBezTo>
                        <a:pt x="62" y="0"/>
                        <a:pt x="63" y="1"/>
                        <a:pt x="64" y="1"/>
                      </a:cubicBezTo>
                      <a:cubicBezTo>
                        <a:pt x="62" y="0"/>
                        <a:pt x="66" y="3"/>
                        <a:pt x="64" y="1"/>
                      </a:cubicBezTo>
                      <a:cubicBezTo>
                        <a:pt x="64" y="2"/>
                        <a:pt x="67" y="4"/>
                        <a:pt x="69" y="6"/>
                      </a:cubicBezTo>
                      <a:cubicBezTo>
                        <a:pt x="68" y="5"/>
                        <a:pt x="70" y="8"/>
                        <a:pt x="71" y="8"/>
                      </a:cubicBezTo>
                      <a:cubicBezTo>
                        <a:pt x="70" y="6"/>
                        <a:pt x="70" y="5"/>
                        <a:pt x="70" y="4"/>
                      </a:cubicBezTo>
                      <a:cubicBezTo>
                        <a:pt x="72" y="6"/>
                        <a:pt x="71" y="3"/>
                        <a:pt x="71" y="2"/>
                      </a:cubicBezTo>
                      <a:cubicBezTo>
                        <a:pt x="73" y="3"/>
                        <a:pt x="75" y="6"/>
                        <a:pt x="75" y="6"/>
                      </a:cubicBezTo>
                      <a:cubicBezTo>
                        <a:pt x="75" y="6"/>
                        <a:pt x="73" y="4"/>
                        <a:pt x="74" y="4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4" y="4"/>
                        <a:pt x="77" y="6"/>
                        <a:pt x="74" y="2"/>
                      </a:cubicBezTo>
                      <a:cubicBezTo>
                        <a:pt x="76" y="5"/>
                        <a:pt x="76" y="5"/>
                        <a:pt x="76" y="5"/>
                      </a:cubicBezTo>
                      <a:cubicBezTo>
                        <a:pt x="76" y="5"/>
                        <a:pt x="76" y="4"/>
                        <a:pt x="76" y="4"/>
                      </a:cubicBezTo>
                      <a:cubicBezTo>
                        <a:pt x="76" y="5"/>
                        <a:pt x="77" y="6"/>
                        <a:pt x="78" y="6"/>
                      </a:cubicBezTo>
                      <a:cubicBezTo>
                        <a:pt x="79" y="8"/>
                        <a:pt x="78" y="6"/>
                        <a:pt x="78" y="5"/>
                      </a:cubicBezTo>
                      <a:cubicBezTo>
                        <a:pt x="77" y="4"/>
                        <a:pt x="77" y="4"/>
                        <a:pt x="77" y="4"/>
                      </a:cubicBezTo>
                      <a:cubicBezTo>
                        <a:pt x="76" y="2"/>
                        <a:pt x="78" y="3"/>
                        <a:pt x="78" y="2"/>
                      </a:cubicBezTo>
                      <a:cubicBezTo>
                        <a:pt x="79" y="4"/>
                        <a:pt x="79" y="4"/>
                        <a:pt x="79" y="4"/>
                      </a:cubicBezTo>
                      <a:cubicBezTo>
                        <a:pt x="78" y="3"/>
                        <a:pt x="78" y="3"/>
                        <a:pt x="78" y="3"/>
                      </a:cubicBezTo>
                      <a:cubicBezTo>
                        <a:pt x="80" y="4"/>
                        <a:pt x="81" y="5"/>
                        <a:pt x="80" y="4"/>
                      </a:cubicBezTo>
                      <a:cubicBezTo>
                        <a:pt x="82" y="8"/>
                        <a:pt x="82" y="8"/>
                        <a:pt x="82" y="8"/>
                      </a:cubicBezTo>
                      <a:cubicBezTo>
                        <a:pt x="81" y="7"/>
                        <a:pt x="81" y="6"/>
                        <a:pt x="80" y="5"/>
                      </a:cubicBezTo>
                      <a:cubicBezTo>
                        <a:pt x="78" y="3"/>
                        <a:pt x="78" y="4"/>
                        <a:pt x="79" y="6"/>
                      </a:cubicBezTo>
                      <a:cubicBezTo>
                        <a:pt x="80" y="6"/>
                        <a:pt x="79" y="5"/>
                        <a:pt x="79" y="5"/>
                      </a:cubicBezTo>
                      <a:cubicBezTo>
                        <a:pt x="81" y="7"/>
                        <a:pt x="81" y="7"/>
                        <a:pt x="82" y="9"/>
                      </a:cubicBezTo>
                      <a:cubicBezTo>
                        <a:pt x="82" y="8"/>
                        <a:pt x="83" y="9"/>
                        <a:pt x="82" y="8"/>
                      </a:cubicBezTo>
                      <a:cubicBezTo>
                        <a:pt x="83" y="10"/>
                        <a:pt x="83" y="10"/>
                        <a:pt x="82" y="10"/>
                      </a:cubicBezTo>
                      <a:cubicBezTo>
                        <a:pt x="82" y="9"/>
                        <a:pt x="81" y="9"/>
                        <a:pt x="81" y="8"/>
                      </a:cubicBezTo>
                      <a:cubicBezTo>
                        <a:pt x="82" y="10"/>
                        <a:pt x="83" y="11"/>
                        <a:pt x="82" y="11"/>
                      </a:cubicBezTo>
                      <a:cubicBezTo>
                        <a:pt x="80" y="9"/>
                        <a:pt x="82" y="13"/>
                        <a:pt x="81" y="13"/>
                      </a:cubicBezTo>
                      <a:cubicBezTo>
                        <a:pt x="80" y="10"/>
                        <a:pt x="79" y="9"/>
                        <a:pt x="78" y="8"/>
                      </a:cubicBezTo>
                      <a:cubicBezTo>
                        <a:pt x="77" y="7"/>
                        <a:pt x="78" y="8"/>
                        <a:pt x="77" y="7"/>
                      </a:cubicBezTo>
                      <a:cubicBezTo>
                        <a:pt x="78" y="9"/>
                        <a:pt x="80" y="11"/>
                        <a:pt x="80" y="12"/>
                      </a:cubicBezTo>
                      <a:cubicBezTo>
                        <a:pt x="79" y="11"/>
                        <a:pt x="79" y="11"/>
                        <a:pt x="79" y="11"/>
                      </a:cubicBezTo>
                      <a:cubicBezTo>
                        <a:pt x="79" y="12"/>
                        <a:pt x="81" y="14"/>
                        <a:pt x="81" y="14"/>
                      </a:cubicBezTo>
                      <a:cubicBezTo>
                        <a:pt x="79" y="14"/>
                        <a:pt x="79" y="15"/>
                        <a:pt x="78" y="15"/>
                      </a:cubicBezTo>
                      <a:cubicBezTo>
                        <a:pt x="77" y="13"/>
                        <a:pt x="77" y="13"/>
                        <a:pt x="77" y="13"/>
                      </a:cubicBezTo>
                      <a:cubicBezTo>
                        <a:pt x="79" y="17"/>
                        <a:pt x="77" y="15"/>
                        <a:pt x="77" y="17"/>
                      </a:cubicBezTo>
                      <a:cubicBezTo>
                        <a:pt x="76" y="16"/>
                        <a:pt x="77" y="20"/>
                        <a:pt x="75" y="18"/>
                      </a:cubicBezTo>
                      <a:cubicBezTo>
                        <a:pt x="74" y="20"/>
                        <a:pt x="74" y="22"/>
                        <a:pt x="73" y="22"/>
                      </a:cubicBezTo>
                      <a:cubicBezTo>
                        <a:pt x="71" y="20"/>
                        <a:pt x="71" y="20"/>
                        <a:pt x="71" y="20"/>
                      </a:cubicBezTo>
                      <a:cubicBezTo>
                        <a:pt x="72" y="22"/>
                        <a:pt x="70" y="19"/>
                        <a:pt x="70" y="20"/>
                      </a:cubicBezTo>
                      <a:cubicBezTo>
                        <a:pt x="72" y="21"/>
                        <a:pt x="72" y="22"/>
                        <a:pt x="73" y="23"/>
                      </a:cubicBezTo>
                      <a:cubicBezTo>
                        <a:pt x="71" y="22"/>
                        <a:pt x="72" y="25"/>
                        <a:pt x="73" y="26"/>
                      </a:cubicBezTo>
                      <a:cubicBezTo>
                        <a:pt x="71" y="25"/>
                        <a:pt x="71" y="25"/>
                        <a:pt x="71" y="25"/>
                      </a:cubicBezTo>
                      <a:cubicBezTo>
                        <a:pt x="73" y="28"/>
                        <a:pt x="71" y="26"/>
                        <a:pt x="70" y="27"/>
                      </a:cubicBezTo>
                      <a:cubicBezTo>
                        <a:pt x="69" y="26"/>
                        <a:pt x="68" y="25"/>
                        <a:pt x="68" y="25"/>
                      </a:cubicBezTo>
                      <a:cubicBezTo>
                        <a:pt x="69" y="28"/>
                        <a:pt x="69" y="28"/>
                        <a:pt x="70" y="29"/>
                      </a:cubicBezTo>
                      <a:cubicBezTo>
                        <a:pt x="70" y="30"/>
                        <a:pt x="69" y="30"/>
                        <a:pt x="67" y="29"/>
                      </a:cubicBezTo>
                      <a:cubicBezTo>
                        <a:pt x="69" y="34"/>
                        <a:pt x="66" y="33"/>
                        <a:pt x="67" y="36"/>
                      </a:cubicBezTo>
                      <a:cubicBezTo>
                        <a:pt x="65" y="34"/>
                        <a:pt x="65" y="34"/>
                        <a:pt x="65" y="34"/>
                      </a:cubicBezTo>
                      <a:cubicBezTo>
                        <a:pt x="67" y="39"/>
                        <a:pt x="63" y="38"/>
                        <a:pt x="63" y="40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0" y="37"/>
                        <a:pt x="61" y="39"/>
                        <a:pt x="63" y="41"/>
                      </a:cubicBezTo>
                      <a:cubicBezTo>
                        <a:pt x="62" y="40"/>
                        <a:pt x="63" y="43"/>
                        <a:pt x="61" y="41"/>
                      </a:cubicBezTo>
                      <a:cubicBezTo>
                        <a:pt x="60" y="41"/>
                        <a:pt x="62" y="43"/>
                        <a:pt x="62" y="43"/>
                      </a:cubicBezTo>
                      <a:cubicBezTo>
                        <a:pt x="60" y="43"/>
                        <a:pt x="60" y="44"/>
                        <a:pt x="60" y="45"/>
                      </a:cubicBezTo>
                      <a:cubicBezTo>
                        <a:pt x="61" y="45"/>
                        <a:pt x="61" y="45"/>
                        <a:pt x="61" y="45"/>
                      </a:cubicBezTo>
                      <a:cubicBezTo>
                        <a:pt x="60" y="44"/>
                        <a:pt x="59" y="43"/>
                        <a:pt x="58" y="43"/>
                      </a:cubicBezTo>
                      <a:cubicBezTo>
                        <a:pt x="59" y="44"/>
                        <a:pt x="57" y="43"/>
                        <a:pt x="61" y="46"/>
                      </a:cubicBezTo>
                      <a:cubicBezTo>
                        <a:pt x="58" y="45"/>
                        <a:pt x="61" y="49"/>
                        <a:pt x="57" y="47"/>
                      </a:cubicBezTo>
                      <a:cubicBezTo>
                        <a:pt x="58" y="48"/>
                        <a:pt x="58" y="48"/>
                        <a:pt x="59" y="49"/>
                      </a:cubicBezTo>
                      <a:cubicBezTo>
                        <a:pt x="59" y="50"/>
                        <a:pt x="56" y="49"/>
                        <a:pt x="57" y="51"/>
                      </a:cubicBezTo>
                      <a:cubicBezTo>
                        <a:pt x="57" y="50"/>
                        <a:pt x="56" y="49"/>
                        <a:pt x="55" y="49"/>
                      </a:cubicBezTo>
                      <a:cubicBezTo>
                        <a:pt x="56" y="50"/>
                        <a:pt x="57" y="50"/>
                        <a:pt x="57" y="51"/>
                      </a:cubicBezTo>
                      <a:cubicBezTo>
                        <a:pt x="58" y="53"/>
                        <a:pt x="53" y="51"/>
                        <a:pt x="53" y="53"/>
                      </a:cubicBezTo>
                      <a:cubicBezTo>
                        <a:pt x="54" y="56"/>
                        <a:pt x="51" y="57"/>
                        <a:pt x="50" y="59"/>
                      </a:cubicBezTo>
                      <a:cubicBezTo>
                        <a:pt x="50" y="58"/>
                        <a:pt x="50" y="58"/>
                        <a:pt x="50" y="58"/>
                      </a:cubicBezTo>
                      <a:cubicBezTo>
                        <a:pt x="52" y="61"/>
                        <a:pt x="46" y="57"/>
                        <a:pt x="50" y="61"/>
                      </a:cubicBezTo>
                      <a:cubicBezTo>
                        <a:pt x="49" y="61"/>
                        <a:pt x="49" y="61"/>
                        <a:pt x="48" y="60"/>
                      </a:cubicBezTo>
                      <a:cubicBezTo>
                        <a:pt x="49" y="62"/>
                        <a:pt x="45" y="60"/>
                        <a:pt x="47" y="62"/>
                      </a:cubicBezTo>
                      <a:cubicBezTo>
                        <a:pt x="47" y="62"/>
                        <a:pt x="47" y="62"/>
                        <a:pt x="47" y="62"/>
                      </a:cubicBezTo>
                      <a:cubicBezTo>
                        <a:pt x="45" y="62"/>
                        <a:pt x="46" y="64"/>
                        <a:pt x="44" y="63"/>
                      </a:cubicBezTo>
                      <a:cubicBezTo>
                        <a:pt x="44" y="63"/>
                        <a:pt x="44" y="63"/>
                        <a:pt x="43" y="62"/>
                      </a:cubicBezTo>
                      <a:cubicBezTo>
                        <a:pt x="42" y="61"/>
                        <a:pt x="46" y="65"/>
                        <a:pt x="42" y="63"/>
                      </a:cubicBezTo>
                      <a:cubicBezTo>
                        <a:pt x="42" y="63"/>
                        <a:pt x="44" y="64"/>
                        <a:pt x="44" y="64"/>
                      </a:cubicBezTo>
                      <a:cubicBezTo>
                        <a:pt x="41" y="64"/>
                        <a:pt x="43" y="68"/>
                        <a:pt x="43" y="70"/>
                      </a:cubicBezTo>
                      <a:cubicBezTo>
                        <a:pt x="40" y="70"/>
                        <a:pt x="36" y="66"/>
                        <a:pt x="38" y="69"/>
                      </a:cubicBezTo>
                      <a:cubicBezTo>
                        <a:pt x="38" y="68"/>
                        <a:pt x="40" y="70"/>
                        <a:pt x="39" y="69"/>
                      </a:cubicBezTo>
                      <a:cubicBezTo>
                        <a:pt x="40" y="70"/>
                        <a:pt x="35" y="67"/>
                        <a:pt x="36" y="68"/>
                      </a:cubicBezTo>
                      <a:cubicBezTo>
                        <a:pt x="39" y="70"/>
                        <a:pt x="38" y="69"/>
                        <a:pt x="39" y="70"/>
                      </a:cubicBezTo>
                      <a:cubicBezTo>
                        <a:pt x="37" y="70"/>
                        <a:pt x="35" y="69"/>
                        <a:pt x="36" y="71"/>
                      </a:cubicBezTo>
                      <a:cubicBezTo>
                        <a:pt x="35" y="70"/>
                        <a:pt x="35" y="70"/>
                        <a:pt x="35" y="70"/>
                      </a:cubicBezTo>
                      <a:cubicBezTo>
                        <a:pt x="38" y="73"/>
                        <a:pt x="36" y="72"/>
                        <a:pt x="39" y="75"/>
                      </a:cubicBezTo>
                      <a:cubicBezTo>
                        <a:pt x="39" y="77"/>
                        <a:pt x="38" y="79"/>
                        <a:pt x="38" y="82"/>
                      </a:cubicBezTo>
                      <a:cubicBezTo>
                        <a:pt x="38" y="84"/>
                        <a:pt x="37" y="86"/>
                        <a:pt x="37" y="88"/>
                      </a:cubicBezTo>
                      <a:cubicBezTo>
                        <a:pt x="35" y="89"/>
                        <a:pt x="35" y="91"/>
                        <a:pt x="34" y="93"/>
                      </a:cubicBezTo>
                      <a:cubicBezTo>
                        <a:pt x="33" y="94"/>
                        <a:pt x="33" y="95"/>
                        <a:pt x="32" y="96"/>
                      </a:cubicBezTo>
                      <a:cubicBezTo>
                        <a:pt x="32" y="97"/>
                        <a:pt x="31" y="97"/>
                        <a:pt x="30" y="98"/>
                      </a:cubicBezTo>
                      <a:cubicBezTo>
                        <a:pt x="26" y="97"/>
                        <a:pt x="26" y="97"/>
                        <a:pt x="27" y="99"/>
                      </a:cubicBezTo>
                      <a:cubicBezTo>
                        <a:pt x="27" y="99"/>
                        <a:pt x="27" y="99"/>
                        <a:pt x="26" y="99"/>
                      </a:cubicBezTo>
                      <a:cubicBezTo>
                        <a:pt x="29" y="100"/>
                        <a:pt x="26" y="99"/>
                        <a:pt x="29" y="101"/>
                      </a:cubicBezTo>
                      <a:cubicBezTo>
                        <a:pt x="28" y="102"/>
                        <a:pt x="28" y="103"/>
                        <a:pt x="28" y="105"/>
                      </a:cubicBezTo>
                      <a:cubicBezTo>
                        <a:pt x="27" y="104"/>
                        <a:pt x="25" y="103"/>
                        <a:pt x="25" y="104"/>
                      </a:cubicBezTo>
                      <a:cubicBezTo>
                        <a:pt x="27" y="105"/>
                        <a:pt x="27" y="105"/>
                        <a:pt x="27" y="105"/>
                      </a:cubicBezTo>
                      <a:cubicBezTo>
                        <a:pt x="26" y="104"/>
                        <a:pt x="26" y="104"/>
                        <a:pt x="26" y="104"/>
                      </a:cubicBezTo>
                      <a:cubicBezTo>
                        <a:pt x="26" y="105"/>
                        <a:pt x="28" y="106"/>
                        <a:pt x="29" y="106"/>
                      </a:cubicBezTo>
                      <a:cubicBezTo>
                        <a:pt x="29" y="108"/>
                        <a:pt x="28" y="109"/>
                        <a:pt x="26" y="111"/>
                      </a:cubicBezTo>
                      <a:cubicBezTo>
                        <a:pt x="24" y="112"/>
                        <a:pt x="23" y="114"/>
                        <a:pt x="22" y="116"/>
                      </a:cubicBezTo>
                      <a:cubicBezTo>
                        <a:pt x="21" y="116"/>
                        <a:pt x="22" y="118"/>
                        <a:pt x="22" y="119"/>
                      </a:cubicBezTo>
                      <a:cubicBezTo>
                        <a:pt x="17" y="120"/>
                        <a:pt x="13" y="122"/>
                        <a:pt x="15" y="126"/>
                      </a:cubicBezTo>
                      <a:cubicBezTo>
                        <a:pt x="15" y="126"/>
                        <a:pt x="8" y="124"/>
                        <a:pt x="6" y="12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04" name="Freeform 81"/>
                <p:cNvSpPr>
                  <a:spLocks/>
                </p:cNvSpPr>
                <p:nvPr/>
              </p:nvSpPr>
              <p:spPr bwMode="auto">
                <a:xfrm>
                  <a:off x="3928" y="1193"/>
                  <a:ext cx="1" cy="0"/>
                </a:xfrm>
                <a:custGeom>
                  <a:avLst/>
                  <a:gdLst>
                    <a:gd name="T0" fmla="*/ 3 w 3"/>
                    <a:gd name="T1" fmla="*/ 3 h 3"/>
                    <a:gd name="T2" fmla="*/ 0 w 3"/>
                    <a:gd name="T3" fmla="*/ 0 h 3"/>
                    <a:gd name="T4" fmla="*/ 3 w 3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cubicBezTo>
                        <a:pt x="2" y="2"/>
                        <a:pt x="2" y="2"/>
                        <a:pt x="0" y="0"/>
                      </a:cubicBezTo>
                      <a:cubicBezTo>
                        <a:pt x="1" y="1"/>
                        <a:pt x="3" y="2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05" name="Freeform 82"/>
                <p:cNvSpPr>
                  <a:spLocks/>
                </p:cNvSpPr>
                <p:nvPr/>
              </p:nvSpPr>
              <p:spPr bwMode="auto">
                <a:xfrm>
                  <a:off x="3924" y="1192"/>
                  <a:ext cx="1" cy="0"/>
                </a:xfrm>
                <a:custGeom>
                  <a:avLst/>
                  <a:gdLst>
                    <a:gd name="T0" fmla="*/ 2 w 2"/>
                    <a:gd name="T1" fmla="*/ 2 h 3"/>
                    <a:gd name="T2" fmla="*/ 1 w 2"/>
                    <a:gd name="T3" fmla="*/ 2 h 3"/>
                    <a:gd name="T4" fmla="*/ 1 w 2"/>
                    <a:gd name="T5" fmla="*/ 1 h 3"/>
                    <a:gd name="T6" fmla="*/ 2 w 2"/>
                    <a:gd name="T7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3">
                      <a:moveTo>
                        <a:pt x="2" y="2"/>
                      </a:moveTo>
                      <a:cubicBezTo>
                        <a:pt x="2" y="3"/>
                        <a:pt x="1" y="2"/>
                        <a:pt x="1" y="2"/>
                      </a:cubicBezTo>
                      <a:cubicBezTo>
                        <a:pt x="1" y="2"/>
                        <a:pt x="0" y="0"/>
                        <a:pt x="1" y="1"/>
                      </a:cubicBezTo>
                      <a:cubicBezTo>
                        <a:pt x="1" y="1"/>
                        <a:pt x="1" y="2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06" name="Freeform 83"/>
                <p:cNvSpPr>
                  <a:spLocks/>
                </p:cNvSpPr>
                <p:nvPr/>
              </p:nvSpPr>
              <p:spPr bwMode="auto">
                <a:xfrm>
                  <a:off x="3924" y="1192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07" name="Freeform 84"/>
                <p:cNvSpPr>
                  <a:spLocks/>
                </p:cNvSpPr>
                <p:nvPr/>
              </p:nvSpPr>
              <p:spPr bwMode="auto">
                <a:xfrm>
                  <a:off x="3923" y="1191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08" name="Freeform 85"/>
                <p:cNvSpPr>
                  <a:spLocks/>
                </p:cNvSpPr>
                <p:nvPr/>
              </p:nvSpPr>
              <p:spPr bwMode="auto">
                <a:xfrm>
                  <a:off x="3923" y="1192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1" y="2"/>
                        <a:pt x="0" y="1"/>
                      </a:cubicBezTo>
                      <a:cubicBezTo>
                        <a:pt x="1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09" name="Freeform 86"/>
                <p:cNvSpPr>
                  <a:spLocks/>
                </p:cNvSpPr>
                <p:nvPr/>
              </p:nvSpPr>
              <p:spPr bwMode="auto">
                <a:xfrm>
                  <a:off x="3922" y="1192"/>
                  <a:ext cx="0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1"/>
                        <a:pt x="2" y="2"/>
                        <a:pt x="1" y="1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0" name="Freeform 87"/>
                <p:cNvSpPr>
                  <a:spLocks/>
                </p:cNvSpPr>
                <p:nvPr/>
              </p:nvSpPr>
              <p:spPr bwMode="auto">
                <a:xfrm>
                  <a:off x="3922" y="1193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1" name="Rectangle 88"/>
                <p:cNvSpPr>
                  <a:spLocks noChangeArrowheads="1"/>
                </p:cNvSpPr>
                <p:nvPr/>
              </p:nvSpPr>
              <p:spPr bwMode="auto">
                <a:xfrm>
                  <a:off x="3916" y="1202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2" name="Freeform 89"/>
                <p:cNvSpPr>
                  <a:spLocks/>
                </p:cNvSpPr>
                <p:nvPr/>
              </p:nvSpPr>
              <p:spPr bwMode="auto">
                <a:xfrm>
                  <a:off x="3913" y="1206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3" name="Rectangle 90"/>
                <p:cNvSpPr>
                  <a:spLocks noChangeArrowheads="1"/>
                </p:cNvSpPr>
                <p:nvPr/>
              </p:nvSpPr>
              <p:spPr bwMode="auto">
                <a:xfrm>
                  <a:off x="3914" y="1209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4" name="Freeform 91"/>
                <p:cNvSpPr>
                  <a:spLocks/>
                </p:cNvSpPr>
                <p:nvPr/>
              </p:nvSpPr>
              <p:spPr bwMode="auto">
                <a:xfrm>
                  <a:off x="4078" y="1210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2" y="2"/>
                        <a:pt x="2" y="2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5" name="Freeform 92"/>
                <p:cNvSpPr>
                  <a:spLocks/>
                </p:cNvSpPr>
                <p:nvPr/>
              </p:nvSpPr>
              <p:spPr bwMode="auto">
                <a:xfrm>
                  <a:off x="4054" y="1207"/>
                  <a:ext cx="23" cy="25"/>
                </a:xfrm>
                <a:custGeom>
                  <a:avLst/>
                  <a:gdLst>
                    <a:gd name="T0" fmla="*/ 12 w 105"/>
                    <a:gd name="T1" fmla="*/ 92 h 110"/>
                    <a:gd name="T2" fmla="*/ 14 w 105"/>
                    <a:gd name="T3" fmla="*/ 88 h 110"/>
                    <a:gd name="T4" fmla="*/ 14 w 105"/>
                    <a:gd name="T5" fmla="*/ 77 h 110"/>
                    <a:gd name="T6" fmla="*/ 16 w 105"/>
                    <a:gd name="T7" fmla="*/ 75 h 110"/>
                    <a:gd name="T8" fmla="*/ 24 w 105"/>
                    <a:gd name="T9" fmla="*/ 70 h 110"/>
                    <a:gd name="T10" fmla="*/ 26 w 105"/>
                    <a:gd name="T11" fmla="*/ 68 h 110"/>
                    <a:gd name="T12" fmla="*/ 28 w 105"/>
                    <a:gd name="T13" fmla="*/ 62 h 110"/>
                    <a:gd name="T14" fmla="*/ 31 w 105"/>
                    <a:gd name="T15" fmla="*/ 59 h 110"/>
                    <a:gd name="T16" fmla="*/ 35 w 105"/>
                    <a:gd name="T17" fmla="*/ 59 h 110"/>
                    <a:gd name="T18" fmla="*/ 34 w 105"/>
                    <a:gd name="T19" fmla="*/ 55 h 110"/>
                    <a:gd name="T20" fmla="*/ 35 w 105"/>
                    <a:gd name="T21" fmla="*/ 49 h 110"/>
                    <a:gd name="T22" fmla="*/ 37 w 105"/>
                    <a:gd name="T23" fmla="*/ 48 h 110"/>
                    <a:gd name="T24" fmla="*/ 38 w 105"/>
                    <a:gd name="T25" fmla="*/ 43 h 110"/>
                    <a:gd name="T26" fmla="*/ 42 w 105"/>
                    <a:gd name="T27" fmla="*/ 42 h 110"/>
                    <a:gd name="T28" fmla="*/ 45 w 105"/>
                    <a:gd name="T29" fmla="*/ 39 h 110"/>
                    <a:gd name="T30" fmla="*/ 50 w 105"/>
                    <a:gd name="T31" fmla="*/ 37 h 110"/>
                    <a:gd name="T32" fmla="*/ 51 w 105"/>
                    <a:gd name="T33" fmla="*/ 34 h 110"/>
                    <a:gd name="T34" fmla="*/ 54 w 105"/>
                    <a:gd name="T35" fmla="*/ 35 h 110"/>
                    <a:gd name="T36" fmla="*/ 54 w 105"/>
                    <a:gd name="T37" fmla="*/ 32 h 110"/>
                    <a:gd name="T38" fmla="*/ 54 w 105"/>
                    <a:gd name="T39" fmla="*/ 31 h 110"/>
                    <a:gd name="T40" fmla="*/ 56 w 105"/>
                    <a:gd name="T41" fmla="*/ 29 h 110"/>
                    <a:gd name="T42" fmla="*/ 61 w 105"/>
                    <a:gd name="T43" fmla="*/ 24 h 110"/>
                    <a:gd name="T44" fmla="*/ 63 w 105"/>
                    <a:gd name="T45" fmla="*/ 22 h 110"/>
                    <a:gd name="T46" fmla="*/ 65 w 105"/>
                    <a:gd name="T47" fmla="*/ 21 h 110"/>
                    <a:gd name="T48" fmla="*/ 71 w 105"/>
                    <a:gd name="T49" fmla="*/ 17 h 110"/>
                    <a:gd name="T50" fmla="*/ 76 w 105"/>
                    <a:gd name="T51" fmla="*/ 22 h 110"/>
                    <a:gd name="T52" fmla="*/ 74 w 105"/>
                    <a:gd name="T53" fmla="*/ 16 h 110"/>
                    <a:gd name="T54" fmla="*/ 71 w 105"/>
                    <a:gd name="T55" fmla="*/ 9 h 110"/>
                    <a:gd name="T56" fmla="*/ 75 w 105"/>
                    <a:gd name="T57" fmla="*/ 9 h 110"/>
                    <a:gd name="T58" fmla="*/ 74 w 105"/>
                    <a:gd name="T59" fmla="*/ 6 h 110"/>
                    <a:gd name="T60" fmla="*/ 76 w 105"/>
                    <a:gd name="T61" fmla="*/ 7 h 110"/>
                    <a:gd name="T62" fmla="*/ 81 w 105"/>
                    <a:gd name="T63" fmla="*/ 11 h 110"/>
                    <a:gd name="T64" fmla="*/ 80 w 105"/>
                    <a:gd name="T65" fmla="*/ 5 h 110"/>
                    <a:gd name="T66" fmla="*/ 83 w 105"/>
                    <a:gd name="T67" fmla="*/ 7 h 110"/>
                    <a:gd name="T68" fmla="*/ 82 w 105"/>
                    <a:gd name="T69" fmla="*/ 3 h 110"/>
                    <a:gd name="T70" fmla="*/ 84 w 105"/>
                    <a:gd name="T71" fmla="*/ 1 h 110"/>
                    <a:gd name="T72" fmla="*/ 88 w 105"/>
                    <a:gd name="T73" fmla="*/ 9 h 110"/>
                    <a:gd name="T74" fmla="*/ 88 w 105"/>
                    <a:gd name="T75" fmla="*/ 2 h 110"/>
                    <a:gd name="T76" fmla="*/ 99 w 105"/>
                    <a:gd name="T77" fmla="*/ 9 h 110"/>
                    <a:gd name="T78" fmla="*/ 101 w 105"/>
                    <a:gd name="T79" fmla="*/ 10 h 110"/>
                    <a:gd name="T80" fmla="*/ 103 w 105"/>
                    <a:gd name="T81" fmla="*/ 8 h 110"/>
                    <a:gd name="T82" fmla="*/ 105 w 105"/>
                    <a:gd name="T83" fmla="*/ 13 h 110"/>
                    <a:gd name="T84" fmla="*/ 100 w 105"/>
                    <a:gd name="T85" fmla="*/ 11 h 110"/>
                    <a:gd name="T86" fmla="*/ 99 w 105"/>
                    <a:gd name="T87" fmla="*/ 21 h 110"/>
                    <a:gd name="T88" fmla="*/ 93 w 105"/>
                    <a:gd name="T89" fmla="*/ 29 h 110"/>
                    <a:gd name="T90" fmla="*/ 85 w 105"/>
                    <a:gd name="T91" fmla="*/ 37 h 110"/>
                    <a:gd name="T92" fmla="*/ 79 w 105"/>
                    <a:gd name="T93" fmla="*/ 43 h 110"/>
                    <a:gd name="T94" fmla="*/ 75 w 105"/>
                    <a:gd name="T95" fmla="*/ 48 h 110"/>
                    <a:gd name="T96" fmla="*/ 64 w 105"/>
                    <a:gd name="T97" fmla="*/ 55 h 110"/>
                    <a:gd name="T98" fmla="*/ 57 w 105"/>
                    <a:gd name="T99" fmla="*/ 57 h 110"/>
                    <a:gd name="T100" fmla="*/ 49 w 105"/>
                    <a:gd name="T101" fmla="*/ 62 h 110"/>
                    <a:gd name="T102" fmla="*/ 35 w 105"/>
                    <a:gd name="T103" fmla="*/ 88 h 110"/>
                    <a:gd name="T104" fmla="*/ 30 w 105"/>
                    <a:gd name="T105" fmla="*/ 94 h 110"/>
                    <a:gd name="T106" fmla="*/ 4 w 105"/>
                    <a:gd name="T107" fmla="*/ 103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05" h="110">
                      <a:moveTo>
                        <a:pt x="4" y="103"/>
                      </a:moveTo>
                      <a:cubicBezTo>
                        <a:pt x="0" y="98"/>
                        <a:pt x="7" y="100"/>
                        <a:pt x="4" y="96"/>
                      </a:cubicBezTo>
                      <a:cubicBezTo>
                        <a:pt x="4" y="96"/>
                        <a:pt x="7" y="98"/>
                        <a:pt x="7" y="98"/>
                      </a:cubicBezTo>
                      <a:cubicBezTo>
                        <a:pt x="3" y="93"/>
                        <a:pt x="8" y="92"/>
                        <a:pt x="12" y="93"/>
                      </a:cubicBezTo>
                      <a:cubicBezTo>
                        <a:pt x="13" y="94"/>
                        <a:pt x="13" y="94"/>
                        <a:pt x="13" y="94"/>
                      </a:cubicBezTo>
                      <a:cubicBezTo>
                        <a:pt x="14" y="94"/>
                        <a:pt x="11" y="92"/>
                        <a:pt x="12" y="92"/>
                      </a:cubicBezTo>
                      <a:cubicBezTo>
                        <a:pt x="13" y="92"/>
                        <a:pt x="13" y="92"/>
                        <a:pt x="14" y="93"/>
                      </a:cubicBezTo>
                      <a:cubicBezTo>
                        <a:pt x="12" y="91"/>
                        <a:pt x="13" y="92"/>
                        <a:pt x="12" y="90"/>
                      </a:cubicBezTo>
                      <a:cubicBezTo>
                        <a:pt x="13" y="91"/>
                        <a:pt x="14" y="92"/>
                        <a:pt x="15" y="92"/>
                      </a:cubicBezTo>
                      <a:cubicBezTo>
                        <a:pt x="13" y="91"/>
                        <a:pt x="13" y="91"/>
                        <a:pt x="13" y="91"/>
                      </a:cubicBezTo>
                      <a:cubicBezTo>
                        <a:pt x="9" y="86"/>
                        <a:pt x="15" y="90"/>
                        <a:pt x="13" y="87"/>
                      </a:cubicBezTo>
                      <a:cubicBezTo>
                        <a:pt x="13" y="87"/>
                        <a:pt x="14" y="88"/>
                        <a:pt x="14" y="88"/>
                      </a:cubicBezTo>
                      <a:cubicBezTo>
                        <a:pt x="12" y="85"/>
                        <a:pt x="14" y="83"/>
                        <a:pt x="14" y="81"/>
                      </a:cubicBezTo>
                      <a:cubicBezTo>
                        <a:pt x="15" y="82"/>
                        <a:pt x="16" y="83"/>
                        <a:pt x="17" y="83"/>
                      </a:cubicBezTo>
                      <a:cubicBezTo>
                        <a:pt x="15" y="82"/>
                        <a:pt x="14" y="81"/>
                        <a:pt x="14" y="80"/>
                      </a:cubicBezTo>
                      <a:cubicBezTo>
                        <a:pt x="17" y="82"/>
                        <a:pt x="13" y="78"/>
                        <a:pt x="14" y="79"/>
                      </a:cubicBezTo>
                      <a:cubicBezTo>
                        <a:pt x="15" y="79"/>
                        <a:pt x="15" y="79"/>
                        <a:pt x="15" y="79"/>
                      </a:cubicBezTo>
                      <a:cubicBezTo>
                        <a:pt x="13" y="77"/>
                        <a:pt x="17" y="80"/>
                        <a:pt x="14" y="77"/>
                      </a:cubicBezTo>
                      <a:cubicBezTo>
                        <a:pt x="16" y="78"/>
                        <a:pt x="16" y="78"/>
                        <a:pt x="16" y="78"/>
                      </a:cubicBezTo>
                      <a:cubicBezTo>
                        <a:pt x="13" y="76"/>
                        <a:pt x="18" y="79"/>
                        <a:pt x="17" y="78"/>
                      </a:cubicBezTo>
                      <a:cubicBezTo>
                        <a:pt x="16" y="77"/>
                        <a:pt x="16" y="77"/>
                        <a:pt x="16" y="77"/>
                      </a:cubicBezTo>
                      <a:cubicBezTo>
                        <a:pt x="15" y="76"/>
                        <a:pt x="17" y="77"/>
                        <a:pt x="17" y="77"/>
                      </a:cubicBezTo>
                      <a:cubicBezTo>
                        <a:pt x="17" y="77"/>
                        <a:pt x="17" y="77"/>
                        <a:pt x="17" y="77"/>
                      </a:cubicBezTo>
                      <a:cubicBezTo>
                        <a:pt x="17" y="76"/>
                        <a:pt x="19" y="77"/>
                        <a:pt x="16" y="75"/>
                      </a:cubicBezTo>
                      <a:cubicBezTo>
                        <a:pt x="18" y="76"/>
                        <a:pt x="17" y="76"/>
                        <a:pt x="20" y="78"/>
                      </a:cubicBezTo>
                      <a:cubicBezTo>
                        <a:pt x="19" y="74"/>
                        <a:pt x="21" y="73"/>
                        <a:pt x="22" y="71"/>
                      </a:cubicBezTo>
                      <a:cubicBezTo>
                        <a:pt x="23" y="72"/>
                        <a:pt x="24" y="72"/>
                        <a:pt x="24" y="73"/>
                      </a:cubicBezTo>
                      <a:cubicBezTo>
                        <a:pt x="24" y="72"/>
                        <a:pt x="25" y="72"/>
                        <a:pt x="24" y="71"/>
                      </a:cubicBezTo>
                      <a:cubicBezTo>
                        <a:pt x="24" y="71"/>
                        <a:pt x="25" y="72"/>
                        <a:pt x="25" y="72"/>
                      </a:cubicBezTo>
                      <a:cubicBezTo>
                        <a:pt x="26" y="72"/>
                        <a:pt x="23" y="69"/>
                        <a:pt x="24" y="70"/>
                      </a:cubicBezTo>
                      <a:cubicBezTo>
                        <a:pt x="25" y="70"/>
                        <a:pt x="25" y="71"/>
                        <a:pt x="26" y="72"/>
                      </a:cubicBezTo>
                      <a:cubicBezTo>
                        <a:pt x="25" y="70"/>
                        <a:pt x="25" y="70"/>
                        <a:pt x="25" y="69"/>
                      </a:cubicBezTo>
                      <a:cubicBezTo>
                        <a:pt x="25" y="69"/>
                        <a:pt x="26" y="70"/>
                        <a:pt x="26" y="70"/>
                      </a:cubicBezTo>
                      <a:cubicBezTo>
                        <a:pt x="25" y="68"/>
                        <a:pt x="27" y="70"/>
                        <a:pt x="26" y="69"/>
                      </a:cubicBezTo>
                      <a:cubicBezTo>
                        <a:pt x="28" y="70"/>
                        <a:pt x="28" y="70"/>
                        <a:pt x="28" y="70"/>
                      </a:cubicBezTo>
                      <a:cubicBezTo>
                        <a:pt x="30" y="71"/>
                        <a:pt x="25" y="67"/>
                        <a:pt x="26" y="68"/>
                      </a:cubicBezTo>
                      <a:cubicBezTo>
                        <a:pt x="27" y="68"/>
                        <a:pt x="27" y="69"/>
                        <a:pt x="28" y="69"/>
                      </a:cubicBezTo>
                      <a:cubicBezTo>
                        <a:pt x="26" y="66"/>
                        <a:pt x="27" y="67"/>
                        <a:pt x="27" y="65"/>
                      </a:cubicBezTo>
                      <a:cubicBezTo>
                        <a:pt x="27" y="66"/>
                        <a:pt x="27" y="66"/>
                        <a:pt x="27" y="66"/>
                      </a:cubicBezTo>
                      <a:cubicBezTo>
                        <a:pt x="27" y="65"/>
                        <a:pt x="29" y="65"/>
                        <a:pt x="28" y="64"/>
                      </a:cubicBezTo>
                      <a:cubicBezTo>
                        <a:pt x="29" y="64"/>
                        <a:pt x="31" y="67"/>
                        <a:pt x="31" y="66"/>
                      </a:cubicBezTo>
                      <a:cubicBezTo>
                        <a:pt x="28" y="64"/>
                        <a:pt x="31" y="64"/>
                        <a:pt x="28" y="62"/>
                      </a:cubicBezTo>
                      <a:cubicBezTo>
                        <a:pt x="28" y="62"/>
                        <a:pt x="30" y="62"/>
                        <a:pt x="29" y="61"/>
                      </a:cubicBezTo>
                      <a:cubicBezTo>
                        <a:pt x="30" y="62"/>
                        <a:pt x="33" y="64"/>
                        <a:pt x="32" y="64"/>
                      </a:cubicBezTo>
                      <a:cubicBezTo>
                        <a:pt x="34" y="65"/>
                        <a:pt x="34" y="65"/>
                        <a:pt x="34" y="65"/>
                      </a:cubicBezTo>
                      <a:cubicBezTo>
                        <a:pt x="35" y="67"/>
                        <a:pt x="34" y="65"/>
                        <a:pt x="35" y="67"/>
                      </a:cubicBezTo>
                      <a:cubicBezTo>
                        <a:pt x="35" y="66"/>
                        <a:pt x="34" y="65"/>
                        <a:pt x="35" y="65"/>
                      </a:cubicBezTo>
                      <a:cubicBezTo>
                        <a:pt x="34" y="63"/>
                        <a:pt x="31" y="60"/>
                        <a:pt x="31" y="59"/>
                      </a:cubicBezTo>
                      <a:cubicBezTo>
                        <a:pt x="32" y="61"/>
                        <a:pt x="34" y="62"/>
                        <a:pt x="35" y="63"/>
                      </a:cubicBezTo>
                      <a:cubicBezTo>
                        <a:pt x="31" y="57"/>
                        <a:pt x="31" y="57"/>
                        <a:pt x="31" y="57"/>
                      </a:cubicBezTo>
                      <a:cubicBezTo>
                        <a:pt x="31" y="57"/>
                        <a:pt x="33" y="59"/>
                        <a:pt x="32" y="58"/>
                      </a:cubicBezTo>
                      <a:cubicBezTo>
                        <a:pt x="31" y="58"/>
                        <a:pt x="31" y="57"/>
                        <a:pt x="31" y="57"/>
                      </a:cubicBezTo>
                      <a:cubicBezTo>
                        <a:pt x="31" y="57"/>
                        <a:pt x="31" y="55"/>
                        <a:pt x="33" y="58"/>
                      </a:cubicBezTo>
                      <a:cubicBezTo>
                        <a:pt x="34" y="59"/>
                        <a:pt x="34" y="58"/>
                        <a:pt x="35" y="59"/>
                      </a:cubicBezTo>
                      <a:cubicBezTo>
                        <a:pt x="35" y="59"/>
                        <a:pt x="34" y="58"/>
                        <a:pt x="34" y="58"/>
                      </a:cubicBezTo>
                      <a:cubicBezTo>
                        <a:pt x="35" y="58"/>
                        <a:pt x="35" y="58"/>
                        <a:pt x="35" y="58"/>
                      </a:cubicBezTo>
                      <a:cubicBezTo>
                        <a:pt x="35" y="58"/>
                        <a:pt x="34" y="56"/>
                        <a:pt x="33" y="55"/>
                      </a:cubicBezTo>
                      <a:cubicBezTo>
                        <a:pt x="32" y="55"/>
                        <a:pt x="34" y="57"/>
                        <a:pt x="33" y="56"/>
                      </a:cubicBezTo>
                      <a:cubicBezTo>
                        <a:pt x="32" y="54"/>
                        <a:pt x="32" y="54"/>
                        <a:pt x="32" y="53"/>
                      </a:cubicBezTo>
                      <a:cubicBezTo>
                        <a:pt x="33" y="54"/>
                        <a:pt x="33" y="55"/>
                        <a:pt x="34" y="55"/>
                      </a:cubicBezTo>
                      <a:cubicBezTo>
                        <a:pt x="32" y="53"/>
                        <a:pt x="32" y="52"/>
                        <a:pt x="32" y="51"/>
                      </a:cubicBezTo>
                      <a:cubicBezTo>
                        <a:pt x="31" y="49"/>
                        <a:pt x="34" y="53"/>
                        <a:pt x="33" y="52"/>
                      </a:cubicBezTo>
                      <a:cubicBezTo>
                        <a:pt x="35" y="53"/>
                        <a:pt x="32" y="49"/>
                        <a:pt x="35" y="51"/>
                      </a:cubicBezTo>
                      <a:cubicBezTo>
                        <a:pt x="35" y="51"/>
                        <a:pt x="33" y="49"/>
                        <a:pt x="34" y="50"/>
                      </a:cubicBezTo>
                      <a:cubicBezTo>
                        <a:pt x="34" y="49"/>
                        <a:pt x="36" y="51"/>
                        <a:pt x="35" y="50"/>
                      </a:cubicBezTo>
                      <a:cubicBezTo>
                        <a:pt x="36" y="51"/>
                        <a:pt x="35" y="50"/>
                        <a:pt x="35" y="49"/>
                      </a:cubicBezTo>
                      <a:cubicBezTo>
                        <a:pt x="35" y="48"/>
                        <a:pt x="36" y="50"/>
                        <a:pt x="36" y="50"/>
                      </a:cubicBezTo>
                      <a:cubicBezTo>
                        <a:pt x="35" y="49"/>
                        <a:pt x="35" y="46"/>
                        <a:pt x="37" y="47"/>
                      </a:cubicBezTo>
                      <a:cubicBezTo>
                        <a:pt x="36" y="47"/>
                        <a:pt x="35" y="44"/>
                        <a:pt x="35" y="44"/>
                      </a:cubicBezTo>
                      <a:cubicBezTo>
                        <a:pt x="36" y="46"/>
                        <a:pt x="36" y="46"/>
                        <a:pt x="36" y="46"/>
                      </a:cubicBezTo>
                      <a:cubicBezTo>
                        <a:pt x="37" y="47"/>
                        <a:pt x="37" y="45"/>
                        <a:pt x="38" y="47"/>
                      </a:cubicBezTo>
                      <a:cubicBezTo>
                        <a:pt x="37" y="44"/>
                        <a:pt x="38" y="49"/>
                        <a:pt x="37" y="48"/>
                      </a:cubicBezTo>
                      <a:cubicBezTo>
                        <a:pt x="39" y="49"/>
                        <a:pt x="36" y="44"/>
                        <a:pt x="38" y="47"/>
                      </a:cubicBezTo>
                      <a:cubicBezTo>
                        <a:pt x="38" y="46"/>
                        <a:pt x="37" y="44"/>
                        <a:pt x="38" y="46"/>
                      </a:cubicBezTo>
                      <a:cubicBezTo>
                        <a:pt x="38" y="45"/>
                        <a:pt x="40" y="48"/>
                        <a:pt x="40" y="48"/>
                      </a:cubicBezTo>
                      <a:cubicBezTo>
                        <a:pt x="40" y="47"/>
                        <a:pt x="39" y="47"/>
                        <a:pt x="39" y="46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3"/>
                        <a:pt x="40" y="45"/>
                        <a:pt x="38" y="43"/>
                      </a:cubicBezTo>
                      <a:cubicBezTo>
                        <a:pt x="39" y="45"/>
                        <a:pt x="38" y="42"/>
                        <a:pt x="40" y="45"/>
                      </a:cubicBezTo>
                      <a:cubicBezTo>
                        <a:pt x="42" y="47"/>
                        <a:pt x="42" y="47"/>
                        <a:pt x="42" y="47"/>
                      </a:cubicBezTo>
                      <a:cubicBezTo>
                        <a:pt x="42" y="46"/>
                        <a:pt x="40" y="44"/>
                        <a:pt x="39" y="43"/>
                      </a:cubicBezTo>
                      <a:cubicBezTo>
                        <a:pt x="40" y="43"/>
                        <a:pt x="40" y="44"/>
                        <a:pt x="40" y="44"/>
                      </a:cubicBezTo>
                      <a:cubicBezTo>
                        <a:pt x="38" y="41"/>
                        <a:pt x="41" y="44"/>
                        <a:pt x="39" y="41"/>
                      </a:cubicBezTo>
                      <a:cubicBezTo>
                        <a:pt x="40" y="42"/>
                        <a:pt x="40" y="41"/>
                        <a:pt x="42" y="42"/>
                      </a:cubicBezTo>
                      <a:cubicBezTo>
                        <a:pt x="42" y="41"/>
                        <a:pt x="41" y="40"/>
                        <a:pt x="42" y="40"/>
                      </a:cubicBezTo>
                      <a:cubicBezTo>
                        <a:pt x="42" y="41"/>
                        <a:pt x="42" y="41"/>
                        <a:pt x="43" y="41"/>
                      </a:cubicBezTo>
                      <a:cubicBezTo>
                        <a:pt x="44" y="42"/>
                        <a:pt x="43" y="41"/>
                        <a:pt x="43" y="41"/>
                      </a:cubicBezTo>
                      <a:cubicBezTo>
                        <a:pt x="43" y="41"/>
                        <a:pt x="45" y="42"/>
                        <a:pt x="46" y="43"/>
                      </a:cubicBezTo>
                      <a:cubicBezTo>
                        <a:pt x="45" y="42"/>
                        <a:pt x="44" y="40"/>
                        <a:pt x="43" y="39"/>
                      </a:cubicBezTo>
                      <a:cubicBezTo>
                        <a:pt x="46" y="42"/>
                        <a:pt x="42" y="36"/>
                        <a:pt x="45" y="39"/>
                      </a:cubicBezTo>
                      <a:cubicBezTo>
                        <a:pt x="45" y="39"/>
                        <a:pt x="46" y="41"/>
                        <a:pt x="47" y="41"/>
                      </a:cubicBezTo>
                      <a:cubicBezTo>
                        <a:pt x="50" y="44"/>
                        <a:pt x="45" y="39"/>
                        <a:pt x="47" y="40"/>
                      </a:cubicBezTo>
                      <a:cubicBezTo>
                        <a:pt x="45" y="37"/>
                        <a:pt x="45" y="37"/>
                        <a:pt x="45" y="37"/>
                      </a:cubicBezTo>
                      <a:cubicBezTo>
                        <a:pt x="46" y="39"/>
                        <a:pt x="44" y="35"/>
                        <a:pt x="46" y="38"/>
                      </a:cubicBezTo>
                      <a:cubicBezTo>
                        <a:pt x="46" y="37"/>
                        <a:pt x="47" y="38"/>
                        <a:pt x="45" y="36"/>
                      </a:cubicBezTo>
                      <a:cubicBezTo>
                        <a:pt x="48" y="37"/>
                        <a:pt x="46" y="33"/>
                        <a:pt x="50" y="37"/>
                      </a:cubicBezTo>
                      <a:cubicBezTo>
                        <a:pt x="50" y="37"/>
                        <a:pt x="51" y="37"/>
                        <a:pt x="49" y="36"/>
                      </a:cubicBezTo>
                      <a:cubicBezTo>
                        <a:pt x="48" y="34"/>
                        <a:pt x="50" y="37"/>
                        <a:pt x="49" y="36"/>
                      </a:cubicBezTo>
                      <a:cubicBezTo>
                        <a:pt x="49" y="36"/>
                        <a:pt x="49" y="35"/>
                        <a:pt x="48" y="35"/>
                      </a:cubicBezTo>
                      <a:cubicBezTo>
                        <a:pt x="49" y="35"/>
                        <a:pt x="49" y="35"/>
                        <a:pt x="51" y="37"/>
                      </a:cubicBezTo>
                      <a:cubicBezTo>
                        <a:pt x="53" y="39"/>
                        <a:pt x="48" y="33"/>
                        <a:pt x="49" y="33"/>
                      </a:cubicBezTo>
                      <a:cubicBezTo>
                        <a:pt x="50" y="34"/>
                        <a:pt x="51" y="35"/>
                        <a:pt x="51" y="34"/>
                      </a:cubicBezTo>
                      <a:cubicBezTo>
                        <a:pt x="50" y="32"/>
                        <a:pt x="50" y="32"/>
                        <a:pt x="50" y="32"/>
                      </a:cubicBezTo>
                      <a:cubicBezTo>
                        <a:pt x="50" y="32"/>
                        <a:pt x="52" y="34"/>
                        <a:pt x="53" y="36"/>
                      </a:cubicBezTo>
                      <a:cubicBezTo>
                        <a:pt x="53" y="36"/>
                        <a:pt x="54" y="35"/>
                        <a:pt x="53" y="34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3" y="35"/>
                        <a:pt x="54" y="35"/>
                        <a:pt x="54" y="34"/>
                      </a:cubicBezTo>
                      <a:cubicBezTo>
                        <a:pt x="54" y="35"/>
                        <a:pt x="54" y="35"/>
                        <a:pt x="54" y="35"/>
                      </a:cubicBezTo>
                      <a:cubicBezTo>
                        <a:pt x="55" y="36"/>
                        <a:pt x="54" y="35"/>
                        <a:pt x="54" y="35"/>
                      </a:cubicBezTo>
                      <a:cubicBezTo>
                        <a:pt x="53" y="33"/>
                        <a:pt x="53" y="33"/>
                        <a:pt x="52" y="33"/>
                      </a:cubicBezTo>
                      <a:cubicBezTo>
                        <a:pt x="52" y="32"/>
                        <a:pt x="52" y="32"/>
                        <a:pt x="52" y="31"/>
                      </a:cubicBezTo>
                      <a:cubicBezTo>
                        <a:pt x="53" y="33"/>
                        <a:pt x="53" y="32"/>
                        <a:pt x="53" y="32"/>
                      </a:cubicBezTo>
                      <a:cubicBezTo>
                        <a:pt x="54" y="32"/>
                        <a:pt x="52" y="30"/>
                        <a:pt x="52" y="30"/>
                      </a:cubicBezTo>
                      <a:cubicBezTo>
                        <a:pt x="53" y="31"/>
                        <a:pt x="53" y="30"/>
                        <a:pt x="54" y="32"/>
                      </a:cubicBezTo>
                      <a:cubicBezTo>
                        <a:pt x="54" y="32"/>
                        <a:pt x="53" y="31"/>
                        <a:pt x="53" y="32"/>
                      </a:cubicBezTo>
                      <a:cubicBezTo>
                        <a:pt x="54" y="32"/>
                        <a:pt x="55" y="34"/>
                        <a:pt x="55" y="33"/>
                      </a:cubicBezTo>
                      <a:cubicBezTo>
                        <a:pt x="54" y="32"/>
                        <a:pt x="52" y="29"/>
                        <a:pt x="53" y="30"/>
                      </a:cubicBezTo>
                      <a:cubicBezTo>
                        <a:pt x="53" y="30"/>
                        <a:pt x="54" y="31"/>
                        <a:pt x="54" y="32"/>
                      </a:cubicBezTo>
                      <a:cubicBezTo>
                        <a:pt x="55" y="33"/>
                        <a:pt x="55" y="33"/>
                        <a:pt x="55" y="33"/>
                      </a:cubicBezTo>
                      <a:cubicBezTo>
                        <a:pt x="54" y="31"/>
                        <a:pt x="54" y="31"/>
                        <a:pt x="54" y="31"/>
                      </a:cubicBezTo>
                      <a:cubicBezTo>
                        <a:pt x="55" y="31"/>
                        <a:pt x="55" y="31"/>
                        <a:pt x="55" y="32"/>
                      </a:cubicBezTo>
                      <a:cubicBezTo>
                        <a:pt x="54" y="30"/>
                        <a:pt x="55" y="31"/>
                        <a:pt x="54" y="29"/>
                      </a:cubicBezTo>
                      <a:cubicBezTo>
                        <a:pt x="54" y="28"/>
                        <a:pt x="55" y="29"/>
                        <a:pt x="55" y="30"/>
                      </a:cubicBezTo>
                      <a:cubicBezTo>
                        <a:pt x="55" y="30"/>
                        <a:pt x="55" y="30"/>
                        <a:pt x="55" y="30"/>
                      </a:cubicBezTo>
                      <a:cubicBezTo>
                        <a:pt x="56" y="30"/>
                        <a:pt x="56" y="30"/>
                        <a:pt x="55" y="28"/>
                      </a:cubicBezTo>
                      <a:cubicBezTo>
                        <a:pt x="56" y="29"/>
                        <a:pt x="56" y="29"/>
                        <a:pt x="56" y="29"/>
                      </a:cubicBezTo>
                      <a:cubicBezTo>
                        <a:pt x="56" y="29"/>
                        <a:pt x="56" y="28"/>
                        <a:pt x="55" y="27"/>
                      </a:cubicBezTo>
                      <a:cubicBezTo>
                        <a:pt x="57" y="28"/>
                        <a:pt x="60" y="33"/>
                        <a:pt x="59" y="31"/>
                      </a:cubicBezTo>
                      <a:cubicBezTo>
                        <a:pt x="59" y="31"/>
                        <a:pt x="57" y="28"/>
                        <a:pt x="56" y="27"/>
                      </a:cubicBezTo>
                      <a:cubicBezTo>
                        <a:pt x="58" y="27"/>
                        <a:pt x="56" y="24"/>
                        <a:pt x="59" y="26"/>
                      </a:cubicBezTo>
                      <a:cubicBezTo>
                        <a:pt x="58" y="26"/>
                        <a:pt x="58" y="25"/>
                        <a:pt x="58" y="25"/>
                      </a:cubicBezTo>
                      <a:cubicBezTo>
                        <a:pt x="59" y="25"/>
                        <a:pt x="58" y="21"/>
                        <a:pt x="61" y="24"/>
                      </a:cubicBezTo>
                      <a:cubicBezTo>
                        <a:pt x="62" y="25"/>
                        <a:pt x="63" y="26"/>
                        <a:pt x="63" y="27"/>
                      </a:cubicBezTo>
                      <a:cubicBezTo>
                        <a:pt x="62" y="25"/>
                        <a:pt x="65" y="28"/>
                        <a:pt x="63" y="25"/>
                      </a:cubicBezTo>
                      <a:cubicBezTo>
                        <a:pt x="62" y="24"/>
                        <a:pt x="61" y="23"/>
                        <a:pt x="60" y="23"/>
                      </a:cubicBezTo>
                      <a:cubicBezTo>
                        <a:pt x="60" y="22"/>
                        <a:pt x="61" y="21"/>
                        <a:pt x="62" y="22"/>
                      </a:cubicBezTo>
                      <a:cubicBezTo>
                        <a:pt x="62" y="22"/>
                        <a:pt x="62" y="21"/>
                        <a:pt x="61" y="21"/>
                      </a:cubicBezTo>
                      <a:cubicBezTo>
                        <a:pt x="63" y="23"/>
                        <a:pt x="64" y="23"/>
                        <a:pt x="63" y="22"/>
                      </a:cubicBezTo>
                      <a:cubicBezTo>
                        <a:pt x="62" y="21"/>
                        <a:pt x="62" y="21"/>
                        <a:pt x="62" y="21"/>
                      </a:cubicBezTo>
                      <a:cubicBezTo>
                        <a:pt x="64" y="22"/>
                        <a:pt x="64" y="22"/>
                        <a:pt x="64" y="22"/>
                      </a:cubicBezTo>
                      <a:cubicBezTo>
                        <a:pt x="63" y="21"/>
                        <a:pt x="61" y="19"/>
                        <a:pt x="63" y="20"/>
                      </a:cubicBezTo>
                      <a:cubicBezTo>
                        <a:pt x="63" y="20"/>
                        <a:pt x="64" y="21"/>
                        <a:pt x="64" y="21"/>
                      </a:cubicBezTo>
                      <a:cubicBezTo>
                        <a:pt x="63" y="20"/>
                        <a:pt x="62" y="18"/>
                        <a:pt x="64" y="19"/>
                      </a:cubicBezTo>
                      <a:cubicBezTo>
                        <a:pt x="65" y="21"/>
                        <a:pt x="65" y="21"/>
                        <a:pt x="65" y="21"/>
                      </a:cubicBezTo>
                      <a:cubicBezTo>
                        <a:pt x="65" y="20"/>
                        <a:pt x="65" y="19"/>
                        <a:pt x="64" y="18"/>
                      </a:cubicBezTo>
                      <a:cubicBezTo>
                        <a:pt x="65" y="19"/>
                        <a:pt x="66" y="19"/>
                        <a:pt x="67" y="21"/>
                      </a:cubicBezTo>
                      <a:cubicBezTo>
                        <a:pt x="65" y="16"/>
                        <a:pt x="66" y="14"/>
                        <a:pt x="68" y="14"/>
                      </a:cubicBezTo>
                      <a:cubicBezTo>
                        <a:pt x="68" y="15"/>
                        <a:pt x="68" y="15"/>
                        <a:pt x="68" y="15"/>
                      </a:cubicBezTo>
                      <a:cubicBezTo>
                        <a:pt x="70" y="16"/>
                        <a:pt x="67" y="13"/>
                        <a:pt x="68" y="14"/>
                      </a:cubicBezTo>
                      <a:cubicBezTo>
                        <a:pt x="69" y="15"/>
                        <a:pt x="70" y="16"/>
                        <a:pt x="71" y="17"/>
                      </a:cubicBezTo>
                      <a:cubicBezTo>
                        <a:pt x="72" y="18"/>
                        <a:pt x="70" y="15"/>
                        <a:pt x="70" y="14"/>
                      </a:cubicBezTo>
                      <a:cubicBezTo>
                        <a:pt x="69" y="13"/>
                        <a:pt x="70" y="15"/>
                        <a:pt x="69" y="14"/>
                      </a:cubicBezTo>
                      <a:cubicBezTo>
                        <a:pt x="69" y="13"/>
                        <a:pt x="70" y="14"/>
                        <a:pt x="69" y="12"/>
                      </a:cubicBezTo>
                      <a:cubicBezTo>
                        <a:pt x="69" y="13"/>
                        <a:pt x="71" y="15"/>
                        <a:pt x="71" y="15"/>
                      </a:cubicBezTo>
                      <a:cubicBezTo>
                        <a:pt x="71" y="14"/>
                        <a:pt x="71" y="14"/>
                        <a:pt x="71" y="14"/>
                      </a:cubicBezTo>
                      <a:cubicBezTo>
                        <a:pt x="73" y="17"/>
                        <a:pt x="73" y="19"/>
                        <a:pt x="76" y="22"/>
                      </a:cubicBezTo>
                      <a:cubicBezTo>
                        <a:pt x="76" y="22"/>
                        <a:pt x="76" y="22"/>
                        <a:pt x="76" y="22"/>
                      </a:cubicBezTo>
                      <a:cubicBezTo>
                        <a:pt x="78" y="24"/>
                        <a:pt x="77" y="25"/>
                        <a:pt x="78" y="25"/>
                      </a:cubicBezTo>
                      <a:cubicBezTo>
                        <a:pt x="78" y="24"/>
                        <a:pt x="76" y="21"/>
                        <a:pt x="75" y="20"/>
                      </a:cubicBezTo>
                      <a:cubicBezTo>
                        <a:pt x="75" y="19"/>
                        <a:pt x="71" y="14"/>
                        <a:pt x="72" y="14"/>
                      </a:cubicBezTo>
                      <a:cubicBezTo>
                        <a:pt x="73" y="15"/>
                        <a:pt x="72" y="15"/>
                        <a:pt x="73" y="16"/>
                      </a:cubicBezTo>
                      <a:cubicBezTo>
                        <a:pt x="75" y="18"/>
                        <a:pt x="73" y="15"/>
                        <a:pt x="74" y="16"/>
                      </a:cubicBezTo>
                      <a:cubicBezTo>
                        <a:pt x="73" y="15"/>
                        <a:pt x="71" y="12"/>
                        <a:pt x="71" y="12"/>
                      </a:cubicBezTo>
                      <a:cubicBezTo>
                        <a:pt x="72" y="13"/>
                        <a:pt x="73" y="14"/>
                        <a:pt x="73" y="14"/>
                      </a:cubicBezTo>
                      <a:cubicBezTo>
                        <a:pt x="72" y="13"/>
                        <a:pt x="72" y="12"/>
                        <a:pt x="71" y="11"/>
                      </a:cubicBezTo>
                      <a:cubicBezTo>
                        <a:pt x="69" y="8"/>
                        <a:pt x="72" y="11"/>
                        <a:pt x="71" y="9"/>
                      </a:cubicBezTo>
                      <a:cubicBezTo>
                        <a:pt x="72" y="11"/>
                        <a:pt x="74" y="14"/>
                        <a:pt x="75" y="15"/>
                      </a:cubicBezTo>
                      <a:cubicBezTo>
                        <a:pt x="73" y="13"/>
                        <a:pt x="73" y="12"/>
                        <a:pt x="71" y="9"/>
                      </a:cubicBezTo>
                      <a:cubicBezTo>
                        <a:pt x="72" y="9"/>
                        <a:pt x="73" y="11"/>
                        <a:pt x="74" y="12"/>
                      </a:cubicBezTo>
                      <a:cubicBezTo>
                        <a:pt x="75" y="13"/>
                        <a:pt x="72" y="8"/>
                        <a:pt x="75" y="12"/>
                      </a:cubicBezTo>
                      <a:cubicBezTo>
                        <a:pt x="73" y="10"/>
                        <a:pt x="73" y="10"/>
                        <a:pt x="73" y="10"/>
                      </a:cubicBezTo>
                      <a:cubicBezTo>
                        <a:pt x="74" y="11"/>
                        <a:pt x="74" y="11"/>
                        <a:pt x="75" y="12"/>
                      </a:cubicBezTo>
                      <a:cubicBezTo>
                        <a:pt x="75" y="12"/>
                        <a:pt x="74" y="9"/>
                        <a:pt x="76" y="12"/>
                      </a:cubicBezTo>
                      <a:cubicBezTo>
                        <a:pt x="76" y="11"/>
                        <a:pt x="77" y="11"/>
                        <a:pt x="75" y="9"/>
                      </a:cubicBezTo>
                      <a:cubicBezTo>
                        <a:pt x="74" y="8"/>
                        <a:pt x="76" y="11"/>
                        <a:pt x="73" y="8"/>
                      </a:cubicBezTo>
                      <a:cubicBezTo>
                        <a:pt x="75" y="10"/>
                        <a:pt x="74" y="8"/>
                        <a:pt x="73" y="7"/>
                      </a:cubicBezTo>
                      <a:cubicBezTo>
                        <a:pt x="74" y="8"/>
                        <a:pt x="74" y="8"/>
                        <a:pt x="74" y="8"/>
                      </a:cubicBezTo>
                      <a:cubicBezTo>
                        <a:pt x="74" y="7"/>
                        <a:pt x="74" y="7"/>
                        <a:pt x="74" y="6"/>
                      </a:cubicBezTo>
                      <a:cubicBezTo>
                        <a:pt x="74" y="7"/>
                        <a:pt x="75" y="8"/>
                        <a:pt x="75" y="8"/>
                      </a:cubicBezTo>
                      <a:cubicBezTo>
                        <a:pt x="74" y="6"/>
                        <a:pt x="74" y="6"/>
                        <a:pt x="74" y="6"/>
                      </a:cubicBezTo>
                      <a:cubicBezTo>
                        <a:pt x="74" y="5"/>
                        <a:pt x="76" y="9"/>
                        <a:pt x="76" y="8"/>
                      </a:cubicBezTo>
                      <a:cubicBezTo>
                        <a:pt x="77" y="10"/>
                        <a:pt x="77" y="10"/>
                        <a:pt x="77" y="10"/>
                      </a:cubicBezTo>
                      <a:cubicBezTo>
                        <a:pt x="77" y="10"/>
                        <a:pt x="78" y="11"/>
                        <a:pt x="78" y="10"/>
                      </a:cubicBezTo>
                      <a:cubicBezTo>
                        <a:pt x="77" y="9"/>
                        <a:pt x="76" y="7"/>
                        <a:pt x="75" y="5"/>
                      </a:cubicBezTo>
                      <a:cubicBezTo>
                        <a:pt x="74" y="4"/>
                        <a:pt x="76" y="7"/>
                        <a:pt x="75" y="5"/>
                      </a:cubicBezTo>
                      <a:cubicBezTo>
                        <a:pt x="76" y="7"/>
                        <a:pt x="76" y="7"/>
                        <a:pt x="76" y="7"/>
                      </a:cubicBezTo>
                      <a:cubicBezTo>
                        <a:pt x="77" y="8"/>
                        <a:pt x="78" y="10"/>
                        <a:pt x="79" y="10"/>
                      </a:cubicBezTo>
                      <a:cubicBezTo>
                        <a:pt x="78" y="9"/>
                        <a:pt x="77" y="6"/>
                        <a:pt x="76" y="6"/>
                      </a:cubicBezTo>
                      <a:cubicBezTo>
                        <a:pt x="76" y="6"/>
                        <a:pt x="77" y="6"/>
                        <a:pt x="78" y="8"/>
                      </a:cubicBezTo>
                      <a:cubicBezTo>
                        <a:pt x="78" y="7"/>
                        <a:pt x="77" y="6"/>
                        <a:pt x="76" y="5"/>
                      </a:cubicBezTo>
                      <a:cubicBezTo>
                        <a:pt x="77" y="6"/>
                        <a:pt x="79" y="7"/>
                        <a:pt x="80" y="8"/>
                      </a:cubicBezTo>
                      <a:cubicBezTo>
                        <a:pt x="81" y="11"/>
                        <a:pt x="81" y="11"/>
                        <a:pt x="81" y="11"/>
                      </a:cubicBezTo>
                      <a:cubicBezTo>
                        <a:pt x="82" y="11"/>
                        <a:pt x="82" y="11"/>
                        <a:pt x="82" y="11"/>
                      </a:cubicBezTo>
                      <a:cubicBezTo>
                        <a:pt x="83" y="14"/>
                        <a:pt x="83" y="13"/>
                        <a:pt x="84" y="15"/>
                      </a:cubicBezTo>
                      <a:cubicBezTo>
                        <a:pt x="85" y="16"/>
                        <a:pt x="84" y="15"/>
                        <a:pt x="84" y="14"/>
                      </a:cubicBezTo>
                      <a:cubicBezTo>
                        <a:pt x="81" y="11"/>
                        <a:pt x="81" y="9"/>
                        <a:pt x="79" y="5"/>
                      </a:cubicBezTo>
                      <a:cubicBezTo>
                        <a:pt x="79" y="4"/>
                        <a:pt x="85" y="13"/>
                        <a:pt x="82" y="7"/>
                      </a:cubicBezTo>
                      <a:cubicBezTo>
                        <a:pt x="81" y="7"/>
                        <a:pt x="80" y="4"/>
                        <a:pt x="80" y="5"/>
                      </a:cubicBezTo>
                      <a:cubicBezTo>
                        <a:pt x="81" y="5"/>
                        <a:pt x="78" y="1"/>
                        <a:pt x="79" y="2"/>
                      </a:cubicBezTo>
                      <a:cubicBezTo>
                        <a:pt x="80" y="4"/>
                        <a:pt x="82" y="6"/>
                        <a:pt x="83" y="8"/>
                      </a:cubicBezTo>
                      <a:cubicBezTo>
                        <a:pt x="82" y="7"/>
                        <a:pt x="82" y="7"/>
                        <a:pt x="82" y="8"/>
                      </a:cubicBezTo>
                      <a:cubicBezTo>
                        <a:pt x="83" y="9"/>
                        <a:pt x="84" y="11"/>
                        <a:pt x="85" y="11"/>
                      </a:cubicBezTo>
                      <a:cubicBezTo>
                        <a:pt x="85" y="11"/>
                        <a:pt x="85" y="10"/>
                        <a:pt x="84" y="9"/>
                      </a:cubicBezTo>
                      <a:cubicBezTo>
                        <a:pt x="83" y="7"/>
                        <a:pt x="84" y="9"/>
                        <a:pt x="83" y="7"/>
                      </a:cubicBezTo>
                      <a:cubicBezTo>
                        <a:pt x="83" y="6"/>
                        <a:pt x="85" y="9"/>
                        <a:pt x="83" y="5"/>
                      </a:cubicBezTo>
                      <a:cubicBezTo>
                        <a:pt x="82" y="6"/>
                        <a:pt x="81" y="4"/>
                        <a:pt x="80" y="2"/>
                      </a:cubicBezTo>
                      <a:cubicBezTo>
                        <a:pt x="80" y="1"/>
                        <a:pt x="80" y="1"/>
                        <a:pt x="80" y="1"/>
                      </a:cubicBezTo>
                      <a:cubicBezTo>
                        <a:pt x="81" y="3"/>
                        <a:pt x="81" y="3"/>
                        <a:pt x="81" y="3"/>
                      </a:cubicBezTo>
                      <a:cubicBezTo>
                        <a:pt x="82" y="3"/>
                        <a:pt x="79" y="0"/>
                        <a:pt x="80" y="0"/>
                      </a:cubicBezTo>
                      <a:cubicBezTo>
                        <a:pt x="82" y="3"/>
                        <a:pt x="82" y="3"/>
                        <a:pt x="82" y="3"/>
                      </a:cubicBezTo>
                      <a:cubicBezTo>
                        <a:pt x="84" y="5"/>
                        <a:pt x="81" y="2"/>
                        <a:pt x="83" y="6"/>
                      </a:cubicBezTo>
                      <a:cubicBezTo>
                        <a:pt x="84" y="6"/>
                        <a:pt x="83" y="4"/>
                        <a:pt x="84" y="4"/>
                      </a:cubicBezTo>
                      <a:cubicBezTo>
                        <a:pt x="84" y="5"/>
                        <a:pt x="84" y="5"/>
                        <a:pt x="84" y="5"/>
                      </a:cubicBezTo>
                      <a:cubicBezTo>
                        <a:pt x="84" y="5"/>
                        <a:pt x="87" y="10"/>
                        <a:pt x="86" y="7"/>
                      </a:cubicBezTo>
                      <a:cubicBezTo>
                        <a:pt x="85" y="6"/>
                        <a:pt x="85" y="6"/>
                        <a:pt x="84" y="4"/>
                      </a:cubicBezTo>
                      <a:cubicBezTo>
                        <a:pt x="85" y="3"/>
                        <a:pt x="84" y="2"/>
                        <a:pt x="84" y="1"/>
                      </a:cubicBezTo>
                      <a:cubicBezTo>
                        <a:pt x="86" y="4"/>
                        <a:pt x="85" y="1"/>
                        <a:pt x="86" y="4"/>
                      </a:cubicBezTo>
                      <a:cubicBezTo>
                        <a:pt x="85" y="3"/>
                        <a:pt x="84" y="4"/>
                        <a:pt x="86" y="6"/>
                      </a:cubicBezTo>
                      <a:cubicBezTo>
                        <a:pt x="88" y="9"/>
                        <a:pt x="85" y="6"/>
                        <a:pt x="87" y="9"/>
                      </a:cubicBezTo>
                      <a:cubicBezTo>
                        <a:pt x="87" y="9"/>
                        <a:pt x="89" y="12"/>
                        <a:pt x="91" y="14"/>
                      </a:cubicBezTo>
                      <a:cubicBezTo>
                        <a:pt x="91" y="14"/>
                        <a:pt x="91" y="13"/>
                        <a:pt x="90" y="13"/>
                      </a:cubicBezTo>
                      <a:cubicBezTo>
                        <a:pt x="89" y="11"/>
                        <a:pt x="89" y="11"/>
                        <a:pt x="88" y="9"/>
                      </a:cubicBezTo>
                      <a:cubicBezTo>
                        <a:pt x="89" y="9"/>
                        <a:pt x="89" y="8"/>
                        <a:pt x="88" y="6"/>
                      </a:cubicBezTo>
                      <a:cubicBezTo>
                        <a:pt x="88" y="7"/>
                        <a:pt x="90" y="9"/>
                        <a:pt x="90" y="9"/>
                      </a:cubicBezTo>
                      <a:cubicBezTo>
                        <a:pt x="90" y="8"/>
                        <a:pt x="91" y="8"/>
                        <a:pt x="92" y="8"/>
                      </a:cubicBezTo>
                      <a:cubicBezTo>
                        <a:pt x="89" y="5"/>
                        <a:pt x="92" y="7"/>
                        <a:pt x="90" y="5"/>
                      </a:cubicBezTo>
                      <a:cubicBezTo>
                        <a:pt x="89" y="4"/>
                        <a:pt x="87" y="2"/>
                        <a:pt x="87" y="0"/>
                      </a:cubicBezTo>
                      <a:cubicBezTo>
                        <a:pt x="87" y="1"/>
                        <a:pt x="88" y="2"/>
                        <a:pt x="88" y="2"/>
                      </a:cubicBezTo>
                      <a:cubicBezTo>
                        <a:pt x="87" y="1"/>
                        <a:pt x="90" y="5"/>
                        <a:pt x="89" y="2"/>
                      </a:cubicBezTo>
                      <a:cubicBezTo>
                        <a:pt x="89" y="4"/>
                        <a:pt x="91" y="6"/>
                        <a:pt x="92" y="9"/>
                      </a:cubicBezTo>
                      <a:cubicBezTo>
                        <a:pt x="92" y="7"/>
                        <a:pt x="94" y="10"/>
                        <a:pt x="94" y="10"/>
                      </a:cubicBezTo>
                      <a:cubicBezTo>
                        <a:pt x="93" y="8"/>
                        <a:pt x="93" y="7"/>
                        <a:pt x="93" y="6"/>
                      </a:cubicBezTo>
                      <a:cubicBezTo>
                        <a:pt x="95" y="8"/>
                        <a:pt x="95" y="5"/>
                        <a:pt x="95" y="5"/>
                      </a:cubicBezTo>
                      <a:cubicBezTo>
                        <a:pt x="96" y="6"/>
                        <a:pt x="98" y="9"/>
                        <a:pt x="99" y="9"/>
                      </a:cubicBezTo>
                      <a:cubicBezTo>
                        <a:pt x="99" y="9"/>
                        <a:pt x="96" y="6"/>
                        <a:pt x="98" y="7"/>
                      </a:cubicBezTo>
                      <a:cubicBezTo>
                        <a:pt x="98" y="8"/>
                        <a:pt x="98" y="8"/>
                        <a:pt x="98" y="8"/>
                      </a:cubicBezTo>
                      <a:cubicBezTo>
                        <a:pt x="98" y="7"/>
                        <a:pt x="100" y="9"/>
                        <a:pt x="98" y="5"/>
                      </a:cubicBezTo>
                      <a:cubicBezTo>
                        <a:pt x="99" y="8"/>
                        <a:pt x="99" y="8"/>
                        <a:pt x="99" y="8"/>
                      </a:cubicBezTo>
                      <a:cubicBezTo>
                        <a:pt x="100" y="9"/>
                        <a:pt x="99" y="8"/>
                        <a:pt x="99" y="8"/>
                      </a:cubicBezTo>
                      <a:cubicBezTo>
                        <a:pt x="100" y="9"/>
                        <a:pt x="101" y="9"/>
                        <a:pt x="101" y="10"/>
                      </a:cubicBezTo>
                      <a:cubicBezTo>
                        <a:pt x="102" y="12"/>
                        <a:pt x="101" y="9"/>
                        <a:pt x="101" y="9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0" y="6"/>
                        <a:pt x="101" y="7"/>
                        <a:pt x="102" y="6"/>
                      </a:cubicBezTo>
                      <a:cubicBezTo>
                        <a:pt x="103" y="8"/>
                        <a:pt x="103" y="8"/>
                        <a:pt x="103" y="8"/>
                      </a:cubicBezTo>
                      <a:cubicBezTo>
                        <a:pt x="102" y="7"/>
                        <a:pt x="102" y="7"/>
                        <a:pt x="102" y="7"/>
                      </a:cubicBezTo>
                      <a:cubicBezTo>
                        <a:pt x="103" y="9"/>
                        <a:pt x="104" y="9"/>
                        <a:pt x="103" y="8"/>
                      </a:cubicBezTo>
                      <a:cubicBezTo>
                        <a:pt x="105" y="13"/>
                        <a:pt x="105" y="13"/>
                        <a:pt x="105" y="13"/>
                      </a:cubicBezTo>
                      <a:cubicBezTo>
                        <a:pt x="104" y="12"/>
                        <a:pt x="104" y="10"/>
                        <a:pt x="103" y="9"/>
                      </a:cubicBezTo>
                      <a:cubicBezTo>
                        <a:pt x="102" y="7"/>
                        <a:pt x="102" y="8"/>
                        <a:pt x="103" y="10"/>
                      </a:cubicBezTo>
                      <a:cubicBezTo>
                        <a:pt x="103" y="10"/>
                        <a:pt x="103" y="10"/>
                        <a:pt x="103" y="9"/>
                      </a:cubicBezTo>
                      <a:cubicBezTo>
                        <a:pt x="104" y="11"/>
                        <a:pt x="104" y="11"/>
                        <a:pt x="105" y="13"/>
                      </a:cubicBezTo>
                      <a:cubicBezTo>
                        <a:pt x="105" y="13"/>
                        <a:pt x="105" y="14"/>
                        <a:pt x="105" y="13"/>
                      </a:cubicBezTo>
                      <a:cubicBezTo>
                        <a:pt x="105" y="14"/>
                        <a:pt x="105" y="14"/>
                        <a:pt x="105" y="15"/>
                      </a:cubicBezTo>
                      <a:cubicBezTo>
                        <a:pt x="105" y="14"/>
                        <a:pt x="104" y="13"/>
                        <a:pt x="104" y="12"/>
                      </a:cubicBezTo>
                      <a:cubicBezTo>
                        <a:pt x="105" y="15"/>
                        <a:pt x="105" y="16"/>
                        <a:pt x="104" y="15"/>
                      </a:cubicBezTo>
                      <a:cubicBezTo>
                        <a:pt x="102" y="13"/>
                        <a:pt x="104" y="17"/>
                        <a:pt x="103" y="17"/>
                      </a:cubicBezTo>
                      <a:cubicBezTo>
                        <a:pt x="102" y="15"/>
                        <a:pt x="102" y="13"/>
                        <a:pt x="101" y="12"/>
                      </a:cubicBezTo>
                      <a:cubicBezTo>
                        <a:pt x="100" y="11"/>
                        <a:pt x="101" y="12"/>
                        <a:pt x="100" y="11"/>
                      </a:cubicBezTo>
                      <a:cubicBezTo>
                        <a:pt x="101" y="13"/>
                        <a:pt x="102" y="15"/>
                        <a:pt x="102" y="16"/>
                      </a:cubicBezTo>
                      <a:cubicBezTo>
                        <a:pt x="101" y="15"/>
                        <a:pt x="101" y="15"/>
                        <a:pt x="101" y="15"/>
                      </a:cubicBezTo>
                      <a:cubicBezTo>
                        <a:pt x="102" y="16"/>
                        <a:pt x="103" y="18"/>
                        <a:pt x="102" y="18"/>
                      </a:cubicBezTo>
                      <a:cubicBezTo>
                        <a:pt x="101" y="18"/>
                        <a:pt x="100" y="18"/>
                        <a:pt x="100" y="18"/>
                      </a:cubicBezTo>
                      <a:cubicBezTo>
                        <a:pt x="99" y="17"/>
                        <a:pt x="99" y="17"/>
                        <a:pt x="99" y="17"/>
                      </a:cubicBezTo>
                      <a:cubicBezTo>
                        <a:pt x="100" y="20"/>
                        <a:pt x="98" y="19"/>
                        <a:pt x="99" y="21"/>
                      </a:cubicBezTo>
                      <a:cubicBezTo>
                        <a:pt x="97" y="19"/>
                        <a:pt x="98" y="23"/>
                        <a:pt x="96" y="21"/>
                      </a:cubicBezTo>
                      <a:cubicBezTo>
                        <a:pt x="96" y="23"/>
                        <a:pt x="95" y="24"/>
                        <a:pt x="93" y="2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3" y="24"/>
                        <a:pt x="91" y="21"/>
                        <a:pt x="91" y="22"/>
                      </a:cubicBezTo>
                      <a:cubicBezTo>
                        <a:pt x="93" y="23"/>
                        <a:pt x="92" y="24"/>
                        <a:pt x="93" y="26"/>
                      </a:cubicBezTo>
                      <a:cubicBezTo>
                        <a:pt x="91" y="24"/>
                        <a:pt x="92" y="27"/>
                        <a:pt x="93" y="29"/>
                      </a:cubicBezTo>
                      <a:cubicBezTo>
                        <a:pt x="91" y="27"/>
                        <a:pt x="91" y="27"/>
                        <a:pt x="91" y="27"/>
                      </a:cubicBezTo>
                      <a:cubicBezTo>
                        <a:pt x="93" y="30"/>
                        <a:pt x="91" y="28"/>
                        <a:pt x="90" y="28"/>
                      </a:cubicBezTo>
                      <a:cubicBezTo>
                        <a:pt x="89" y="28"/>
                        <a:pt x="88" y="26"/>
                        <a:pt x="88" y="27"/>
                      </a:cubicBezTo>
                      <a:cubicBezTo>
                        <a:pt x="89" y="29"/>
                        <a:pt x="89" y="29"/>
                        <a:pt x="90" y="31"/>
                      </a:cubicBezTo>
                      <a:cubicBezTo>
                        <a:pt x="89" y="31"/>
                        <a:pt x="88" y="31"/>
                        <a:pt x="87" y="31"/>
                      </a:cubicBezTo>
                      <a:cubicBezTo>
                        <a:pt x="88" y="35"/>
                        <a:pt x="85" y="34"/>
                        <a:pt x="85" y="37"/>
                      </a:cubicBezTo>
                      <a:cubicBezTo>
                        <a:pt x="84" y="35"/>
                        <a:pt x="84" y="35"/>
                        <a:pt x="84" y="35"/>
                      </a:cubicBezTo>
                      <a:cubicBezTo>
                        <a:pt x="85" y="40"/>
                        <a:pt x="81" y="38"/>
                        <a:pt x="81" y="40"/>
                      </a:cubicBezTo>
                      <a:cubicBezTo>
                        <a:pt x="79" y="37"/>
                        <a:pt x="79" y="37"/>
                        <a:pt x="79" y="37"/>
                      </a:cubicBezTo>
                      <a:cubicBezTo>
                        <a:pt x="78" y="37"/>
                        <a:pt x="79" y="39"/>
                        <a:pt x="80" y="41"/>
                      </a:cubicBezTo>
                      <a:cubicBezTo>
                        <a:pt x="79" y="40"/>
                        <a:pt x="81" y="43"/>
                        <a:pt x="79" y="41"/>
                      </a:cubicBezTo>
                      <a:cubicBezTo>
                        <a:pt x="78" y="40"/>
                        <a:pt x="79" y="42"/>
                        <a:pt x="79" y="43"/>
                      </a:cubicBezTo>
                      <a:cubicBezTo>
                        <a:pt x="77" y="42"/>
                        <a:pt x="77" y="43"/>
                        <a:pt x="77" y="44"/>
                      </a:cubicBezTo>
                      <a:cubicBezTo>
                        <a:pt x="77" y="44"/>
                        <a:pt x="77" y="44"/>
                        <a:pt x="77" y="44"/>
                      </a:cubicBezTo>
                      <a:cubicBezTo>
                        <a:pt x="77" y="43"/>
                        <a:pt x="76" y="42"/>
                        <a:pt x="76" y="42"/>
                      </a:cubicBezTo>
                      <a:cubicBezTo>
                        <a:pt x="76" y="43"/>
                        <a:pt x="74" y="42"/>
                        <a:pt x="77" y="45"/>
                      </a:cubicBezTo>
                      <a:cubicBezTo>
                        <a:pt x="75" y="44"/>
                        <a:pt x="77" y="48"/>
                        <a:pt x="74" y="46"/>
                      </a:cubicBezTo>
                      <a:cubicBezTo>
                        <a:pt x="75" y="47"/>
                        <a:pt x="75" y="47"/>
                        <a:pt x="75" y="48"/>
                      </a:cubicBezTo>
                      <a:cubicBezTo>
                        <a:pt x="74" y="49"/>
                        <a:pt x="72" y="47"/>
                        <a:pt x="73" y="49"/>
                      </a:cubicBezTo>
                      <a:cubicBezTo>
                        <a:pt x="72" y="49"/>
                        <a:pt x="72" y="47"/>
                        <a:pt x="71" y="48"/>
                      </a:cubicBezTo>
                      <a:cubicBezTo>
                        <a:pt x="72" y="48"/>
                        <a:pt x="72" y="49"/>
                        <a:pt x="73" y="50"/>
                      </a:cubicBezTo>
                      <a:cubicBezTo>
                        <a:pt x="73" y="52"/>
                        <a:pt x="69" y="49"/>
                        <a:pt x="69" y="50"/>
                      </a:cubicBezTo>
                      <a:cubicBezTo>
                        <a:pt x="68" y="54"/>
                        <a:pt x="66" y="54"/>
                        <a:pt x="65" y="56"/>
                      </a:cubicBezTo>
                      <a:cubicBezTo>
                        <a:pt x="64" y="55"/>
                        <a:pt x="64" y="55"/>
                        <a:pt x="64" y="55"/>
                      </a:cubicBezTo>
                      <a:cubicBezTo>
                        <a:pt x="66" y="58"/>
                        <a:pt x="61" y="53"/>
                        <a:pt x="63" y="58"/>
                      </a:cubicBezTo>
                      <a:cubicBezTo>
                        <a:pt x="63" y="57"/>
                        <a:pt x="63" y="58"/>
                        <a:pt x="62" y="56"/>
                      </a:cubicBezTo>
                      <a:cubicBezTo>
                        <a:pt x="63" y="59"/>
                        <a:pt x="59" y="56"/>
                        <a:pt x="60" y="59"/>
                      </a:cubicBezTo>
                      <a:cubicBezTo>
                        <a:pt x="61" y="59"/>
                        <a:pt x="60" y="58"/>
                        <a:pt x="60" y="58"/>
                      </a:cubicBezTo>
                      <a:cubicBezTo>
                        <a:pt x="58" y="57"/>
                        <a:pt x="60" y="60"/>
                        <a:pt x="58" y="59"/>
                      </a:cubicBezTo>
                      <a:cubicBezTo>
                        <a:pt x="58" y="58"/>
                        <a:pt x="58" y="58"/>
                        <a:pt x="57" y="57"/>
                      </a:cubicBezTo>
                      <a:cubicBezTo>
                        <a:pt x="56" y="56"/>
                        <a:pt x="59" y="61"/>
                        <a:pt x="56" y="58"/>
                      </a:cubicBezTo>
                      <a:cubicBezTo>
                        <a:pt x="56" y="58"/>
                        <a:pt x="57" y="59"/>
                        <a:pt x="57" y="59"/>
                      </a:cubicBezTo>
                      <a:cubicBezTo>
                        <a:pt x="55" y="59"/>
                        <a:pt x="55" y="62"/>
                        <a:pt x="54" y="65"/>
                      </a:cubicBezTo>
                      <a:cubicBezTo>
                        <a:pt x="52" y="64"/>
                        <a:pt x="49" y="59"/>
                        <a:pt x="51" y="62"/>
                      </a:cubicBezTo>
                      <a:cubicBezTo>
                        <a:pt x="50" y="62"/>
                        <a:pt x="52" y="64"/>
                        <a:pt x="51" y="63"/>
                      </a:cubicBezTo>
                      <a:cubicBezTo>
                        <a:pt x="52" y="64"/>
                        <a:pt x="47" y="60"/>
                        <a:pt x="49" y="62"/>
                      </a:cubicBezTo>
                      <a:cubicBezTo>
                        <a:pt x="51" y="64"/>
                        <a:pt x="50" y="63"/>
                        <a:pt x="51" y="64"/>
                      </a:cubicBezTo>
                      <a:cubicBezTo>
                        <a:pt x="49" y="63"/>
                        <a:pt x="47" y="62"/>
                        <a:pt x="48" y="64"/>
                      </a:cubicBezTo>
                      <a:cubicBezTo>
                        <a:pt x="47" y="63"/>
                        <a:pt x="47" y="63"/>
                        <a:pt x="47" y="63"/>
                      </a:cubicBezTo>
                      <a:cubicBezTo>
                        <a:pt x="49" y="66"/>
                        <a:pt x="47" y="65"/>
                        <a:pt x="50" y="69"/>
                      </a:cubicBezTo>
                      <a:cubicBezTo>
                        <a:pt x="47" y="72"/>
                        <a:pt x="46" y="77"/>
                        <a:pt x="44" y="80"/>
                      </a:cubicBezTo>
                      <a:cubicBezTo>
                        <a:pt x="40" y="83"/>
                        <a:pt x="39" y="87"/>
                        <a:pt x="35" y="88"/>
                      </a:cubicBezTo>
                      <a:cubicBezTo>
                        <a:pt x="31" y="87"/>
                        <a:pt x="31" y="87"/>
                        <a:pt x="32" y="89"/>
                      </a:cubicBezTo>
                      <a:cubicBezTo>
                        <a:pt x="31" y="88"/>
                        <a:pt x="31" y="88"/>
                        <a:pt x="31" y="88"/>
                      </a:cubicBezTo>
                      <a:cubicBezTo>
                        <a:pt x="33" y="90"/>
                        <a:pt x="31" y="88"/>
                        <a:pt x="33" y="90"/>
                      </a:cubicBezTo>
                      <a:cubicBezTo>
                        <a:pt x="31" y="91"/>
                        <a:pt x="31" y="93"/>
                        <a:pt x="30" y="94"/>
                      </a:cubicBezTo>
                      <a:cubicBezTo>
                        <a:pt x="30" y="94"/>
                        <a:pt x="28" y="92"/>
                        <a:pt x="28" y="92"/>
                      </a:cubicBezTo>
                      <a:cubicBezTo>
                        <a:pt x="30" y="94"/>
                        <a:pt x="30" y="94"/>
                        <a:pt x="30" y="94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4"/>
                        <a:pt x="30" y="95"/>
                        <a:pt x="31" y="95"/>
                      </a:cubicBezTo>
                      <a:cubicBezTo>
                        <a:pt x="31" y="100"/>
                        <a:pt x="23" y="99"/>
                        <a:pt x="22" y="103"/>
                      </a:cubicBezTo>
                      <a:cubicBezTo>
                        <a:pt x="20" y="103"/>
                        <a:pt x="20" y="104"/>
                        <a:pt x="20" y="106"/>
                      </a:cubicBezTo>
                      <a:cubicBezTo>
                        <a:pt x="15" y="106"/>
                        <a:pt x="11" y="106"/>
                        <a:pt x="12" y="110"/>
                      </a:cubicBezTo>
                      <a:cubicBezTo>
                        <a:pt x="12" y="110"/>
                        <a:pt x="5" y="105"/>
                        <a:pt x="4" y="10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6" name="Freeform 93"/>
                <p:cNvSpPr>
                  <a:spLocks/>
                </p:cNvSpPr>
                <p:nvPr/>
              </p:nvSpPr>
              <p:spPr bwMode="auto">
                <a:xfrm>
                  <a:off x="4077" y="1209"/>
                  <a:ext cx="1" cy="1"/>
                </a:xfrm>
                <a:custGeom>
                  <a:avLst/>
                  <a:gdLst>
                    <a:gd name="T0" fmla="*/ 2 w 2"/>
                    <a:gd name="T1" fmla="*/ 3 h 3"/>
                    <a:gd name="T2" fmla="*/ 0 w 2"/>
                    <a:gd name="T3" fmla="*/ 0 h 3"/>
                    <a:gd name="T4" fmla="*/ 2 w 2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3"/>
                      </a:moveTo>
                      <a:cubicBezTo>
                        <a:pt x="1" y="2"/>
                        <a:pt x="1" y="1"/>
                        <a:pt x="0" y="0"/>
                      </a:cubicBezTo>
                      <a:cubicBezTo>
                        <a:pt x="1" y="1"/>
                        <a:pt x="2" y="2"/>
                        <a:pt x="2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7" name="Freeform 94"/>
                <p:cNvSpPr>
                  <a:spLocks/>
                </p:cNvSpPr>
                <p:nvPr/>
              </p:nvSpPr>
              <p:spPr bwMode="auto">
                <a:xfrm>
                  <a:off x="4074" y="1208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0 w 1"/>
                    <a:gd name="T5" fmla="*/ 1 h 2"/>
                    <a:gd name="T6" fmla="*/ 1 w 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2"/>
                        <a:pt x="0" y="1"/>
                      </a:cubicBezTo>
                      <a:cubicBezTo>
                        <a:pt x="0" y="1"/>
                        <a:pt x="0" y="0"/>
                        <a:pt x="0" y="1"/>
                      </a:cubicBezTo>
                      <a:cubicBezTo>
                        <a:pt x="0" y="1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8" name="Freeform 95"/>
                <p:cNvSpPr>
                  <a:spLocks/>
                </p:cNvSpPr>
                <p:nvPr/>
              </p:nvSpPr>
              <p:spPr bwMode="auto">
                <a:xfrm>
                  <a:off x="4073" y="1208"/>
                  <a:ext cx="1" cy="0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9" name="Freeform 96"/>
                <p:cNvSpPr>
                  <a:spLocks/>
                </p:cNvSpPr>
                <p:nvPr/>
              </p:nvSpPr>
              <p:spPr bwMode="auto">
                <a:xfrm>
                  <a:off x="4072" y="1207"/>
                  <a:ext cx="0" cy="1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0" name="Freeform 97"/>
                <p:cNvSpPr>
                  <a:spLocks/>
                </p:cNvSpPr>
                <p:nvPr/>
              </p:nvSpPr>
              <p:spPr bwMode="auto">
                <a:xfrm>
                  <a:off x="4072" y="1208"/>
                  <a:ext cx="1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1" y="1"/>
                        <a:pt x="0" y="1"/>
                      </a:cubicBezTo>
                      <a:cubicBezTo>
                        <a:pt x="1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1" name="Freeform 98"/>
                <p:cNvSpPr>
                  <a:spLocks/>
                </p:cNvSpPr>
                <p:nvPr/>
              </p:nvSpPr>
              <p:spPr bwMode="auto">
                <a:xfrm>
                  <a:off x="4071" y="1208"/>
                  <a:ext cx="0" cy="0"/>
                </a:xfrm>
                <a:custGeom>
                  <a:avLst/>
                  <a:gdLst>
                    <a:gd name="T0" fmla="*/ 1 w 1"/>
                    <a:gd name="T1" fmla="*/ 1 h 3"/>
                    <a:gd name="T2" fmla="*/ 0 w 1"/>
                    <a:gd name="T3" fmla="*/ 1 h 3"/>
                    <a:gd name="T4" fmla="*/ 1 w 1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1"/>
                      </a:moveTo>
                      <a:cubicBezTo>
                        <a:pt x="1" y="1"/>
                        <a:pt x="1" y="3"/>
                        <a:pt x="0" y="1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2" name="Freeform 99"/>
                <p:cNvSpPr>
                  <a:spLocks/>
                </p:cNvSpPr>
                <p:nvPr/>
              </p:nvSpPr>
              <p:spPr bwMode="auto">
                <a:xfrm>
                  <a:off x="4071" y="1208"/>
                  <a:ext cx="0" cy="1"/>
                </a:xfrm>
                <a:custGeom>
                  <a:avLst/>
                  <a:gdLst>
                    <a:gd name="T0" fmla="*/ 1 w 1"/>
                    <a:gd name="T1" fmla="*/ 1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3" name="Rectangle 100"/>
                <p:cNvSpPr>
                  <a:spLocks noChangeArrowheads="1"/>
                </p:cNvSpPr>
                <p:nvPr/>
              </p:nvSpPr>
              <p:spPr bwMode="auto">
                <a:xfrm>
                  <a:off x="4064" y="1216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4" name="Freeform 101"/>
                <p:cNvSpPr>
                  <a:spLocks/>
                </p:cNvSpPr>
                <p:nvPr/>
              </p:nvSpPr>
              <p:spPr bwMode="auto">
                <a:xfrm>
                  <a:off x="4061" y="1219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1" y="1"/>
                        <a:pt x="0" y="0"/>
                      </a:cubicBezTo>
                      <a:cubicBezTo>
                        <a:pt x="1" y="0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5" name="Freeform 102"/>
                <p:cNvSpPr>
                  <a:spLocks/>
                </p:cNvSpPr>
                <p:nvPr/>
              </p:nvSpPr>
              <p:spPr bwMode="auto">
                <a:xfrm>
                  <a:off x="4060" y="1222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6" name="Freeform 103"/>
                <p:cNvSpPr>
                  <a:spLocks/>
                </p:cNvSpPr>
                <p:nvPr/>
              </p:nvSpPr>
              <p:spPr bwMode="auto">
                <a:xfrm>
                  <a:off x="4097" y="1212"/>
                  <a:ext cx="0" cy="1"/>
                </a:xfrm>
                <a:custGeom>
                  <a:avLst/>
                  <a:gdLst>
                    <a:gd name="T0" fmla="*/ 1 w 2"/>
                    <a:gd name="T1" fmla="*/ 2 h 3"/>
                    <a:gd name="T2" fmla="*/ 1 w 2"/>
                    <a:gd name="T3" fmla="*/ 1 h 3"/>
                    <a:gd name="T4" fmla="*/ 1 w 2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1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1" y="2"/>
                        <a:pt x="2" y="3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7" name="Freeform 104"/>
                <p:cNvSpPr>
                  <a:spLocks/>
                </p:cNvSpPr>
                <p:nvPr/>
              </p:nvSpPr>
              <p:spPr bwMode="auto">
                <a:xfrm>
                  <a:off x="4061" y="1210"/>
                  <a:ext cx="35" cy="37"/>
                </a:xfrm>
                <a:custGeom>
                  <a:avLst/>
                  <a:gdLst>
                    <a:gd name="T0" fmla="*/ 17 w 159"/>
                    <a:gd name="T1" fmla="*/ 133 h 159"/>
                    <a:gd name="T2" fmla="*/ 20 w 159"/>
                    <a:gd name="T3" fmla="*/ 128 h 159"/>
                    <a:gd name="T4" fmla="*/ 23 w 159"/>
                    <a:gd name="T5" fmla="*/ 113 h 159"/>
                    <a:gd name="T6" fmla="*/ 26 w 159"/>
                    <a:gd name="T7" fmla="*/ 110 h 159"/>
                    <a:gd name="T8" fmla="*/ 37 w 159"/>
                    <a:gd name="T9" fmla="*/ 101 h 159"/>
                    <a:gd name="T10" fmla="*/ 40 w 159"/>
                    <a:gd name="T11" fmla="*/ 97 h 159"/>
                    <a:gd name="T12" fmla="*/ 43 w 159"/>
                    <a:gd name="T13" fmla="*/ 90 h 159"/>
                    <a:gd name="T14" fmla="*/ 48 w 159"/>
                    <a:gd name="T15" fmla="*/ 85 h 159"/>
                    <a:gd name="T16" fmla="*/ 52 w 159"/>
                    <a:gd name="T17" fmla="*/ 84 h 159"/>
                    <a:gd name="T18" fmla="*/ 52 w 159"/>
                    <a:gd name="T19" fmla="*/ 79 h 159"/>
                    <a:gd name="T20" fmla="*/ 55 w 159"/>
                    <a:gd name="T21" fmla="*/ 71 h 159"/>
                    <a:gd name="T22" fmla="*/ 58 w 159"/>
                    <a:gd name="T23" fmla="*/ 69 h 159"/>
                    <a:gd name="T24" fmla="*/ 60 w 159"/>
                    <a:gd name="T25" fmla="*/ 63 h 159"/>
                    <a:gd name="T26" fmla="*/ 65 w 159"/>
                    <a:gd name="T27" fmla="*/ 61 h 159"/>
                    <a:gd name="T28" fmla="*/ 70 w 159"/>
                    <a:gd name="T29" fmla="*/ 56 h 159"/>
                    <a:gd name="T30" fmla="*/ 77 w 159"/>
                    <a:gd name="T31" fmla="*/ 52 h 159"/>
                    <a:gd name="T32" fmla="*/ 78 w 159"/>
                    <a:gd name="T33" fmla="*/ 48 h 159"/>
                    <a:gd name="T34" fmla="*/ 82 w 159"/>
                    <a:gd name="T35" fmla="*/ 48 h 159"/>
                    <a:gd name="T36" fmla="*/ 83 w 159"/>
                    <a:gd name="T37" fmla="*/ 44 h 159"/>
                    <a:gd name="T38" fmla="*/ 84 w 159"/>
                    <a:gd name="T39" fmla="*/ 43 h 159"/>
                    <a:gd name="T40" fmla="*/ 86 w 159"/>
                    <a:gd name="T41" fmla="*/ 40 h 159"/>
                    <a:gd name="T42" fmla="*/ 95 w 159"/>
                    <a:gd name="T43" fmla="*/ 33 h 159"/>
                    <a:gd name="T44" fmla="*/ 98 w 159"/>
                    <a:gd name="T45" fmla="*/ 30 h 159"/>
                    <a:gd name="T46" fmla="*/ 101 w 159"/>
                    <a:gd name="T47" fmla="*/ 28 h 159"/>
                    <a:gd name="T48" fmla="*/ 109 w 159"/>
                    <a:gd name="T49" fmla="*/ 22 h 159"/>
                    <a:gd name="T50" fmla="*/ 115 w 159"/>
                    <a:gd name="T51" fmla="*/ 27 h 159"/>
                    <a:gd name="T52" fmla="*/ 114 w 159"/>
                    <a:gd name="T53" fmla="*/ 20 h 159"/>
                    <a:gd name="T54" fmla="*/ 112 w 159"/>
                    <a:gd name="T55" fmla="*/ 12 h 159"/>
                    <a:gd name="T56" fmla="*/ 117 w 159"/>
                    <a:gd name="T57" fmla="*/ 12 h 159"/>
                    <a:gd name="T58" fmla="*/ 117 w 159"/>
                    <a:gd name="T59" fmla="*/ 8 h 159"/>
                    <a:gd name="T60" fmla="*/ 120 w 159"/>
                    <a:gd name="T61" fmla="*/ 10 h 159"/>
                    <a:gd name="T62" fmla="*/ 126 w 159"/>
                    <a:gd name="T63" fmla="*/ 13 h 159"/>
                    <a:gd name="T64" fmla="*/ 126 w 159"/>
                    <a:gd name="T65" fmla="*/ 6 h 159"/>
                    <a:gd name="T66" fmla="*/ 129 w 159"/>
                    <a:gd name="T67" fmla="*/ 8 h 159"/>
                    <a:gd name="T68" fmla="*/ 130 w 159"/>
                    <a:gd name="T69" fmla="*/ 3 h 159"/>
                    <a:gd name="T70" fmla="*/ 133 w 159"/>
                    <a:gd name="T71" fmla="*/ 1 h 159"/>
                    <a:gd name="T72" fmla="*/ 136 w 159"/>
                    <a:gd name="T73" fmla="*/ 10 h 159"/>
                    <a:gd name="T74" fmla="*/ 138 w 159"/>
                    <a:gd name="T75" fmla="*/ 2 h 159"/>
                    <a:gd name="T76" fmla="*/ 151 w 159"/>
                    <a:gd name="T77" fmla="*/ 8 h 159"/>
                    <a:gd name="T78" fmla="*/ 153 w 159"/>
                    <a:gd name="T79" fmla="*/ 9 h 159"/>
                    <a:gd name="T80" fmla="*/ 158 w 159"/>
                    <a:gd name="T81" fmla="*/ 6 h 159"/>
                    <a:gd name="T82" fmla="*/ 158 w 159"/>
                    <a:gd name="T83" fmla="*/ 12 h 159"/>
                    <a:gd name="T84" fmla="*/ 152 w 159"/>
                    <a:gd name="T85" fmla="*/ 10 h 159"/>
                    <a:gd name="T86" fmla="*/ 147 w 159"/>
                    <a:gd name="T87" fmla="*/ 21 h 159"/>
                    <a:gd name="T88" fmla="*/ 136 w 159"/>
                    <a:gd name="T89" fmla="*/ 31 h 159"/>
                    <a:gd name="T90" fmla="*/ 124 w 159"/>
                    <a:gd name="T91" fmla="*/ 42 h 159"/>
                    <a:gd name="T92" fmla="*/ 114 w 159"/>
                    <a:gd name="T93" fmla="*/ 51 h 159"/>
                    <a:gd name="T94" fmla="*/ 107 w 159"/>
                    <a:gd name="T95" fmla="*/ 58 h 159"/>
                    <a:gd name="T96" fmla="*/ 91 w 159"/>
                    <a:gd name="T97" fmla="*/ 70 h 159"/>
                    <a:gd name="T98" fmla="*/ 81 w 159"/>
                    <a:gd name="T99" fmla="*/ 75 h 159"/>
                    <a:gd name="T100" fmla="*/ 69 w 159"/>
                    <a:gd name="T101" fmla="*/ 83 h 159"/>
                    <a:gd name="T102" fmla="*/ 59 w 159"/>
                    <a:gd name="T103" fmla="*/ 109 h 159"/>
                    <a:gd name="T104" fmla="*/ 36 w 159"/>
                    <a:gd name="T105" fmla="*/ 130 h 159"/>
                    <a:gd name="T106" fmla="*/ 12 w 159"/>
                    <a:gd name="T107" fmla="*/ 159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59" h="159">
                      <a:moveTo>
                        <a:pt x="5" y="151"/>
                      </a:moveTo>
                      <a:cubicBezTo>
                        <a:pt x="0" y="145"/>
                        <a:pt x="8" y="147"/>
                        <a:pt x="6" y="142"/>
                      </a:cubicBezTo>
                      <a:cubicBezTo>
                        <a:pt x="6" y="141"/>
                        <a:pt x="9" y="144"/>
                        <a:pt x="9" y="143"/>
                      </a:cubicBezTo>
                      <a:cubicBezTo>
                        <a:pt x="6" y="137"/>
                        <a:pt x="11" y="136"/>
                        <a:pt x="17" y="136"/>
                      </a:cubicBezTo>
                      <a:cubicBezTo>
                        <a:pt x="17" y="136"/>
                        <a:pt x="17" y="136"/>
                        <a:pt x="17" y="136"/>
                      </a:cubicBezTo>
                      <a:cubicBezTo>
                        <a:pt x="18" y="136"/>
                        <a:pt x="16" y="134"/>
                        <a:pt x="17" y="133"/>
                      </a:cubicBezTo>
                      <a:cubicBezTo>
                        <a:pt x="17" y="134"/>
                        <a:pt x="17" y="134"/>
                        <a:pt x="18" y="135"/>
                      </a:cubicBezTo>
                      <a:cubicBezTo>
                        <a:pt x="17" y="133"/>
                        <a:pt x="18" y="133"/>
                        <a:pt x="17" y="132"/>
                      </a:cubicBezTo>
                      <a:cubicBezTo>
                        <a:pt x="18" y="132"/>
                        <a:pt x="19" y="133"/>
                        <a:pt x="20" y="133"/>
                      </a:cubicBezTo>
                      <a:cubicBezTo>
                        <a:pt x="18" y="132"/>
                        <a:pt x="18" y="132"/>
                        <a:pt x="18" y="132"/>
                      </a:cubicBezTo>
                      <a:cubicBezTo>
                        <a:pt x="14" y="127"/>
                        <a:pt x="20" y="130"/>
                        <a:pt x="19" y="127"/>
                      </a:cubicBezTo>
                      <a:cubicBezTo>
                        <a:pt x="19" y="127"/>
                        <a:pt x="19" y="128"/>
                        <a:pt x="20" y="128"/>
                      </a:cubicBezTo>
                      <a:cubicBezTo>
                        <a:pt x="19" y="124"/>
                        <a:pt x="21" y="122"/>
                        <a:pt x="21" y="119"/>
                      </a:cubicBezTo>
                      <a:cubicBezTo>
                        <a:pt x="22" y="120"/>
                        <a:pt x="23" y="121"/>
                        <a:pt x="24" y="121"/>
                      </a:cubicBezTo>
                      <a:cubicBezTo>
                        <a:pt x="22" y="119"/>
                        <a:pt x="22" y="118"/>
                        <a:pt x="22" y="117"/>
                      </a:cubicBezTo>
                      <a:cubicBezTo>
                        <a:pt x="24" y="119"/>
                        <a:pt x="21" y="115"/>
                        <a:pt x="23" y="115"/>
                      </a:cubicBezTo>
                      <a:cubicBezTo>
                        <a:pt x="23" y="116"/>
                        <a:pt x="23" y="116"/>
                        <a:pt x="23" y="116"/>
                      </a:cubicBezTo>
                      <a:cubicBezTo>
                        <a:pt x="21" y="113"/>
                        <a:pt x="25" y="116"/>
                        <a:pt x="23" y="113"/>
                      </a:cubicBezTo>
                      <a:cubicBezTo>
                        <a:pt x="25" y="114"/>
                        <a:pt x="25" y="114"/>
                        <a:pt x="25" y="114"/>
                      </a:cubicBezTo>
                      <a:cubicBezTo>
                        <a:pt x="22" y="112"/>
                        <a:pt x="27" y="115"/>
                        <a:pt x="25" y="113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4" y="112"/>
                        <a:pt x="26" y="113"/>
                        <a:pt x="26" y="112"/>
                      </a:cubicBezTo>
                      <a:cubicBezTo>
                        <a:pt x="26" y="112"/>
                        <a:pt x="26" y="112"/>
                        <a:pt x="26" y="112"/>
                      </a:cubicBezTo>
                      <a:cubicBezTo>
                        <a:pt x="26" y="111"/>
                        <a:pt x="28" y="112"/>
                        <a:pt x="26" y="110"/>
                      </a:cubicBezTo>
                      <a:cubicBezTo>
                        <a:pt x="28" y="111"/>
                        <a:pt x="26" y="112"/>
                        <a:pt x="29" y="113"/>
                      </a:cubicBezTo>
                      <a:cubicBezTo>
                        <a:pt x="29" y="109"/>
                        <a:pt x="31" y="106"/>
                        <a:pt x="34" y="104"/>
                      </a:cubicBezTo>
                      <a:cubicBezTo>
                        <a:pt x="35" y="104"/>
                        <a:pt x="35" y="104"/>
                        <a:pt x="36" y="105"/>
                      </a:cubicBezTo>
                      <a:cubicBezTo>
                        <a:pt x="36" y="104"/>
                        <a:pt x="37" y="104"/>
                        <a:pt x="36" y="102"/>
                      </a:cubicBezTo>
                      <a:cubicBezTo>
                        <a:pt x="36" y="102"/>
                        <a:pt x="37" y="103"/>
                        <a:pt x="37" y="103"/>
                      </a:cubicBezTo>
                      <a:cubicBezTo>
                        <a:pt x="39" y="103"/>
                        <a:pt x="35" y="100"/>
                        <a:pt x="37" y="101"/>
                      </a:cubicBezTo>
                      <a:cubicBezTo>
                        <a:pt x="37" y="102"/>
                        <a:pt x="38" y="102"/>
                        <a:pt x="39" y="103"/>
                      </a:cubicBezTo>
                      <a:cubicBezTo>
                        <a:pt x="37" y="101"/>
                        <a:pt x="38" y="101"/>
                        <a:pt x="38" y="100"/>
                      </a:cubicBezTo>
                      <a:cubicBezTo>
                        <a:pt x="38" y="100"/>
                        <a:pt x="38" y="100"/>
                        <a:pt x="39" y="101"/>
                      </a:cubicBezTo>
                      <a:cubicBezTo>
                        <a:pt x="38" y="99"/>
                        <a:pt x="40" y="100"/>
                        <a:pt x="40" y="99"/>
                      </a:cubicBezTo>
                      <a:cubicBezTo>
                        <a:pt x="41" y="100"/>
                        <a:pt x="41" y="100"/>
                        <a:pt x="41" y="100"/>
                      </a:cubicBezTo>
                      <a:cubicBezTo>
                        <a:pt x="43" y="101"/>
                        <a:pt x="38" y="97"/>
                        <a:pt x="40" y="97"/>
                      </a:cubicBezTo>
                      <a:cubicBezTo>
                        <a:pt x="40" y="98"/>
                        <a:pt x="41" y="98"/>
                        <a:pt x="41" y="99"/>
                      </a:cubicBezTo>
                      <a:cubicBezTo>
                        <a:pt x="39" y="96"/>
                        <a:pt x="41" y="96"/>
                        <a:pt x="41" y="94"/>
                      </a:cubicBezTo>
                      <a:cubicBezTo>
                        <a:pt x="41" y="95"/>
                        <a:pt x="41" y="95"/>
                        <a:pt x="41" y="95"/>
                      </a:cubicBezTo>
                      <a:cubicBezTo>
                        <a:pt x="42" y="94"/>
                        <a:pt x="43" y="94"/>
                        <a:pt x="43" y="92"/>
                      </a:cubicBezTo>
                      <a:cubicBezTo>
                        <a:pt x="44" y="92"/>
                        <a:pt x="46" y="95"/>
                        <a:pt x="46" y="94"/>
                      </a:cubicBezTo>
                      <a:cubicBezTo>
                        <a:pt x="43" y="92"/>
                        <a:pt x="46" y="92"/>
                        <a:pt x="43" y="90"/>
                      </a:cubicBezTo>
                      <a:cubicBezTo>
                        <a:pt x="44" y="89"/>
                        <a:pt x="46" y="89"/>
                        <a:pt x="45" y="88"/>
                      </a:cubicBezTo>
                      <a:cubicBezTo>
                        <a:pt x="46" y="89"/>
                        <a:pt x="48" y="91"/>
                        <a:pt x="48" y="91"/>
                      </a:cubicBezTo>
                      <a:cubicBezTo>
                        <a:pt x="50" y="92"/>
                        <a:pt x="50" y="92"/>
                        <a:pt x="50" y="92"/>
                      </a:cubicBezTo>
                      <a:cubicBezTo>
                        <a:pt x="51" y="93"/>
                        <a:pt x="49" y="92"/>
                        <a:pt x="51" y="93"/>
                      </a:cubicBezTo>
                      <a:cubicBezTo>
                        <a:pt x="51" y="93"/>
                        <a:pt x="51" y="91"/>
                        <a:pt x="51" y="92"/>
                      </a:cubicBezTo>
                      <a:cubicBezTo>
                        <a:pt x="50" y="90"/>
                        <a:pt x="48" y="87"/>
                        <a:pt x="48" y="85"/>
                      </a:cubicBezTo>
                      <a:cubicBezTo>
                        <a:pt x="49" y="87"/>
                        <a:pt x="51" y="88"/>
                        <a:pt x="51" y="88"/>
                      </a:cubicBezTo>
                      <a:cubicBezTo>
                        <a:pt x="47" y="83"/>
                        <a:pt x="47" y="83"/>
                        <a:pt x="47" y="83"/>
                      </a:cubicBezTo>
                      <a:cubicBezTo>
                        <a:pt x="48" y="82"/>
                        <a:pt x="49" y="85"/>
                        <a:pt x="49" y="84"/>
                      </a:cubicBezTo>
                      <a:cubicBezTo>
                        <a:pt x="48" y="83"/>
                        <a:pt x="48" y="83"/>
                        <a:pt x="48" y="82"/>
                      </a:cubicBezTo>
                      <a:cubicBezTo>
                        <a:pt x="48" y="82"/>
                        <a:pt x="48" y="80"/>
                        <a:pt x="51" y="82"/>
                      </a:cubicBezTo>
                      <a:cubicBezTo>
                        <a:pt x="52" y="83"/>
                        <a:pt x="51" y="83"/>
                        <a:pt x="52" y="84"/>
                      </a:cubicBezTo>
                      <a:cubicBezTo>
                        <a:pt x="52" y="83"/>
                        <a:pt x="52" y="83"/>
                        <a:pt x="52" y="82"/>
                      </a:cubicBezTo>
                      <a:cubicBezTo>
                        <a:pt x="52" y="82"/>
                        <a:pt x="52" y="82"/>
                        <a:pt x="52" y="82"/>
                      </a:cubicBezTo>
                      <a:cubicBezTo>
                        <a:pt x="53" y="82"/>
                        <a:pt x="52" y="81"/>
                        <a:pt x="51" y="80"/>
                      </a:cubicBezTo>
                      <a:cubicBezTo>
                        <a:pt x="50" y="80"/>
                        <a:pt x="52" y="81"/>
                        <a:pt x="51" y="81"/>
                      </a:cubicBezTo>
                      <a:cubicBezTo>
                        <a:pt x="50" y="79"/>
                        <a:pt x="50" y="78"/>
                        <a:pt x="50" y="77"/>
                      </a:cubicBezTo>
                      <a:cubicBezTo>
                        <a:pt x="51" y="78"/>
                        <a:pt x="51" y="79"/>
                        <a:pt x="52" y="79"/>
                      </a:cubicBezTo>
                      <a:cubicBezTo>
                        <a:pt x="51" y="77"/>
                        <a:pt x="51" y="76"/>
                        <a:pt x="51" y="74"/>
                      </a:cubicBezTo>
                      <a:cubicBezTo>
                        <a:pt x="49" y="73"/>
                        <a:pt x="52" y="76"/>
                        <a:pt x="52" y="76"/>
                      </a:cubicBezTo>
                      <a:cubicBezTo>
                        <a:pt x="54" y="77"/>
                        <a:pt x="51" y="72"/>
                        <a:pt x="54" y="73"/>
                      </a:cubicBezTo>
                      <a:cubicBezTo>
                        <a:pt x="54" y="74"/>
                        <a:pt x="53" y="72"/>
                        <a:pt x="53" y="72"/>
                      </a:cubicBezTo>
                      <a:cubicBezTo>
                        <a:pt x="54" y="72"/>
                        <a:pt x="55" y="74"/>
                        <a:pt x="55" y="73"/>
                      </a:cubicBezTo>
                      <a:cubicBezTo>
                        <a:pt x="56" y="74"/>
                        <a:pt x="55" y="72"/>
                        <a:pt x="55" y="71"/>
                      </a:cubicBezTo>
                      <a:cubicBezTo>
                        <a:pt x="54" y="71"/>
                        <a:pt x="55" y="72"/>
                        <a:pt x="55" y="72"/>
                      </a:cubicBezTo>
                      <a:cubicBezTo>
                        <a:pt x="55" y="71"/>
                        <a:pt x="55" y="68"/>
                        <a:pt x="57" y="68"/>
                      </a:cubicBezTo>
                      <a:cubicBezTo>
                        <a:pt x="57" y="68"/>
                        <a:pt x="56" y="65"/>
                        <a:pt x="56" y="65"/>
                      </a:cubicBezTo>
                      <a:cubicBezTo>
                        <a:pt x="57" y="67"/>
                        <a:pt x="57" y="67"/>
                        <a:pt x="57" y="67"/>
                      </a:cubicBezTo>
                      <a:cubicBezTo>
                        <a:pt x="58" y="68"/>
                        <a:pt x="58" y="66"/>
                        <a:pt x="59" y="67"/>
                      </a:cubicBezTo>
                      <a:cubicBezTo>
                        <a:pt x="58" y="65"/>
                        <a:pt x="59" y="71"/>
                        <a:pt x="58" y="69"/>
                      </a:cubicBezTo>
                      <a:cubicBezTo>
                        <a:pt x="60" y="70"/>
                        <a:pt x="57" y="65"/>
                        <a:pt x="59" y="67"/>
                      </a:cubicBezTo>
                      <a:cubicBezTo>
                        <a:pt x="59" y="67"/>
                        <a:pt x="58" y="65"/>
                        <a:pt x="60" y="66"/>
                      </a:cubicBezTo>
                      <a:cubicBezTo>
                        <a:pt x="59" y="66"/>
                        <a:pt x="61" y="68"/>
                        <a:pt x="62" y="68"/>
                      </a:cubicBezTo>
                      <a:cubicBezTo>
                        <a:pt x="62" y="67"/>
                        <a:pt x="61" y="67"/>
                        <a:pt x="61" y="66"/>
                      </a:cubicBezTo>
                      <a:cubicBezTo>
                        <a:pt x="61" y="65"/>
                        <a:pt x="61" y="65"/>
                        <a:pt x="61" y="65"/>
                      </a:cubicBezTo>
                      <a:cubicBezTo>
                        <a:pt x="59" y="64"/>
                        <a:pt x="61" y="65"/>
                        <a:pt x="60" y="63"/>
                      </a:cubicBezTo>
                      <a:cubicBezTo>
                        <a:pt x="61" y="64"/>
                        <a:pt x="60" y="62"/>
                        <a:pt x="62" y="64"/>
                      </a:cubicBezTo>
                      <a:cubicBezTo>
                        <a:pt x="64" y="66"/>
                        <a:pt x="64" y="66"/>
                        <a:pt x="64" y="66"/>
                      </a:cubicBezTo>
                      <a:cubicBezTo>
                        <a:pt x="64" y="66"/>
                        <a:pt x="62" y="64"/>
                        <a:pt x="62" y="63"/>
                      </a:cubicBezTo>
                      <a:cubicBezTo>
                        <a:pt x="62" y="63"/>
                        <a:pt x="62" y="63"/>
                        <a:pt x="63" y="63"/>
                      </a:cubicBezTo>
                      <a:cubicBezTo>
                        <a:pt x="60" y="60"/>
                        <a:pt x="64" y="63"/>
                        <a:pt x="62" y="60"/>
                      </a:cubicBezTo>
                      <a:cubicBezTo>
                        <a:pt x="63" y="61"/>
                        <a:pt x="63" y="59"/>
                        <a:pt x="65" y="61"/>
                      </a:cubicBezTo>
                      <a:cubicBezTo>
                        <a:pt x="65" y="59"/>
                        <a:pt x="64" y="58"/>
                        <a:pt x="65" y="58"/>
                      </a:cubicBezTo>
                      <a:cubicBezTo>
                        <a:pt x="66" y="59"/>
                        <a:pt x="66" y="59"/>
                        <a:pt x="66" y="59"/>
                      </a:cubicBezTo>
                      <a:cubicBezTo>
                        <a:pt x="67" y="60"/>
                        <a:pt x="67" y="59"/>
                        <a:pt x="66" y="58"/>
                      </a:cubicBezTo>
                      <a:cubicBezTo>
                        <a:pt x="67" y="59"/>
                        <a:pt x="69" y="60"/>
                        <a:pt x="70" y="60"/>
                      </a:cubicBezTo>
                      <a:cubicBezTo>
                        <a:pt x="70" y="59"/>
                        <a:pt x="68" y="58"/>
                        <a:pt x="67" y="56"/>
                      </a:cubicBezTo>
                      <a:cubicBezTo>
                        <a:pt x="70" y="59"/>
                        <a:pt x="67" y="53"/>
                        <a:pt x="70" y="56"/>
                      </a:cubicBezTo>
                      <a:cubicBezTo>
                        <a:pt x="70" y="56"/>
                        <a:pt x="70" y="58"/>
                        <a:pt x="71" y="58"/>
                      </a:cubicBezTo>
                      <a:cubicBezTo>
                        <a:pt x="75" y="61"/>
                        <a:pt x="70" y="55"/>
                        <a:pt x="72" y="56"/>
                      </a:cubicBezTo>
                      <a:cubicBezTo>
                        <a:pt x="70" y="54"/>
                        <a:pt x="70" y="54"/>
                        <a:pt x="70" y="54"/>
                      </a:cubicBezTo>
                      <a:cubicBezTo>
                        <a:pt x="71" y="55"/>
                        <a:pt x="69" y="51"/>
                        <a:pt x="72" y="54"/>
                      </a:cubicBezTo>
                      <a:cubicBezTo>
                        <a:pt x="71" y="53"/>
                        <a:pt x="73" y="54"/>
                        <a:pt x="71" y="52"/>
                      </a:cubicBezTo>
                      <a:cubicBezTo>
                        <a:pt x="74" y="53"/>
                        <a:pt x="72" y="48"/>
                        <a:pt x="77" y="52"/>
                      </a:cubicBezTo>
                      <a:cubicBezTo>
                        <a:pt x="77" y="51"/>
                        <a:pt x="78" y="51"/>
                        <a:pt x="76" y="50"/>
                      </a:cubicBezTo>
                      <a:cubicBezTo>
                        <a:pt x="75" y="49"/>
                        <a:pt x="77" y="51"/>
                        <a:pt x="76" y="51"/>
                      </a:cubicBezTo>
                      <a:cubicBezTo>
                        <a:pt x="76" y="50"/>
                        <a:pt x="75" y="50"/>
                        <a:pt x="75" y="49"/>
                      </a:cubicBezTo>
                      <a:cubicBezTo>
                        <a:pt x="76" y="50"/>
                        <a:pt x="76" y="50"/>
                        <a:pt x="78" y="52"/>
                      </a:cubicBezTo>
                      <a:cubicBezTo>
                        <a:pt x="80" y="53"/>
                        <a:pt x="75" y="47"/>
                        <a:pt x="77" y="47"/>
                      </a:cubicBezTo>
                      <a:cubicBezTo>
                        <a:pt x="78" y="48"/>
                        <a:pt x="78" y="49"/>
                        <a:pt x="78" y="48"/>
                      </a:cubicBezTo>
                      <a:cubicBezTo>
                        <a:pt x="77" y="46"/>
                        <a:pt x="77" y="46"/>
                        <a:pt x="77" y="46"/>
                      </a:cubicBezTo>
                      <a:cubicBezTo>
                        <a:pt x="78" y="46"/>
                        <a:pt x="80" y="48"/>
                        <a:pt x="81" y="50"/>
                      </a:cubicBezTo>
                      <a:cubicBezTo>
                        <a:pt x="81" y="49"/>
                        <a:pt x="82" y="49"/>
                        <a:pt x="81" y="47"/>
                      </a:cubicBezTo>
                      <a:cubicBezTo>
                        <a:pt x="83" y="49"/>
                        <a:pt x="83" y="49"/>
                        <a:pt x="83" y="49"/>
                      </a:cubicBezTo>
                      <a:cubicBezTo>
                        <a:pt x="81" y="48"/>
                        <a:pt x="82" y="48"/>
                        <a:pt x="82" y="47"/>
                      </a:cubicBezTo>
                      <a:cubicBezTo>
                        <a:pt x="82" y="48"/>
                        <a:pt x="82" y="48"/>
                        <a:pt x="82" y="48"/>
                      </a:cubicBezTo>
                      <a:cubicBezTo>
                        <a:pt x="83" y="49"/>
                        <a:pt x="83" y="48"/>
                        <a:pt x="83" y="48"/>
                      </a:cubicBezTo>
                      <a:cubicBezTo>
                        <a:pt x="82" y="46"/>
                        <a:pt x="81" y="46"/>
                        <a:pt x="81" y="46"/>
                      </a:cubicBezTo>
                      <a:cubicBezTo>
                        <a:pt x="80" y="45"/>
                        <a:pt x="81" y="45"/>
                        <a:pt x="80" y="44"/>
                      </a:cubicBezTo>
                      <a:cubicBezTo>
                        <a:pt x="82" y="46"/>
                        <a:pt x="82" y="45"/>
                        <a:pt x="82" y="45"/>
                      </a:cubicBezTo>
                      <a:cubicBezTo>
                        <a:pt x="83" y="45"/>
                        <a:pt x="81" y="43"/>
                        <a:pt x="81" y="43"/>
                      </a:cubicBezTo>
                      <a:cubicBezTo>
                        <a:pt x="82" y="44"/>
                        <a:pt x="82" y="43"/>
                        <a:pt x="83" y="44"/>
                      </a:cubicBezTo>
                      <a:cubicBezTo>
                        <a:pt x="83" y="45"/>
                        <a:pt x="82" y="43"/>
                        <a:pt x="82" y="44"/>
                      </a:cubicBezTo>
                      <a:cubicBezTo>
                        <a:pt x="83" y="45"/>
                        <a:pt x="85" y="47"/>
                        <a:pt x="84" y="45"/>
                      </a:cubicBezTo>
                      <a:cubicBezTo>
                        <a:pt x="84" y="44"/>
                        <a:pt x="81" y="42"/>
                        <a:pt x="83" y="42"/>
                      </a:cubicBezTo>
                      <a:cubicBezTo>
                        <a:pt x="83" y="43"/>
                        <a:pt x="83" y="44"/>
                        <a:pt x="84" y="44"/>
                      </a:cubicBezTo>
                      <a:cubicBezTo>
                        <a:pt x="85" y="45"/>
                        <a:pt x="85" y="45"/>
                        <a:pt x="85" y="45"/>
                      </a:cubicBezTo>
                      <a:cubicBezTo>
                        <a:pt x="84" y="43"/>
                        <a:pt x="84" y="43"/>
                        <a:pt x="84" y="43"/>
                      </a:cubicBezTo>
                      <a:cubicBezTo>
                        <a:pt x="84" y="43"/>
                        <a:pt x="84" y="44"/>
                        <a:pt x="84" y="44"/>
                      </a:cubicBezTo>
                      <a:cubicBezTo>
                        <a:pt x="83" y="42"/>
                        <a:pt x="85" y="43"/>
                        <a:pt x="83" y="41"/>
                      </a:cubicBezTo>
                      <a:cubicBezTo>
                        <a:pt x="84" y="40"/>
                        <a:pt x="85" y="41"/>
                        <a:pt x="85" y="41"/>
                      </a:cubicBezTo>
                      <a:cubicBezTo>
                        <a:pt x="85" y="41"/>
                        <a:pt x="85" y="41"/>
                        <a:pt x="85" y="41"/>
                      </a:cubicBezTo>
                      <a:cubicBezTo>
                        <a:pt x="87" y="42"/>
                        <a:pt x="86" y="41"/>
                        <a:pt x="86" y="40"/>
                      </a:cubicBezTo>
                      <a:cubicBezTo>
                        <a:pt x="86" y="40"/>
                        <a:pt x="86" y="40"/>
                        <a:pt x="86" y="40"/>
                      </a:cubicBezTo>
                      <a:cubicBezTo>
                        <a:pt x="86" y="40"/>
                        <a:pt x="87" y="39"/>
                        <a:pt x="86" y="38"/>
                      </a:cubicBezTo>
                      <a:cubicBezTo>
                        <a:pt x="88" y="39"/>
                        <a:pt x="91" y="44"/>
                        <a:pt x="90" y="42"/>
                      </a:cubicBezTo>
                      <a:cubicBezTo>
                        <a:pt x="91" y="41"/>
                        <a:pt x="88" y="38"/>
                        <a:pt x="87" y="37"/>
                      </a:cubicBezTo>
                      <a:cubicBezTo>
                        <a:pt x="89" y="38"/>
                        <a:pt x="88" y="34"/>
                        <a:pt x="91" y="36"/>
                      </a:cubicBezTo>
                      <a:cubicBezTo>
                        <a:pt x="91" y="35"/>
                        <a:pt x="90" y="35"/>
                        <a:pt x="90" y="34"/>
                      </a:cubicBezTo>
                      <a:cubicBezTo>
                        <a:pt x="92" y="34"/>
                        <a:pt x="91" y="30"/>
                        <a:pt x="95" y="33"/>
                      </a:cubicBezTo>
                      <a:cubicBezTo>
                        <a:pt x="95" y="34"/>
                        <a:pt x="96" y="34"/>
                        <a:pt x="97" y="35"/>
                      </a:cubicBezTo>
                      <a:cubicBezTo>
                        <a:pt x="96" y="34"/>
                        <a:pt x="98" y="37"/>
                        <a:pt x="96" y="34"/>
                      </a:cubicBezTo>
                      <a:cubicBezTo>
                        <a:pt x="95" y="33"/>
                        <a:pt x="95" y="32"/>
                        <a:pt x="94" y="32"/>
                      </a:cubicBezTo>
                      <a:cubicBezTo>
                        <a:pt x="94" y="30"/>
                        <a:pt x="95" y="29"/>
                        <a:pt x="97" y="30"/>
                      </a:cubicBezTo>
                      <a:cubicBezTo>
                        <a:pt x="96" y="30"/>
                        <a:pt x="96" y="29"/>
                        <a:pt x="96" y="29"/>
                      </a:cubicBezTo>
                      <a:cubicBezTo>
                        <a:pt x="97" y="31"/>
                        <a:pt x="98" y="31"/>
                        <a:pt x="98" y="30"/>
                      </a:cubicBezTo>
                      <a:cubicBezTo>
                        <a:pt x="97" y="28"/>
                        <a:pt x="97" y="28"/>
                        <a:pt x="97" y="28"/>
                      </a:cubicBezTo>
                      <a:cubicBezTo>
                        <a:pt x="98" y="30"/>
                        <a:pt x="98" y="30"/>
                        <a:pt x="98" y="30"/>
                      </a:cubicBezTo>
                      <a:cubicBezTo>
                        <a:pt x="98" y="29"/>
                        <a:pt x="96" y="26"/>
                        <a:pt x="98" y="27"/>
                      </a:cubicBezTo>
                      <a:cubicBezTo>
                        <a:pt x="98" y="28"/>
                        <a:pt x="99" y="29"/>
                        <a:pt x="99" y="29"/>
                      </a:cubicBezTo>
                      <a:cubicBezTo>
                        <a:pt x="99" y="27"/>
                        <a:pt x="98" y="25"/>
                        <a:pt x="99" y="26"/>
                      </a:cubicBezTo>
                      <a:cubicBezTo>
                        <a:pt x="101" y="28"/>
                        <a:pt x="101" y="28"/>
                        <a:pt x="101" y="28"/>
                      </a:cubicBezTo>
                      <a:cubicBezTo>
                        <a:pt x="101" y="27"/>
                        <a:pt x="101" y="26"/>
                        <a:pt x="100" y="25"/>
                      </a:cubicBezTo>
                      <a:cubicBezTo>
                        <a:pt x="102" y="26"/>
                        <a:pt x="102" y="26"/>
                        <a:pt x="104" y="27"/>
                      </a:cubicBezTo>
                      <a:cubicBezTo>
                        <a:pt x="102" y="22"/>
                        <a:pt x="104" y="20"/>
                        <a:pt x="106" y="19"/>
                      </a:cubicBezTo>
                      <a:cubicBezTo>
                        <a:pt x="107" y="20"/>
                        <a:pt x="107" y="20"/>
                        <a:pt x="107" y="20"/>
                      </a:cubicBezTo>
                      <a:cubicBezTo>
                        <a:pt x="108" y="21"/>
                        <a:pt x="106" y="18"/>
                        <a:pt x="107" y="19"/>
                      </a:cubicBezTo>
                      <a:cubicBezTo>
                        <a:pt x="107" y="20"/>
                        <a:pt x="109" y="21"/>
                        <a:pt x="109" y="22"/>
                      </a:cubicBezTo>
                      <a:cubicBezTo>
                        <a:pt x="111" y="23"/>
                        <a:pt x="109" y="20"/>
                        <a:pt x="109" y="19"/>
                      </a:cubicBezTo>
                      <a:cubicBezTo>
                        <a:pt x="108" y="18"/>
                        <a:pt x="109" y="20"/>
                        <a:pt x="108" y="18"/>
                      </a:cubicBezTo>
                      <a:cubicBezTo>
                        <a:pt x="107" y="18"/>
                        <a:pt x="109" y="19"/>
                        <a:pt x="108" y="17"/>
                      </a:cubicBezTo>
                      <a:cubicBezTo>
                        <a:pt x="109" y="17"/>
                        <a:pt x="110" y="19"/>
                        <a:pt x="110" y="20"/>
                      </a:cubicBezTo>
                      <a:cubicBezTo>
                        <a:pt x="110" y="19"/>
                        <a:pt x="110" y="19"/>
                        <a:pt x="110" y="19"/>
                      </a:cubicBezTo>
                      <a:cubicBezTo>
                        <a:pt x="112" y="21"/>
                        <a:pt x="112" y="24"/>
                        <a:pt x="115" y="27"/>
                      </a:cubicBezTo>
                      <a:cubicBezTo>
                        <a:pt x="115" y="26"/>
                        <a:pt x="115" y="26"/>
                        <a:pt x="115" y="26"/>
                      </a:cubicBezTo>
                      <a:cubicBezTo>
                        <a:pt x="117" y="29"/>
                        <a:pt x="116" y="30"/>
                        <a:pt x="117" y="30"/>
                      </a:cubicBezTo>
                      <a:cubicBezTo>
                        <a:pt x="117" y="29"/>
                        <a:pt x="115" y="25"/>
                        <a:pt x="114" y="24"/>
                      </a:cubicBezTo>
                      <a:cubicBezTo>
                        <a:pt x="114" y="23"/>
                        <a:pt x="111" y="19"/>
                        <a:pt x="112" y="18"/>
                      </a:cubicBezTo>
                      <a:cubicBezTo>
                        <a:pt x="113" y="19"/>
                        <a:pt x="111" y="19"/>
                        <a:pt x="113" y="21"/>
                      </a:cubicBezTo>
                      <a:cubicBezTo>
                        <a:pt x="114" y="22"/>
                        <a:pt x="113" y="19"/>
                        <a:pt x="114" y="20"/>
                      </a:cubicBezTo>
                      <a:cubicBezTo>
                        <a:pt x="113" y="19"/>
                        <a:pt x="112" y="17"/>
                        <a:pt x="112" y="16"/>
                      </a:cubicBezTo>
                      <a:cubicBezTo>
                        <a:pt x="113" y="17"/>
                        <a:pt x="113" y="18"/>
                        <a:pt x="113" y="18"/>
                      </a:cubicBezTo>
                      <a:cubicBezTo>
                        <a:pt x="113" y="17"/>
                        <a:pt x="113" y="15"/>
                        <a:pt x="112" y="15"/>
                      </a:cubicBezTo>
                      <a:cubicBezTo>
                        <a:pt x="110" y="12"/>
                        <a:pt x="113" y="15"/>
                        <a:pt x="112" y="13"/>
                      </a:cubicBezTo>
                      <a:cubicBezTo>
                        <a:pt x="113" y="15"/>
                        <a:pt x="114" y="18"/>
                        <a:pt x="116" y="18"/>
                      </a:cubicBezTo>
                      <a:cubicBezTo>
                        <a:pt x="114" y="16"/>
                        <a:pt x="115" y="15"/>
                        <a:pt x="112" y="12"/>
                      </a:cubicBezTo>
                      <a:cubicBezTo>
                        <a:pt x="113" y="13"/>
                        <a:pt x="114" y="14"/>
                        <a:pt x="115" y="16"/>
                      </a:cubicBezTo>
                      <a:cubicBezTo>
                        <a:pt x="116" y="17"/>
                        <a:pt x="113" y="11"/>
                        <a:pt x="116" y="15"/>
                      </a:cubicBezTo>
                      <a:cubicBezTo>
                        <a:pt x="115" y="13"/>
                        <a:pt x="115" y="13"/>
                        <a:pt x="115" y="13"/>
                      </a:cubicBezTo>
                      <a:cubicBezTo>
                        <a:pt x="115" y="14"/>
                        <a:pt x="116" y="14"/>
                        <a:pt x="117" y="15"/>
                      </a:cubicBezTo>
                      <a:cubicBezTo>
                        <a:pt x="117" y="15"/>
                        <a:pt x="116" y="11"/>
                        <a:pt x="118" y="15"/>
                      </a:cubicBezTo>
                      <a:cubicBezTo>
                        <a:pt x="118" y="14"/>
                        <a:pt x="119" y="14"/>
                        <a:pt x="117" y="12"/>
                      </a:cubicBezTo>
                      <a:cubicBezTo>
                        <a:pt x="116" y="11"/>
                        <a:pt x="118" y="14"/>
                        <a:pt x="116" y="11"/>
                      </a:cubicBezTo>
                      <a:cubicBezTo>
                        <a:pt x="117" y="13"/>
                        <a:pt x="116" y="10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17" y="10"/>
                        <a:pt x="117" y="10"/>
                        <a:pt x="116" y="8"/>
                      </a:cubicBezTo>
                      <a:cubicBezTo>
                        <a:pt x="117" y="9"/>
                        <a:pt x="117" y="10"/>
                        <a:pt x="118" y="10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7"/>
                        <a:pt x="119" y="11"/>
                        <a:pt x="119" y="10"/>
                      </a:cubicBezTo>
                      <a:cubicBezTo>
                        <a:pt x="120" y="12"/>
                        <a:pt x="120" y="12"/>
                        <a:pt x="120" y="12"/>
                      </a:cubicBezTo>
                      <a:cubicBezTo>
                        <a:pt x="120" y="12"/>
                        <a:pt x="121" y="13"/>
                        <a:pt x="121" y="13"/>
                      </a:cubicBezTo>
                      <a:cubicBezTo>
                        <a:pt x="120" y="11"/>
                        <a:pt x="119" y="9"/>
                        <a:pt x="118" y="7"/>
                      </a:cubicBezTo>
                      <a:cubicBezTo>
                        <a:pt x="118" y="6"/>
                        <a:pt x="120" y="9"/>
                        <a:pt x="119" y="7"/>
                      </a:cubicBezTo>
                      <a:cubicBezTo>
                        <a:pt x="120" y="10"/>
                        <a:pt x="120" y="10"/>
                        <a:pt x="120" y="10"/>
                      </a:cubicBezTo>
                      <a:cubicBezTo>
                        <a:pt x="120" y="10"/>
                        <a:pt x="122" y="12"/>
                        <a:pt x="122" y="12"/>
                      </a:cubicBezTo>
                      <a:cubicBezTo>
                        <a:pt x="122" y="11"/>
                        <a:pt x="121" y="8"/>
                        <a:pt x="120" y="8"/>
                      </a:cubicBezTo>
                      <a:cubicBezTo>
                        <a:pt x="121" y="7"/>
                        <a:pt x="122" y="8"/>
                        <a:pt x="122" y="10"/>
                      </a:cubicBezTo>
                      <a:cubicBezTo>
                        <a:pt x="122" y="9"/>
                        <a:pt x="121" y="8"/>
                        <a:pt x="121" y="6"/>
                      </a:cubicBezTo>
                      <a:cubicBezTo>
                        <a:pt x="122" y="7"/>
                        <a:pt x="123" y="9"/>
                        <a:pt x="125" y="10"/>
                      </a:cubicBezTo>
                      <a:cubicBezTo>
                        <a:pt x="126" y="13"/>
                        <a:pt x="126" y="13"/>
                        <a:pt x="126" y="13"/>
                      </a:cubicBezTo>
                      <a:cubicBezTo>
                        <a:pt x="126" y="13"/>
                        <a:pt x="126" y="13"/>
                        <a:pt x="126" y="13"/>
                      </a:cubicBezTo>
                      <a:cubicBezTo>
                        <a:pt x="127" y="16"/>
                        <a:pt x="128" y="15"/>
                        <a:pt x="129" y="17"/>
                      </a:cubicBezTo>
                      <a:cubicBezTo>
                        <a:pt x="129" y="17"/>
                        <a:pt x="129" y="16"/>
                        <a:pt x="129" y="16"/>
                      </a:cubicBezTo>
                      <a:cubicBezTo>
                        <a:pt x="126" y="12"/>
                        <a:pt x="127" y="10"/>
                        <a:pt x="124" y="6"/>
                      </a:cubicBezTo>
                      <a:cubicBezTo>
                        <a:pt x="125" y="5"/>
                        <a:pt x="130" y="15"/>
                        <a:pt x="128" y="9"/>
                      </a:cubicBezTo>
                      <a:cubicBezTo>
                        <a:pt x="127" y="8"/>
                        <a:pt x="126" y="5"/>
                        <a:pt x="126" y="6"/>
                      </a:cubicBezTo>
                      <a:cubicBezTo>
                        <a:pt x="127" y="6"/>
                        <a:pt x="124" y="2"/>
                        <a:pt x="126" y="3"/>
                      </a:cubicBezTo>
                      <a:cubicBezTo>
                        <a:pt x="126" y="5"/>
                        <a:pt x="129" y="7"/>
                        <a:pt x="129" y="9"/>
                      </a:cubicBezTo>
                      <a:cubicBezTo>
                        <a:pt x="128" y="8"/>
                        <a:pt x="128" y="9"/>
                        <a:pt x="128" y="9"/>
                      </a:cubicBezTo>
                      <a:cubicBezTo>
                        <a:pt x="129" y="10"/>
                        <a:pt x="130" y="13"/>
                        <a:pt x="131" y="12"/>
                      </a:cubicBezTo>
                      <a:cubicBezTo>
                        <a:pt x="131" y="12"/>
                        <a:pt x="131" y="11"/>
                        <a:pt x="130" y="9"/>
                      </a:cubicBezTo>
                      <a:cubicBezTo>
                        <a:pt x="129" y="7"/>
                        <a:pt x="130" y="10"/>
                        <a:pt x="129" y="8"/>
                      </a:cubicBezTo>
                      <a:cubicBezTo>
                        <a:pt x="129" y="7"/>
                        <a:pt x="131" y="10"/>
                        <a:pt x="129" y="6"/>
                      </a:cubicBezTo>
                      <a:cubicBezTo>
                        <a:pt x="129" y="6"/>
                        <a:pt x="128" y="4"/>
                        <a:pt x="127" y="3"/>
                      </a:cubicBezTo>
                      <a:cubicBezTo>
                        <a:pt x="127" y="2"/>
                        <a:pt x="127" y="2"/>
                        <a:pt x="127" y="2"/>
                      </a:cubicBezTo>
                      <a:cubicBezTo>
                        <a:pt x="128" y="3"/>
                        <a:pt x="128" y="3"/>
                        <a:pt x="128" y="3"/>
                      </a:cubicBezTo>
                      <a:cubicBezTo>
                        <a:pt x="129" y="4"/>
                        <a:pt x="127" y="0"/>
                        <a:pt x="128" y="0"/>
                      </a:cubicBezTo>
                      <a:cubicBezTo>
                        <a:pt x="130" y="3"/>
                        <a:pt x="130" y="3"/>
                        <a:pt x="130" y="3"/>
                      </a:cubicBezTo>
                      <a:cubicBezTo>
                        <a:pt x="131" y="5"/>
                        <a:pt x="128" y="3"/>
                        <a:pt x="130" y="6"/>
                      </a:cubicBezTo>
                      <a:cubicBezTo>
                        <a:pt x="131" y="6"/>
                        <a:pt x="130" y="4"/>
                        <a:pt x="131" y="5"/>
                      </a:cubicBezTo>
                      <a:cubicBezTo>
                        <a:pt x="131" y="5"/>
                        <a:pt x="131" y="5"/>
                        <a:pt x="131" y="6"/>
                      </a:cubicBezTo>
                      <a:cubicBezTo>
                        <a:pt x="131" y="6"/>
                        <a:pt x="134" y="11"/>
                        <a:pt x="134" y="7"/>
                      </a:cubicBezTo>
                      <a:cubicBezTo>
                        <a:pt x="133" y="6"/>
                        <a:pt x="133" y="6"/>
                        <a:pt x="132" y="4"/>
                      </a:cubicBezTo>
                      <a:cubicBezTo>
                        <a:pt x="133" y="3"/>
                        <a:pt x="132" y="2"/>
                        <a:pt x="133" y="1"/>
                      </a:cubicBezTo>
                      <a:cubicBezTo>
                        <a:pt x="134" y="4"/>
                        <a:pt x="134" y="1"/>
                        <a:pt x="135" y="4"/>
                      </a:cubicBezTo>
                      <a:cubicBezTo>
                        <a:pt x="134" y="3"/>
                        <a:pt x="132" y="4"/>
                        <a:pt x="134" y="6"/>
                      </a:cubicBezTo>
                      <a:cubicBezTo>
                        <a:pt x="136" y="10"/>
                        <a:pt x="133" y="6"/>
                        <a:pt x="134" y="10"/>
                      </a:cubicBezTo>
                      <a:cubicBezTo>
                        <a:pt x="135" y="9"/>
                        <a:pt x="137" y="13"/>
                        <a:pt x="138" y="15"/>
                      </a:cubicBezTo>
                      <a:cubicBezTo>
                        <a:pt x="138" y="15"/>
                        <a:pt x="138" y="14"/>
                        <a:pt x="138" y="13"/>
                      </a:cubicBezTo>
                      <a:cubicBezTo>
                        <a:pt x="137" y="11"/>
                        <a:pt x="137" y="12"/>
                        <a:pt x="136" y="10"/>
                      </a:cubicBezTo>
                      <a:cubicBezTo>
                        <a:pt x="137" y="10"/>
                        <a:pt x="137" y="8"/>
                        <a:pt x="136" y="6"/>
                      </a:cubicBezTo>
                      <a:cubicBezTo>
                        <a:pt x="137" y="7"/>
                        <a:pt x="138" y="9"/>
                        <a:pt x="138" y="9"/>
                      </a:cubicBezTo>
                      <a:cubicBezTo>
                        <a:pt x="139" y="8"/>
                        <a:pt x="140" y="8"/>
                        <a:pt x="141" y="8"/>
                      </a:cubicBezTo>
                      <a:cubicBezTo>
                        <a:pt x="139" y="5"/>
                        <a:pt x="142" y="6"/>
                        <a:pt x="140" y="4"/>
                      </a:cubicBezTo>
                      <a:cubicBezTo>
                        <a:pt x="139" y="3"/>
                        <a:pt x="137" y="1"/>
                        <a:pt x="137" y="0"/>
                      </a:cubicBezTo>
                      <a:cubicBezTo>
                        <a:pt x="137" y="0"/>
                        <a:pt x="138" y="1"/>
                        <a:pt x="138" y="2"/>
                      </a:cubicBezTo>
                      <a:cubicBezTo>
                        <a:pt x="138" y="0"/>
                        <a:pt x="140" y="4"/>
                        <a:pt x="139" y="1"/>
                      </a:cubicBezTo>
                      <a:cubicBezTo>
                        <a:pt x="139" y="3"/>
                        <a:pt x="141" y="5"/>
                        <a:pt x="142" y="8"/>
                      </a:cubicBezTo>
                      <a:cubicBezTo>
                        <a:pt x="142" y="6"/>
                        <a:pt x="143" y="10"/>
                        <a:pt x="144" y="10"/>
                      </a:cubicBezTo>
                      <a:cubicBezTo>
                        <a:pt x="144" y="8"/>
                        <a:pt x="144" y="6"/>
                        <a:pt x="144" y="5"/>
                      </a:cubicBezTo>
                      <a:cubicBezTo>
                        <a:pt x="147" y="7"/>
                        <a:pt x="147" y="4"/>
                        <a:pt x="148" y="4"/>
                      </a:cubicBezTo>
                      <a:cubicBezTo>
                        <a:pt x="149" y="5"/>
                        <a:pt x="150" y="8"/>
                        <a:pt x="151" y="8"/>
                      </a:cubicBezTo>
                      <a:cubicBezTo>
                        <a:pt x="151" y="8"/>
                        <a:pt x="149" y="5"/>
                        <a:pt x="150" y="6"/>
                      </a:cubicBezTo>
                      <a:cubicBezTo>
                        <a:pt x="150" y="7"/>
                        <a:pt x="150" y="7"/>
                        <a:pt x="150" y="7"/>
                      </a:cubicBezTo>
                      <a:cubicBezTo>
                        <a:pt x="150" y="6"/>
                        <a:pt x="153" y="8"/>
                        <a:pt x="151" y="4"/>
                      </a:cubicBezTo>
                      <a:cubicBezTo>
                        <a:pt x="152" y="7"/>
                        <a:pt x="152" y="7"/>
                        <a:pt x="152" y="7"/>
                      </a:cubicBezTo>
                      <a:cubicBezTo>
                        <a:pt x="153" y="7"/>
                        <a:pt x="152" y="7"/>
                        <a:pt x="152" y="6"/>
                      </a:cubicBezTo>
                      <a:cubicBezTo>
                        <a:pt x="153" y="7"/>
                        <a:pt x="153" y="8"/>
                        <a:pt x="153" y="9"/>
                      </a:cubicBezTo>
                      <a:cubicBezTo>
                        <a:pt x="155" y="11"/>
                        <a:pt x="154" y="8"/>
                        <a:pt x="155" y="8"/>
                      </a:cubicBezTo>
                      <a:cubicBezTo>
                        <a:pt x="154" y="6"/>
                        <a:pt x="154" y="6"/>
                        <a:pt x="154" y="6"/>
                      </a:cubicBezTo>
                      <a:cubicBezTo>
                        <a:pt x="154" y="4"/>
                        <a:pt x="155" y="6"/>
                        <a:pt x="156" y="5"/>
                      </a:cubicBezTo>
                      <a:cubicBezTo>
                        <a:pt x="157" y="7"/>
                        <a:pt x="157" y="7"/>
                        <a:pt x="157" y="7"/>
                      </a:cubicBezTo>
                      <a:cubicBezTo>
                        <a:pt x="157" y="5"/>
                        <a:pt x="157" y="5"/>
                        <a:pt x="157" y="5"/>
                      </a:cubicBezTo>
                      <a:cubicBezTo>
                        <a:pt x="158" y="7"/>
                        <a:pt x="159" y="8"/>
                        <a:pt x="158" y="6"/>
                      </a:cubicBezTo>
                      <a:cubicBezTo>
                        <a:pt x="159" y="12"/>
                        <a:pt x="159" y="12"/>
                        <a:pt x="159" y="12"/>
                      </a:cubicBezTo>
                      <a:cubicBezTo>
                        <a:pt x="158" y="11"/>
                        <a:pt x="158" y="9"/>
                        <a:pt x="157" y="7"/>
                      </a:cubicBezTo>
                      <a:cubicBezTo>
                        <a:pt x="156" y="6"/>
                        <a:pt x="156" y="7"/>
                        <a:pt x="156" y="9"/>
                      </a:cubicBezTo>
                      <a:cubicBezTo>
                        <a:pt x="157" y="9"/>
                        <a:pt x="157" y="8"/>
                        <a:pt x="156" y="7"/>
                      </a:cubicBezTo>
                      <a:cubicBezTo>
                        <a:pt x="158" y="10"/>
                        <a:pt x="157" y="10"/>
                        <a:pt x="158" y="12"/>
                      </a:cubicBezTo>
                      <a:cubicBezTo>
                        <a:pt x="158" y="12"/>
                        <a:pt x="158" y="13"/>
                        <a:pt x="158" y="12"/>
                      </a:cubicBezTo>
                      <a:cubicBezTo>
                        <a:pt x="158" y="13"/>
                        <a:pt x="158" y="13"/>
                        <a:pt x="158" y="14"/>
                      </a:cubicBezTo>
                      <a:cubicBezTo>
                        <a:pt x="158" y="13"/>
                        <a:pt x="157" y="12"/>
                        <a:pt x="157" y="11"/>
                      </a:cubicBezTo>
                      <a:cubicBezTo>
                        <a:pt x="158" y="14"/>
                        <a:pt x="157" y="15"/>
                        <a:pt x="156" y="14"/>
                      </a:cubicBezTo>
                      <a:cubicBezTo>
                        <a:pt x="155" y="12"/>
                        <a:pt x="156" y="17"/>
                        <a:pt x="155" y="16"/>
                      </a:cubicBezTo>
                      <a:cubicBezTo>
                        <a:pt x="154" y="14"/>
                        <a:pt x="154" y="12"/>
                        <a:pt x="154" y="11"/>
                      </a:cubicBezTo>
                      <a:cubicBezTo>
                        <a:pt x="153" y="10"/>
                        <a:pt x="153" y="11"/>
                        <a:pt x="152" y="10"/>
                      </a:cubicBezTo>
                      <a:cubicBezTo>
                        <a:pt x="153" y="12"/>
                        <a:pt x="154" y="14"/>
                        <a:pt x="154" y="16"/>
                      </a:cubicBezTo>
                      <a:cubicBezTo>
                        <a:pt x="153" y="14"/>
                        <a:pt x="153" y="14"/>
                        <a:pt x="153" y="14"/>
                      </a:cubicBezTo>
                      <a:cubicBezTo>
                        <a:pt x="153" y="15"/>
                        <a:pt x="154" y="18"/>
                        <a:pt x="153" y="18"/>
                      </a:cubicBezTo>
                      <a:cubicBezTo>
                        <a:pt x="151" y="17"/>
                        <a:pt x="150" y="18"/>
                        <a:pt x="149" y="18"/>
                      </a:cubicBezTo>
                      <a:cubicBezTo>
                        <a:pt x="148" y="17"/>
                        <a:pt x="148" y="17"/>
                        <a:pt x="148" y="17"/>
                      </a:cubicBezTo>
                      <a:cubicBezTo>
                        <a:pt x="149" y="21"/>
                        <a:pt x="147" y="19"/>
                        <a:pt x="147" y="21"/>
                      </a:cubicBezTo>
                      <a:cubicBezTo>
                        <a:pt x="145" y="20"/>
                        <a:pt x="146" y="24"/>
                        <a:pt x="143" y="21"/>
                      </a:cubicBezTo>
                      <a:cubicBezTo>
                        <a:pt x="142" y="24"/>
                        <a:pt x="141" y="26"/>
                        <a:pt x="139" y="26"/>
                      </a:cubicBezTo>
                      <a:cubicBezTo>
                        <a:pt x="138" y="24"/>
                        <a:pt x="138" y="24"/>
                        <a:pt x="138" y="24"/>
                      </a:cubicBezTo>
                      <a:cubicBezTo>
                        <a:pt x="138" y="26"/>
                        <a:pt x="136" y="23"/>
                        <a:pt x="136" y="23"/>
                      </a:cubicBezTo>
                      <a:cubicBezTo>
                        <a:pt x="138" y="25"/>
                        <a:pt x="137" y="26"/>
                        <a:pt x="138" y="27"/>
                      </a:cubicBezTo>
                      <a:cubicBezTo>
                        <a:pt x="136" y="26"/>
                        <a:pt x="136" y="29"/>
                        <a:pt x="136" y="31"/>
                      </a:cubicBezTo>
                      <a:cubicBezTo>
                        <a:pt x="135" y="29"/>
                        <a:pt x="135" y="29"/>
                        <a:pt x="135" y="29"/>
                      </a:cubicBezTo>
                      <a:cubicBezTo>
                        <a:pt x="136" y="33"/>
                        <a:pt x="133" y="31"/>
                        <a:pt x="132" y="31"/>
                      </a:cubicBezTo>
                      <a:cubicBezTo>
                        <a:pt x="132" y="30"/>
                        <a:pt x="130" y="29"/>
                        <a:pt x="130" y="29"/>
                      </a:cubicBezTo>
                      <a:cubicBezTo>
                        <a:pt x="131" y="32"/>
                        <a:pt x="131" y="32"/>
                        <a:pt x="131" y="34"/>
                      </a:cubicBezTo>
                      <a:cubicBezTo>
                        <a:pt x="131" y="35"/>
                        <a:pt x="129" y="35"/>
                        <a:pt x="128" y="34"/>
                      </a:cubicBezTo>
                      <a:cubicBezTo>
                        <a:pt x="128" y="39"/>
                        <a:pt x="124" y="38"/>
                        <a:pt x="124" y="42"/>
                      </a:cubicBezTo>
                      <a:cubicBezTo>
                        <a:pt x="122" y="40"/>
                        <a:pt x="122" y="40"/>
                        <a:pt x="122" y="40"/>
                      </a:cubicBezTo>
                      <a:cubicBezTo>
                        <a:pt x="123" y="46"/>
                        <a:pt x="118" y="44"/>
                        <a:pt x="117" y="47"/>
                      </a:cubicBezTo>
                      <a:cubicBezTo>
                        <a:pt x="115" y="44"/>
                        <a:pt x="115" y="44"/>
                        <a:pt x="115" y="44"/>
                      </a:cubicBezTo>
                      <a:cubicBezTo>
                        <a:pt x="114" y="43"/>
                        <a:pt x="115" y="46"/>
                        <a:pt x="116" y="48"/>
                      </a:cubicBezTo>
                      <a:cubicBezTo>
                        <a:pt x="115" y="47"/>
                        <a:pt x="116" y="50"/>
                        <a:pt x="114" y="48"/>
                      </a:cubicBezTo>
                      <a:cubicBezTo>
                        <a:pt x="113" y="48"/>
                        <a:pt x="114" y="50"/>
                        <a:pt x="114" y="51"/>
                      </a:cubicBezTo>
                      <a:cubicBezTo>
                        <a:pt x="112" y="50"/>
                        <a:pt x="112" y="51"/>
                        <a:pt x="111" y="52"/>
                      </a:cubicBezTo>
                      <a:cubicBezTo>
                        <a:pt x="111" y="52"/>
                        <a:pt x="111" y="52"/>
                        <a:pt x="111" y="52"/>
                      </a:cubicBezTo>
                      <a:cubicBezTo>
                        <a:pt x="111" y="52"/>
                        <a:pt x="110" y="50"/>
                        <a:pt x="110" y="50"/>
                      </a:cubicBezTo>
                      <a:cubicBezTo>
                        <a:pt x="110" y="52"/>
                        <a:pt x="108" y="51"/>
                        <a:pt x="111" y="54"/>
                      </a:cubicBezTo>
                      <a:cubicBezTo>
                        <a:pt x="108" y="53"/>
                        <a:pt x="109" y="58"/>
                        <a:pt x="106" y="56"/>
                      </a:cubicBezTo>
                      <a:cubicBezTo>
                        <a:pt x="107" y="57"/>
                        <a:pt x="107" y="57"/>
                        <a:pt x="107" y="58"/>
                      </a:cubicBezTo>
                      <a:cubicBezTo>
                        <a:pt x="106" y="59"/>
                        <a:pt x="104" y="58"/>
                        <a:pt x="104" y="60"/>
                      </a:cubicBezTo>
                      <a:cubicBezTo>
                        <a:pt x="104" y="59"/>
                        <a:pt x="103" y="58"/>
                        <a:pt x="103" y="58"/>
                      </a:cubicBezTo>
                      <a:cubicBezTo>
                        <a:pt x="103" y="59"/>
                        <a:pt x="104" y="59"/>
                        <a:pt x="104" y="60"/>
                      </a:cubicBezTo>
                      <a:cubicBezTo>
                        <a:pt x="104" y="63"/>
                        <a:pt x="99" y="61"/>
                        <a:pt x="98" y="63"/>
                      </a:cubicBezTo>
                      <a:cubicBezTo>
                        <a:pt x="97" y="67"/>
                        <a:pt x="94" y="68"/>
                        <a:pt x="92" y="70"/>
                      </a:cubicBezTo>
                      <a:cubicBezTo>
                        <a:pt x="91" y="70"/>
                        <a:pt x="91" y="70"/>
                        <a:pt x="91" y="70"/>
                      </a:cubicBezTo>
                      <a:cubicBezTo>
                        <a:pt x="92" y="73"/>
                        <a:pt x="87" y="69"/>
                        <a:pt x="90" y="73"/>
                      </a:cubicBezTo>
                      <a:cubicBezTo>
                        <a:pt x="89" y="73"/>
                        <a:pt x="89" y="73"/>
                        <a:pt x="88" y="72"/>
                      </a:cubicBezTo>
                      <a:cubicBezTo>
                        <a:pt x="89" y="74"/>
                        <a:pt x="84" y="72"/>
                        <a:pt x="85" y="75"/>
                      </a:cubicBezTo>
                      <a:cubicBezTo>
                        <a:pt x="86" y="75"/>
                        <a:pt x="86" y="75"/>
                        <a:pt x="85" y="74"/>
                      </a:cubicBezTo>
                      <a:cubicBezTo>
                        <a:pt x="83" y="74"/>
                        <a:pt x="84" y="77"/>
                        <a:pt x="82" y="76"/>
                      </a:cubicBezTo>
                      <a:cubicBezTo>
                        <a:pt x="82" y="76"/>
                        <a:pt x="82" y="75"/>
                        <a:pt x="81" y="75"/>
                      </a:cubicBezTo>
                      <a:cubicBezTo>
                        <a:pt x="80" y="74"/>
                        <a:pt x="83" y="78"/>
                        <a:pt x="80" y="75"/>
                      </a:cubicBezTo>
                      <a:cubicBezTo>
                        <a:pt x="79" y="76"/>
                        <a:pt x="81" y="77"/>
                        <a:pt x="81" y="77"/>
                      </a:cubicBezTo>
                      <a:cubicBezTo>
                        <a:pt x="78" y="78"/>
                        <a:pt x="78" y="82"/>
                        <a:pt x="76" y="85"/>
                      </a:cubicBezTo>
                      <a:cubicBezTo>
                        <a:pt x="73" y="84"/>
                        <a:pt x="71" y="79"/>
                        <a:pt x="72" y="83"/>
                      </a:cubicBezTo>
                      <a:cubicBezTo>
                        <a:pt x="71" y="82"/>
                        <a:pt x="73" y="84"/>
                        <a:pt x="72" y="84"/>
                      </a:cubicBezTo>
                      <a:cubicBezTo>
                        <a:pt x="73" y="85"/>
                        <a:pt x="68" y="81"/>
                        <a:pt x="69" y="83"/>
                      </a:cubicBezTo>
                      <a:cubicBezTo>
                        <a:pt x="72" y="84"/>
                        <a:pt x="70" y="84"/>
                        <a:pt x="71" y="85"/>
                      </a:cubicBezTo>
                      <a:cubicBezTo>
                        <a:pt x="69" y="85"/>
                        <a:pt x="67" y="83"/>
                        <a:pt x="68" y="85"/>
                      </a:cubicBezTo>
                      <a:cubicBezTo>
                        <a:pt x="67" y="84"/>
                        <a:pt x="67" y="84"/>
                        <a:pt x="67" y="84"/>
                      </a:cubicBezTo>
                      <a:cubicBezTo>
                        <a:pt x="69" y="88"/>
                        <a:pt x="67" y="88"/>
                        <a:pt x="69" y="92"/>
                      </a:cubicBezTo>
                      <a:cubicBezTo>
                        <a:pt x="67" y="94"/>
                        <a:pt x="66" y="97"/>
                        <a:pt x="64" y="100"/>
                      </a:cubicBezTo>
                      <a:cubicBezTo>
                        <a:pt x="62" y="103"/>
                        <a:pt x="61" y="106"/>
                        <a:pt x="59" y="109"/>
                      </a:cubicBezTo>
                      <a:cubicBezTo>
                        <a:pt x="54" y="113"/>
                        <a:pt x="51" y="119"/>
                        <a:pt x="45" y="122"/>
                      </a:cubicBezTo>
                      <a:cubicBezTo>
                        <a:pt x="41" y="121"/>
                        <a:pt x="41" y="121"/>
                        <a:pt x="42" y="123"/>
                      </a:cubicBezTo>
                      <a:cubicBezTo>
                        <a:pt x="41" y="123"/>
                        <a:pt x="41" y="123"/>
                        <a:pt x="41" y="123"/>
                      </a:cubicBezTo>
                      <a:cubicBezTo>
                        <a:pt x="43" y="125"/>
                        <a:pt x="40" y="124"/>
                        <a:pt x="42" y="126"/>
                      </a:cubicBezTo>
                      <a:cubicBezTo>
                        <a:pt x="40" y="127"/>
                        <a:pt x="40" y="129"/>
                        <a:pt x="38" y="131"/>
                      </a:cubicBezTo>
                      <a:cubicBezTo>
                        <a:pt x="38" y="131"/>
                        <a:pt x="36" y="129"/>
                        <a:pt x="36" y="130"/>
                      </a:cubicBezTo>
                      <a:cubicBezTo>
                        <a:pt x="37" y="131"/>
                        <a:pt x="37" y="131"/>
                        <a:pt x="37" y="131"/>
                      </a:cubicBezTo>
                      <a:cubicBezTo>
                        <a:pt x="37" y="131"/>
                        <a:pt x="37" y="131"/>
                        <a:pt x="37" y="131"/>
                      </a:cubicBezTo>
                      <a:cubicBezTo>
                        <a:pt x="37" y="131"/>
                        <a:pt x="38" y="132"/>
                        <a:pt x="39" y="133"/>
                      </a:cubicBezTo>
                      <a:cubicBezTo>
                        <a:pt x="37" y="139"/>
                        <a:pt x="28" y="140"/>
                        <a:pt x="25" y="146"/>
                      </a:cubicBezTo>
                      <a:cubicBezTo>
                        <a:pt x="24" y="146"/>
                        <a:pt x="23" y="149"/>
                        <a:pt x="23" y="150"/>
                      </a:cubicBezTo>
                      <a:cubicBezTo>
                        <a:pt x="17" y="152"/>
                        <a:pt x="12" y="153"/>
                        <a:pt x="12" y="159"/>
                      </a:cubicBezTo>
                      <a:cubicBezTo>
                        <a:pt x="12" y="159"/>
                        <a:pt x="5" y="154"/>
                        <a:pt x="5" y="1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8" name="Freeform 105"/>
                <p:cNvSpPr>
                  <a:spLocks/>
                </p:cNvSpPr>
                <p:nvPr/>
              </p:nvSpPr>
              <p:spPr bwMode="auto">
                <a:xfrm>
                  <a:off x="4096" y="1212"/>
                  <a:ext cx="1" cy="1"/>
                </a:xfrm>
                <a:custGeom>
                  <a:avLst/>
                  <a:gdLst>
                    <a:gd name="T0" fmla="*/ 2 w 2"/>
                    <a:gd name="T1" fmla="*/ 4 h 4"/>
                    <a:gd name="T2" fmla="*/ 0 w 2"/>
                    <a:gd name="T3" fmla="*/ 0 h 4"/>
                    <a:gd name="T4" fmla="*/ 2 w 2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4">
                      <a:moveTo>
                        <a:pt x="2" y="4"/>
                      </a:moveTo>
                      <a:cubicBezTo>
                        <a:pt x="2" y="3"/>
                        <a:pt x="1" y="2"/>
                        <a:pt x="0" y="0"/>
                      </a:cubicBezTo>
                      <a:cubicBezTo>
                        <a:pt x="1" y="1"/>
                        <a:pt x="2" y="3"/>
                        <a:pt x="2" y="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9" name="Freeform 106"/>
                <p:cNvSpPr>
                  <a:spLocks/>
                </p:cNvSpPr>
                <p:nvPr/>
              </p:nvSpPr>
              <p:spPr bwMode="auto">
                <a:xfrm>
                  <a:off x="4092" y="1211"/>
                  <a:ext cx="0" cy="0"/>
                </a:xfrm>
                <a:custGeom>
                  <a:avLst/>
                  <a:gdLst>
                    <a:gd name="T0" fmla="*/ 1 w 1"/>
                    <a:gd name="T1" fmla="*/ 2 h 3"/>
                    <a:gd name="T2" fmla="*/ 0 w 1"/>
                    <a:gd name="T3" fmla="*/ 2 h 3"/>
                    <a:gd name="T4" fmla="*/ 1 w 1"/>
                    <a:gd name="T5" fmla="*/ 1 h 3"/>
                    <a:gd name="T6" fmla="*/ 1 w 1"/>
                    <a:gd name="T7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3">
                      <a:moveTo>
                        <a:pt x="1" y="2"/>
                      </a:moveTo>
                      <a:cubicBezTo>
                        <a:pt x="1" y="3"/>
                        <a:pt x="0" y="2"/>
                        <a:pt x="0" y="2"/>
                      </a:cubicBezTo>
                      <a:cubicBezTo>
                        <a:pt x="0" y="1"/>
                        <a:pt x="0" y="0"/>
                        <a:pt x="1" y="1"/>
                      </a:cubicBezTo>
                      <a:cubicBezTo>
                        <a:pt x="0" y="1"/>
                        <a:pt x="1" y="2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0" name="Freeform 107"/>
                <p:cNvSpPr>
                  <a:spLocks/>
                </p:cNvSpPr>
                <p:nvPr/>
              </p:nvSpPr>
              <p:spPr bwMode="auto">
                <a:xfrm>
                  <a:off x="4091" y="1211"/>
                  <a:ext cx="1" cy="0"/>
                </a:xfrm>
                <a:custGeom>
                  <a:avLst/>
                  <a:gdLst>
                    <a:gd name="T0" fmla="*/ 1 w 1"/>
                    <a:gd name="T1" fmla="*/ 3 h 3"/>
                    <a:gd name="T2" fmla="*/ 1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1" y="1"/>
                        <a:pt x="1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1" name="Freeform 108"/>
                <p:cNvSpPr>
                  <a:spLocks/>
                </p:cNvSpPr>
                <p:nvPr/>
              </p:nvSpPr>
              <p:spPr bwMode="auto">
                <a:xfrm>
                  <a:off x="4090" y="1210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2" name="Freeform 109"/>
                <p:cNvSpPr>
                  <a:spLocks/>
                </p:cNvSpPr>
                <p:nvPr/>
              </p:nvSpPr>
              <p:spPr bwMode="auto">
                <a:xfrm>
                  <a:off x="4090" y="1211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1"/>
                        <a:pt x="0" y="1"/>
                      </a:cubicBezTo>
                      <a:cubicBezTo>
                        <a:pt x="0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3" name="Freeform 110"/>
                <p:cNvSpPr>
                  <a:spLocks/>
                </p:cNvSpPr>
                <p:nvPr/>
              </p:nvSpPr>
              <p:spPr bwMode="auto">
                <a:xfrm>
                  <a:off x="4088" y="1211"/>
                  <a:ext cx="0" cy="1"/>
                </a:xfrm>
                <a:custGeom>
                  <a:avLst/>
                  <a:gdLst>
                    <a:gd name="T0" fmla="*/ 1 w 1"/>
                    <a:gd name="T1" fmla="*/ 2 h 3"/>
                    <a:gd name="T2" fmla="*/ 0 w 1"/>
                    <a:gd name="T3" fmla="*/ 2 h 3"/>
                    <a:gd name="T4" fmla="*/ 1 w 1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2"/>
                      </a:moveTo>
                      <a:cubicBezTo>
                        <a:pt x="1" y="2"/>
                        <a:pt x="1" y="3"/>
                        <a:pt x="0" y="2"/>
                      </a:cubicBezTo>
                      <a:cubicBezTo>
                        <a:pt x="1" y="3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4" name="Freeform 111"/>
                <p:cNvSpPr>
                  <a:spLocks/>
                </p:cNvSpPr>
                <p:nvPr/>
              </p:nvSpPr>
              <p:spPr bwMode="auto">
                <a:xfrm>
                  <a:off x="4088" y="1212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5" name="Rectangle 112"/>
                <p:cNvSpPr>
                  <a:spLocks noChangeArrowheads="1"/>
                </p:cNvSpPr>
                <p:nvPr/>
              </p:nvSpPr>
              <p:spPr bwMode="auto">
                <a:xfrm>
                  <a:off x="4077" y="1223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6" name="Freeform 113"/>
                <p:cNvSpPr>
                  <a:spLocks/>
                </p:cNvSpPr>
                <p:nvPr/>
              </p:nvSpPr>
              <p:spPr bwMode="auto">
                <a:xfrm>
                  <a:off x="4072" y="1227"/>
                  <a:ext cx="0" cy="1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1" y="1"/>
                        <a:pt x="0" y="1"/>
                      </a:cubicBezTo>
                      <a:cubicBezTo>
                        <a:pt x="1" y="0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7" name="Freeform 114"/>
                <p:cNvSpPr>
                  <a:spLocks/>
                </p:cNvSpPr>
                <p:nvPr/>
              </p:nvSpPr>
              <p:spPr bwMode="auto">
                <a:xfrm>
                  <a:off x="4071" y="1231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8" name="Freeform 115"/>
                <p:cNvSpPr>
                  <a:spLocks/>
                </p:cNvSpPr>
                <p:nvPr/>
              </p:nvSpPr>
              <p:spPr bwMode="auto">
                <a:xfrm>
                  <a:off x="4238" y="1226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2 w 3"/>
                    <a:gd name="T3" fmla="*/ 1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0" y="0"/>
                        <a:pt x="2" y="1"/>
                      </a:cubicBezTo>
                      <a:cubicBezTo>
                        <a:pt x="3" y="1"/>
                        <a:pt x="3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9" name="Freeform 116"/>
                <p:cNvSpPr>
                  <a:spLocks/>
                </p:cNvSpPr>
                <p:nvPr/>
              </p:nvSpPr>
              <p:spPr bwMode="auto">
                <a:xfrm>
                  <a:off x="4221" y="1225"/>
                  <a:ext cx="17" cy="27"/>
                </a:xfrm>
                <a:custGeom>
                  <a:avLst/>
                  <a:gdLst>
                    <a:gd name="T0" fmla="*/ 11 w 78"/>
                    <a:gd name="T1" fmla="*/ 97 h 115"/>
                    <a:gd name="T2" fmla="*/ 13 w 78"/>
                    <a:gd name="T3" fmla="*/ 94 h 115"/>
                    <a:gd name="T4" fmla="*/ 11 w 78"/>
                    <a:gd name="T5" fmla="*/ 84 h 115"/>
                    <a:gd name="T6" fmla="*/ 12 w 78"/>
                    <a:gd name="T7" fmla="*/ 82 h 115"/>
                    <a:gd name="T8" fmla="*/ 19 w 78"/>
                    <a:gd name="T9" fmla="*/ 76 h 115"/>
                    <a:gd name="T10" fmla="*/ 21 w 78"/>
                    <a:gd name="T11" fmla="*/ 74 h 115"/>
                    <a:gd name="T12" fmla="*/ 20 w 78"/>
                    <a:gd name="T13" fmla="*/ 68 h 115"/>
                    <a:gd name="T14" fmla="*/ 24 w 78"/>
                    <a:gd name="T15" fmla="*/ 65 h 115"/>
                    <a:gd name="T16" fmla="*/ 26 w 78"/>
                    <a:gd name="T17" fmla="*/ 65 h 115"/>
                    <a:gd name="T18" fmla="*/ 25 w 78"/>
                    <a:gd name="T19" fmla="*/ 61 h 115"/>
                    <a:gd name="T20" fmla="*/ 25 w 78"/>
                    <a:gd name="T21" fmla="*/ 55 h 115"/>
                    <a:gd name="T22" fmla="*/ 26 w 78"/>
                    <a:gd name="T23" fmla="*/ 53 h 115"/>
                    <a:gd name="T24" fmla="*/ 26 w 78"/>
                    <a:gd name="T25" fmla="*/ 50 h 115"/>
                    <a:gd name="T26" fmla="*/ 29 w 78"/>
                    <a:gd name="T27" fmla="*/ 48 h 115"/>
                    <a:gd name="T28" fmla="*/ 31 w 78"/>
                    <a:gd name="T29" fmla="*/ 44 h 115"/>
                    <a:gd name="T30" fmla="*/ 35 w 78"/>
                    <a:gd name="T31" fmla="*/ 42 h 115"/>
                    <a:gd name="T32" fmla="*/ 35 w 78"/>
                    <a:gd name="T33" fmla="*/ 39 h 115"/>
                    <a:gd name="T34" fmla="*/ 38 w 78"/>
                    <a:gd name="T35" fmla="*/ 39 h 115"/>
                    <a:gd name="T36" fmla="*/ 37 w 78"/>
                    <a:gd name="T37" fmla="*/ 36 h 115"/>
                    <a:gd name="T38" fmla="*/ 37 w 78"/>
                    <a:gd name="T39" fmla="*/ 35 h 115"/>
                    <a:gd name="T40" fmla="*/ 38 w 78"/>
                    <a:gd name="T41" fmla="*/ 33 h 115"/>
                    <a:gd name="T42" fmla="*/ 42 w 78"/>
                    <a:gd name="T43" fmla="*/ 28 h 115"/>
                    <a:gd name="T44" fmla="*/ 43 w 78"/>
                    <a:gd name="T45" fmla="*/ 25 h 115"/>
                    <a:gd name="T46" fmla="*/ 44 w 78"/>
                    <a:gd name="T47" fmla="*/ 24 h 115"/>
                    <a:gd name="T48" fmla="*/ 48 w 78"/>
                    <a:gd name="T49" fmla="*/ 20 h 115"/>
                    <a:gd name="T50" fmla="*/ 54 w 78"/>
                    <a:gd name="T51" fmla="*/ 23 h 115"/>
                    <a:gd name="T52" fmla="*/ 50 w 78"/>
                    <a:gd name="T53" fmla="*/ 17 h 115"/>
                    <a:gd name="T54" fmla="*/ 46 w 78"/>
                    <a:gd name="T55" fmla="*/ 12 h 115"/>
                    <a:gd name="T56" fmla="*/ 49 w 78"/>
                    <a:gd name="T57" fmla="*/ 11 h 115"/>
                    <a:gd name="T58" fmla="*/ 47 w 78"/>
                    <a:gd name="T59" fmla="*/ 9 h 115"/>
                    <a:gd name="T60" fmla="*/ 50 w 78"/>
                    <a:gd name="T61" fmla="*/ 9 h 115"/>
                    <a:gd name="T62" fmla="*/ 56 w 78"/>
                    <a:gd name="T63" fmla="*/ 12 h 115"/>
                    <a:gd name="T64" fmla="*/ 52 w 78"/>
                    <a:gd name="T65" fmla="*/ 6 h 115"/>
                    <a:gd name="T66" fmla="*/ 55 w 78"/>
                    <a:gd name="T67" fmla="*/ 7 h 115"/>
                    <a:gd name="T68" fmla="*/ 53 w 78"/>
                    <a:gd name="T69" fmla="*/ 3 h 115"/>
                    <a:gd name="T70" fmla="*/ 54 w 78"/>
                    <a:gd name="T71" fmla="*/ 2 h 115"/>
                    <a:gd name="T72" fmla="*/ 61 w 78"/>
                    <a:gd name="T73" fmla="*/ 8 h 115"/>
                    <a:gd name="T74" fmla="*/ 58 w 78"/>
                    <a:gd name="T75" fmla="*/ 2 h 115"/>
                    <a:gd name="T76" fmla="*/ 70 w 78"/>
                    <a:gd name="T77" fmla="*/ 5 h 115"/>
                    <a:gd name="T78" fmla="*/ 72 w 78"/>
                    <a:gd name="T79" fmla="*/ 5 h 115"/>
                    <a:gd name="T80" fmla="*/ 74 w 78"/>
                    <a:gd name="T81" fmla="*/ 2 h 115"/>
                    <a:gd name="T82" fmla="*/ 77 w 78"/>
                    <a:gd name="T83" fmla="*/ 6 h 115"/>
                    <a:gd name="T84" fmla="*/ 72 w 78"/>
                    <a:gd name="T85" fmla="*/ 6 h 115"/>
                    <a:gd name="T86" fmla="*/ 75 w 78"/>
                    <a:gd name="T87" fmla="*/ 15 h 115"/>
                    <a:gd name="T88" fmla="*/ 72 w 78"/>
                    <a:gd name="T89" fmla="*/ 24 h 115"/>
                    <a:gd name="T90" fmla="*/ 68 w 78"/>
                    <a:gd name="T91" fmla="*/ 34 h 115"/>
                    <a:gd name="T92" fmla="*/ 64 w 78"/>
                    <a:gd name="T93" fmla="*/ 41 h 115"/>
                    <a:gd name="T94" fmla="*/ 62 w 78"/>
                    <a:gd name="T95" fmla="*/ 47 h 115"/>
                    <a:gd name="T96" fmla="*/ 53 w 78"/>
                    <a:gd name="T97" fmla="*/ 56 h 115"/>
                    <a:gd name="T98" fmla="*/ 47 w 78"/>
                    <a:gd name="T99" fmla="*/ 59 h 115"/>
                    <a:gd name="T100" fmla="*/ 40 w 78"/>
                    <a:gd name="T101" fmla="*/ 65 h 115"/>
                    <a:gd name="T102" fmla="*/ 33 w 78"/>
                    <a:gd name="T103" fmla="*/ 92 h 115"/>
                    <a:gd name="T104" fmla="*/ 29 w 78"/>
                    <a:gd name="T105" fmla="*/ 98 h 115"/>
                    <a:gd name="T106" fmla="*/ 6 w 78"/>
                    <a:gd name="T107" fmla="*/ 109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78" h="115">
                      <a:moveTo>
                        <a:pt x="6" y="109"/>
                      </a:moveTo>
                      <a:cubicBezTo>
                        <a:pt x="0" y="105"/>
                        <a:pt x="8" y="106"/>
                        <a:pt x="5" y="102"/>
                      </a:cubicBezTo>
                      <a:cubicBezTo>
                        <a:pt x="4" y="102"/>
                        <a:pt x="8" y="104"/>
                        <a:pt x="7" y="103"/>
                      </a:cubicBezTo>
                      <a:cubicBezTo>
                        <a:pt x="3" y="99"/>
                        <a:pt x="7" y="99"/>
                        <a:pt x="12" y="99"/>
                      </a:cubicBezTo>
                      <a:cubicBezTo>
                        <a:pt x="13" y="100"/>
                        <a:pt x="13" y="100"/>
                        <a:pt x="13" y="100"/>
                      </a:cubicBezTo>
                      <a:cubicBezTo>
                        <a:pt x="14" y="100"/>
                        <a:pt x="11" y="98"/>
                        <a:pt x="11" y="97"/>
                      </a:cubicBezTo>
                      <a:cubicBezTo>
                        <a:pt x="12" y="98"/>
                        <a:pt x="12" y="98"/>
                        <a:pt x="13" y="98"/>
                      </a:cubicBezTo>
                      <a:cubicBezTo>
                        <a:pt x="11" y="97"/>
                        <a:pt x="13" y="97"/>
                        <a:pt x="11" y="96"/>
                      </a:cubicBezTo>
                      <a:cubicBezTo>
                        <a:pt x="12" y="97"/>
                        <a:pt x="14" y="97"/>
                        <a:pt x="15" y="98"/>
                      </a:cubicBezTo>
                      <a:cubicBezTo>
                        <a:pt x="12" y="96"/>
                        <a:pt x="12" y="96"/>
                        <a:pt x="12" y="96"/>
                      </a:cubicBezTo>
                      <a:cubicBezTo>
                        <a:pt x="8" y="93"/>
                        <a:pt x="14" y="95"/>
                        <a:pt x="11" y="93"/>
                      </a:cubicBezTo>
                      <a:cubicBezTo>
                        <a:pt x="12" y="93"/>
                        <a:pt x="12" y="94"/>
                        <a:pt x="13" y="94"/>
                      </a:cubicBezTo>
                      <a:cubicBezTo>
                        <a:pt x="10" y="91"/>
                        <a:pt x="12" y="90"/>
                        <a:pt x="11" y="88"/>
                      </a:cubicBezTo>
                      <a:cubicBezTo>
                        <a:pt x="12" y="88"/>
                        <a:pt x="14" y="89"/>
                        <a:pt x="14" y="89"/>
                      </a:cubicBezTo>
                      <a:cubicBezTo>
                        <a:pt x="12" y="88"/>
                        <a:pt x="12" y="87"/>
                        <a:pt x="12" y="87"/>
                      </a:cubicBezTo>
                      <a:cubicBezTo>
                        <a:pt x="14" y="88"/>
                        <a:pt x="10" y="85"/>
                        <a:pt x="11" y="85"/>
                      </a:cubicBezTo>
                      <a:cubicBezTo>
                        <a:pt x="12" y="85"/>
                        <a:pt x="12" y="85"/>
                        <a:pt x="12" y="85"/>
                      </a:cubicBezTo>
                      <a:cubicBezTo>
                        <a:pt x="10" y="84"/>
                        <a:pt x="14" y="86"/>
                        <a:pt x="11" y="84"/>
                      </a:cubicBezTo>
                      <a:cubicBezTo>
                        <a:pt x="13" y="85"/>
                        <a:pt x="13" y="85"/>
                        <a:pt x="13" y="85"/>
                      </a:cubicBezTo>
                      <a:cubicBezTo>
                        <a:pt x="10" y="83"/>
                        <a:pt x="15" y="85"/>
                        <a:pt x="13" y="84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3"/>
                        <a:pt x="14" y="84"/>
                        <a:pt x="13" y="83"/>
                      </a:cubicBezTo>
                      <a:cubicBezTo>
                        <a:pt x="14" y="83"/>
                        <a:pt x="14" y="83"/>
                        <a:pt x="14" y="83"/>
                      </a:cubicBezTo>
                      <a:cubicBezTo>
                        <a:pt x="13" y="82"/>
                        <a:pt x="15" y="83"/>
                        <a:pt x="12" y="82"/>
                      </a:cubicBezTo>
                      <a:cubicBezTo>
                        <a:pt x="15" y="83"/>
                        <a:pt x="13" y="83"/>
                        <a:pt x="16" y="84"/>
                      </a:cubicBezTo>
                      <a:cubicBezTo>
                        <a:pt x="15" y="81"/>
                        <a:pt x="16" y="79"/>
                        <a:pt x="17" y="78"/>
                      </a:cubicBezTo>
                      <a:cubicBezTo>
                        <a:pt x="18" y="78"/>
                        <a:pt x="19" y="78"/>
                        <a:pt x="20" y="79"/>
                      </a:cubicBezTo>
                      <a:cubicBezTo>
                        <a:pt x="19" y="78"/>
                        <a:pt x="20" y="78"/>
                        <a:pt x="19" y="77"/>
                      </a:cubicBezTo>
                      <a:cubicBezTo>
                        <a:pt x="19" y="77"/>
                        <a:pt x="20" y="78"/>
                        <a:pt x="20" y="78"/>
                      </a:cubicBezTo>
                      <a:cubicBezTo>
                        <a:pt x="21" y="78"/>
                        <a:pt x="18" y="75"/>
                        <a:pt x="19" y="76"/>
                      </a:cubicBezTo>
                      <a:cubicBezTo>
                        <a:pt x="20" y="76"/>
                        <a:pt x="20" y="77"/>
                        <a:pt x="21" y="77"/>
                      </a:cubicBezTo>
                      <a:cubicBezTo>
                        <a:pt x="19" y="76"/>
                        <a:pt x="20" y="76"/>
                        <a:pt x="20" y="75"/>
                      </a:cubicBezTo>
                      <a:cubicBezTo>
                        <a:pt x="20" y="75"/>
                        <a:pt x="20" y="76"/>
                        <a:pt x="21" y="76"/>
                      </a:cubicBezTo>
                      <a:cubicBezTo>
                        <a:pt x="19" y="74"/>
                        <a:pt x="22" y="76"/>
                        <a:pt x="21" y="74"/>
                      </a:cubicBezTo>
                      <a:cubicBezTo>
                        <a:pt x="22" y="75"/>
                        <a:pt x="22" y="75"/>
                        <a:pt x="22" y="75"/>
                      </a:cubicBezTo>
                      <a:cubicBezTo>
                        <a:pt x="24" y="76"/>
                        <a:pt x="19" y="73"/>
                        <a:pt x="21" y="74"/>
                      </a:cubicBezTo>
                      <a:cubicBezTo>
                        <a:pt x="21" y="74"/>
                        <a:pt x="22" y="74"/>
                        <a:pt x="22" y="75"/>
                      </a:cubicBezTo>
                      <a:cubicBezTo>
                        <a:pt x="20" y="73"/>
                        <a:pt x="21" y="72"/>
                        <a:pt x="20" y="71"/>
                      </a:cubicBezTo>
                      <a:cubicBezTo>
                        <a:pt x="21" y="72"/>
                        <a:pt x="21" y="72"/>
                        <a:pt x="21" y="72"/>
                      </a:cubicBezTo>
                      <a:cubicBezTo>
                        <a:pt x="21" y="71"/>
                        <a:pt x="22" y="71"/>
                        <a:pt x="21" y="70"/>
                      </a:cubicBezTo>
                      <a:cubicBezTo>
                        <a:pt x="22" y="70"/>
                        <a:pt x="25" y="72"/>
                        <a:pt x="25" y="71"/>
                      </a:cubicBezTo>
                      <a:cubicBezTo>
                        <a:pt x="22" y="70"/>
                        <a:pt x="24" y="70"/>
                        <a:pt x="20" y="68"/>
                      </a:cubicBezTo>
                      <a:cubicBezTo>
                        <a:pt x="21" y="68"/>
                        <a:pt x="23" y="68"/>
                        <a:pt x="22" y="67"/>
                      </a:cubicBezTo>
                      <a:cubicBezTo>
                        <a:pt x="23" y="68"/>
                        <a:pt x="26" y="69"/>
                        <a:pt x="26" y="70"/>
                      </a:cubicBezTo>
                      <a:cubicBezTo>
                        <a:pt x="28" y="71"/>
                        <a:pt x="28" y="71"/>
                        <a:pt x="28" y="71"/>
                      </a:cubicBezTo>
                      <a:cubicBezTo>
                        <a:pt x="29" y="71"/>
                        <a:pt x="27" y="71"/>
                        <a:pt x="29" y="71"/>
                      </a:cubicBezTo>
                      <a:cubicBezTo>
                        <a:pt x="29" y="71"/>
                        <a:pt x="28" y="70"/>
                        <a:pt x="28" y="70"/>
                      </a:cubicBezTo>
                      <a:cubicBezTo>
                        <a:pt x="27" y="69"/>
                        <a:pt x="24" y="66"/>
                        <a:pt x="24" y="65"/>
                      </a:cubicBezTo>
                      <a:cubicBezTo>
                        <a:pt x="25" y="66"/>
                        <a:pt x="27" y="67"/>
                        <a:pt x="27" y="68"/>
                      </a:cubicBezTo>
                      <a:cubicBezTo>
                        <a:pt x="22" y="63"/>
                        <a:pt x="22" y="63"/>
                        <a:pt x="22" y="63"/>
                      </a:cubicBezTo>
                      <a:cubicBezTo>
                        <a:pt x="22" y="63"/>
                        <a:pt x="25" y="65"/>
                        <a:pt x="24" y="64"/>
                      </a:cubicBezTo>
                      <a:cubicBezTo>
                        <a:pt x="23" y="64"/>
                        <a:pt x="23" y="63"/>
                        <a:pt x="22" y="63"/>
                      </a:cubicBezTo>
                      <a:cubicBezTo>
                        <a:pt x="23" y="63"/>
                        <a:pt x="22" y="61"/>
                        <a:pt x="25" y="63"/>
                      </a:cubicBezTo>
                      <a:cubicBezTo>
                        <a:pt x="26" y="64"/>
                        <a:pt x="25" y="64"/>
                        <a:pt x="26" y="65"/>
                      </a:cubicBezTo>
                      <a:cubicBezTo>
                        <a:pt x="27" y="64"/>
                        <a:pt x="26" y="64"/>
                        <a:pt x="26" y="63"/>
                      </a:cubicBezTo>
                      <a:cubicBezTo>
                        <a:pt x="26" y="63"/>
                        <a:pt x="26" y="63"/>
                        <a:pt x="26" y="63"/>
                      </a:cubicBezTo>
                      <a:cubicBezTo>
                        <a:pt x="27" y="63"/>
                        <a:pt x="25" y="62"/>
                        <a:pt x="24" y="61"/>
                      </a:cubicBezTo>
                      <a:cubicBezTo>
                        <a:pt x="24" y="61"/>
                        <a:pt x="25" y="62"/>
                        <a:pt x="25" y="62"/>
                      </a:cubicBezTo>
                      <a:cubicBezTo>
                        <a:pt x="23" y="61"/>
                        <a:pt x="23" y="60"/>
                        <a:pt x="23" y="60"/>
                      </a:cubicBezTo>
                      <a:cubicBezTo>
                        <a:pt x="23" y="60"/>
                        <a:pt x="24" y="61"/>
                        <a:pt x="25" y="61"/>
                      </a:cubicBezTo>
                      <a:cubicBezTo>
                        <a:pt x="23" y="59"/>
                        <a:pt x="23" y="58"/>
                        <a:pt x="22" y="57"/>
                      </a:cubicBezTo>
                      <a:cubicBezTo>
                        <a:pt x="21" y="56"/>
                        <a:pt x="24" y="59"/>
                        <a:pt x="24" y="59"/>
                      </a:cubicBezTo>
                      <a:cubicBezTo>
                        <a:pt x="26" y="59"/>
                        <a:pt x="22" y="55"/>
                        <a:pt x="25" y="57"/>
                      </a:cubicBezTo>
                      <a:cubicBezTo>
                        <a:pt x="25" y="57"/>
                        <a:pt x="23" y="56"/>
                        <a:pt x="23" y="56"/>
                      </a:cubicBezTo>
                      <a:cubicBezTo>
                        <a:pt x="24" y="56"/>
                        <a:pt x="26" y="57"/>
                        <a:pt x="25" y="56"/>
                      </a:cubicBezTo>
                      <a:cubicBezTo>
                        <a:pt x="26" y="57"/>
                        <a:pt x="25" y="56"/>
                        <a:pt x="25" y="55"/>
                      </a:cubicBezTo>
                      <a:cubicBezTo>
                        <a:pt x="24" y="55"/>
                        <a:pt x="25" y="56"/>
                        <a:pt x="25" y="56"/>
                      </a:cubicBezTo>
                      <a:cubicBezTo>
                        <a:pt x="24" y="55"/>
                        <a:pt x="23" y="53"/>
                        <a:pt x="26" y="53"/>
                      </a:cubicBezTo>
                      <a:cubicBezTo>
                        <a:pt x="25" y="53"/>
                        <a:pt x="23" y="51"/>
                        <a:pt x="23" y="51"/>
                      </a:cubicBezTo>
                      <a:cubicBezTo>
                        <a:pt x="25" y="52"/>
                        <a:pt x="25" y="52"/>
                        <a:pt x="25" y="52"/>
                      </a:cubicBezTo>
                      <a:cubicBezTo>
                        <a:pt x="26" y="53"/>
                        <a:pt x="25" y="51"/>
                        <a:pt x="27" y="53"/>
                      </a:cubicBezTo>
                      <a:cubicBezTo>
                        <a:pt x="25" y="51"/>
                        <a:pt x="28" y="55"/>
                        <a:pt x="26" y="53"/>
                      </a:cubicBezTo>
                      <a:cubicBezTo>
                        <a:pt x="28" y="54"/>
                        <a:pt x="24" y="51"/>
                        <a:pt x="26" y="53"/>
                      </a:cubicBezTo>
                      <a:cubicBezTo>
                        <a:pt x="26" y="52"/>
                        <a:pt x="25" y="51"/>
                        <a:pt x="27" y="51"/>
                      </a:cubicBezTo>
                      <a:cubicBezTo>
                        <a:pt x="26" y="51"/>
                        <a:pt x="29" y="53"/>
                        <a:pt x="29" y="53"/>
                      </a:cubicBezTo>
                      <a:cubicBezTo>
                        <a:pt x="29" y="52"/>
                        <a:pt x="28" y="52"/>
                        <a:pt x="28" y="52"/>
                      </a:cubicBezTo>
                      <a:cubicBezTo>
                        <a:pt x="27" y="51"/>
                        <a:pt x="27" y="51"/>
                        <a:pt x="27" y="51"/>
                      </a:cubicBezTo>
                      <a:cubicBezTo>
                        <a:pt x="25" y="50"/>
                        <a:pt x="28" y="51"/>
                        <a:pt x="26" y="50"/>
                      </a:cubicBezTo>
                      <a:cubicBezTo>
                        <a:pt x="27" y="50"/>
                        <a:pt x="25" y="48"/>
                        <a:pt x="28" y="50"/>
                      </a:cubicBezTo>
                      <a:cubicBezTo>
                        <a:pt x="30" y="52"/>
                        <a:pt x="30" y="52"/>
                        <a:pt x="30" y="52"/>
                      </a:cubicBezTo>
                      <a:cubicBezTo>
                        <a:pt x="30" y="52"/>
                        <a:pt x="28" y="50"/>
                        <a:pt x="27" y="49"/>
                      </a:cubicBezTo>
                      <a:cubicBezTo>
                        <a:pt x="27" y="49"/>
                        <a:pt x="28" y="50"/>
                        <a:pt x="28" y="50"/>
                      </a:cubicBezTo>
                      <a:cubicBezTo>
                        <a:pt x="25" y="47"/>
                        <a:pt x="29" y="50"/>
                        <a:pt x="26" y="48"/>
                      </a:cubicBezTo>
                      <a:cubicBezTo>
                        <a:pt x="28" y="48"/>
                        <a:pt x="27" y="47"/>
                        <a:pt x="29" y="48"/>
                      </a:cubicBezTo>
                      <a:cubicBezTo>
                        <a:pt x="29" y="47"/>
                        <a:pt x="27" y="46"/>
                        <a:pt x="28" y="46"/>
                      </a:cubicBezTo>
                      <a:cubicBezTo>
                        <a:pt x="29" y="46"/>
                        <a:pt x="29" y="46"/>
                        <a:pt x="29" y="47"/>
                      </a:cubicBezTo>
                      <a:cubicBezTo>
                        <a:pt x="31" y="47"/>
                        <a:pt x="30" y="47"/>
                        <a:pt x="29" y="46"/>
                      </a:cubicBezTo>
                      <a:cubicBezTo>
                        <a:pt x="30" y="47"/>
                        <a:pt x="32" y="47"/>
                        <a:pt x="33" y="48"/>
                      </a:cubicBezTo>
                      <a:cubicBezTo>
                        <a:pt x="32" y="47"/>
                        <a:pt x="30" y="46"/>
                        <a:pt x="29" y="45"/>
                      </a:cubicBezTo>
                      <a:cubicBezTo>
                        <a:pt x="33" y="47"/>
                        <a:pt x="28" y="42"/>
                        <a:pt x="31" y="44"/>
                      </a:cubicBezTo>
                      <a:cubicBezTo>
                        <a:pt x="31" y="45"/>
                        <a:pt x="32" y="46"/>
                        <a:pt x="33" y="46"/>
                      </a:cubicBezTo>
                      <a:cubicBezTo>
                        <a:pt x="37" y="48"/>
                        <a:pt x="31" y="44"/>
                        <a:pt x="33" y="45"/>
                      </a:cubicBezTo>
                      <a:cubicBezTo>
                        <a:pt x="30" y="43"/>
                        <a:pt x="30" y="43"/>
                        <a:pt x="30" y="43"/>
                      </a:cubicBezTo>
                      <a:cubicBezTo>
                        <a:pt x="32" y="44"/>
                        <a:pt x="29" y="41"/>
                        <a:pt x="32" y="43"/>
                      </a:cubicBezTo>
                      <a:cubicBezTo>
                        <a:pt x="31" y="42"/>
                        <a:pt x="33" y="43"/>
                        <a:pt x="30" y="41"/>
                      </a:cubicBezTo>
                      <a:cubicBezTo>
                        <a:pt x="33" y="42"/>
                        <a:pt x="30" y="39"/>
                        <a:pt x="35" y="42"/>
                      </a:cubicBezTo>
                      <a:cubicBezTo>
                        <a:pt x="35" y="41"/>
                        <a:pt x="36" y="41"/>
                        <a:pt x="34" y="40"/>
                      </a:cubicBezTo>
                      <a:cubicBezTo>
                        <a:pt x="33" y="40"/>
                        <a:pt x="35" y="42"/>
                        <a:pt x="34" y="41"/>
                      </a:cubicBezTo>
                      <a:cubicBezTo>
                        <a:pt x="34" y="41"/>
                        <a:pt x="33" y="40"/>
                        <a:pt x="33" y="40"/>
                      </a:cubicBezTo>
                      <a:cubicBezTo>
                        <a:pt x="34" y="40"/>
                        <a:pt x="34" y="40"/>
                        <a:pt x="36" y="42"/>
                      </a:cubicBezTo>
                      <a:cubicBezTo>
                        <a:pt x="38" y="43"/>
                        <a:pt x="32" y="38"/>
                        <a:pt x="34" y="38"/>
                      </a:cubicBezTo>
                      <a:cubicBezTo>
                        <a:pt x="35" y="39"/>
                        <a:pt x="35" y="39"/>
                        <a:pt x="35" y="39"/>
                      </a:cubicBezTo>
                      <a:cubicBezTo>
                        <a:pt x="33" y="37"/>
                        <a:pt x="33" y="37"/>
                        <a:pt x="33" y="37"/>
                      </a:cubicBezTo>
                      <a:cubicBezTo>
                        <a:pt x="34" y="37"/>
                        <a:pt x="36" y="39"/>
                        <a:pt x="38" y="40"/>
                      </a:cubicBezTo>
                      <a:cubicBezTo>
                        <a:pt x="38" y="40"/>
                        <a:pt x="38" y="40"/>
                        <a:pt x="37" y="39"/>
                      </a:cubicBezTo>
                      <a:cubicBezTo>
                        <a:pt x="39" y="40"/>
                        <a:pt x="39" y="40"/>
                        <a:pt x="39" y="40"/>
                      </a:cubicBezTo>
                      <a:cubicBezTo>
                        <a:pt x="37" y="39"/>
                        <a:pt x="38" y="39"/>
                        <a:pt x="38" y="39"/>
                      </a:cubicBezTo>
                      <a:cubicBezTo>
                        <a:pt x="38" y="39"/>
                        <a:pt x="38" y="39"/>
                        <a:pt x="38" y="39"/>
                      </a:cubicBezTo>
                      <a:cubicBezTo>
                        <a:pt x="39" y="40"/>
                        <a:pt x="39" y="39"/>
                        <a:pt x="39" y="39"/>
                      </a:cubicBezTo>
                      <a:cubicBezTo>
                        <a:pt x="37" y="38"/>
                        <a:pt x="37" y="38"/>
                        <a:pt x="36" y="38"/>
                      </a:cubicBezTo>
                      <a:cubicBezTo>
                        <a:pt x="36" y="37"/>
                        <a:pt x="36" y="37"/>
                        <a:pt x="35" y="36"/>
                      </a:cubicBezTo>
                      <a:cubicBezTo>
                        <a:pt x="37" y="37"/>
                        <a:pt x="37" y="37"/>
                        <a:pt x="37" y="37"/>
                      </a:cubicBezTo>
                      <a:cubicBezTo>
                        <a:pt x="37" y="37"/>
                        <a:pt x="35" y="35"/>
                        <a:pt x="36" y="35"/>
                      </a:cubicBezTo>
                      <a:cubicBezTo>
                        <a:pt x="36" y="36"/>
                        <a:pt x="36" y="35"/>
                        <a:pt x="37" y="36"/>
                      </a:cubicBezTo>
                      <a:cubicBezTo>
                        <a:pt x="37" y="36"/>
                        <a:pt x="36" y="36"/>
                        <a:pt x="37" y="36"/>
                      </a:cubicBezTo>
                      <a:cubicBezTo>
                        <a:pt x="38" y="37"/>
                        <a:pt x="39" y="38"/>
                        <a:pt x="38" y="37"/>
                      </a:cubicBezTo>
                      <a:cubicBezTo>
                        <a:pt x="38" y="36"/>
                        <a:pt x="35" y="34"/>
                        <a:pt x="36" y="35"/>
                      </a:cubicBezTo>
                      <a:cubicBezTo>
                        <a:pt x="36" y="35"/>
                        <a:pt x="37" y="36"/>
                        <a:pt x="38" y="36"/>
                      </a:cubicBezTo>
                      <a:cubicBezTo>
                        <a:pt x="39" y="37"/>
                        <a:pt x="39" y="37"/>
                        <a:pt x="39" y="37"/>
                      </a:cubicBezTo>
                      <a:cubicBezTo>
                        <a:pt x="37" y="35"/>
                        <a:pt x="37" y="35"/>
                        <a:pt x="37" y="35"/>
                      </a:cubicBezTo>
                      <a:cubicBezTo>
                        <a:pt x="38" y="36"/>
                        <a:pt x="38" y="36"/>
                        <a:pt x="38" y="36"/>
                      </a:cubicBezTo>
                      <a:cubicBezTo>
                        <a:pt x="36" y="34"/>
                        <a:pt x="38" y="35"/>
                        <a:pt x="36" y="33"/>
                      </a:cubicBezTo>
                      <a:cubicBezTo>
                        <a:pt x="36" y="33"/>
                        <a:pt x="38" y="34"/>
                        <a:pt x="38" y="34"/>
                      </a:cubicBezTo>
                      <a:cubicBezTo>
                        <a:pt x="38" y="34"/>
                        <a:pt x="38" y="34"/>
                        <a:pt x="38" y="34"/>
                      </a:cubicBezTo>
                      <a:cubicBezTo>
                        <a:pt x="39" y="34"/>
                        <a:pt x="39" y="34"/>
                        <a:pt x="38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ubicBezTo>
                        <a:pt x="38" y="33"/>
                        <a:pt x="38" y="33"/>
                        <a:pt x="37" y="32"/>
                      </a:cubicBezTo>
                      <a:cubicBezTo>
                        <a:pt x="39" y="32"/>
                        <a:pt x="44" y="36"/>
                        <a:pt x="42" y="34"/>
                      </a:cubicBezTo>
                      <a:cubicBezTo>
                        <a:pt x="42" y="34"/>
                        <a:pt x="39" y="32"/>
                        <a:pt x="38" y="31"/>
                      </a:cubicBezTo>
                      <a:cubicBezTo>
                        <a:pt x="39" y="31"/>
                        <a:pt x="37" y="29"/>
                        <a:pt x="40" y="30"/>
                      </a:cubicBezTo>
                      <a:cubicBezTo>
                        <a:pt x="39" y="30"/>
                        <a:pt x="39" y="29"/>
                        <a:pt x="39" y="29"/>
                      </a:cubicBezTo>
                      <a:cubicBezTo>
                        <a:pt x="40" y="29"/>
                        <a:pt x="38" y="26"/>
                        <a:pt x="42" y="28"/>
                      </a:cubicBezTo>
                      <a:cubicBezTo>
                        <a:pt x="42" y="28"/>
                        <a:pt x="43" y="29"/>
                        <a:pt x="44" y="30"/>
                      </a:cubicBezTo>
                      <a:cubicBezTo>
                        <a:pt x="43" y="28"/>
                        <a:pt x="46" y="31"/>
                        <a:pt x="44" y="29"/>
                      </a:cubicBezTo>
                      <a:cubicBezTo>
                        <a:pt x="42" y="27"/>
                        <a:pt x="41" y="27"/>
                        <a:pt x="41" y="27"/>
                      </a:cubicBezTo>
                      <a:cubicBezTo>
                        <a:pt x="40" y="26"/>
                        <a:pt x="41" y="25"/>
                        <a:pt x="42" y="26"/>
                      </a:cubicBezTo>
                      <a:cubicBezTo>
                        <a:pt x="41" y="25"/>
                        <a:pt x="41" y="25"/>
                        <a:pt x="41" y="24"/>
                      </a:cubicBezTo>
                      <a:cubicBezTo>
                        <a:pt x="43" y="26"/>
                        <a:pt x="44" y="26"/>
                        <a:pt x="43" y="25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3" y="25"/>
                        <a:pt x="43" y="25"/>
                        <a:pt x="43" y="25"/>
                      </a:cubicBezTo>
                      <a:cubicBezTo>
                        <a:pt x="43" y="25"/>
                        <a:pt x="40" y="23"/>
                        <a:pt x="42" y="24"/>
                      </a:cubicBezTo>
                      <a:cubicBezTo>
                        <a:pt x="42" y="24"/>
                        <a:pt x="43" y="24"/>
                        <a:pt x="43" y="25"/>
                      </a:cubicBezTo>
                      <a:cubicBezTo>
                        <a:pt x="42" y="23"/>
                        <a:pt x="41" y="22"/>
                        <a:pt x="42" y="22"/>
                      </a:cubicBezTo>
                      <a:cubicBezTo>
                        <a:pt x="44" y="24"/>
                        <a:pt x="44" y="24"/>
                        <a:pt x="44" y="24"/>
                      </a:cubicBezTo>
                      <a:cubicBezTo>
                        <a:pt x="44" y="23"/>
                        <a:pt x="43" y="22"/>
                        <a:pt x="42" y="22"/>
                      </a:cubicBezTo>
                      <a:cubicBezTo>
                        <a:pt x="44" y="22"/>
                        <a:pt x="44" y="22"/>
                        <a:pt x="46" y="23"/>
                      </a:cubicBezTo>
                      <a:cubicBezTo>
                        <a:pt x="43" y="19"/>
                        <a:pt x="43" y="18"/>
                        <a:pt x="44" y="17"/>
                      </a:cubicBezTo>
                      <a:cubicBezTo>
                        <a:pt x="45" y="18"/>
                        <a:pt x="45" y="18"/>
                        <a:pt x="45" y="18"/>
                      </a:cubicBezTo>
                      <a:cubicBezTo>
                        <a:pt x="47" y="19"/>
                        <a:pt x="44" y="16"/>
                        <a:pt x="44" y="17"/>
                      </a:cubicBezTo>
                      <a:cubicBezTo>
                        <a:pt x="45" y="18"/>
                        <a:pt x="47" y="18"/>
                        <a:pt x="48" y="20"/>
                      </a:cubicBezTo>
                      <a:cubicBezTo>
                        <a:pt x="49" y="20"/>
                        <a:pt x="46" y="18"/>
                        <a:pt x="46" y="17"/>
                      </a:cubicBezTo>
                      <a:cubicBezTo>
                        <a:pt x="45" y="16"/>
                        <a:pt x="47" y="18"/>
                        <a:pt x="45" y="16"/>
                      </a:cubicBezTo>
                      <a:cubicBezTo>
                        <a:pt x="45" y="16"/>
                        <a:pt x="47" y="17"/>
                        <a:pt x="45" y="15"/>
                      </a:cubicBezTo>
                      <a:cubicBezTo>
                        <a:pt x="45" y="16"/>
                        <a:pt x="47" y="17"/>
                        <a:pt x="48" y="18"/>
                      </a:cubicBezTo>
                      <a:cubicBezTo>
                        <a:pt x="47" y="17"/>
                        <a:pt x="47" y="17"/>
                        <a:pt x="47" y="17"/>
                      </a:cubicBezTo>
                      <a:cubicBezTo>
                        <a:pt x="50" y="18"/>
                        <a:pt x="51" y="21"/>
                        <a:pt x="54" y="23"/>
                      </a:cubicBezTo>
                      <a:cubicBezTo>
                        <a:pt x="54" y="22"/>
                        <a:pt x="54" y="22"/>
                        <a:pt x="54" y="22"/>
                      </a:cubicBezTo>
                      <a:cubicBezTo>
                        <a:pt x="56" y="24"/>
                        <a:pt x="56" y="25"/>
                        <a:pt x="57" y="25"/>
                      </a:cubicBezTo>
                      <a:cubicBezTo>
                        <a:pt x="56" y="24"/>
                        <a:pt x="54" y="21"/>
                        <a:pt x="52" y="21"/>
                      </a:cubicBezTo>
                      <a:cubicBezTo>
                        <a:pt x="52" y="20"/>
                        <a:pt x="47" y="17"/>
                        <a:pt x="48" y="16"/>
                      </a:cubicBezTo>
                      <a:cubicBezTo>
                        <a:pt x="49" y="17"/>
                        <a:pt x="48" y="17"/>
                        <a:pt x="50" y="18"/>
                      </a:cubicBezTo>
                      <a:cubicBezTo>
                        <a:pt x="52" y="19"/>
                        <a:pt x="49" y="17"/>
                        <a:pt x="50" y="17"/>
                      </a:cubicBezTo>
                      <a:cubicBezTo>
                        <a:pt x="49" y="17"/>
                        <a:pt x="47" y="15"/>
                        <a:pt x="47" y="14"/>
                      </a:cubicBezTo>
                      <a:cubicBezTo>
                        <a:pt x="48" y="15"/>
                        <a:pt x="49" y="16"/>
                        <a:pt x="49" y="16"/>
                      </a:cubicBezTo>
                      <a:cubicBezTo>
                        <a:pt x="48" y="15"/>
                        <a:pt x="47" y="14"/>
                        <a:pt x="46" y="14"/>
                      </a:cubicBezTo>
                      <a:cubicBezTo>
                        <a:pt x="43" y="11"/>
                        <a:pt x="47" y="14"/>
                        <a:pt x="45" y="12"/>
                      </a:cubicBezTo>
                      <a:cubicBezTo>
                        <a:pt x="47" y="13"/>
                        <a:pt x="50" y="16"/>
                        <a:pt x="51" y="16"/>
                      </a:cubicBezTo>
                      <a:cubicBezTo>
                        <a:pt x="49" y="15"/>
                        <a:pt x="49" y="14"/>
                        <a:pt x="46" y="12"/>
                      </a:cubicBezTo>
                      <a:cubicBezTo>
                        <a:pt x="46" y="12"/>
                        <a:pt x="48" y="13"/>
                        <a:pt x="49" y="14"/>
                      </a:cubicBezTo>
                      <a:cubicBezTo>
                        <a:pt x="50" y="15"/>
                        <a:pt x="46" y="11"/>
                        <a:pt x="50" y="14"/>
                      </a:cubicBezTo>
                      <a:cubicBezTo>
                        <a:pt x="48" y="12"/>
                        <a:pt x="48" y="12"/>
                        <a:pt x="48" y="12"/>
                      </a:cubicBezTo>
                      <a:cubicBezTo>
                        <a:pt x="48" y="13"/>
                        <a:pt x="49" y="13"/>
                        <a:pt x="50" y="14"/>
                      </a:cubicBezTo>
                      <a:cubicBezTo>
                        <a:pt x="50" y="13"/>
                        <a:pt x="48" y="11"/>
                        <a:pt x="51" y="13"/>
                      </a:cubicBezTo>
                      <a:cubicBezTo>
                        <a:pt x="51" y="13"/>
                        <a:pt x="51" y="13"/>
                        <a:pt x="49" y="11"/>
                      </a:cubicBezTo>
                      <a:cubicBezTo>
                        <a:pt x="48" y="10"/>
                        <a:pt x="50" y="13"/>
                        <a:pt x="47" y="11"/>
                      </a:cubicBezTo>
                      <a:cubicBezTo>
                        <a:pt x="50" y="12"/>
                        <a:pt x="47" y="10"/>
                        <a:pt x="47" y="9"/>
                      </a:cubicBezTo>
                      <a:cubicBezTo>
                        <a:pt x="48" y="10"/>
                        <a:pt x="48" y="10"/>
                        <a:pt x="48" y="10"/>
                      </a:cubicBezTo>
                      <a:cubicBezTo>
                        <a:pt x="48" y="10"/>
                        <a:pt x="48" y="10"/>
                        <a:pt x="47" y="9"/>
                      </a:cubicBezTo>
                      <a:cubicBezTo>
                        <a:pt x="47" y="9"/>
                        <a:pt x="48" y="10"/>
                        <a:pt x="49" y="10"/>
                      </a:cubicBezTo>
                      <a:cubicBezTo>
                        <a:pt x="47" y="9"/>
                        <a:pt x="47" y="9"/>
                        <a:pt x="47" y="9"/>
                      </a:cubicBezTo>
                      <a:cubicBezTo>
                        <a:pt x="46" y="7"/>
                        <a:pt x="50" y="11"/>
                        <a:pt x="50" y="10"/>
                      </a:cubicBezTo>
                      <a:cubicBezTo>
                        <a:pt x="51" y="11"/>
                        <a:pt x="51" y="11"/>
                        <a:pt x="51" y="11"/>
                      </a:cubicBezTo>
                      <a:cubicBezTo>
                        <a:pt x="51" y="11"/>
                        <a:pt x="52" y="12"/>
                        <a:pt x="52" y="12"/>
                      </a:cubicBezTo>
                      <a:cubicBezTo>
                        <a:pt x="50" y="10"/>
                        <a:pt x="49" y="9"/>
                        <a:pt x="47" y="8"/>
                      </a:cubicBezTo>
                      <a:cubicBezTo>
                        <a:pt x="47" y="7"/>
                        <a:pt x="49" y="9"/>
                        <a:pt x="48" y="7"/>
                      </a:cubicBezTo>
                      <a:cubicBezTo>
                        <a:pt x="50" y="9"/>
                        <a:pt x="50" y="9"/>
                        <a:pt x="50" y="9"/>
                      </a:cubicBezTo>
                      <a:cubicBezTo>
                        <a:pt x="50" y="10"/>
                        <a:pt x="52" y="11"/>
                        <a:pt x="52" y="11"/>
                      </a:cubicBezTo>
                      <a:cubicBezTo>
                        <a:pt x="52" y="10"/>
                        <a:pt x="50" y="8"/>
                        <a:pt x="49" y="8"/>
                      </a:cubicBezTo>
                      <a:cubicBezTo>
                        <a:pt x="49" y="8"/>
                        <a:pt x="50" y="8"/>
                        <a:pt x="51" y="9"/>
                      </a:cubicBezTo>
                      <a:cubicBezTo>
                        <a:pt x="51" y="8"/>
                        <a:pt x="49" y="8"/>
                        <a:pt x="49" y="7"/>
                      </a:cubicBezTo>
                      <a:cubicBezTo>
                        <a:pt x="50" y="7"/>
                        <a:pt x="52" y="8"/>
                        <a:pt x="53" y="9"/>
                      </a:cubicBezTo>
                      <a:cubicBezTo>
                        <a:pt x="56" y="12"/>
                        <a:pt x="56" y="12"/>
                        <a:pt x="56" y="12"/>
                      </a:cubicBezTo>
                      <a:cubicBezTo>
                        <a:pt x="56" y="11"/>
                        <a:pt x="56" y="11"/>
                        <a:pt x="56" y="11"/>
                      </a:cubicBezTo>
                      <a:cubicBezTo>
                        <a:pt x="58" y="13"/>
                        <a:pt x="58" y="13"/>
                        <a:pt x="60" y="14"/>
                      </a:cubicBezTo>
                      <a:cubicBezTo>
                        <a:pt x="60" y="15"/>
                        <a:pt x="60" y="14"/>
                        <a:pt x="59" y="13"/>
                      </a:cubicBezTo>
                      <a:cubicBezTo>
                        <a:pt x="55" y="11"/>
                        <a:pt x="55" y="9"/>
                        <a:pt x="51" y="7"/>
                      </a:cubicBezTo>
                      <a:cubicBezTo>
                        <a:pt x="51" y="5"/>
                        <a:pt x="59" y="12"/>
                        <a:pt x="55" y="8"/>
                      </a:cubicBezTo>
                      <a:cubicBezTo>
                        <a:pt x="54" y="7"/>
                        <a:pt x="51" y="5"/>
                        <a:pt x="52" y="6"/>
                      </a:cubicBezTo>
                      <a:cubicBezTo>
                        <a:pt x="53" y="6"/>
                        <a:pt x="49" y="3"/>
                        <a:pt x="51" y="4"/>
                      </a:cubicBezTo>
                      <a:cubicBezTo>
                        <a:pt x="52" y="5"/>
                        <a:pt x="54" y="6"/>
                        <a:pt x="56" y="8"/>
                      </a:cubicBezTo>
                      <a:cubicBezTo>
                        <a:pt x="55" y="7"/>
                        <a:pt x="55" y="8"/>
                        <a:pt x="55" y="8"/>
                      </a:cubicBezTo>
                      <a:cubicBezTo>
                        <a:pt x="56" y="9"/>
                        <a:pt x="58" y="11"/>
                        <a:pt x="59" y="10"/>
                      </a:cubicBezTo>
                      <a:cubicBezTo>
                        <a:pt x="58" y="10"/>
                        <a:pt x="59" y="10"/>
                        <a:pt x="57" y="8"/>
                      </a:cubicBezTo>
                      <a:cubicBezTo>
                        <a:pt x="55" y="7"/>
                        <a:pt x="57" y="9"/>
                        <a:pt x="55" y="7"/>
                      </a:cubicBezTo>
                      <a:cubicBezTo>
                        <a:pt x="55" y="6"/>
                        <a:pt x="58" y="9"/>
                        <a:pt x="54" y="6"/>
                      </a:cubicBezTo>
                      <a:cubicBezTo>
                        <a:pt x="55" y="6"/>
                        <a:pt x="53" y="5"/>
                        <a:pt x="51" y="4"/>
                      </a:cubicBezTo>
                      <a:cubicBezTo>
                        <a:pt x="51" y="3"/>
                        <a:pt x="51" y="3"/>
                        <a:pt x="51" y="3"/>
                      </a:cubicBezTo>
                      <a:cubicBezTo>
                        <a:pt x="52" y="4"/>
                        <a:pt x="52" y="4"/>
                        <a:pt x="52" y="4"/>
                      </a:cubicBezTo>
                      <a:cubicBezTo>
                        <a:pt x="53" y="4"/>
                        <a:pt x="50" y="2"/>
                        <a:pt x="51" y="2"/>
                      </a:cubicBezTo>
                      <a:cubicBezTo>
                        <a:pt x="53" y="3"/>
                        <a:pt x="53" y="3"/>
                        <a:pt x="53" y="3"/>
                      </a:cubicBezTo>
                      <a:cubicBezTo>
                        <a:pt x="55" y="5"/>
                        <a:pt x="52" y="3"/>
                        <a:pt x="55" y="6"/>
                      </a:cubicBezTo>
                      <a:cubicBezTo>
                        <a:pt x="56" y="6"/>
                        <a:pt x="54" y="4"/>
                        <a:pt x="55" y="5"/>
                      </a:cubicBezTo>
                      <a:cubicBezTo>
                        <a:pt x="55" y="5"/>
                        <a:pt x="55" y="5"/>
                        <a:pt x="55" y="6"/>
                      </a:cubicBezTo>
                      <a:cubicBezTo>
                        <a:pt x="56" y="6"/>
                        <a:pt x="60" y="9"/>
                        <a:pt x="58" y="6"/>
                      </a:cubicBezTo>
                      <a:cubicBezTo>
                        <a:pt x="57" y="5"/>
                        <a:pt x="57" y="5"/>
                        <a:pt x="56" y="4"/>
                      </a:cubicBezTo>
                      <a:cubicBezTo>
                        <a:pt x="56" y="4"/>
                        <a:pt x="54" y="2"/>
                        <a:pt x="54" y="2"/>
                      </a:cubicBezTo>
                      <a:cubicBezTo>
                        <a:pt x="57" y="4"/>
                        <a:pt x="55" y="2"/>
                        <a:pt x="57" y="4"/>
                      </a:cubicBezTo>
                      <a:cubicBezTo>
                        <a:pt x="56" y="3"/>
                        <a:pt x="55" y="4"/>
                        <a:pt x="58" y="6"/>
                      </a:cubicBezTo>
                      <a:cubicBezTo>
                        <a:pt x="61" y="8"/>
                        <a:pt x="57" y="6"/>
                        <a:pt x="60" y="8"/>
                      </a:cubicBezTo>
                      <a:cubicBezTo>
                        <a:pt x="60" y="8"/>
                        <a:pt x="63" y="10"/>
                        <a:pt x="65" y="12"/>
                      </a:cubicBezTo>
                      <a:cubicBezTo>
                        <a:pt x="65" y="12"/>
                        <a:pt x="65" y="11"/>
                        <a:pt x="64" y="11"/>
                      </a:cubicBezTo>
                      <a:cubicBezTo>
                        <a:pt x="63" y="9"/>
                        <a:pt x="62" y="9"/>
                        <a:pt x="61" y="8"/>
                      </a:cubicBezTo>
                      <a:cubicBezTo>
                        <a:pt x="61" y="8"/>
                        <a:pt x="61" y="7"/>
                        <a:pt x="59" y="5"/>
                      </a:cubicBezTo>
                      <a:cubicBezTo>
                        <a:pt x="60" y="6"/>
                        <a:pt x="62" y="7"/>
                        <a:pt x="62" y="7"/>
                      </a:cubicBezTo>
                      <a:cubicBezTo>
                        <a:pt x="62" y="6"/>
                        <a:pt x="63" y="6"/>
                        <a:pt x="63" y="6"/>
                      </a:cubicBezTo>
                      <a:cubicBezTo>
                        <a:pt x="60" y="4"/>
                        <a:pt x="63" y="5"/>
                        <a:pt x="61" y="3"/>
                      </a:cubicBezTo>
                      <a:cubicBezTo>
                        <a:pt x="60" y="3"/>
                        <a:pt x="57" y="2"/>
                        <a:pt x="56" y="0"/>
                      </a:cubicBezTo>
                      <a:cubicBezTo>
                        <a:pt x="57" y="0"/>
                        <a:pt x="58" y="1"/>
                        <a:pt x="58" y="2"/>
                      </a:cubicBezTo>
                      <a:cubicBezTo>
                        <a:pt x="57" y="0"/>
                        <a:pt x="61" y="4"/>
                        <a:pt x="59" y="1"/>
                      </a:cubicBezTo>
                      <a:cubicBezTo>
                        <a:pt x="59" y="3"/>
                        <a:pt x="62" y="4"/>
                        <a:pt x="64" y="6"/>
                      </a:cubicBezTo>
                      <a:cubicBezTo>
                        <a:pt x="63" y="5"/>
                        <a:pt x="66" y="7"/>
                        <a:pt x="66" y="7"/>
                      </a:cubicBezTo>
                      <a:cubicBezTo>
                        <a:pt x="65" y="6"/>
                        <a:pt x="65" y="5"/>
                        <a:pt x="64" y="4"/>
                      </a:cubicBezTo>
                      <a:cubicBezTo>
                        <a:pt x="67" y="5"/>
                        <a:pt x="65" y="3"/>
                        <a:pt x="66" y="2"/>
                      </a:cubicBezTo>
                      <a:cubicBezTo>
                        <a:pt x="67" y="3"/>
                        <a:pt x="69" y="5"/>
                        <a:pt x="70" y="5"/>
                      </a:cubicBezTo>
                      <a:cubicBezTo>
                        <a:pt x="70" y="5"/>
                        <a:pt x="67" y="3"/>
                        <a:pt x="69" y="4"/>
                      </a:cubicBezTo>
                      <a:cubicBezTo>
                        <a:pt x="69" y="4"/>
                        <a:pt x="69" y="4"/>
                        <a:pt x="69" y="4"/>
                      </a:cubicBezTo>
                      <a:cubicBezTo>
                        <a:pt x="69" y="4"/>
                        <a:pt x="71" y="5"/>
                        <a:pt x="68" y="2"/>
                      </a:cubicBezTo>
                      <a:cubicBezTo>
                        <a:pt x="71" y="4"/>
                        <a:pt x="71" y="4"/>
                        <a:pt x="71" y="4"/>
                      </a:cubicBezTo>
                      <a:cubicBezTo>
                        <a:pt x="71" y="4"/>
                        <a:pt x="70" y="4"/>
                        <a:pt x="70" y="3"/>
                      </a:cubicBezTo>
                      <a:cubicBezTo>
                        <a:pt x="71" y="4"/>
                        <a:pt x="72" y="5"/>
                        <a:pt x="72" y="5"/>
                      </a:cubicBezTo>
                      <a:cubicBezTo>
                        <a:pt x="74" y="6"/>
                        <a:pt x="72" y="4"/>
                        <a:pt x="73" y="4"/>
                      </a:cubicBezTo>
                      <a:cubicBezTo>
                        <a:pt x="71" y="3"/>
                        <a:pt x="71" y="3"/>
                        <a:pt x="71" y="3"/>
                      </a:cubicBezTo>
                      <a:cubicBezTo>
                        <a:pt x="70" y="1"/>
                        <a:pt x="72" y="2"/>
                        <a:pt x="72" y="1"/>
                      </a:cubicBezTo>
                      <a:cubicBezTo>
                        <a:pt x="73" y="3"/>
                        <a:pt x="73" y="3"/>
                        <a:pt x="73" y="3"/>
                      </a:cubicBezTo>
                      <a:cubicBezTo>
                        <a:pt x="72" y="2"/>
                        <a:pt x="72" y="2"/>
                        <a:pt x="72" y="2"/>
                      </a:cubicBezTo>
                      <a:cubicBezTo>
                        <a:pt x="74" y="3"/>
                        <a:pt x="75" y="4"/>
                        <a:pt x="74" y="2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6" y="6"/>
                        <a:pt x="76" y="4"/>
                        <a:pt x="74" y="3"/>
                      </a:cubicBezTo>
                      <a:cubicBezTo>
                        <a:pt x="72" y="2"/>
                        <a:pt x="72" y="3"/>
                        <a:pt x="74" y="4"/>
                      </a:cubicBezTo>
                      <a:cubicBezTo>
                        <a:pt x="74" y="4"/>
                        <a:pt x="74" y="4"/>
                        <a:pt x="73" y="4"/>
                      </a:cubicBezTo>
                      <a:cubicBezTo>
                        <a:pt x="76" y="5"/>
                        <a:pt x="75" y="5"/>
                        <a:pt x="77" y="7"/>
                      </a:cubicBezTo>
                      <a:cubicBezTo>
                        <a:pt x="77" y="7"/>
                        <a:pt x="78" y="7"/>
                        <a:pt x="77" y="6"/>
                      </a:cubicBezTo>
                      <a:cubicBezTo>
                        <a:pt x="78" y="7"/>
                        <a:pt x="78" y="8"/>
                        <a:pt x="78" y="8"/>
                      </a:cubicBezTo>
                      <a:cubicBezTo>
                        <a:pt x="77" y="7"/>
                        <a:pt x="76" y="7"/>
                        <a:pt x="76" y="6"/>
                      </a:cubicBezTo>
                      <a:cubicBezTo>
                        <a:pt x="78" y="8"/>
                        <a:pt x="78" y="9"/>
                        <a:pt x="77" y="9"/>
                      </a:cubicBezTo>
                      <a:cubicBezTo>
                        <a:pt x="75" y="7"/>
                        <a:pt x="78" y="11"/>
                        <a:pt x="77" y="10"/>
                      </a:cubicBezTo>
                      <a:cubicBezTo>
                        <a:pt x="75" y="9"/>
                        <a:pt x="74" y="7"/>
                        <a:pt x="73" y="6"/>
                      </a:cubicBezTo>
                      <a:cubicBezTo>
                        <a:pt x="72" y="6"/>
                        <a:pt x="73" y="7"/>
                        <a:pt x="72" y="6"/>
                      </a:cubicBezTo>
                      <a:cubicBezTo>
                        <a:pt x="73" y="7"/>
                        <a:pt x="76" y="9"/>
                        <a:pt x="76" y="10"/>
                      </a:cubicBezTo>
                      <a:cubicBezTo>
                        <a:pt x="75" y="9"/>
                        <a:pt x="75" y="9"/>
                        <a:pt x="75" y="9"/>
                      </a:cubicBezTo>
                      <a:cubicBezTo>
                        <a:pt x="75" y="10"/>
                        <a:pt x="78" y="12"/>
                        <a:pt x="77" y="12"/>
                      </a:cubicBezTo>
                      <a:cubicBezTo>
                        <a:pt x="76" y="12"/>
                        <a:pt x="75" y="13"/>
                        <a:pt x="74" y="13"/>
                      </a:cubicBezTo>
                      <a:cubicBezTo>
                        <a:pt x="73" y="12"/>
                        <a:pt x="73" y="12"/>
                        <a:pt x="73" y="12"/>
                      </a:cubicBezTo>
                      <a:cubicBezTo>
                        <a:pt x="76" y="15"/>
                        <a:pt x="73" y="14"/>
                        <a:pt x="75" y="15"/>
                      </a:cubicBezTo>
                      <a:cubicBezTo>
                        <a:pt x="73" y="15"/>
                        <a:pt x="75" y="18"/>
                        <a:pt x="72" y="16"/>
                      </a:cubicBezTo>
                      <a:cubicBezTo>
                        <a:pt x="72" y="18"/>
                        <a:pt x="73" y="20"/>
                        <a:pt x="71" y="21"/>
                      </a:cubicBezTo>
                      <a:cubicBezTo>
                        <a:pt x="69" y="19"/>
                        <a:pt x="69" y="19"/>
                        <a:pt x="69" y="19"/>
                      </a:cubicBezTo>
                      <a:cubicBezTo>
                        <a:pt x="71" y="20"/>
                        <a:pt x="68" y="18"/>
                        <a:pt x="68" y="18"/>
                      </a:cubicBezTo>
                      <a:cubicBezTo>
                        <a:pt x="70" y="19"/>
                        <a:pt x="70" y="20"/>
                        <a:pt x="71" y="22"/>
                      </a:cubicBezTo>
                      <a:cubicBezTo>
                        <a:pt x="69" y="21"/>
                        <a:pt x="71" y="23"/>
                        <a:pt x="72" y="24"/>
                      </a:cubicBezTo>
                      <a:cubicBezTo>
                        <a:pt x="70" y="23"/>
                        <a:pt x="70" y="23"/>
                        <a:pt x="70" y="23"/>
                      </a:cubicBezTo>
                      <a:cubicBezTo>
                        <a:pt x="73" y="26"/>
                        <a:pt x="70" y="25"/>
                        <a:pt x="69" y="25"/>
                      </a:cubicBezTo>
                      <a:cubicBezTo>
                        <a:pt x="68" y="24"/>
                        <a:pt x="67" y="23"/>
                        <a:pt x="67" y="24"/>
                      </a:cubicBezTo>
                      <a:cubicBezTo>
                        <a:pt x="69" y="26"/>
                        <a:pt x="69" y="26"/>
                        <a:pt x="70" y="28"/>
                      </a:cubicBezTo>
                      <a:cubicBezTo>
                        <a:pt x="69" y="28"/>
                        <a:pt x="68" y="28"/>
                        <a:pt x="67" y="28"/>
                      </a:cubicBezTo>
                      <a:cubicBezTo>
                        <a:pt x="70" y="31"/>
                        <a:pt x="67" y="31"/>
                        <a:pt x="68" y="34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68" y="37"/>
                        <a:pt x="64" y="36"/>
                        <a:pt x="65" y="38"/>
                      </a:cubicBezTo>
                      <a:cubicBezTo>
                        <a:pt x="62" y="36"/>
                        <a:pt x="62" y="36"/>
                        <a:pt x="62" y="36"/>
                      </a:cubicBezTo>
                      <a:cubicBezTo>
                        <a:pt x="61" y="36"/>
                        <a:pt x="62" y="37"/>
                        <a:pt x="64" y="39"/>
                      </a:cubicBezTo>
                      <a:cubicBezTo>
                        <a:pt x="63" y="38"/>
                        <a:pt x="65" y="41"/>
                        <a:pt x="63" y="39"/>
                      </a:cubicBezTo>
                      <a:cubicBezTo>
                        <a:pt x="62" y="39"/>
                        <a:pt x="64" y="41"/>
                        <a:pt x="64" y="41"/>
                      </a:cubicBezTo>
                      <a:cubicBezTo>
                        <a:pt x="62" y="41"/>
                        <a:pt x="62" y="41"/>
                        <a:pt x="62" y="43"/>
                      </a:cubicBezTo>
                      <a:cubicBezTo>
                        <a:pt x="63" y="43"/>
                        <a:pt x="63" y="43"/>
                        <a:pt x="63" y="43"/>
                      </a:cubicBezTo>
                      <a:cubicBezTo>
                        <a:pt x="62" y="42"/>
                        <a:pt x="61" y="41"/>
                        <a:pt x="60" y="41"/>
                      </a:cubicBezTo>
                      <a:cubicBezTo>
                        <a:pt x="61" y="42"/>
                        <a:pt x="59" y="41"/>
                        <a:pt x="63" y="44"/>
                      </a:cubicBezTo>
                      <a:cubicBezTo>
                        <a:pt x="60" y="43"/>
                        <a:pt x="63" y="47"/>
                        <a:pt x="60" y="45"/>
                      </a:cubicBezTo>
                      <a:cubicBezTo>
                        <a:pt x="61" y="46"/>
                        <a:pt x="61" y="46"/>
                        <a:pt x="62" y="47"/>
                      </a:cubicBezTo>
                      <a:cubicBezTo>
                        <a:pt x="61" y="47"/>
                        <a:pt x="59" y="47"/>
                        <a:pt x="60" y="48"/>
                      </a:cubicBezTo>
                      <a:cubicBezTo>
                        <a:pt x="59" y="48"/>
                        <a:pt x="58" y="47"/>
                        <a:pt x="58" y="47"/>
                      </a:cubicBezTo>
                      <a:cubicBezTo>
                        <a:pt x="58" y="48"/>
                        <a:pt x="59" y="48"/>
                        <a:pt x="60" y="49"/>
                      </a:cubicBezTo>
                      <a:cubicBezTo>
                        <a:pt x="61" y="51"/>
                        <a:pt x="56" y="49"/>
                        <a:pt x="56" y="51"/>
                      </a:cubicBezTo>
                      <a:cubicBezTo>
                        <a:pt x="57" y="54"/>
                        <a:pt x="55" y="55"/>
                        <a:pt x="54" y="56"/>
                      </a:cubicBezTo>
                      <a:cubicBezTo>
                        <a:pt x="53" y="56"/>
                        <a:pt x="53" y="56"/>
                        <a:pt x="53" y="56"/>
                      </a:cubicBezTo>
                      <a:cubicBezTo>
                        <a:pt x="56" y="58"/>
                        <a:pt x="49" y="55"/>
                        <a:pt x="53" y="58"/>
                      </a:cubicBezTo>
                      <a:cubicBezTo>
                        <a:pt x="53" y="58"/>
                        <a:pt x="53" y="59"/>
                        <a:pt x="51" y="57"/>
                      </a:cubicBezTo>
                      <a:cubicBezTo>
                        <a:pt x="53" y="59"/>
                        <a:pt x="49" y="57"/>
                        <a:pt x="51" y="60"/>
                      </a:cubicBezTo>
                      <a:cubicBezTo>
                        <a:pt x="51" y="60"/>
                        <a:pt x="51" y="60"/>
                        <a:pt x="50" y="59"/>
                      </a:cubicBezTo>
                      <a:cubicBezTo>
                        <a:pt x="48" y="59"/>
                        <a:pt x="50" y="61"/>
                        <a:pt x="48" y="60"/>
                      </a:cubicBezTo>
                      <a:cubicBezTo>
                        <a:pt x="48" y="60"/>
                        <a:pt x="48" y="60"/>
                        <a:pt x="47" y="59"/>
                      </a:cubicBezTo>
                      <a:cubicBezTo>
                        <a:pt x="45" y="58"/>
                        <a:pt x="50" y="62"/>
                        <a:pt x="46" y="60"/>
                      </a:cubicBezTo>
                      <a:cubicBezTo>
                        <a:pt x="46" y="60"/>
                        <a:pt x="48" y="61"/>
                        <a:pt x="48" y="61"/>
                      </a:cubicBezTo>
                      <a:cubicBezTo>
                        <a:pt x="45" y="61"/>
                        <a:pt x="47" y="64"/>
                        <a:pt x="46" y="66"/>
                      </a:cubicBezTo>
                      <a:cubicBezTo>
                        <a:pt x="44" y="66"/>
                        <a:pt x="40" y="62"/>
                        <a:pt x="42" y="65"/>
                      </a:cubicBezTo>
                      <a:cubicBezTo>
                        <a:pt x="42" y="65"/>
                        <a:pt x="44" y="66"/>
                        <a:pt x="43" y="65"/>
                      </a:cubicBezTo>
                      <a:cubicBezTo>
                        <a:pt x="44" y="67"/>
                        <a:pt x="39" y="63"/>
                        <a:pt x="40" y="65"/>
                      </a:cubicBezTo>
                      <a:cubicBezTo>
                        <a:pt x="43" y="66"/>
                        <a:pt x="42" y="66"/>
                        <a:pt x="43" y="67"/>
                      </a:cubicBezTo>
                      <a:cubicBezTo>
                        <a:pt x="41" y="66"/>
                        <a:pt x="39" y="65"/>
                        <a:pt x="40" y="67"/>
                      </a:cubicBezTo>
                      <a:cubicBezTo>
                        <a:pt x="39" y="66"/>
                        <a:pt x="39" y="66"/>
                        <a:pt x="39" y="66"/>
                      </a:cubicBezTo>
                      <a:cubicBezTo>
                        <a:pt x="42" y="69"/>
                        <a:pt x="40" y="68"/>
                        <a:pt x="43" y="71"/>
                      </a:cubicBezTo>
                      <a:cubicBezTo>
                        <a:pt x="42" y="75"/>
                        <a:pt x="42" y="80"/>
                        <a:pt x="40" y="83"/>
                      </a:cubicBezTo>
                      <a:cubicBezTo>
                        <a:pt x="37" y="86"/>
                        <a:pt x="37" y="90"/>
                        <a:pt x="33" y="92"/>
                      </a:cubicBezTo>
                      <a:cubicBezTo>
                        <a:pt x="29" y="91"/>
                        <a:pt x="29" y="91"/>
                        <a:pt x="30" y="93"/>
                      </a:cubicBezTo>
                      <a:cubicBezTo>
                        <a:pt x="30" y="92"/>
                        <a:pt x="29" y="92"/>
                        <a:pt x="29" y="92"/>
                      </a:cubicBezTo>
                      <a:cubicBezTo>
                        <a:pt x="31" y="93"/>
                        <a:pt x="29" y="93"/>
                        <a:pt x="31" y="94"/>
                      </a:cubicBezTo>
                      <a:cubicBezTo>
                        <a:pt x="30" y="95"/>
                        <a:pt x="30" y="97"/>
                        <a:pt x="29" y="98"/>
                      </a:cubicBezTo>
                      <a:cubicBezTo>
                        <a:pt x="29" y="98"/>
                        <a:pt x="27" y="96"/>
                        <a:pt x="27" y="96"/>
                      </a:cubicBezTo>
                      <a:cubicBezTo>
                        <a:pt x="29" y="98"/>
                        <a:pt x="29" y="98"/>
                        <a:pt x="29" y="98"/>
                      </a:cubicBezTo>
                      <a:cubicBezTo>
                        <a:pt x="28" y="97"/>
                        <a:pt x="28" y="97"/>
                        <a:pt x="28" y="97"/>
                      </a:cubicBezTo>
                      <a:cubicBezTo>
                        <a:pt x="28" y="98"/>
                        <a:pt x="29" y="99"/>
                        <a:pt x="30" y="99"/>
                      </a:cubicBezTo>
                      <a:cubicBezTo>
                        <a:pt x="31" y="103"/>
                        <a:pt x="24" y="103"/>
                        <a:pt x="23" y="107"/>
                      </a:cubicBezTo>
                      <a:cubicBezTo>
                        <a:pt x="21" y="107"/>
                        <a:pt x="22" y="109"/>
                        <a:pt x="22" y="110"/>
                      </a:cubicBezTo>
                      <a:cubicBezTo>
                        <a:pt x="17" y="110"/>
                        <a:pt x="13" y="111"/>
                        <a:pt x="14" y="115"/>
                      </a:cubicBezTo>
                      <a:cubicBezTo>
                        <a:pt x="14" y="115"/>
                        <a:pt x="7" y="111"/>
                        <a:pt x="6" y="10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0" name="Freeform 117"/>
                <p:cNvSpPr>
                  <a:spLocks/>
                </p:cNvSpPr>
                <p:nvPr/>
              </p:nvSpPr>
              <p:spPr bwMode="auto">
                <a:xfrm>
                  <a:off x="4238" y="1226"/>
                  <a:ext cx="0" cy="0"/>
                </a:xfrm>
                <a:custGeom>
                  <a:avLst/>
                  <a:gdLst>
                    <a:gd name="T0" fmla="*/ 3 w 3"/>
                    <a:gd name="T1" fmla="*/ 2 h 2"/>
                    <a:gd name="T2" fmla="*/ 0 w 3"/>
                    <a:gd name="T3" fmla="*/ 0 h 2"/>
                    <a:gd name="T4" fmla="*/ 3 w 3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3" y="2"/>
                      </a:moveTo>
                      <a:cubicBezTo>
                        <a:pt x="2" y="1"/>
                        <a:pt x="1" y="1"/>
                        <a:pt x="0" y="0"/>
                      </a:cubicBezTo>
                      <a:cubicBezTo>
                        <a:pt x="1" y="0"/>
                        <a:pt x="2" y="1"/>
                        <a:pt x="3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1" name="Freeform 118"/>
                <p:cNvSpPr>
                  <a:spLocks/>
                </p:cNvSpPr>
                <p:nvPr/>
              </p:nvSpPr>
              <p:spPr bwMode="auto">
                <a:xfrm>
                  <a:off x="4234" y="1226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1 w 2"/>
                    <a:gd name="T3" fmla="*/ 1 h 2"/>
                    <a:gd name="T4" fmla="*/ 0 w 2"/>
                    <a:gd name="T5" fmla="*/ 0 h 2"/>
                    <a:gd name="T6" fmla="*/ 1 w 2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cubicBezTo>
                        <a:pt x="0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2" name="Freeform 119"/>
                <p:cNvSpPr>
                  <a:spLocks/>
                </p:cNvSpPr>
                <p:nvPr/>
              </p:nvSpPr>
              <p:spPr bwMode="auto">
                <a:xfrm>
                  <a:off x="4234" y="1226"/>
                  <a:ext cx="0" cy="0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1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3" name="Freeform 120"/>
                <p:cNvSpPr>
                  <a:spLocks/>
                </p:cNvSpPr>
                <p:nvPr/>
              </p:nvSpPr>
              <p:spPr bwMode="auto">
                <a:xfrm>
                  <a:off x="4233" y="1226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4" name="Freeform 121"/>
                <p:cNvSpPr>
                  <a:spLocks/>
                </p:cNvSpPr>
                <p:nvPr/>
              </p:nvSpPr>
              <p:spPr bwMode="auto">
                <a:xfrm>
                  <a:off x="4233" y="1226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0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0" y="1"/>
                      </a:cubicBezTo>
                      <a:cubicBezTo>
                        <a:pt x="1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5" name="Freeform 122"/>
                <p:cNvSpPr>
                  <a:spLocks/>
                </p:cNvSpPr>
                <p:nvPr/>
              </p:nvSpPr>
              <p:spPr bwMode="auto">
                <a:xfrm>
                  <a:off x="4232" y="1226"/>
                  <a:ext cx="0" cy="1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1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3" y="2"/>
                        <a:pt x="1" y="1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6" name="Freeform 123"/>
                <p:cNvSpPr>
                  <a:spLocks/>
                </p:cNvSpPr>
                <p:nvPr/>
              </p:nvSpPr>
              <p:spPr bwMode="auto">
                <a:xfrm>
                  <a:off x="4232" y="1227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7" name="Rectangle 124"/>
                <p:cNvSpPr>
                  <a:spLocks noChangeArrowheads="1"/>
                </p:cNvSpPr>
                <p:nvPr/>
              </p:nvSpPr>
              <p:spPr bwMode="auto">
                <a:xfrm>
                  <a:off x="4228" y="1235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8" name="Freeform 125"/>
                <p:cNvSpPr>
                  <a:spLocks/>
                </p:cNvSpPr>
                <p:nvPr/>
              </p:nvSpPr>
              <p:spPr bwMode="auto">
                <a:xfrm>
                  <a:off x="4225" y="1238"/>
                  <a:ext cx="1" cy="1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0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0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9" name="Rectangle 126"/>
                <p:cNvSpPr>
                  <a:spLocks noChangeArrowheads="1"/>
                </p:cNvSpPr>
                <p:nvPr/>
              </p:nvSpPr>
              <p:spPr bwMode="auto">
                <a:xfrm>
                  <a:off x="4226" y="1241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0" name="Freeform 127"/>
                <p:cNvSpPr>
                  <a:spLocks/>
                </p:cNvSpPr>
                <p:nvPr/>
              </p:nvSpPr>
              <p:spPr bwMode="auto">
                <a:xfrm>
                  <a:off x="4245" y="1233"/>
                  <a:ext cx="1" cy="0"/>
                </a:xfrm>
                <a:custGeom>
                  <a:avLst/>
                  <a:gdLst>
                    <a:gd name="T0" fmla="*/ 2 w 3"/>
                    <a:gd name="T1" fmla="*/ 1 w 3"/>
                    <a:gd name="T2" fmla="*/ 2 w 3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3">
                      <a:moveTo>
                        <a:pt x="2" y="0"/>
                      </a:moveTo>
                      <a:cubicBezTo>
                        <a:pt x="2" y="0"/>
                        <a:pt x="0" y="0"/>
                        <a:pt x="1" y="0"/>
                      </a:cubicBezTo>
                      <a:cubicBezTo>
                        <a:pt x="2" y="0"/>
                        <a:pt x="3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1" name="Freeform 128"/>
                <p:cNvSpPr>
                  <a:spLocks/>
                </p:cNvSpPr>
                <p:nvPr/>
              </p:nvSpPr>
              <p:spPr bwMode="auto">
                <a:xfrm>
                  <a:off x="4232" y="1233"/>
                  <a:ext cx="14" cy="33"/>
                </a:xfrm>
                <a:custGeom>
                  <a:avLst/>
                  <a:gdLst>
                    <a:gd name="T0" fmla="*/ 11 w 62"/>
                    <a:gd name="T1" fmla="*/ 122 h 142"/>
                    <a:gd name="T2" fmla="*/ 12 w 62"/>
                    <a:gd name="T3" fmla="*/ 118 h 142"/>
                    <a:gd name="T4" fmla="*/ 9 w 62"/>
                    <a:gd name="T5" fmla="*/ 108 h 142"/>
                    <a:gd name="T6" fmla="*/ 11 w 62"/>
                    <a:gd name="T7" fmla="*/ 105 h 142"/>
                    <a:gd name="T8" fmla="*/ 17 w 62"/>
                    <a:gd name="T9" fmla="*/ 97 h 142"/>
                    <a:gd name="T10" fmla="*/ 19 w 62"/>
                    <a:gd name="T11" fmla="*/ 94 h 142"/>
                    <a:gd name="T12" fmla="*/ 18 w 62"/>
                    <a:gd name="T13" fmla="*/ 88 h 142"/>
                    <a:gd name="T14" fmla="*/ 21 w 62"/>
                    <a:gd name="T15" fmla="*/ 85 h 142"/>
                    <a:gd name="T16" fmla="*/ 24 w 62"/>
                    <a:gd name="T17" fmla="*/ 83 h 142"/>
                    <a:gd name="T18" fmla="*/ 21 w 62"/>
                    <a:gd name="T19" fmla="*/ 80 h 142"/>
                    <a:gd name="T20" fmla="*/ 20 w 62"/>
                    <a:gd name="T21" fmla="*/ 74 h 142"/>
                    <a:gd name="T22" fmla="*/ 22 w 62"/>
                    <a:gd name="T23" fmla="*/ 71 h 142"/>
                    <a:gd name="T24" fmla="*/ 20 w 62"/>
                    <a:gd name="T25" fmla="*/ 67 h 142"/>
                    <a:gd name="T26" fmla="*/ 24 w 62"/>
                    <a:gd name="T27" fmla="*/ 65 h 142"/>
                    <a:gd name="T28" fmla="*/ 25 w 62"/>
                    <a:gd name="T29" fmla="*/ 60 h 142"/>
                    <a:gd name="T30" fmla="*/ 29 w 62"/>
                    <a:gd name="T31" fmla="*/ 56 h 142"/>
                    <a:gd name="T32" fmla="*/ 28 w 62"/>
                    <a:gd name="T33" fmla="*/ 53 h 142"/>
                    <a:gd name="T34" fmla="*/ 31 w 62"/>
                    <a:gd name="T35" fmla="*/ 52 h 142"/>
                    <a:gd name="T36" fmla="*/ 29 w 62"/>
                    <a:gd name="T37" fmla="*/ 50 h 142"/>
                    <a:gd name="T38" fmla="*/ 29 w 62"/>
                    <a:gd name="T39" fmla="*/ 49 h 142"/>
                    <a:gd name="T40" fmla="*/ 29 w 62"/>
                    <a:gd name="T41" fmla="*/ 46 h 142"/>
                    <a:gd name="T42" fmla="*/ 32 w 62"/>
                    <a:gd name="T43" fmla="*/ 39 h 142"/>
                    <a:gd name="T44" fmla="*/ 32 w 62"/>
                    <a:gd name="T45" fmla="*/ 37 h 142"/>
                    <a:gd name="T46" fmla="*/ 33 w 62"/>
                    <a:gd name="T47" fmla="*/ 34 h 142"/>
                    <a:gd name="T48" fmla="*/ 36 w 62"/>
                    <a:gd name="T49" fmla="*/ 29 h 142"/>
                    <a:gd name="T50" fmla="*/ 43 w 62"/>
                    <a:gd name="T51" fmla="*/ 30 h 142"/>
                    <a:gd name="T52" fmla="*/ 37 w 62"/>
                    <a:gd name="T53" fmla="*/ 26 h 142"/>
                    <a:gd name="T54" fmla="*/ 31 w 62"/>
                    <a:gd name="T55" fmla="*/ 22 h 142"/>
                    <a:gd name="T56" fmla="*/ 34 w 62"/>
                    <a:gd name="T57" fmla="*/ 20 h 142"/>
                    <a:gd name="T58" fmla="*/ 31 w 62"/>
                    <a:gd name="T59" fmla="*/ 18 h 142"/>
                    <a:gd name="T60" fmla="*/ 34 w 62"/>
                    <a:gd name="T61" fmla="*/ 18 h 142"/>
                    <a:gd name="T62" fmla="*/ 41 w 62"/>
                    <a:gd name="T63" fmla="*/ 18 h 142"/>
                    <a:gd name="T64" fmla="*/ 36 w 62"/>
                    <a:gd name="T65" fmla="*/ 14 h 142"/>
                    <a:gd name="T66" fmla="*/ 39 w 62"/>
                    <a:gd name="T67" fmla="*/ 14 h 142"/>
                    <a:gd name="T68" fmla="*/ 36 w 62"/>
                    <a:gd name="T69" fmla="*/ 11 h 142"/>
                    <a:gd name="T70" fmla="*/ 36 w 62"/>
                    <a:gd name="T71" fmla="*/ 9 h 142"/>
                    <a:gd name="T72" fmla="*/ 44 w 62"/>
                    <a:gd name="T73" fmla="*/ 12 h 142"/>
                    <a:gd name="T74" fmla="*/ 40 w 62"/>
                    <a:gd name="T75" fmla="*/ 7 h 142"/>
                    <a:gd name="T76" fmla="*/ 52 w 62"/>
                    <a:gd name="T77" fmla="*/ 5 h 142"/>
                    <a:gd name="T78" fmla="*/ 54 w 62"/>
                    <a:gd name="T79" fmla="*/ 4 h 142"/>
                    <a:gd name="T80" fmla="*/ 55 w 62"/>
                    <a:gd name="T81" fmla="*/ 0 h 142"/>
                    <a:gd name="T82" fmla="*/ 59 w 62"/>
                    <a:gd name="T83" fmla="*/ 3 h 142"/>
                    <a:gd name="T84" fmla="*/ 54 w 62"/>
                    <a:gd name="T85" fmla="*/ 5 h 142"/>
                    <a:gd name="T86" fmla="*/ 60 w 62"/>
                    <a:gd name="T87" fmla="*/ 13 h 142"/>
                    <a:gd name="T88" fmla="*/ 60 w 62"/>
                    <a:gd name="T89" fmla="*/ 24 h 142"/>
                    <a:gd name="T90" fmla="*/ 59 w 62"/>
                    <a:gd name="T91" fmla="*/ 36 h 142"/>
                    <a:gd name="T92" fmla="*/ 57 w 62"/>
                    <a:gd name="T93" fmla="*/ 46 h 142"/>
                    <a:gd name="T94" fmla="*/ 56 w 62"/>
                    <a:gd name="T95" fmla="*/ 53 h 142"/>
                    <a:gd name="T96" fmla="*/ 49 w 62"/>
                    <a:gd name="T97" fmla="*/ 66 h 142"/>
                    <a:gd name="T98" fmla="*/ 44 w 62"/>
                    <a:gd name="T99" fmla="*/ 72 h 142"/>
                    <a:gd name="T100" fmla="*/ 38 w 62"/>
                    <a:gd name="T101" fmla="*/ 80 h 142"/>
                    <a:gd name="T102" fmla="*/ 33 w 62"/>
                    <a:gd name="T103" fmla="*/ 112 h 142"/>
                    <a:gd name="T104" fmla="*/ 29 w 62"/>
                    <a:gd name="T105" fmla="*/ 120 h 142"/>
                    <a:gd name="T106" fmla="*/ 6 w 62"/>
                    <a:gd name="T107" fmla="*/ 136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2" h="142">
                      <a:moveTo>
                        <a:pt x="6" y="136"/>
                      </a:moveTo>
                      <a:cubicBezTo>
                        <a:pt x="0" y="132"/>
                        <a:pt x="7" y="133"/>
                        <a:pt x="4" y="129"/>
                      </a:cubicBezTo>
                      <a:cubicBezTo>
                        <a:pt x="4" y="129"/>
                        <a:pt x="8" y="131"/>
                        <a:pt x="7" y="130"/>
                      </a:cubicBezTo>
                      <a:cubicBezTo>
                        <a:pt x="3" y="126"/>
                        <a:pt x="7" y="124"/>
                        <a:pt x="12" y="124"/>
                      </a:cubicBezTo>
                      <a:cubicBezTo>
                        <a:pt x="12" y="125"/>
                        <a:pt x="12" y="125"/>
                        <a:pt x="12" y="125"/>
                      </a:cubicBezTo>
                      <a:cubicBezTo>
                        <a:pt x="13" y="125"/>
                        <a:pt x="10" y="123"/>
                        <a:pt x="11" y="122"/>
                      </a:cubicBezTo>
                      <a:cubicBezTo>
                        <a:pt x="12" y="123"/>
                        <a:pt x="12" y="123"/>
                        <a:pt x="13" y="123"/>
                      </a:cubicBezTo>
                      <a:cubicBezTo>
                        <a:pt x="11" y="122"/>
                        <a:pt x="12" y="122"/>
                        <a:pt x="11" y="121"/>
                      </a:cubicBezTo>
                      <a:cubicBezTo>
                        <a:pt x="12" y="121"/>
                        <a:pt x="13" y="122"/>
                        <a:pt x="14" y="122"/>
                      </a:cubicBezTo>
                      <a:cubicBezTo>
                        <a:pt x="12" y="121"/>
                        <a:pt x="12" y="121"/>
                        <a:pt x="12" y="121"/>
                      </a:cubicBezTo>
                      <a:cubicBezTo>
                        <a:pt x="7" y="118"/>
                        <a:pt x="13" y="120"/>
                        <a:pt x="11" y="118"/>
                      </a:cubicBezTo>
                      <a:cubicBezTo>
                        <a:pt x="11" y="118"/>
                        <a:pt x="12" y="118"/>
                        <a:pt x="12" y="118"/>
                      </a:cubicBezTo>
                      <a:cubicBezTo>
                        <a:pt x="9" y="115"/>
                        <a:pt x="11" y="114"/>
                        <a:pt x="10" y="112"/>
                      </a:cubicBezTo>
                      <a:cubicBezTo>
                        <a:pt x="11" y="112"/>
                        <a:pt x="13" y="113"/>
                        <a:pt x="14" y="113"/>
                      </a:cubicBezTo>
                      <a:cubicBezTo>
                        <a:pt x="11" y="112"/>
                        <a:pt x="11" y="111"/>
                        <a:pt x="11" y="110"/>
                      </a:cubicBezTo>
                      <a:cubicBezTo>
                        <a:pt x="13" y="111"/>
                        <a:pt x="9" y="109"/>
                        <a:pt x="10" y="109"/>
                      </a:cubicBezTo>
                      <a:cubicBezTo>
                        <a:pt x="11" y="109"/>
                        <a:pt x="11" y="109"/>
                        <a:pt x="11" y="109"/>
                      </a:cubicBezTo>
                      <a:cubicBezTo>
                        <a:pt x="8" y="108"/>
                        <a:pt x="12" y="109"/>
                        <a:pt x="9" y="108"/>
                      </a:cubicBezTo>
                      <a:cubicBezTo>
                        <a:pt x="12" y="108"/>
                        <a:pt x="12" y="108"/>
                        <a:pt x="12" y="108"/>
                      </a:cubicBezTo>
                      <a:cubicBezTo>
                        <a:pt x="8" y="106"/>
                        <a:pt x="14" y="108"/>
                        <a:pt x="12" y="107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6"/>
                        <a:pt x="12" y="107"/>
                        <a:pt x="12" y="106"/>
                      </a:cubicBezTo>
                      <a:cubicBezTo>
                        <a:pt x="12" y="107"/>
                        <a:pt x="12" y="107"/>
                        <a:pt x="12" y="107"/>
                      </a:cubicBezTo>
                      <a:cubicBezTo>
                        <a:pt x="12" y="106"/>
                        <a:pt x="14" y="106"/>
                        <a:pt x="11" y="105"/>
                      </a:cubicBezTo>
                      <a:cubicBezTo>
                        <a:pt x="13" y="106"/>
                        <a:pt x="12" y="106"/>
                        <a:pt x="15" y="107"/>
                      </a:cubicBezTo>
                      <a:cubicBezTo>
                        <a:pt x="13" y="104"/>
                        <a:pt x="15" y="102"/>
                        <a:pt x="16" y="100"/>
                      </a:cubicBezTo>
                      <a:cubicBezTo>
                        <a:pt x="17" y="100"/>
                        <a:pt x="17" y="100"/>
                        <a:pt x="18" y="100"/>
                      </a:cubicBezTo>
                      <a:cubicBezTo>
                        <a:pt x="18" y="100"/>
                        <a:pt x="18" y="99"/>
                        <a:pt x="17" y="98"/>
                      </a:cubicBezTo>
                      <a:cubicBezTo>
                        <a:pt x="17" y="98"/>
                        <a:pt x="18" y="99"/>
                        <a:pt x="19" y="99"/>
                      </a:cubicBezTo>
                      <a:cubicBezTo>
                        <a:pt x="20" y="99"/>
                        <a:pt x="16" y="97"/>
                        <a:pt x="17" y="97"/>
                      </a:cubicBezTo>
                      <a:cubicBezTo>
                        <a:pt x="18" y="98"/>
                        <a:pt x="19" y="98"/>
                        <a:pt x="20" y="98"/>
                      </a:cubicBezTo>
                      <a:cubicBezTo>
                        <a:pt x="18" y="97"/>
                        <a:pt x="18" y="97"/>
                        <a:pt x="18" y="96"/>
                      </a:cubicBezTo>
                      <a:cubicBezTo>
                        <a:pt x="18" y="96"/>
                        <a:pt x="18" y="97"/>
                        <a:pt x="19" y="97"/>
                      </a:cubicBezTo>
                      <a:cubicBezTo>
                        <a:pt x="17" y="95"/>
                        <a:pt x="20" y="96"/>
                        <a:pt x="19" y="95"/>
                      </a:cubicBezTo>
                      <a:cubicBezTo>
                        <a:pt x="20" y="96"/>
                        <a:pt x="20" y="96"/>
                        <a:pt x="20" y="96"/>
                      </a:cubicBezTo>
                      <a:cubicBezTo>
                        <a:pt x="23" y="96"/>
                        <a:pt x="17" y="94"/>
                        <a:pt x="19" y="94"/>
                      </a:cubicBezTo>
                      <a:cubicBezTo>
                        <a:pt x="19" y="95"/>
                        <a:pt x="20" y="95"/>
                        <a:pt x="20" y="95"/>
                      </a:cubicBezTo>
                      <a:cubicBezTo>
                        <a:pt x="18" y="93"/>
                        <a:pt x="19" y="93"/>
                        <a:pt x="18" y="92"/>
                      </a:cubicBezTo>
                      <a:cubicBezTo>
                        <a:pt x="18" y="92"/>
                        <a:pt x="19" y="92"/>
                        <a:pt x="19" y="92"/>
                      </a:cubicBezTo>
                      <a:cubicBezTo>
                        <a:pt x="19" y="92"/>
                        <a:pt x="20" y="91"/>
                        <a:pt x="19" y="90"/>
                      </a:cubicBezTo>
                      <a:cubicBezTo>
                        <a:pt x="20" y="90"/>
                        <a:pt x="23" y="92"/>
                        <a:pt x="22" y="91"/>
                      </a:cubicBezTo>
                      <a:cubicBezTo>
                        <a:pt x="19" y="90"/>
                        <a:pt x="22" y="90"/>
                        <a:pt x="18" y="88"/>
                      </a:cubicBezTo>
                      <a:cubicBezTo>
                        <a:pt x="19" y="88"/>
                        <a:pt x="20" y="88"/>
                        <a:pt x="19" y="87"/>
                      </a:cubicBezTo>
                      <a:cubicBezTo>
                        <a:pt x="20" y="88"/>
                        <a:pt x="23" y="88"/>
                        <a:pt x="23" y="89"/>
                      </a:cubicBezTo>
                      <a:cubicBezTo>
                        <a:pt x="25" y="89"/>
                        <a:pt x="25" y="89"/>
                        <a:pt x="25" y="89"/>
                      </a:cubicBezTo>
                      <a:cubicBezTo>
                        <a:pt x="27" y="90"/>
                        <a:pt x="25" y="90"/>
                        <a:pt x="27" y="90"/>
                      </a:cubicBezTo>
                      <a:cubicBezTo>
                        <a:pt x="26" y="90"/>
                        <a:pt x="26" y="89"/>
                        <a:pt x="26" y="89"/>
                      </a:cubicBezTo>
                      <a:cubicBezTo>
                        <a:pt x="24" y="88"/>
                        <a:pt x="21" y="86"/>
                        <a:pt x="21" y="85"/>
                      </a:cubicBezTo>
                      <a:cubicBezTo>
                        <a:pt x="22" y="86"/>
                        <a:pt x="24" y="86"/>
                        <a:pt x="25" y="87"/>
                      </a:cubicBezTo>
                      <a:cubicBezTo>
                        <a:pt x="19" y="83"/>
                        <a:pt x="19" y="83"/>
                        <a:pt x="19" y="83"/>
                      </a:cubicBezTo>
                      <a:cubicBezTo>
                        <a:pt x="19" y="83"/>
                        <a:pt x="22" y="84"/>
                        <a:pt x="21" y="83"/>
                      </a:cubicBezTo>
                      <a:cubicBezTo>
                        <a:pt x="20" y="83"/>
                        <a:pt x="20" y="83"/>
                        <a:pt x="19" y="82"/>
                      </a:cubicBezTo>
                      <a:cubicBezTo>
                        <a:pt x="19" y="82"/>
                        <a:pt x="19" y="81"/>
                        <a:pt x="22" y="82"/>
                      </a:cubicBezTo>
                      <a:cubicBezTo>
                        <a:pt x="23" y="83"/>
                        <a:pt x="22" y="83"/>
                        <a:pt x="24" y="83"/>
                      </a:cubicBezTo>
                      <a:cubicBezTo>
                        <a:pt x="24" y="83"/>
                        <a:pt x="23" y="82"/>
                        <a:pt x="23" y="82"/>
                      </a:cubicBezTo>
                      <a:cubicBezTo>
                        <a:pt x="23" y="82"/>
                        <a:pt x="23" y="82"/>
                        <a:pt x="23" y="82"/>
                      </a:cubicBezTo>
                      <a:cubicBezTo>
                        <a:pt x="24" y="82"/>
                        <a:pt x="22" y="81"/>
                        <a:pt x="20" y="80"/>
                      </a:cubicBezTo>
                      <a:cubicBezTo>
                        <a:pt x="20" y="80"/>
                        <a:pt x="22" y="81"/>
                        <a:pt x="21" y="81"/>
                      </a:cubicBezTo>
                      <a:cubicBezTo>
                        <a:pt x="19" y="80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80"/>
                      </a:cubicBezTo>
                      <a:cubicBezTo>
                        <a:pt x="19" y="78"/>
                        <a:pt x="19" y="77"/>
                        <a:pt x="18" y="76"/>
                      </a:cubicBezTo>
                      <a:cubicBezTo>
                        <a:pt x="16" y="76"/>
                        <a:pt x="21" y="78"/>
                        <a:pt x="20" y="77"/>
                      </a:cubicBezTo>
                      <a:cubicBezTo>
                        <a:pt x="22" y="78"/>
                        <a:pt x="18" y="75"/>
                        <a:pt x="21" y="75"/>
                      </a:cubicBezTo>
                      <a:cubicBezTo>
                        <a:pt x="21" y="75"/>
                        <a:pt x="19" y="74"/>
                        <a:pt x="19" y="75"/>
                      </a:cubicBezTo>
                      <a:cubicBezTo>
                        <a:pt x="19" y="74"/>
                        <a:pt x="22" y="75"/>
                        <a:pt x="21" y="75"/>
                      </a:cubicBezTo>
                      <a:cubicBezTo>
                        <a:pt x="22" y="75"/>
                        <a:pt x="21" y="74"/>
                        <a:pt x="20" y="74"/>
                      </a:cubicBezTo>
                      <a:cubicBezTo>
                        <a:pt x="20" y="73"/>
                        <a:pt x="21" y="74"/>
                        <a:pt x="21" y="74"/>
                      </a:cubicBezTo>
                      <a:cubicBezTo>
                        <a:pt x="20" y="73"/>
                        <a:pt x="19" y="71"/>
                        <a:pt x="21" y="71"/>
                      </a:cubicBezTo>
                      <a:cubicBezTo>
                        <a:pt x="20" y="71"/>
                        <a:pt x="18" y="69"/>
                        <a:pt x="18" y="69"/>
                      </a:cubicBezTo>
                      <a:cubicBezTo>
                        <a:pt x="20" y="70"/>
                        <a:pt x="20" y="70"/>
                        <a:pt x="20" y="70"/>
                      </a:cubicBezTo>
                      <a:cubicBezTo>
                        <a:pt x="21" y="70"/>
                        <a:pt x="20" y="69"/>
                        <a:pt x="22" y="70"/>
                      </a:cubicBezTo>
                      <a:cubicBezTo>
                        <a:pt x="20" y="69"/>
                        <a:pt x="23" y="73"/>
                        <a:pt x="22" y="71"/>
                      </a:cubicBezTo>
                      <a:cubicBezTo>
                        <a:pt x="23" y="72"/>
                        <a:pt x="19" y="69"/>
                        <a:pt x="22" y="70"/>
                      </a:cubicBezTo>
                      <a:cubicBezTo>
                        <a:pt x="22" y="70"/>
                        <a:pt x="20" y="69"/>
                        <a:pt x="22" y="69"/>
                      </a:cubicBezTo>
                      <a:cubicBezTo>
                        <a:pt x="21" y="69"/>
                        <a:pt x="24" y="71"/>
                        <a:pt x="24" y="70"/>
                      </a:cubicBezTo>
                      <a:cubicBezTo>
                        <a:pt x="24" y="70"/>
                        <a:pt x="23" y="70"/>
                        <a:pt x="23" y="69"/>
                      </a:cubicBezTo>
                      <a:cubicBezTo>
                        <a:pt x="22" y="68"/>
                        <a:pt x="22" y="68"/>
                        <a:pt x="22" y="68"/>
                      </a:cubicBezTo>
                      <a:cubicBezTo>
                        <a:pt x="20" y="67"/>
                        <a:pt x="23" y="68"/>
                        <a:pt x="20" y="67"/>
                      </a:cubicBezTo>
                      <a:cubicBezTo>
                        <a:pt x="22" y="68"/>
                        <a:pt x="20" y="66"/>
                        <a:pt x="23" y="68"/>
                      </a:cubicBezTo>
                      <a:cubicBezTo>
                        <a:pt x="25" y="69"/>
                        <a:pt x="25" y="69"/>
                        <a:pt x="25" y="69"/>
                      </a:cubicBezTo>
                      <a:cubicBezTo>
                        <a:pt x="25" y="68"/>
                        <a:pt x="23" y="67"/>
                        <a:pt x="22" y="66"/>
                      </a:cubicBezTo>
                      <a:cubicBezTo>
                        <a:pt x="22" y="67"/>
                        <a:pt x="23" y="67"/>
                        <a:pt x="23" y="67"/>
                      </a:cubicBezTo>
                      <a:cubicBezTo>
                        <a:pt x="19" y="65"/>
                        <a:pt x="24" y="67"/>
                        <a:pt x="21" y="65"/>
                      </a:cubicBezTo>
                      <a:cubicBezTo>
                        <a:pt x="22" y="65"/>
                        <a:pt x="21" y="64"/>
                        <a:pt x="24" y="65"/>
                      </a:cubicBezTo>
                      <a:cubicBezTo>
                        <a:pt x="23" y="64"/>
                        <a:pt x="22" y="63"/>
                        <a:pt x="23" y="63"/>
                      </a:cubicBezTo>
                      <a:cubicBezTo>
                        <a:pt x="23" y="63"/>
                        <a:pt x="23" y="63"/>
                        <a:pt x="24" y="64"/>
                      </a:cubicBezTo>
                      <a:cubicBezTo>
                        <a:pt x="25" y="64"/>
                        <a:pt x="24" y="63"/>
                        <a:pt x="24" y="63"/>
                      </a:cubicBezTo>
                      <a:cubicBezTo>
                        <a:pt x="24" y="63"/>
                        <a:pt x="26" y="63"/>
                        <a:pt x="28" y="63"/>
                      </a:cubicBezTo>
                      <a:cubicBezTo>
                        <a:pt x="27" y="63"/>
                        <a:pt x="24" y="62"/>
                        <a:pt x="23" y="61"/>
                      </a:cubicBezTo>
                      <a:cubicBezTo>
                        <a:pt x="27" y="63"/>
                        <a:pt x="21" y="59"/>
                        <a:pt x="25" y="60"/>
                      </a:cubicBezTo>
                      <a:cubicBezTo>
                        <a:pt x="25" y="61"/>
                        <a:pt x="26" y="62"/>
                        <a:pt x="28" y="62"/>
                      </a:cubicBezTo>
                      <a:cubicBezTo>
                        <a:pt x="31" y="63"/>
                        <a:pt x="25" y="60"/>
                        <a:pt x="27" y="60"/>
                      </a:cubicBezTo>
                      <a:cubicBezTo>
                        <a:pt x="24" y="59"/>
                        <a:pt x="24" y="59"/>
                        <a:pt x="24" y="59"/>
                      </a:cubicBezTo>
                      <a:cubicBezTo>
                        <a:pt x="26" y="59"/>
                        <a:pt x="22" y="57"/>
                        <a:pt x="26" y="59"/>
                      </a:cubicBezTo>
                      <a:cubicBezTo>
                        <a:pt x="24" y="58"/>
                        <a:pt x="27" y="59"/>
                        <a:pt x="24" y="57"/>
                      </a:cubicBezTo>
                      <a:cubicBezTo>
                        <a:pt x="27" y="58"/>
                        <a:pt x="23" y="55"/>
                        <a:pt x="29" y="56"/>
                      </a:cubicBezTo>
                      <a:cubicBezTo>
                        <a:pt x="28" y="56"/>
                        <a:pt x="29" y="56"/>
                        <a:pt x="27" y="55"/>
                      </a:cubicBezTo>
                      <a:cubicBezTo>
                        <a:pt x="26" y="55"/>
                        <a:pt x="28" y="56"/>
                        <a:pt x="27" y="56"/>
                      </a:cubicBezTo>
                      <a:cubicBezTo>
                        <a:pt x="27" y="55"/>
                        <a:pt x="26" y="55"/>
                        <a:pt x="26" y="55"/>
                      </a:cubicBezTo>
                      <a:cubicBezTo>
                        <a:pt x="27" y="55"/>
                        <a:pt x="27" y="55"/>
                        <a:pt x="30" y="56"/>
                      </a:cubicBezTo>
                      <a:cubicBezTo>
                        <a:pt x="32" y="56"/>
                        <a:pt x="25" y="53"/>
                        <a:pt x="26" y="53"/>
                      </a:cubicBezTo>
                      <a:cubicBezTo>
                        <a:pt x="27" y="54"/>
                        <a:pt x="28" y="54"/>
                        <a:pt x="28" y="53"/>
                      </a:cubicBezTo>
                      <a:cubicBezTo>
                        <a:pt x="26" y="52"/>
                        <a:pt x="26" y="52"/>
                        <a:pt x="26" y="52"/>
                      </a:cubicBezTo>
                      <a:cubicBezTo>
                        <a:pt x="27" y="52"/>
                        <a:pt x="29" y="53"/>
                        <a:pt x="31" y="54"/>
                      </a:cubicBezTo>
                      <a:cubicBezTo>
                        <a:pt x="31" y="53"/>
                        <a:pt x="31" y="53"/>
                        <a:pt x="29" y="52"/>
                      </a:cubicBezTo>
                      <a:cubicBezTo>
                        <a:pt x="32" y="53"/>
                        <a:pt x="32" y="53"/>
                        <a:pt x="32" y="53"/>
                      </a:cubicBezTo>
                      <a:cubicBezTo>
                        <a:pt x="30" y="53"/>
                        <a:pt x="31" y="52"/>
                        <a:pt x="31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2" y="53"/>
                        <a:pt x="32" y="52"/>
                        <a:pt x="31" y="52"/>
                      </a:cubicBezTo>
                      <a:cubicBezTo>
                        <a:pt x="30" y="51"/>
                        <a:pt x="29" y="52"/>
                        <a:pt x="29" y="52"/>
                      </a:cubicBezTo>
                      <a:cubicBezTo>
                        <a:pt x="28" y="51"/>
                        <a:pt x="28" y="51"/>
                        <a:pt x="27" y="50"/>
                      </a:cubicBezTo>
                      <a:cubicBezTo>
                        <a:pt x="29" y="51"/>
                        <a:pt x="29" y="50"/>
                        <a:pt x="29" y="50"/>
                      </a:cubicBezTo>
                      <a:cubicBezTo>
                        <a:pt x="30" y="50"/>
                        <a:pt x="27" y="49"/>
                        <a:pt x="28" y="49"/>
                      </a:cubicBezTo>
                      <a:cubicBezTo>
                        <a:pt x="29" y="50"/>
                        <a:pt x="28" y="49"/>
                        <a:pt x="29" y="50"/>
                      </a:cubicBezTo>
                      <a:cubicBezTo>
                        <a:pt x="30" y="50"/>
                        <a:pt x="28" y="50"/>
                        <a:pt x="29" y="50"/>
                      </a:cubicBezTo>
                      <a:cubicBezTo>
                        <a:pt x="30" y="50"/>
                        <a:pt x="32" y="51"/>
                        <a:pt x="31" y="50"/>
                      </a:cubicBezTo>
                      <a:cubicBezTo>
                        <a:pt x="30" y="49"/>
                        <a:pt x="26" y="48"/>
                        <a:pt x="28" y="49"/>
                      </a:cubicBezTo>
                      <a:cubicBezTo>
                        <a:pt x="28" y="49"/>
                        <a:pt x="29" y="49"/>
                        <a:pt x="30" y="50"/>
                      </a:cubicBezTo>
                      <a:cubicBezTo>
                        <a:pt x="31" y="50"/>
                        <a:pt x="31" y="50"/>
                        <a:pt x="31" y="50"/>
                      </a:cubicBezTo>
                      <a:cubicBezTo>
                        <a:pt x="29" y="49"/>
                        <a:pt x="29" y="49"/>
                        <a:pt x="29" y="49"/>
                      </a:cubicBezTo>
                      <a:cubicBezTo>
                        <a:pt x="30" y="49"/>
                        <a:pt x="30" y="49"/>
                        <a:pt x="30" y="49"/>
                      </a:cubicBezTo>
                      <a:cubicBezTo>
                        <a:pt x="28" y="48"/>
                        <a:pt x="30" y="48"/>
                        <a:pt x="28" y="47"/>
                      </a:cubicBezTo>
                      <a:cubicBezTo>
                        <a:pt x="28" y="47"/>
                        <a:pt x="29" y="47"/>
                        <a:pt x="29" y="47"/>
                      </a:cubicBezTo>
                      <a:cubicBezTo>
                        <a:pt x="30" y="47"/>
                        <a:pt x="30" y="47"/>
                        <a:pt x="30" y="47"/>
                      </a:cubicBezTo>
                      <a:cubicBezTo>
                        <a:pt x="31" y="47"/>
                        <a:pt x="30" y="47"/>
                        <a:pt x="29" y="46"/>
                      </a:cubicBezTo>
                      <a:cubicBezTo>
                        <a:pt x="29" y="46"/>
                        <a:pt x="29" y="46"/>
                        <a:pt x="29" y="46"/>
                      </a:cubicBezTo>
                      <a:cubicBezTo>
                        <a:pt x="30" y="46"/>
                        <a:pt x="29" y="46"/>
                        <a:pt x="28" y="45"/>
                      </a:cubicBezTo>
                      <a:cubicBezTo>
                        <a:pt x="30" y="45"/>
                        <a:pt x="36" y="48"/>
                        <a:pt x="34" y="46"/>
                      </a:cubicBezTo>
                      <a:cubicBezTo>
                        <a:pt x="34" y="46"/>
                        <a:pt x="30" y="44"/>
                        <a:pt x="29" y="44"/>
                      </a:cubicBezTo>
                      <a:cubicBezTo>
                        <a:pt x="30" y="44"/>
                        <a:pt x="28" y="42"/>
                        <a:pt x="31" y="43"/>
                      </a:cubicBezTo>
                      <a:cubicBezTo>
                        <a:pt x="30" y="42"/>
                        <a:pt x="30" y="42"/>
                        <a:pt x="29" y="42"/>
                      </a:cubicBezTo>
                      <a:cubicBezTo>
                        <a:pt x="30" y="41"/>
                        <a:pt x="28" y="39"/>
                        <a:pt x="32" y="39"/>
                      </a:cubicBezTo>
                      <a:cubicBezTo>
                        <a:pt x="32" y="40"/>
                        <a:pt x="34" y="40"/>
                        <a:pt x="35" y="41"/>
                      </a:cubicBezTo>
                      <a:cubicBezTo>
                        <a:pt x="33" y="40"/>
                        <a:pt x="37" y="41"/>
                        <a:pt x="34" y="40"/>
                      </a:cubicBezTo>
                      <a:cubicBezTo>
                        <a:pt x="32" y="39"/>
                        <a:pt x="31" y="39"/>
                        <a:pt x="30" y="39"/>
                      </a:cubicBezTo>
                      <a:cubicBezTo>
                        <a:pt x="30" y="38"/>
                        <a:pt x="30" y="37"/>
                        <a:pt x="32" y="37"/>
                      </a:cubicBezTo>
                      <a:cubicBezTo>
                        <a:pt x="31" y="37"/>
                        <a:pt x="30" y="37"/>
                        <a:pt x="30" y="36"/>
                      </a:cubicBezTo>
                      <a:cubicBezTo>
                        <a:pt x="33" y="38"/>
                        <a:pt x="33" y="37"/>
                        <a:pt x="32" y="37"/>
                      </a:cubicBezTo>
                      <a:cubicBezTo>
                        <a:pt x="31" y="36"/>
                        <a:pt x="31" y="36"/>
                        <a:pt x="31" y="36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29" y="35"/>
                        <a:pt x="31" y="35"/>
                      </a:cubicBezTo>
                      <a:cubicBezTo>
                        <a:pt x="31" y="35"/>
                        <a:pt x="32" y="36"/>
                        <a:pt x="33" y="36"/>
                      </a:cubicBezTo>
                      <a:cubicBezTo>
                        <a:pt x="31" y="35"/>
                        <a:pt x="29" y="34"/>
                        <a:pt x="31" y="34"/>
                      </a:cubicBezTo>
                      <a:cubicBezTo>
                        <a:pt x="33" y="34"/>
                        <a:pt x="33" y="34"/>
                        <a:pt x="33" y="34"/>
                      </a:cubicBezTo>
                      <a:cubicBezTo>
                        <a:pt x="33" y="34"/>
                        <a:pt x="32" y="33"/>
                        <a:pt x="31" y="33"/>
                      </a:cubicBezTo>
                      <a:cubicBezTo>
                        <a:pt x="33" y="33"/>
                        <a:pt x="33" y="33"/>
                        <a:pt x="35" y="33"/>
                      </a:cubicBezTo>
                      <a:cubicBezTo>
                        <a:pt x="30" y="30"/>
                        <a:pt x="31" y="29"/>
                        <a:pt x="31" y="28"/>
                      </a:cubicBezTo>
                      <a:cubicBezTo>
                        <a:pt x="33" y="28"/>
                        <a:pt x="33" y="28"/>
                        <a:pt x="33" y="28"/>
                      </a:cubicBezTo>
                      <a:cubicBezTo>
                        <a:pt x="34" y="28"/>
                        <a:pt x="31" y="27"/>
                        <a:pt x="32" y="27"/>
                      </a:cubicBezTo>
                      <a:cubicBezTo>
                        <a:pt x="33" y="28"/>
                        <a:pt x="34" y="28"/>
                        <a:pt x="36" y="29"/>
                      </a:cubicBezTo>
                      <a:cubicBezTo>
                        <a:pt x="37" y="29"/>
                        <a:pt x="34" y="27"/>
                        <a:pt x="33" y="27"/>
                      </a:cubicBezTo>
                      <a:cubicBezTo>
                        <a:pt x="31" y="26"/>
                        <a:pt x="34" y="28"/>
                        <a:pt x="32" y="27"/>
                      </a:cubicBezTo>
                      <a:cubicBezTo>
                        <a:pt x="31" y="26"/>
                        <a:pt x="34" y="27"/>
                        <a:pt x="31" y="26"/>
                      </a:cubicBezTo>
                      <a:cubicBezTo>
                        <a:pt x="32" y="26"/>
                        <a:pt x="34" y="27"/>
                        <a:pt x="35" y="27"/>
                      </a:cubicBezTo>
                      <a:cubicBezTo>
                        <a:pt x="34" y="26"/>
                        <a:pt x="34" y="26"/>
                        <a:pt x="34" y="26"/>
                      </a:cubicBezTo>
                      <a:cubicBezTo>
                        <a:pt x="37" y="27"/>
                        <a:pt x="39" y="29"/>
                        <a:pt x="43" y="30"/>
                      </a:cubicBezTo>
                      <a:cubicBezTo>
                        <a:pt x="42" y="29"/>
                        <a:pt x="42" y="29"/>
                        <a:pt x="42" y="29"/>
                      </a:cubicBezTo>
                      <a:cubicBezTo>
                        <a:pt x="45" y="30"/>
                        <a:pt x="45" y="31"/>
                        <a:pt x="46" y="31"/>
                      </a:cubicBezTo>
                      <a:cubicBezTo>
                        <a:pt x="45" y="30"/>
                        <a:pt x="42" y="29"/>
                        <a:pt x="40" y="28"/>
                      </a:cubicBezTo>
                      <a:cubicBezTo>
                        <a:pt x="40" y="28"/>
                        <a:pt x="34" y="26"/>
                        <a:pt x="35" y="25"/>
                      </a:cubicBezTo>
                      <a:cubicBezTo>
                        <a:pt x="36" y="26"/>
                        <a:pt x="35" y="26"/>
                        <a:pt x="37" y="27"/>
                      </a:cubicBezTo>
                      <a:cubicBezTo>
                        <a:pt x="39" y="27"/>
                        <a:pt x="36" y="26"/>
                        <a:pt x="37" y="26"/>
                      </a:cubicBezTo>
                      <a:cubicBezTo>
                        <a:pt x="36" y="26"/>
                        <a:pt x="33" y="24"/>
                        <a:pt x="33" y="24"/>
                      </a:cubicBezTo>
                      <a:cubicBezTo>
                        <a:pt x="34" y="24"/>
                        <a:pt x="35" y="25"/>
                        <a:pt x="36" y="25"/>
                      </a:cubicBezTo>
                      <a:cubicBezTo>
                        <a:pt x="34" y="24"/>
                        <a:pt x="33" y="23"/>
                        <a:pt x="32" y="23"/>
                      </a:cubicBezTo>
                      <a:cubicBezTo>
                        <a:pt x="29" y="22"/>
                        <a:pt x="33" y="23"/>
                        <a:pt x="31" y="22"/>
                      </a:cubicBezTo>
                      <a:cubicBezTo>
                        <a:pt x="33" y="23"/>
                        <a:pt x="36" y="24"/>
                        <a:pt x="37" y="24"/>
                      </a:cubicBezTo>
                      <a:cubicBezTo>
                        <a:pt x="35" y="24"/>
                        <a:pt x="35" y="23"/>
                        <a:pt x="31" y="22"/>
                      </a:cubicBezTo>
                      <a:cubicBezTo>
                        <a:pt x="32" y="22"/>
                        <a:pt x="34" y="22"/>
                        <a:pt x="35" y="23"/>
                      </a:cubicBezTo>
                      <a:cubicBezTo>
                        <a:pt x="36" y="23"/>
                        <a:pt x="31" y="21"/>
                        <a:pt x="36" y="22"/>
                      </a:cubicBezTo>
                      <a:cubicBezTo>
                        <a:pt x="33" y="21"/>
                        <a:pt x="33" y="21"/>
                        <a:pt x="33" y="21"/>
                      </a:cubicBezTo>
                      <a:cubicBezTo>
                        <a:pt x="34" y="22"/>
                        <a:pt x="35" y="22"/>
                        <a:pt x="36" y="22"/>
                      </a:cubicBezTo>
                      <a:cubicBezTo>
                        <a:pt x="36" y="22"/>
                        <a:pt x="33" y="20"/>
                        <a:pt x="37" y="21"/>
                      </a:cubicBezTo>
                      <a:cubicBezTo>
                        <a:pt x="36" y="21"/>
                        <a:pt x="37" y="20"/>
                        <a:pt x="34" y="20"/>
                      </a:cubicBezTo>
                      <a:cubicBezTo>
                        <a:pt x="32" y="20"/>
                        <a:pt x="36" y="21"/>
                        <a:pt x="32" y="20"/>
                      </a:cubicBezTo>
                      <a:cubicBezTo>
                        <a:pt x="35" y="21"/>
                        <a:pt x="32" y="19"/>
                        <a:pt x="31" y="19"/>
                      </a:cubicBezTo>
                      <a:cubicBezTo>
                        <a:pt x="33" y="19"/>
                        <a:pt x="33" y="19"/>
                        <a:pt x="33" y="19"/>
                      </a:cubicBezTo>
                      <a:cubicBezTo>
                        <a:pt x="32" y="19"/>
                        <a:pt x="33" y="19"/>
                        <a:pt x="31" y="18"/>
                      </a:cubicBezTo>
                      <a:cubicBezTo>
                        <a:pt x="32" y="19"/>
                        <a:pt x="33" y="19"/>
                        <a:pt x="33" y="19"/>
                      </a:cubicBezTo>
                      <a:cubicBezTo>
                        <a:pt x="31" y="18"/>
                        <a:pt x="31" y="18"/>
                        <a:pt x="31" y="18"/>
                      </a:cubicBezTo>
                      <a:cubicBezTo>
                        <a:pt x="30" y="17"/>
                        <a:pt x="35" y="19"/>
                        <a:pt x="34" y="18"/>
                      </a:cubicBezTo>
                      <a:cubicBezTo>
                        <a:pt x="36" y="19"/>
                        <a:pt x="36" y="19"/>
                        <a:pt x="36" y="19"/>
                      </a:cubicBezTo>
                      <a:cubicBezTo>
                        <a:pt x="36" y="19"/>
                        <a:pt x="38" y="20"/>
                        <a:pt x="37" y="19"/>
                      </a:cubicBezTo>
                      <a:cubicBezTo>
                        <a:pt x="35" y="18"/>
                        <a:pt x="33" y="18"/>
                        <a:pt x="32" y="17"/>
                      </a:cubicBezTo>
                      <a:cubicBezTo>
                        <a:pt x="31" y="16"/>
                        <a:pt x="34" y="18"/>
                        <a:pt x="32" y="17"/>
                      </a:cubicBezTo>
                      <a:cubicBezTo>
                        <a:pt x="34" y="18"/>
                        <a:pt x="34" y="18"/>
                        <a:pt x="34" y="18"/>
                      </a:cubicBezTo>
                      <a:cubicBezTo>
                        <a:pt x="35" y="18"/>
                        <a:pt x="37" y="19"/>
                        <a:pt x="37" y="18"/>
                      </a:cubicBezTo>
                      <a:cubicBezTo>
                        <a:pt x="37" y="18"/>
                        <a:pt x="34" y="16"/>
                        <a:pt x="33" y="16"/>
                      </a:cubicBezTo>
                      <a:cubicBezTo>
                        <a:pt x="33" y="16"/>
                        <a:pt x="34" y="16"/>
                        <a:pt x="36" y="17"/>
                      </a:cubicBezTo>
                      <a:cubicBezTo>
                        <a:pt x="35" y="16"/>
                        <a:pt x="33" y="16"/>
                        <a:pt x="32" y="16"/>
                      </a:cubicBezTo>
                      <a:cubicBezTo>
                        <a:pt x="34" y="16"/>
                        <a:pt x="36" y="16"/>
                        <a:pt x="38" y="16"/>
                      </a:cubicBezTo>
                      <a:cubicBezTo>
                        <a:pt x="41" y="18"/>
                        <a:pt x="41" y="18"/>
                        <a:pt x="41" y="18"/>
                      </a:cubicBezTo>
                      <a:cubicBezTo>
                        <a:pt x="41" y="17"/>
                        <a:pt x="41" y="17"/>
                        <a:pt x="41" y="17"/>
                      </a:cubicBezTo>
                      <a:cubicBezTo>
                        <a:pt x="43" y="19"/>
                        <a:pt x="43" y="18"/>
                        <a:pt x="45" y="19"/>
                      </a:cubicBezTo>
                      <a:cubicBezTo>
                        <a:pt x="46" y="19"/>
                        <a:pt x="45" y="18"/>
                        <a:pt x="44" y="18"/>
                      </a:cubicBezTo>
                      <a:cubicBezTo>
                        <a:pt x="40" y="17"/>
                        <a:pt x="39" y="16"/>
                        <a:pt x="35" y="14"/>
                      </a:cubicBezTo>
                      <a:cubicBezTo>
                        <a:pt x="34" y="13"/>
                        <a:pt x="44" y="17"/>
                        <a:pt x="39" y="14"/>
                      </a:cubicBezTo>
                      <a:cubicBezTo>
                        <a:pt x="37" y="14"/>
                        <a:pt x="35" y="13"/>
                        <a:pt x="36" y="14"/>
                      </a:cubicBezTo>
                      <a:cubicBezTo>
                        <a:pt x="36" y="13"/>
                        <a:pt x="32" y="12"/>
                        <a:pt x="34" y="12"/>
                      </a:cubicBezTo>
                      <a:cubicBezTo>
                        <a:pt x="35" y="13"/>
                        <a:pt x="38" y="13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41" y="15"/>
                        <a:pt x="43" y="16"/>
                        <a:pt x="43" y="15"/>
                      </a:cubicBezTo>
                      <a:cubicBezTo>
                        <a:pt x="43" y="15"/>
                        <a:pt x="43" y="14"/>
                        <a:pt x="41" y="14"/>
                      </a:cubicBezTo>
                      <a:cubicBezTo>
                        <a:pt x="39" y="13"/>
                        <a:pt x="41" y="14"/>
                        <a:pt x="39" y="14"/>
                      </a:cubicBezTo>
                      <a:cubicBezTo>
                        <a:pt x="38" y="13"/>
                        <a:pt x="42" y="14"/>
                        <a:pt x="38" y="12"/>
                      </a:cubicBezTo>
                      <a:cubicBezTo>
                        <a:pt x="38" y="13"/>
                        <a:pt x="35" y="12"/>
                        <a:pt x="34" y="12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5" y="11"/>
                        <a:pt x="35" y="11"/>
                        <a:pt x="35" y="11"/>
                      </a:cubicBezTo>
                      <a:cubicBezTo>
                        <a:pt x="36" y="11"/>
                        <a:pt x="32" y="10"/>
                        <a:pt x="32" y="10"/>
                      </a:cubicBezTo>
                      <a:cubicBezTo>
                        <a:pt x="36" y="11"/>
                        <a:pt x="36" y="11"/>
                        <a:pt x="36" y="11"/>
                      </a:cubicBezTo>
                      <a:cubicBezTo>
                        <a:pt x="38" y="11"/>
                        <a:pt x="34" y="11"/>
                        <a:pt x="38" y="12"/>
                      </a:cubicBezTo>
                      <a:cubicBezTo>
                        <a:pt x="39" y="12"/>
                        <a:pt x="37" y="11"/>
                        <a:pt x="38" y="11"/>
                      </a:cubicBezTo>
                      <a:cubicBezTo>
                        <a:pt x="38" y="11"/>
                        <a:pt x="38" y="11"/>
                        <a:pt x="38" y="12"/>
                      </a:cubicBezTo>
                      <a:cubicBezTo>
                        <a:pt x="39" y="12"/>
                        <a:pt x="44" y="13"/>
                        <a:pt x="41" y="11"/>
                      </a:cubicBezTo>
                      <a:cubicBezTo>
                        <a:pt x="40" y="11"/>
                        <a:pt x="40" y="11"/>
                        <a:pt x="38" y="10"/>
                      </a:cubicBezTo>
                      <a:cubicBezTo>
                        <a:pt x="38" y="10"/>
                        <a:pt x="36" y="9"/>
                        <a:pt x="36" y="9"/>
                      </a:cubicBezTo>
                      <a:cubicBezTo>
                        <a:pt x="39" y="10"/>
                        <a:pt x="37" y="8"/>
                        <a:pt x="40" y="9"/>
                      </a:cubicBezTo>
                      <a:cubicBezTo>
                        <a:pt x="38" y="9"/>
                        <a:pt x="38" y="10"/>
                        <a:pt x="41" y="11"/>
                      </a:cubicBezTo>
                      <a:cubicBezTo>
                        <a:pt x="44" y="12"/>
                        <a:pt x="40" y="11"/>
                        <a:pt x="44" y="13"/>
                      </a:cubicBezTo>
                      <a:cubicBezTo>
                        <a:pt x="44" y="12"/>
                        <a:pt x="47" y="13"/>
                        <a:pt x="50" y="14"/>
                      </a:cubicBezTo>
                      <a:cubicBezTo>
                        <a:pt x="50" y="14"/>
                        <a:pt x="49" y="13"/>
                        <a:pt x="49" y="13"/>
                      </a:cubicBezTo>
                      <a:cubicBezTo>
                        <a:pt x="46" y="12"/>
                        <a:pt x="46" y="13"/>
                        <a:pt x="44" y="12"/>
                      </a:cubicBezTo>
                      <a:cubicBezTo>
                        <a:pt x="45" y="11"/>
                        <a:pt x="44" y="11"/>
                        <a:pt x="42" y="10"/>
                      </a:cubicBezTo>
                      <a:cubicBezTo>
                        <a:pt x="43" y="10"/>
                        <a:pt x="45" y="10"/>
                        <a:pt x="45" y="11"/>
                      </a:cubicBezTo>
                      <a:cubicBezTo>
                        <a:pt x="45" y="10"/>
                        <a:pt x="45" y="9"/>
                        <a:pt x="46" y="9"/>
                      </a:cubicBezTo>
                      <a:cubicBezTo>
                        <a:pt x="42" y="8"/>
                        <a:pt x="45" y="8"/>
                        <a:pt x="42" y="7"/>
                      </a:cubicBezTo>
                      <a:cubicBezTo>
                        <a:pt x="41" y="7"/>
                        <a:pt x="39" y="7"/>
                        <a:pt x="37" y="6"/>
                      </a:cubicBezTo>
                      <a:cubicBezTo>
                        <a:pt x="38" y="6"/>
                        <a:pt x="39" y="7"/>
                        <a:pt x="40" y="7"/>
                      </a:cubicBezTo>
                      <a:cubicBezTo>
                        <a:pt x="38" y="6"/>
                        <a:pt x="43" y="7"/>
                        <a:pt x="40" y="6"/>
                      </a:cubicBezTo>
                      <a:cubicBezTo>
                        <a:pt x="41" y="7"/>
                        <a:pt x="44" y="7"/>
                        <a:pt x="47" y="8"/>
                      </a:cubicBezTo>
                      <a:cubicBezTo>
                        <a:pt x="46" y="7"/>
                        <a:pt x="49" y="9"/>
                        <a:pt x="49" y="8"/>
                      </a:cubicBezTo>
                      <a:cubicBezTo>
                        <a:pt x="48" y="8"/>
                        <a:pt x="47" y="7"/>
                        <a:pt x="46" y="6"/>
                      </a:cubicBezTo>
                      <a:cubicBezTo>
                        <a:pt x="49" y="6"/>
                        <a:pt x="47" y="4"/>
                        <a:pt x="47" y="4"/>
                      </a:cubicBezTo>
                      <a:cubicBezTo>
                        <a:pt x="48" y="4"/>
                        <a:pt x="51" y="5"/>
                        <a:pt x="52" y="5"/>
                      </a:cubicBezTo>
                      <a:cubicBezTo>
                        <a:pt x="52" y="4"/>
                        <a:pt x="48" y="4"/>
                        <a:pt x="50" y="4"/>
                      </a:cubicBezTo>
                      <a:cubicBezTo>
                        <a:pt x="51" y="4"/>
                        <a:pt x="51" y="4"/>
                        <a:pt x="51" y="4"/>
                      </a:cubicBezTo>
                      <a:cubicBezTo>
                        <a:pt x="50" y="4"/>
                        <a:pt x="53" y="4"/>
                        <a:pt x="49" y="2"/>
                      </a:cubicBezTo>
                      <a:cubicBezTo>
                        <a:pt x="52" y="3"/>
                        <a:pt x="52" y="3"/>
                        <a:pt x="52" y="3"/>
                      </a:cubicBezTo>
                      <a:cubicBezTo>
                        <a:pt x="52" y="3"/>
                        <a:pt x="52" y="3"/>
                        <a:pt x="51" y="3"/>
                      </a:cubicBezTo>
                      <a:cubicBezTo>
                        <a:pt x="52" y="3"/>
                        <a:pt x="53" y="3"/>
                        <a:pt x="54" y="4"/>
                      </a:cubicBezTo>
                      <a:cubicBezTo>
                        <a:pt x="57" y="4"/>
                        <a:pt x="54" y="3"/>
                        <a:pt x="54" y="2"/>
                      </a:cubicBezTo>
                      <a:cubicBezTo>
                        <a:pt x="52" y="2"/>
                        <a:pt x="52" y="2"/>
                        <a:pt x="52" y="2"/>
                      </a:cubicBezTo>
                      <a:cubicBezTo>
                        <a:pt x="50" y="1"/>
                        <a:pt x="53" y="1"/>
                        <a:pt x="52" y="0"/>
                      </a:cubicBezTo>
                      <a:cubicBezTo>
                        <a:pt x="54" y="1"/>
                        <a:pt x="54" y="1"/>
                        <a:pt x="54" y="1"/>
                      </a:cubicBezTo>
                      <a:cubicBezTo>
                        <a:pt x="53" y="0"/>
                        <a:pt x="53" y="0"/>
                        <a:pt x="53" y="0"/>
                      </a:cubicBezTo>
                      <a:cubicBezTo>
                        <a:pt x="55" y="1"/>
                        <a:pt x="56" y="1"/>
                        <a:pt x="55" y="0"/>
                      </a:cubicBezTo>
                      <a:cubicBezTo>
                        <a:pt x="59" y="2"/>
                        <a:pt x="59" y="2"/>
                        <a:pt x="59" y="2"/>
                      </a:cubicBezTo>
                      <a:cubicBezTo>
                        <a:pt x="58" y="2"/>
                        <a:pt x="57" y="1"/>
                        <a:pt x="55" y="1"/>
                      </a:cubicBezTo>
                      <a:cubicBezTo>
                        <a:pt x="53" y="1"/>
                        <a:pt x="54" y="1"/>
                        <a:pt x="55" y="2"/>
                      </a:cubicBezTo>
                      <a:cubicBezTo>
                        <a:pt x="56" y="2"/>
                        <a:pt x="55" y="2"/>
                        <a:pt x="55" y="1"/>
                      </a:cubicBezTo>
                      <a:cubicBezTo>
                        <a:pt x="57" y="2"/>
                        <a:pt x="57" y="2"/>
                        <a:pt x="59" y="3"/>
                      </a:cubicBezTo>
                      <a:cubicBezTo>
                        <a:pt x="59" y="3"/>
                        <a:pt x="60" y="3"/>
                        <a:pt x="59" y="3"/>
                      </a:cubicBezTo>
                      <a:cubicBezTo>
                        <a:pt x="60" y="3"/>
                        <a:pt x="60" y="3"/>
                        <a:pt x="60" y="4"/>
                      </a:cubicBezTo>
                      <a:cubicBezTo>
                        <a:pt x="59" y="3"/>
                        <a:pt x="59" y="4"/>
                        <a:pt x="58" y="3"/>
                      </a:cubicBezTo>
                      <a:cubicBezTo>
                        <a:pt x="60" y="4"/>
                        <a:pt x="61" y="5"/>
                        <a:pt x="60" y="5"/>
                      </a:cubicBezTo>
                      <a:cubicBezTo>
                        <a:pt x="57" y="4"/>
                        <a:pt x="62" y="6"/>
                        <a:pt x="61" y="7"/>
                      </a:cubicBezTo>
                      <a:cubicBezTo>
                        <a:pt x="58" y="6"/>
                        <a:pt x="56" y="5"/>
                        <a:pt x="56" y="4"/>
                      </a:cubicBezTo>
                      <a:cubicBezTo>
                        <a:pt x="54" y="4"/>
                        <a:pt x="55" y="5"/>
                        <a:pt x="54" y="5"/>
                      </a:cubicBezTo>
                      <a:cubicBezTo>
                        <a:pt x="56" y="5"/>
                        <a:pt x="59" y="6"/>
                        <a:pt x="60" y="7"/>
                      </a:cubicBezTo>
                      <a:cubicBezTo>
                        <a:pt x="58" y="7"/>
                        <a:pt x="58" y="7"/>
                        <a:pt x="58" y="7"/>
                      </a:cubicBezTo>
                      <a:cubicBezTo>
                        <a:pt x="59" y="7"/>
                        <a:pt x="61" y="8"/>
                        <a:pt x="61" y="8"/>
                      </a:cubicBezTo>
                      <a:cubicBezTo>
                        <a:pt x="60" y="9"/>
                        <a:pt x="59" y="10"/>
                        <a:pt x="59" y="11"/>
                      </a:cubicBezTo>
                      <a:cubicBezTo>
                        <a:pt x="57" y="10"/>
                        <a:pt x="57" y="10"/>
                        <a:pt x="57" y="10"/>
                      </a:cubicBezTo>
                      <a:cubicBezTo>
                        <a:pt x="61" y="12"/>
                        <a:pt x="58" y="12"/>
                        <a:pt x="60" y="13"/>
                      </a:cubicBezTo>
                      <a:cubicBezTo>
                        <a:pt x="58" y="13"/>
                        <a:pt x="61" y="15"/>
                        <a:pt x="58" y="15"/>
                      </a:cubicBezTo>
                      <a:cubicBezTo>
                        <a:pt x="59" y="17"/>
                        <a:pt x="60" y="19"/>
                        <a:pt x="59" y="20"/>
                      </a:cubicBezTo>
                      <a:cubicBezTo>
                        <a:pt x="56" y="19"/>
                        <a:pt x="56" y="19"/>
                        <a:pt x="56" y="19"/>
                      </a:cubicBezTo>
                      <a:cubicBezTo>
                        <a:pt x="58" y="20"/>
                        <a:pt x="54" y="19"/>
                        <a:pt x="55" y="19"/>
                      </a:cubicBezTo>
                      <a:cubicBezTo>
                        <a:pt x="57" y="20"/>
                        <a:pt x="57" y="20"/>
                        <a:pt x="59" y="21"/>
                      </a:cubicBezTo>
                      <a:cubicBezTo>
                        <a:pt x="57" y="21"/>
                        <a:pt x="59" y="23"/>
                        <a:pt x="60" y="24"/>
                      </a:cubicBezTo>
                      <a:cubicBezTo>
                        <a:pt x="58" y="24"/>
                        <a:pt x="58" y="24"/>
                        <a:pt x="58" y="24"/>
                      </a:cubicBezTo>
                      <a:cubicBezTo>
                        <a:pt x="62" y="25"/>
                        <a:pt x="58" y="25"/>
                        <a:pt x="57" y="26"/>
                      </a:cubicBezTo>
                      <a:cubicBezTo>
                        <a:pt x="57" y="26"/>
                        <a:pt x="55" y="25"/>
                        <a:pt x="55" y="25"/>
                      </a:cubicBezTo>
                      <a:cubicBezTo>
                        <a:pt x="58" y="27"/>
                        <a:pt x="58" y="27"/>
                        <a:pt x="59" y="28"/>
                      </a:cubicBezTo>
                      <a:cubicBezTo>
                        <a:pt x="59" y="29"/>
                        <a:pt x="58" y="29"/>
                        <a:pt x="57" y="29"/>
                      </a:cubicBezTo>
                      <a:cubicBezTo>
                        <a:pt x="60" y="33"/>
                        <a:pt x="57" y="33"/>
                        <a:pt x="59" y="36"/>
                      </a:cubicBezTo>
                      <a:cubicBezTo>
                        <a:pt x="57" y="36"/>
                        <a:pt x="57" y="36"/>
                        <a:pt x="57" y="36"/>
                      </a:cubicBezTo>
                      <a:cubicBezTo>
                        <a:pt x="61" y="39"/>
                        <a:pt x="56" y="40"/>
                        <a:pt x="57" y="42"/>
                      </a:cubicBezTo>
                      <a:cubicBezTo>
                        <a:pt x="54" y="41"/>
                        <a:pt x="54" y="41"/>
                        <a:pt x="54" y="41"/>
                      </a:cubicBezTo>
                      <a:cubicBezTo>
                        <a:pt x="53" y="41"/>
                        <a:pt x="55" y="42"/>
                        <a:pt x="57" y="43"/>
                      </a:cubicBezTo>
                      <a:cubicBezTo>
                        <a:pt x="56" y="43"/>
                        <a:pt x="58" y="45"/>
                        <a:pt x="55" y="44"/>
                      </a:cubicBezTo>
                      <a:cubicBezTo>
                        <a:pt x="54" y="44"/>
                        <a:pt x="57" y="45"/>
                        <a:pt x="57" y="46"/>
                      </a:cubicBezTo>
                      <a:cubicBezTo>
                        <a:pt x="55" y="46"/>
                        <a:pt x="56" y="47"/>
                        <a:pt x="56" y="48"/>
                      </a:cubicBezTo>
                      <a:cubicBezTo>
                        <a:pt x="56" y="48"/>
                        <a:pt x="56" y="48"/>
                        <a:pt x="56" y="48"/>
                      </a:cubicBezTo>
                      <a:cubicBezTo>
                        <a:pt x="55" y="47"/>
                        <a:pt x="54" y="47"/>
                        <a:pt x="54" y="47"/>
                      </a:cubicBezTo>
                      <a:cubicBezTo>
                        <a:pt x="54" y="47"/>
                        <a:pt x="52" y="48"/>
                        <a:pt x="57" y="49"/>
                      </a:cubicBezTo>
                      <a:cubicBezTo>
                        <a:pt x="54" y="49"/>
                        <a:pt x="58" y="52"/>
                        <a:pt x="54" y="52"/>
                      </a:cubicBezTo>
                      <a:cubicBezTo>
                        <a:pt x="55" y="52"/>
                        <a:pt x="55" y="52"/>
                        <a:pt x="56" y="53"/>
                      </a:cubicBezTo>
                      <a:cubicBezTo>
                        <a:pt x="56" y="54"/>
                        <a:pt x="53" y="54"/>
                        <a:pt x="55" y="55"/>
                      </a:cubicBezTo>
                      <a:cubicBezTo>
                        <a:pt x="54" y="55"/>
                        <a:pt x="53" y="54"/>
                        <a:pt x="53" y="54"/>
                      </a:cubicBezTo>
                      <a:cubicBezTo>
                        <a:pt x="53" y="55"/>
                        <a:pt x="54" y="55"/>
                        <a:pt x="55" y="55"/>
                      </a:cubicBezTo>
                      <a:cubicBezTo>
                        <a:pt x="56" y="58"/>
                        <a:pt x="51" y="57"/>
                        <a:pt x="51" y="59"/>
                      </a:cubicBezTo>
                      <a:cubicBezTo>
                        <a:pt x="53" y="62"/>
                        <a:pt x="51" y="64"/>
                        <a:pt x="50" y="66"/>
                      </a:cubicBezTo>
                      <a:cubicBezTo>
                        <a:pt x="49" y="66"/>
                        <a:pt x="49" y="66"/>
                        <a:pt x="49" y="66"/>
                      </a:cubicBezTo>
                      <a:cubicBezTo>
                        <a:pt x="52" y="68"/>
                        <a:pt x="45" y="66"/>
                        <a:pt x="50" y="69"/>
                      </a:cubicBezTo>
                      <a:cubicBezTo>
                        <a:pt x="49" y="68"/>
                        <a:pt x="49" y="69"/>
                        <a:pt x="48" y="68"/>
                      </a:cubicBezTo>
                      <a:cubicBezTo>
                        <a:pt x="50" y="70"/>
                        <a:pt x="45" y="69"/>
                        <a:pt x="47" y="71"/>
                      </a:cubicBezTo>
                      <a:cubicBezTo>
                        <a:pt x="48" y="71"/>
                        <a:pt x="47" y="71"/>
                        <a:pt x="47" y="70"/>
                      </a:cubicBezTo>
                      <a:cubicBezTo>
                        <a:pt x="45" y="71"/>
                        <a:pt x="47" y="72"/>
                        <a:pt x="45" y="72"/>
                      </a:cubicBezTo>
                      <a:cubicBezTo>
                        <a:pt x="45" y="72"/>
                        <a:pt x="45" y="72"/>
                        <a:pt x="44" y="72"/>
                      </a:cubicBezTo>
                      <a:cubicBezTo>
                        <a:pt x="42" y="71"/>
                        <a:pt x="47" y="74"/>
                        <a:pt x="43" y="72"/>
                      </a:cubicBezTo>
                      <a:cubicBezTo>
                        <a:pt x="43" y="73"/>
                        <a:pt x="45" y="73"/>
                        <a:pt x="45" y="73"/>
                      </a:cubicBezTo>
                      <a:cubicBezTo>
                        <a:pt x="42" y="74"/>
                        <a:pt x="44" y="77"/>
                        <a:pt x="44" y="80"/>
                      </a:cubicBezTo>
                      <a:cubicBezTo>
                        <a:pt x="41" y="80"/>
                        <a:pt x="37" y="77"/>
                        <a:pt x="40" y="79"/>
                      </a:cubicBezTo>
                      <a:cubicBezTo>
                        <a:pt x="39" y="79"/>
                        <a:pt x="41" y="80"/>
                        <a:pt x="41" y="80"/>
                      </a:cubicBezTo>
                      <a:cubicBezTo>
                        <a:pt x="41" y="81"/>
                        <a:pt x="36" y="78"/>
                        <a:pt x="38" y="80"/>
                      </a:cubicBezTo>
                      <a:cubicBezTo>
                        <a:pt x="40" y="81"/>
                        <a:pt x="39" y="80"/>
                        <a:pt x="41" y="81"/>
                      </a:cubicBezTo>
                      <a:cubicBezTo>
                        <a:pt x="39" y="81"/>
                        <a:pt x="36" y="80"/>
                        <a:pt x="38" y="82"/>
                      </a:cubicBezTo>
                      <a:cubicBezTo>
                        <a:pt x="37" y="81"/>
                        <a:pt x="37" y="81"/>
                        <a:pt x="37" y="81"/>
                      </a:cubicBezTo>
                      <a:cubicBezTo>
                        <a:pt x="40" y="84"/>
                        <a:pt x="38" y="84"/>
                        <a:pt x="41" y="86"/>
                      </a:cubicBezTo>
                      <a:cubicBezTo>
                        <a:pt x="40" y="91"/>
                        <a:pt x="41" y="96"/>
                        <a:pt x="39" y="101"/>
                      </a:cubicBezTo>
                      <a:cubicBezTo>
                        <a:pt x="37" y="104"/>
                        <a:pt x="37" y="109"/>
                        <a:pt x="33" y="112"/>
                      </a:cubicBezTo>
                      <a:cubicBezTo>
                        <a:pt x="29" y="112"/>
                        <a:pt x="29" y="112"/>
                        <a:pt x="30" y="114"/>
                      </a:cubicBezTo>
                      <a:cubicBezTo>
                        <a:pt x="29" y="113"/>
                        <a:pt x="29" y="113"/>
                        <a:pt x="29" y="113"/>
                      </a:cubicBezTo>
                      <a:cubicBezTo>
                        <a:pt x="31" y="114"/>
                        <a:pt x="29" y="114"/>
                        <a:pt x="31" y="115"/>
                      </a:cubicBezTo>
                      <a:cubicBezTo>
                        <a:pt x="30" y="116"/>
                        <a:pt x="30" y="118"/>
                        <a:pt x="29" y="120"/>
                      </a:cubicBezTo>
                      <a:cubicBezTo>
                        <a:pt x="29" y="119"/>
                        <a:pt x="27" y="118"/>
                        <a:pt x="27" y="119"/>
                      </a:cubicBezTo>
                      <a:cubicBezTo>
                        <a:pt x="29" y="120"/>
                        <a:pt x="29" y="120"/>
                        <a:pt x="29" y="120"/>
                      </a:cubicBezTo>
                      <a:cubicBezTo>
                        <a:pt x="28" y="119"/>
                        <a:pt x="28" y="119"/>
                        <a:pt x="28" y="119"/>
                      </a:cubicBezTo>
                      <a:cubicBezTo>
                        <a:pt x="28" y="120"/>
                        <a:pt x="29" y="121"/>
                        <a:pt x="30" y="121"/>
                      </a:cubicBezTo>
                      <a:cubicBezTo>
                        <a:pt x="31" y="126"/>
                        <a:pt x="24" y="127"/>
                        <a:pt x="23" y="131"/>
                      </a:cubicBezTo>
                      <a:cubicBezTo>
                        <a:pt x="21" y="132"/>
                        <a:pt x="22" y="134"/>
                        <a:pt x="22" y="135"/>
                      </a:cubicBezTo>
                      <a:cubicBezTo>
                        <a:pt x="17" y="136"/>
                        <a:pt x="13" y="138"/>
                        <a:pt x="14" y="142"/>
                      </a:cubicBezTo>
                      <a:cubicBezTo>
                        <a:pt x="14" y="142"/>
                        <a:pt x="7" y="138"/>
                        <a:pt x="6" y="1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2" name="Freeform 129"/>
                <p:cNvSpPr>
                  <a:spLocks/>
                </p:cNvSpPr>
                <p:nvPr/>
              </p:nvSpPr>
              <p:spPr bwMode="auto">
                <a:xfrm>
                  <a:off x="4245" y="1233"/>
                  <a:ext cx="1" cy="0"/>
                </a:xfrm>
                <a:custGeom>
                  <a:avLst/>
                  <a:gdLst>
                    <a:gd name="T0" fmla="*/ 4 w 4"/>
                    <a:gd name="T1" fmla="*/ 1 h 1"/>
                    <a:gd name="T2" fmla="*/ 0 w 4"/>
                    <a:gd name="T3" fmla="*/ 0 h 1"/>
                    <a:gd name="T4" fmla="*/ 4 w 4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1">
                      <a:moveTo>
                        <a:pt x="4" y="1"/>
                      </a:moveTo>
                      <a:cubicBezTo>
                        <a:pt x="3" y="1"/>
                        <a:pt x="2" y="1"/>
                        <a:pt x="0" y="0"/>
                      </a:cubicBezTo>
                      <a:cubicBezTo>
                        <a:pt x="1" y="1"/>
                        <a:pt x="3" y="1"/>
                        <a:pt x="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3" name="Freeform 130"/>
                <p:cNvSpPr>
                  <a:spLocks/>
                </p:cNvSpPr>
                <p:nvPr/>
              </p:nvSpPr>
              <p:spPr bwMode="auto">
                <a:xfrm>
                  <a:off x="4241" y="1234"/>
                  <a:ext cx="1" cy="1"/>
                </a:xfrm>
                <a:custGeom>
                  <a:avLst/>
                  <a:gdLst>
                    <a:gd name="T0" fmla="*/ 2 w 3"/>
                    <a:gd name="T1" fmla="*/ 1 h 1"/>
                    <a:gd name="T2" fmla="*/ 1 w 3"/>
                    <a:gd name="T3" fmla="*/ 1 h 1"/>
                    <a:gd name="T4" fmla="*/ 1 w 3"/>
                    <a:gd name="T5" fmla="*/ 0 h 1"/>
                    <a:gd name="T6" fmla="*/ 2 w 3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3" y="1"/>
                        <a:pt x="2" y="1"/>
                        <a:pt x="1" y="1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0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4" name="Freeform 131"/>
                <p:cNvSpPr>
                  <a:spLocks/>
                </p:cNvSpPr>
                <p:nvPr/>
              </p:nvSpPr>
              <p:spPr bwMode="auto">
                <a:xfrm>
                  <a:off x="4241" y="1235"/>
                  <a:ext cx="1" cy="0"/>
                </a:xfrm>
                <a:custGeom>
                  <a:avLst/>
                  <a:gdLst>
                    <a:gd name="T0" fmla="*/ 3 w 3"/>
                    <a:gd name="T1" fmla="*/ 1 h 1"/>
                    <a:gd name="T2" fmla="*/ 0 w 3"/>
                    <a:gd name="T3" fmla="*/ 0 h 1"/>
                    <a:gd name="T4" fmla="*/ 3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1"/>
                      </a:moveTo>
                      <a:cubicBezTo>
                        <a:pt x="1" y="1"/>
                        <a:pt x="0" y="0"/>
                        <a:pt x="0" y="0"/>
                      </a:cubicBezTo>
                      <a:lnTo>
                        <a:pt x="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5" name="Freeform 132"/>
                <p:cNvSpPr>
                  <a:spLocks/>
                </p:cNvSpPr>
                <p:nvPr/>
              </p:nvSpPr>
              <p:spPr bwMode="auto">
                <a:xfrm>
                  <a:off x="4240" y="1235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1"/>
                        <a:pt x="0" y="0"/>
                        <a:pt x="0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6" name="Freeform 133"/>
                <p:cNvSpPr>
                  <a:spLocks/>
                </p:cNvSpPr>
                <p:nvPr/>
              </p:nvSpPr>
              <p:spPr bwMode="auto">
                <a:xfrm>
                  <a:off x="4240" y="1235"/>
                  <a:ext cx="1" cy="0"/>
                </a:xfrm>
                <a:custGeom>
                  <a:avLst/>
                  <a:gdLst>
                    <a:gd name="T0" fmla="*/ 3 w 3"/>
                    <a:gd name="T1" fmla="*/ 1 h 1"/>
                    <a:gd name="T2" fmla="*/ 1 w 3"/>
                    <a:gd name="T3" fmla="*/ 1 h 1"/>
                    <a:gd name="T4" fmla="*/ 3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1"/>
                      </a:moveTo>
                      <a:cubicBezTo>
                        <a:pt x="3" y="1"/>
                        <a:pt x="2" y="1"/>
                        <a:pt x="1" y="1"/>
                      </a:cubicBezTo>
                      <a:cubicBezTo>
                        <a:pt x="2" y="1"/>
                        <a:pt x="0" y="0"/>
                        <a:pt x="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7" name="Freeform 134"/>
                <p:cNvSpPr>
                  <a:spLocks/>
                </p:cNvSpPr>
                <p:nvPr/>
              </p:nvSpPr>
              <p:spPr bwMode="auto">
                <a:xfrm>
                  <a:off x="4239" y="1236"/>
                  <a:ext cx="1" cy="0"/>
                </a:xfrm>
                <a:custGeom>
                  <a:avLst/>
                  <a:gdLst>
                    <a:gd name="T0" fmla="*/ 1 w 2"/>
                    <a:gd name="T1" fmla="*/ 0 h 1"/>
                    <a:gd name="T2" fmla="*/ 1 w 2"/>
                    <a:gd name="T3" fmla="*/ 1 h 1"/>
                    <a:gd name="T4" fmla="*/ 1 w 2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1" y="0"/>
                      </a:moveTo>
                      <a:cubicBezTo>
                        <a:pt x="1" y="1"/>
                        <a:pt x="2" y="1"/>
                        <a:pt x="1" y="1"/>
                      </a:cubicBezTo>
                      <a:cubicBezTo>
                        <a:pt x="2" y="1"/>
                        <a:pt x="0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8" name="Freeform 135"/>
                <p:cNvSpPr>
                  <a:spLocks/>
                </p:cNvSpPr>
                <p:nvPr/>
              </p:nvSpPr>
              <p:spPr bwMode="auto">
                <a:xfrm>
                  <a:off x="4240" y="1237"/>
                  <a:ext cx="0" cy="0"/>
                </a:xfrm>
                <a:custGeom>
                  <a:avLst/>
                  <a:gdLst>
                    <a:gd name="T0" fmla="*/ 2 w 2"/>
                    <a:gd name="T1" fmla="*/ 2 w 2"/>
                    <a:gd name="T2" fmla="*/ 0 w 2"/>
                    <a:gd name="T3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cubicBezTo>
                        <a:pt x="2" y="0"/>
                        <a:pt x="1" y="0"/>
                        <a:pt x="2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9" name="Freeform 136"/>
                <p:cNvSpPr>
                  <a:spLocks/>
                </p:cNvSpPr>
                <p:nvPr/>
              </p:nvSpPr>
              <p:spPr bwMode="auto">
                <a:xfrm>
                  <a:off x="4238" y="1246"/>
                  <a:ext cx="0" cy="1"/>
                </a:xfrm>
                <a:custGeom>
                  <a:avLst/>
                  <a:gdLst>
                    <a:gd name="T0" fmla="*/ 1 h 1"/>
                    <a:gd name="T1" fmla="*/ 0 h 1"/>
                    <a:gd name="T2" fmla="*/ 1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60" name="Freeform 137"/>
                <p:cNvSpPr>
                  <a:spLocks/>
                </p:cNvSpPr>
                <p:nvPr/>
              </p:nvSpPr>
              <p:spPr bwMode="auto">
                <a:xfrm>
                  <a:off x="4236" y="1251"/>
                  <a:ext cx="0" cy="0"/>
                </a:xfrm>
                <a:custGeom>
                  <a:avLst/>
                  <a:gdLst>
                    <a:gd name="T0" fmla="*/ 2 w 3"/>
                    <a:gd name="T1" fmla="*/ 0 h 1"/>
                    <a:gd name="T2" fmla="*/ 1 w 3"/>
                    <a:gd name="T3" fmla="*/ 0 h 1"/>
                    <a:gd name="T4" fmla="*/ 2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0"/>
                      </a:moveTo>
                      <a:cubicBezTo>
                        <a:pt x="3" y="1"/>
                        <a:pt x="1" y="0"/>
                        <a:pt x="1" y="0"/>
                      </a:cubicBezTo>
                      <a:cubicBezTo>
                        <a:pt x="0" y="0"/>
                        <a:pt x="2" y="1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61" name="Freeform 138"/>
                <p:cNvSpPr>
                  <a:spLocks/>
                </p:cNvSpPr>
                <p:nvPr/>
              </p:nvSpPr>
              <p:spPr bwMode="auto">
                <a:xfrm>
                  <a:off x="4236" y="1254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62" name="Freeform 139"/>
                <p:cNvSpPr>
                  <a:spLocks/>
                </p:cNvSpPr>
                <p:nvPr/>
              </p:nvSpPr>
              <p:spPr bwMode="auto">
                <a:xfrm>
                  <a:off x="4233" y="1478"/>
                  <a:ext cx="1" cy="1"/>
                </a:xfrm>
                <a:custGeom>
                  <a:avLst/>
                  <a:gdLst>
                    <a:gd name="T0" fmla="*/ 3 w 4"/>
                    <a:gd name="T1" fmla="*/ 3 h 4"/>
                    <a:gd name="T2" fmla="*/ 3 w 4"/>
                    <a:gd name="T3" fmla="*/ 1 h 4"/>
                    <a:gd name="T4" fmla="*/ 3 w 4"/>
                    <a:gd name="T5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4">
                      <a:moveTo>
                        <a:pt x="3" y="3"/>
                      </a:moveTo>
                      <a:cubicBezTo>
                        <a:pt x="3" y="0"/>
                        <a:pt x="0" y="4"/>
                        <a:pt x="3" y="1"/>
                      </a:cubicBezTo>
                      <a:cubicBezTo>
                        <a:pt x="3" y="2"/>
                        <a:pt x="4" y="3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63" name="Freeform 140"/>
                <p:cNvSpPr>
                  <a:spLocks/>
                </p:cNvSpPr>
                <p:nvPr/>
              </p:nvSpPr>
              <p:spPr bwMode="auto">
                <a:xfrm>
                  <a:off x="4145" y="1480"/>
                  <a:ext cx="87" cy="170"/>
                </a:xfrm>
                <a:custGeom>
                  <a:avLst/>
                  <a:gdLst>
                    <a:gd name="T0" fmla="*/ 46 w 394"/>
                    <a:gd name="T1" fmla="*/ 654 h 740"/>
                    <a:gd name="T2" fmla="*/ 57 w 394"/>
                    <a:gd name="T3" fmla="*/ 632 h 740"/>
                    <a:gd name="T4" fmla="*/ 73 w 394"/>
                    <a:gd name="T5" fmla="*/ 584 h 740"/>
                    <a:gd name="T6" fmla="*/ 81 w 394"/>
                    <a:gd name="T7" fmla="*/ 569 h 740"/>
                    <a:gd name="T8" fmla="*/ 106 w 394"/>
                    <a:gd name="T9" fmla="*/ 521 h 740"/>
                    <a:gd name="T10" fmla="*/ 113 w 394"/>
                    <a:gd name="T11" fmla="*/ 505 h 740"/>
                    <a:gd name="T12" fmla="*/ 123 w 394"/>
                    <a:gd name="T13" fmla="*/ 476 h 740"/>
                    <a:gd name="T14" fmla="*/ 135 w 394"/>
                    <a:gd name="T15" fmla="*/ 454 h 740"/>
                    <a:gd name="T16" fmla="*/ 143 w 394"/>
                    <a:gd name="T17" fmla="*/ 441 h 740"/>
                    <a:gd name="T18" fmla="*/ 145 w 394"/>
                    <a:gd name="T19" fmla="*/ 428 h 740"/>
                    <a:gd name="T20" fmla="*/ 156 w 394"/>
                    <a:gd name="T21" fmla="*/ 401 h 740"/>
                    <a:gd name="T22" fmla="*/ 165 w 394"/>
                    <a:gd name="T23" fmla="*/ 386 h 740"/>
                    <a:gd name="T24" fmla="*/ 171 w 394"/>
                    <a:gd name="T25" fmla="*/ 370 h 740"/>
                    <a:gd name="T26" fmla="*/ 184 w 394"/>
                    <a:gd name="T27" fmla="*/ 352 h 740"/>
                    <a:gd name="T28" fmla="*/ 197 w 394"/>
                    <a:gd name="T29" fmla="*/ 330 h 740"/>
                    <a:gd name="T30" fmla="*/ 214 w 394"/>
                    <a:gd name="T31" fmla="*/ 305 h 740"/>
                    <a:gd name="T32" fmla="*/ 219 w 394"/>
                    <a:gd name="T33" fmla="*/ 293 h 740"/>
                    <a:gd name="T34" fmla="*/ 228 w 394"/>
                    <a:gd name="T35" fmla="*/ 284 h 740"/>
                    <a:gd name="T36" fmla="*/ 231 w 394"/>
                    <a:gd name="T37" fmla="*/ 274 h 740"/>
                    <a:gd name="T38" fmla="*/ 234 w 394"/>
                    <a:gd name="T39" fmla="*/ 269 h 740"/>
                    <a:gd name="T40" fmla="*/ 240 w 394"/>
                    <a:gd name="T41" fmla="*/ 257 h 740"/>
                    <a:gd name="T42" fmla="*/ 262 w 394"/>
                    <a:gd name="T43" fmla="*/ 221 h 740"/>
                    <a:gd name="T44" fmla="*/ 270 w 394"/>
                    <a:gd name="T45" fmla="*/ 206 h 740"/>
                    <a:gd name="T46" fmla="*/ 278 w 394"/>
                    <a:gd name="T47" fmla="*/ 194 h 740"/>
                    <a:gd name="T48" fmla="*/ 296 w 394"/>
                    <a:gd name="T49" fmla="*/ 165 h 740"/>
                    <a:gd name="T50" fmla="*/ 306 w 394"/>
                    <a:gd name="T51" fmla="*/ 161 h 740"/>
                    <a:gd name="T52" fmla="*/ 306 w 394"/>
                    <a:gd name="T53" fmla="*/ 147 h 740"/>
                    <a:gd name="T54" fmla="*/ 305 w 394"/>
                    <a:gd name="T55" fmla="*/ 135 h 740"/>
                    <a:gd name="T56" fmla="*/ 315 w 394"/>
                    <a:gd name="T57" fmla="*/ 122 h 740"/>
                    <a:gd name="T58" fmla="*/ 315 w 394"/>
                    <a:gd name="T59" fmla="*/ 116 h 740"/>
                    <a:gd name="T60" fmla="*/ 320 w 394"/>
                    <a:gd name="T61" fmla="*/ 111 h 740"/>
                    <a:gd name="T62" fmla="*/ 332 w 394"/>
                    <a:gd name="T63" fmla="*/ 104 h 740"/>
                    <a:gd name="T64" fmla="*/ 333 w 394"/>
                    <a:gd name="T65" fmla="*/ 89 h 740"/>
                    <a:gd name="T66" fmla="*/ 338 w 394"/>
                    <a:gd name="T67" fmla="*/ 85 h 740"/>
                    <a:gd name="T68" fmla="*/ 340 w 394"/>
                    <a:gd name="T69" fmla="*/ 73 h 740"/>
                    <a:gd name="T70" fmla="*/ 346 w 394"/>
                    <a:gd name="T71" fmla="*/ 62 h 740"/>
                    <a:gd name="T72" fmla="*/ 351 w 394"/>
                    <a:gd name="T73" fmla="*/ 71 h 740"/>
                    <a:gd name="T74" fmla="*/ 355 w 394"/>
                    <a:gd name="T75" fmla="*/ 49 h 740"/>
                    <a:gd name="T76" fmla="*/ 378 w 394"/>
                    <a:gd name="T77" fmla="*/ 26 h 740"/>
                    <a:gd name="T78" fmla="*/ 384 w 394"/>
                    <a:gd name="T79" fmla="*/ 19 h 740"/>
                    <a:gd name="T80" fmla="*/ 391 w 394"/>
                    <a:gd name="T81" fmla="*/ 0 h 740"/>
                    <a:gd name="T82" fmla="*/ 393 w 394"/>
                    <a:gd name="T83" fmla="*/ 9 h 740"/>
                    <a:gd name="T84" fmla="*/ 381 w 394"/>
                    <a:gd name="T85" fmla="*/ 25 h 740"/>
                    <a:gd name="T86" fmla="*/ 373 w 394"/>
                    <a:gd name="T87" fmla="*/ 61 h 740"/>
                    <a:gd name="T88" fmla="*/ 349 w 394"/>
                    <a:gd name="T89" fmla="*/ 115 h 740"/>
                    <a:gd name="T90" fmla="*/ 319 w 394"/>
                    <a:gd name="T91" fmla="*/ 174 h 740"/>
                    <a:gd name="T92" fmla="*/ 293 w 394"/>
                    <a:gd name="T93" fmla="*/ 220 h 740"/>
                    <a:gd name="T94" fmla="*/ 274 w 394"/>
                    <a:gd name="T95" fmla="*/ 253 h 740"/>
                    <a:gd name="T96" fmla="*/ 231 w 394"/>
                    <a:gd name="T97" fmla="*/ 321 h 740"/>
                    <a:gd name="T98" fmla="*/ 207 w 394"/>
                    <a:gd name="T99" fmla="*/ 356 h 740"/>
                    <a:gd name="T100" fmla="*/ 182 w 394"/>
                    <a:gd name="T101" fmla="*/ 398 h 740"/>
                    <a:gd name="T102" fmla="*/ 162 w 394"/>
                    <a:gd name="T103" fmla="*/ 445 h 740"/>
                    <a:gd name="T104" fmla="*/ 99 w 394"/>
                    <a:gd name="T105" fmla="*/ 584 h 740"/>
                    <a:gd name="T106" fmla="*/ 79 w 394"/>
                    <a:gd name="T107" fmla="*/ 631 h 740"/>
                    <a:gd name="T108" fmla="*/ 5 w 394"/>
                    <a:gd name="T109" fmla="*/ 740 h 7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394" h="740">
                      <a:moveTo>
                        <a:pt x="3" y="726"/>
                      </a:moveTo>
                      <a:cubicBezTo>
                        <a:pt x="2" y="714"/>
                        <a:pt x="16" y="707"/>
                        <a:pt x="18" y="695"/>
                      </a:cubicBezTo>
                      <a:cubicBezTo>
                        <a:pt x="18" y="694"/>
                        <a:pt x="21" y="697"/>
                        <a:pt x="22" y="694"/>
                      </a:cubicBezTo>
                      <a:cubicBezTo>
                        <a:pt x="22" y="682"/>
                        <a:pt x="34" y="670"/>
                        <a:pt x="44" y="661"/>
                      </a:cubicBezTo>
                      <a:cubicBezTo>
                        <a:pt x="44" y="662"/>
                        <a:pt x="44" y="662"/>
                        <a:pt x="44" y="662"/>
                      </a:cubicBezTo>
                      <a:cubicBezTo>
                        <a:pt x="46" y="660"/>
                        <a:pt x="45" y="656"/>
                        <a:pt x="46" y="654"/>
                      </a:cubicBezTo>
                      <a:cubicBezTo>
                        <a:pt x="47" y="654"/>
                        <a:pt x="47" y="655"/>
                        <a:pt x="48" y="655"/>
                      </a:cubicBezTo>
                      <a:cubicBezTo>
                        <a:pt x="46" y="653"/>
                        <a:pt x="49" y="650"/>
                        <a:pt x="48" y="649"/>
                      </a:cubicBezTo>
                      <a:cubicBezTo>
                        <a:pt x="50" y="648"/>
                        <a:pt x="51" y="649"/>
                        <a:pt x="52" y="648"/>
                      </a:cubicBezTo>
                      <a:cubicBezTo>
                        <a:pt x="51" y="646"/>
                        <a:pt x="51" y="646"/>
                        <a:pt x="51" y="646"/>
                      </a:cubicBezTo>
                      <a:cubicBezTo>
                        <a:pt x="48" y="639"/>
                        <a:pt x="56" y="637"/>
                        <a:pt x="56" y="631"/>
                      </a:cubicBezTo>
                      <a:cubicBezTo>
                        <a:pt x="56" y="631"/>
                        <a:pt x="57" y="632"/>
                        <a:pt x="57" y="632"/>
                      </a:cubicBezTo>
                      <a:cubicBezTo>
                        <a:pt x="58" y="622"/>
                        <a:pt x="64" y="612"/>
                        <a:pt x="67" y="603"/>
                      </a:cubicBezTo>
                      <a:cubicBezTo>
                        <a:pt x="68" y="603"/>
                        <a:pt x="69" y="604"/>
                        <a:pt x="70" y="604"/>
                      </a:cubicBezTo>
                      <a:cubicBezTo>
                        <a:pt x="68" y="603"/>
                        <a:pt x="69" y="600"/>
                        <a:pt x="70" y="597"/>
                      </a:cubicBezTo>
                      <a:cubicBezTo>
                        <a:pt x="73" y="597"/>
                        <a:pt x="70" y="592"/>
                        <a:pt x="72" y="589"/>
                      </a:cubicBezTo>
                      <a:cubicBezTo>
                        <a:pt x="73" y="590"/>
                        <a:pt x="73" y="590"/>
                        <a:pt x="73" y="590"/>
                      </a:cubicBezTo>
                      <a:cubicBezTo>
                        <a:pt x="71" y="587"/>
                        <a:pt x="76" y="588"/>
                        <a:pt x="73" y="584"/>
                      </a:cubicBezTo>
                      <a:cubicBezTo>
                        <a:pt x="76" y="584"/>
                        <a:pt x="76" y="584"/>
                        <a:pt x="76" y="584"/>
                      </a:cubicBezTo>
                      <a:cubicBezTo>
                        <a:pt x="73" y="581"/>
                        <a:pt x="79" y="582"/>
                        <a:pt x="78" y="579"/>
                      </a:cubicBezTo>
                      <a:cubicBezTo>
                        <a:pt x="78" y="579"/>
                        <a:pt x="78" y="579"/>
                        <a:pt x="78" y="579"/>
                      </a:cubicBezTo>
                      <a:cubicBezTo>
                        <a:pt x="78" y="577"/>
                        <a:pt x="80" y="577"/>
                        <a:pt x="80" y="575"/>
                      </a:cubicBezTo>
                      <a:cubicBezTo>
                        <a:pt x="80" y="575"/>
                        <a:pt x="80" y="575"/>
                        <a:pt x="80" y="575"/>
                      </a:cubicBezTo>
                      <a:cubicBezTo>
                        <a:pt x="81" y="571"/>
                        <a:pt x="84" y="570"/>
                        <a:pt x="81" y="569"/>
                      </a:cubicBezTo>
                      <a:cubicBezTo>
                        <a:pt x="84" y="568"/>
                        <a:pt x="81" y="573"/>
                        <a:pt x="85" y="572"/>
                      </a:cubicBezTo>
                      <a:cubicBezTo>
                        <a:pt x="87" y="559"/>
                        <a:pt x="94" y="547"/>
                        <a:pt x="99" y="535"/>
                      </a:cubicBezTo>
                      <a:cubicBezTo>
                        <a:pt x="101" y="534"/>
                        <a:pt x="102" y="533"/>
                        <a:pt x="103" y="533"/>
                      </a:cubicBezTo>
                      <a:cubicBezTo>
                        <a:pt x="103" y="532"/>
                        <a:pt x="104" y="529"/>
                        <a:pt x="104" y="527"/>
                      </a:cubicBezTo>
                      <a:cubicBezTo>
                        <a:pt x="103" y="527"/>
                        <a:pt x="105" y="527"/>
                        <a:pt x="106" y="526"/>
                      </a:cubicBezTo>
                      <a:cubicBezTo>
                        <a:pt x="108" y="525"/>
                        <a:pt x="104" y="522"/>
                        <a:pt x="106" y="521"/>
                      </a:cubicBezTo>
                      <a:cubicBezTo>
                        <a:pt x="106" y="522"/>
                        <a:pt x="107" y="523"/>
                        <a:pt x="108" y="523"/>
                      </a:cubicBezTo>
                      <a:cubicBezTo>
                        <a:pt x="107" y="520"/>
                        <a:pt x="109" y="517"/>
                        <a:pt x="109" y="514"/>
                      </a:cubicBezTo>
                      <a:cubicBezTo>
                        <a:pt x="109" y="515"/>
                        <a:pt x="109" y="516"/>
                        <a:pt x="110" y="516"/>
                      </a:cubicBezTo>
                      <a:cubicBezTo>
                        <a:pt x="109" y="512"/>
                        <a:pt x="113" y="511"/>
                        <a:pt x="112" y="508"/>
                      </a:cubicBezTo>
                      <a:cubicBezTo>
                        <a:pt x="114" y="510"/>
                        <a:pt x="114" y="510"/>
                        <a:pt x="114" y="510"/>
                      </a:cubicBezTo>
                      <a:cubicBezTo>
                        <a:pt x="117" y="507"/>
                        <a:pt x="111" y="507"/>
                        <a:pt x="113" y="505"/>
                      </a:cubicBezTo>
                      <a:cubicBezTo>
                        <a:pt x="114" y="506"/>
                        <a:pt x="114" y="506"/>
                        <a:pt x="115" y="506"/>
                      </a:cubicBezTo>
                      <a:cubicBezTo>
                        <a:pt x="113" y="502"/>
                        <a:pt x="117" y="497"/>
                        <a:pt x="117" y="494"/>
                      </a:cubicBezTo>
                      <a:cubicBezTo>
                        <a:pt x="117" y="494"/>
                        <a:pt x="118" y="494"/>
                        <a:pt x="118" y="494"/>
                      </a:cubicBezTo>
                      <a:cubicBezTo>
                        <a:pt x="119" y="491"/>
                        <a:pt x="121" y="488"/>
                        <a:pt x="122" y="484"/>
                      </a:cubicBezTo>
                      <a:cubicBezTo>
                        <a:pt x="123" y="483"/>
                        <a:pt x="125" y="486"/>
                        <a:pt x="126" y="482"/>
                      </a:cubicBezTo>
                      <a:cubicBezTo>
                        <a:pt x="123" y="481"/>
                        <a:pt x="128" y="476"/>
                        <a:pt x="123" y="476"/>
                      </a:cubicBezTo>
                      <a:cubicBezTo>
                        <a:pt x="125" y="473"/>
                        <a:pt x="128" y="469"/>
                        <a:pt x="128" y="467"/>
                      </a:cubicBezTo>
                      <a:cubicBezTo>
                        <a:pt x="129" y="469"/>
                        <a:pt x="133" y="467"/>
                        <a:pt x="132" y="470"/>
                      </a:cubicBezTo>
                      <a:cubicBezTo>
                        <a:pt x="135" y="469"/>
                        <a:pt x="135" y="469"/>
                        <a:pt x="135" y="469"/>
                      </a:cubicBezTo>
                      <a:cubicBezTo>
                        <a:pt x="136" y="470"/>
                        <a:pt x="133" y="470"/>
                        <a:pt x="135" y="471"/>
                      </a:cubicBezTo>
                      <a:cubicBezTo>
                        <a:pt x="136" y="469"/>
                        <a:pt x="136" y="465"/>
                        <a:pt x="137" y="464"/>
                      </a:cubicBezTo>
                      <a:cubicBezTo>
                        <a:pt x="136" y="461"/>
                        <a:pt x="133" y="457"/>
                        <a:pt x="135" y="454"/>
                      </a:cubicBezTo>
                      <a:cubicBezTo>
                        <a:pt x="135" y="456"/>
                        <a:pt x="139" y="454"/>
                        <a:pt x="139" y="456"/>
                      </a:cubicBezTo>
                      <a:cubicBezTo>
                        <a:pt x="135" y="448"/>
                        <a:pt x="135" y="448"/>
                        <a:pt x="135" y="448"/>
                      </a:cubicBezTo>
                      <a:cubicBezTo>
                        <a:pt x="136" y="446"/>
                        <a:pt x="138" y="449"/>
                        <a:pt x="138" y="446"/>
                      </a:cubicBezTo>
                      <a:cubicBezTo>
                        <a:pt x="137" y="446"/>
                        <a:pt x="137" y="445"/>
                        <a:pt x="136" y="444"/>
                      </a:cubicBezTo>
                      <a:cubicBezTo>
                        <a:pt x="137" y="444"/>
                        <a:pt x="138" y="439"/>
                        <a:pt x="141" y="440"/>
                      </a:cubicBezTo>
                      <a:cubicBezTo>
                        <a:pt x="143" y="440"/>
                        <a:pt x="141" y="442"/>
                        <a:pt x="143" y="441"/>
                      </a:cubicBezTo>
                      <a:cubicBezTo>
                        <a:pt x="144" y="439"/>
                        <a:pt x="143" y="438"/>
                        <a:pt x="144" y="436"/>
                      </a:cubicBezTo>
                      <a:cubicBezTo>
                        <a:pt x="144" y="436"/>
                        <a:pt x="144" y="436"/>
                        <a:pt x="144" y="436"/>
                      </a:cubicBezTo>
                      <a:cubicBezTo>
                        <a:pt x="145" y="435"/>
                        <a:pt x="145" y="431"/>
                        <a:pt x="143" y="432"/>
                      </a:cubicBezTo>
                      <a:cubicBezTo>
                        <a:pt x="142" y="433"/>
                        <a:pt x="145" y="432"/>
                        <a:pt x="143" y="433"/>
                      </a:cubicBezTo>
                      <a:cubicBezTo>
                        <a:pt x="142" y="432"/>
                        <a:pt x="142" y="429"/>
                        <a:pt x="143" y="426"/>
                      </a:cubicBezTo>
                      <a:cubicBezTo>
                        <a:pt x="144" y="427"/>
                        <a:pt x="144" y="428"/>
                        <a:pt x="145" y="428"/>
                      </a:cubicBezTo>
                      <a:cubicBezTo>
                        <a:pt x="144" y="424"/>
                        <a:pt x="145" y="420"/>
                        <a:pt x="146" y="417"/>
                      </a:cubicBezTo>
                      <a:cubicBezTo>
                        <a:pt x="145" y="416"/>
                        <a:pt x="148" y="419"/>
                        <a:pt x="147" y="419"/>
                      </a:cubicBezTo>
                      <a:cubicBezTo>
                        <a:pt x="151" y="416"/>
                        <a:pt x="149" y="409"/>
                        <a:pt x="154" y="407"/>
                      </a:cubicBezTo>
                      <a:cubicBezTo>
                        <a:pt x="154" y="408"/>
                        <a:pt x="152" y="407"/>
                        <a:pt x="152" y="407"/>
                      </a:cubicBezTo>
                      <a:cubicBezTo>
                        <a:pt x="153" y="405"/>
                        <a:pt x="155" y="406"/>
                        <a:pt x="155" y="404"/>
                      </a:cubicBezTo>
                      <a:cubicBezTo>
                        <a:pt x="157" y="405"/>
                        <a:pt x="156" y="402"/>
                        <a:pt x="156" y="401"/>
                      </a:cubicBezTo>
                      <a:cubicBezTo>
                        <a:pt x="156" y="400"/>
                        <a:pt x="157" y="401"/>
                        <a:pt x="157" y="402"/>
                      </a:cubicBezTo>
                      <a:cubicBezTo>
                        <a:pt x="157" y="400"/>
                        <a:pt x="159" y="391"/>
                        <a:pt x="163" y="388"/>
                      </a:cubicBezTo>
                      <a:cubicBezTo>
                        <a:pt x="163" y="387"/>
                        <a:pt x="162" y="383"/>
                        <a:pt x="163" y="382"/>
                      </a:cubicBezTo>
                      <a:cubicBezTo>
                        <a:pt x="164" y="384"/>
                        <a:pt x="164" y="384"/>
                        <a:pt x="164" y="384"/>
                      </a:cubicBezTo>
                      <a:cubicBezTo>
                        <a:pt x="166" y="383"/>
                        <a:pt x="166" y="380"/>
                        <a:pt x="168" y="381"/>
                      </a:cubicBezTo>
                      <a:cubicBezTo>
                        <a:pt x="167" y="378"/>
                        <a:pt x="165" y="390"/>
                        <a:pt x="165" y="386"/>
                      </a:cubicBezTo>
                      <a:cubicBezTo>
                        <a:pt x="167" y="387"/>
                        <a:pt x="164" y="381"/>
                        <a:pt x="166" y="383"/>
                      </a:cubicBezTo>
                      <a:cubicBezTo>
                        <a:pt x="167" y="381"/>
                        <a:pt x="166" y="378"/>
                        <a:pt x="169" y="377"/>
                      </a:cubicBezTo>
                      <a:cubicBezTo>
                        <a:pt x="169" y="377"/>
                        <a:pt x="171" y="380"/>
                        <a:pt x="172" y="378"/>
                      </a:cubicBezTo>
                      <a:cubicBezTo>
                        <a:pt x="173" y="375"/>
                        <a:pt x="171" y="377"/>
                        <a:pt x="172" y="374"/>
                      </a:cubicBezTo>
                      <a:cubicBezTo>
                        <a:pt x="172" y="372"/>
                        <a:pt x="172" y="372"/>
                        <a:pt x="172" y="372"/>
                      </a:cubicBezTo>
                      <a:cubicBezTo>
                        <a:pt x="170" y="371"/>
                        <a:pt x="174" y="370"/>
                        <a:pt x="171" y="370"/>
                      </a:cubicBezTo>
                      <a:cubicBezTo>
                        <a:pt x="173" y="370"/>
                        <a:pt x="173" y="365"/>
                        <a:pt x="176" y="367"/>
                      </a:cubicBezTo>
                      <a:cubicBezTo>
                        <a:pt x="178" y="369"/>
                        <a:pt x="178" y="369"/>
                        <a:pt x="178" y="369"/>
                      </a:cubicBezTo>
                      <a:cubicBezTo>
                        <a:pt x="178" y="367"/>
                        <a:pt x="176" y="365"/>
                        <a:pt x="176" y="364"/>
                      </a:cubicBezTo>
                      <a:cubicBezTo>
                        <a:pt x="176" y="364"/>
                        <a:pt x="177" y="364"/>
                        <a:pt x="177" y="364"/>
                      </a:cubicBezTo>
                      <a:cubicBezTo>
                        <a:pt x="174" y="362"/>
                        <a:pt x="179" y="361"/>
                        <a:pt x="177" y="358"/>
                      </a:cubicBezTo>
                      <a:cubicBezTo>
                        <a:pt x="180" y="356"/>
                        <a:pt x="181" y="352"/>
                        <a:pt x="184" y="352"/>
                      </a:cubicBezTo>
                      <a:cubicBezTo>
                        <a:pt x="184" y="349"/>
                        <a:pt x="184" y="347"/>
                        <a:pt x="186" y="345"/>
                      </a:cubicBezTo>
                      <a:cubicBezTo>
                        <a:pt x="186" y="346"/>
                        <a:pt x="186" y="346"/>
                        <a:pt x="187" y="347"/>
                      </a:cubicBezTo>
                      <a:cubicBezTo>
                        <a:pt x="189" y="346"/>
                        <a:pt x="188" y="345"/>
                        <a:pt x="188" y="343"/>
                      </a:cubicBezTo>
                      <a:cubicBezTo>
                        <a:pt x="189" y="344"/>
                        <a:pt x="192" y="342"/>
                        <a:pt x="194" y="341"/>
                      </a:cubicBezTo>
                      <a:cubicBezTo>
                        <a:pt x="194" y="339"/>
                        <a:pt x="192" y="338"/>
                        <a:pt x="191" y="337"/>
                      </a:cubicBezTo>
                      <a:cubicBezTo>
                        <a:pt x="196" y="337"/>
                        <a:pt x="192" y="330"/>
                        <a:pt x="197" y="330"/>
                      </a:cubicBezTo>
                      <a:cubicBezTo>
                        <a:pt x="197" y="331"/>
                        <a:pt x="197" y="334"/>
                        <a:pt x="198" y="333"/>
                      </a:cubicBezTo>
                      <a:cubicBezTo>
                        <a:pt x="203" y="333"/>
                        <a:pt x="198" y="328"/>
                        <a:pt x="201" y="326"/>
                      </a:cubicBezTo>
                      <a:cubicBezTo>
                        <a:pt x="198" y="325"/>
                        <a:pt x="198" y="325"/>
                        <a:pt x="198" y="325"/>
                      </a:cubicBezTo>
                      <a:cubicBezTo>
                        <a:pt x="201" y="324"/>
                        <a:pt x="199" y="319"/>
                        <a:pt x="202" y="322"/>
                      </a:cubicBezTo>
                      <a:cubicBezTo>
                        <a:pt x="201" y="320"/>
                        <a:pt x="205" y="319"/>
                        <a:pt x="202" y="317"/>
                      </a:cubicBezTo>
                      <a:cubicBezTo>
                        <a:pt x="207" y="314"/>
                        <a:pt x="207" y="305"/>
                        <a:pt x="214" y="305"/>
                      </a:cubicBezTo>
                      <a:cubicBezTo>
                        <a:pt x="214" y="304"/>
                        <a:pt x="216" y="303"/>
                        <a:pt x="214" y="302"/>
                      </a:cubicBezTo>
                      <a:cubicBezTo>
                        <a:pt x="212" y="302"/>
                        <a:pt x="214" y="305"/>
                        <a:pt x="213" y="304"/>
                      </a:cubicBezTo>
                      <a:cubicBezTo>
                        <a:pt x="213" y="304"/>
                        <a:pt x="212" y="303"/>
                        <a:pt x="212" y="303"/>
                      </a:cubicBezTo>
                      <a:cubicBezTo>
                        <a:pt x="213" y="302"/>
                        <a:pt x="214" y="301"/>
                        <a:pt x="216" y="303"/>
                      </a:cubicBezTo>
                      <a:cubicBezTo>
                        <a:pt x="220" y="301"/>
                        <a:pt x="213" y="297"/>
                        <a:pt x="217" y="294"/>
                      </a:cubicBezTo>
                      <a:cubicBezTo>
                        <a:pt x="218" y="295"/>
                        <a:pt x="218" y="295"/>
                        <a:pt x="219" y="293"/>
                      </a:cubicBezTo>
                      <a:cubicBezTo>
                        <a:pt x="218" y="290"/>
                        <a:pt x="218" y="290"/>
                        <a:pt x="218" y="290"/>
                      </a:cubicBezTo>
                      <a:cubicBezTo>
                        <a:pt x="221" y="287"/>
                        <a:pt x="222" y="290"/>
                        <a:pt x="224" y="291"/>
                      </a:cubicBezTo>
                      <a:cubicBezTo>
                        <a:pt x="225" y="289"/>
                        <a:pt x="226" y="288"/>
                        <a:pt x="225" y="286"/>
                      </a:cubicBezTo>
                      <a:cubicBezTo>
                        <a:pt x="228" y="286"/>
                        <a:pt x="228" y="286"/>
                        <a:pt x="228" y="286"/>
                      </a:cubicBezTo>
                      <a:cubicBezTo>
                        <a:pt x="226" y="286"/>
                        <a:pt x="228" y="284"/>
                        <a:pt x="228" y="283"/>
                      </a:cubicBezTo>
                      <a:cubicBezTo>
                        <a:pt x="228" y="284"/>
                        <a:pt x="228" y="284"/>
                        <a:pt x="228" y="284"/>
                      </a:cubicBezTo>
                      <a:cubicBezTo>
                        <a:pt x="229" y="284"/>
                        <a:pt x="229" y="282"/>
                        <a:pt x="230" y="281"/>
                      </a:cubicBezTo>
                      <a:cubicBezTo>
                        <a:pt x="228" y="281"/>
                        <a:pt x="227" y="282"/>
                        <a:pt x="226" y="283"/>
                      </a:cubicBezTo>
                      <a:cubicBezTo>
                        <a:pt x="225" y="282"/>
                        <a:pt x="226" y="281"/>
                        <a:pt x="226" y="279"/>
                      </a:cubicBezTo>
                      <a:cubicBezTo>
                        <a:pt x="228" y="281"/>
                        <a:pt x="229" y="278"/>
                        <a:pt x="230" y="277"/>
                      </a:cubicBezTo>
                      <a:cubicBezTo>
                        <a:pt x="231" y="276"/>
                        <a:pt x="229" y="274"/>
                        <a:pt x="229" y="274"/>
                      </a:cubicBezTo>
                      <a:cubicBezTo>
                        <a:pt x="230" y="274"/>
                        <a:pt x="230" y="272"/>
                        <a:pt x="231" y="274"/>
                      </a:cubicBezTo>
                      <a:cubicBezTo>
                        <a:pt x="231" y="274"/>
                        <a:pt x="230" y="274"/>
                        <a:pt x="230" y="275"/>
                      </a:cubicBezTo>
                      <a:cubicBezTo>
                        <a:pt x="231" y="275"/>
                        <a:pt x="233" y="276"/>
                        <a:pt x="233" y="273"/>
                      </a:cubicBezTo>
                      <a:cubicBezTo>
                        <a:pt x="233" y="272"/>
                        <a:pt x="229" y="271"/>
                        <a:pt x="232" y="270"/>
                      </a:cubicBezTo>
                      <a:cubicBezTo>
                        <a:pt x="232" y="271"/>
                        <a:pt x="232" y="271"/>
                        <a:pt x="233" y="272"/>
                      </a:cubicBezTo>
                      <a:cubicBezTo>
                        <a:pt x="235" y="270"/>
                        <a:pt x="235" y="270"/>
                        <a:pt x="235" y="270"/>
                      </a:cubicBezTo>
                      <a:cubicBezTo>
                        <a:pt x="234" y="269"/>
                        <a:pt x="234" y="269"/>
                        <a:pt x="234" y="269"/>
                      </a:cubicBezTo>
                      <a:cubicBezTo>
                        <a:pt x="234" y="269"/>
                        <a:pt x="234" y="270"/>
                        <a:pt x="235" y="270"/>
                      </a:cubicBezTo>
                      <a:cubicBezTo>
                        <a:pt x="233" y="268"/>
                        <a:pt x="236" y="266"/>
                        <a:pt x="234" y="264"/>
                      </a:cubicBezTo>
                      <a:cubicBezTo>
                        <a:pt x="235" y="262"/>
                        <a:pt x="237" y="262"/>
                        <a:pt x="238" y="261"/>
                      </a:cubicBezTo>
                      <a:cubicBezTo>
                        <a:pt x="238" y="261"/>
                        <a:pt x="238" y="261"/>
                        <a:pt x="238" y="261"/>
                      </a:cubicBezTo>
                      <a:cubicBezTo>
                        <a:pt x="240" y="260"/>
                        <a:pt x="241" y="258"/>
                        <a:pt x="240" y="256"/>
                      </a:cubicBezTo>
                      <a:cubicBezTo>
                        <a:pt x="240" y="257"/>
                        <a:pt x="240" y="257"/>
                        <a:pt x="240" y="257"/>
                      </a:cubicBezTo>
                      <a:cubicBezTo>
                        <a:pt x="241" y="256"/>
                        <a:pt x="242" y="254"/>
                        <a:pt x="241" y="252"/>
                      </a:cubicBezTo>
                      <a:cubicBezTo>
                        <a:pt x="244" y="251"/>
                        <a:pt x="248" y="256"/>
                        <a:pt x="248" y="252"/>
                      </a:cubicBezTo>
                      <a:cubicBezTo>
                        <a:pt x="249" y="250"/>
                        <a:pt x="246" y="247"/>
                        <a:pt x="245" y="247"/>
                      </a:cubicBezTo>
                      <a:cubicBezTo>
                        <a:pt x="248" y="245"/>
                        <a:pt x="248" y="239"/>
                        <a:pt x="252" y="237"/>
                      </a:cubicBezTo>
                      <a:cubicBezTo>
                        <a:pt x="252" y="236"/>
                        <a:pt x="251" y="236"/>
                        <a:pt x="251" y="235"/>
                      </a:cubicBezTo>
                      <a:cubicBezTo>
                        <a:pt x="255" y="230"/>
                        <a:pt x="256" y="223"/>
                        <a:pt x="262" y="221"/>
                      </a:cubicBezTo>
                      <a:cubicBezTo>
                        <a:pt x="262" y="223"/>
                        <a:pt x="264" y="222"/>
                        <a:pt x="265" y="223"/>
                      </a:cubicBezTo>
                      <a:cubicBezTo>
                        <a:pt x="264" y="220"/>
                        <a:pt x="267" y="222"/>
                        <a:pt x="265" y="220"/>
                      </a:cubicBezTo>
                      <a:cubicBezTo>
                        <a:pt x="263" y="219"/>
                        <a:pt x="263" y="219"/>
                        <a:pt x="261" y="220"/>
                      </a:cubicBezTo>
                      <a:cubicBezTo>
                        <a:pt x="262" y="216"/>
                        <a:pt x="265" y="211"/>
                        <a:pt x="267" y="211"/>
                      </a:cubicBezTo>
                      <a:cubicBezTo>
                        <a:pt x="266" y="211"/>
                        <a:pt x="266" y="210"/>
                        <a:pt x="266" y="209"/>
                      </a:cubicBezTo>
                      <a:cubicBezTo>
                        <a:pt x="268" y="211"/>
                        <a:pt x="270" y="209"/>
                        <a:pt x="270" y="206"/>
                      </a:cubicBezTo>
                      <a:cubicBezTo>
                        <a:pt x="269" y="205"/>
                        <a:pt x="269" y="205"/>
                        <a:pt x="269" y="205"/>
                      </a:cubicBezTo>
                      <a:cubicBezTo>
                        <a:pt x="271" y="205"/>
                        <a:pt x="271" y="205"/>
                        <a:pt x="271" y="205"/>
                      </a:cubicBezTo>
                      <a:cubicBezTo>
                        <a:pt x="271" y="204"/>
                        <a:pt x="268" y="202"/>
                        <a:pt x="271" y="202"/>
                      </a:cubicBezTo>
                      <a:cubicBezTo>
                        <a:pt x="272" y="202"/>
                        <a:pt x="272" y="202"/>
                        <a:pt x="273" y="202"/>
                      </a:cubicBezTo>
                      <a:cubicBezTo>
                        <a:pt x="273" y="200"/>
                        <a:pt x="272" y="196"/>
                        <a:pt x="275" y="195"/>
                      </a:cubicBezTo>
                      <a:cubicBezTo>
                        <a:pt x="278" y="194"/>
                        <a:pt x="278" y="194"/>
                        <a:pt x="278" y="194"/>
                      </a:cubicBezTo>
                      <a:cubicBezTo>
                        <a:pt x="278" y="193"/>
                        <a:pt x="278" y="191"/>
                        <a:pt x="276" y="192"/>
                      </a:cubicBezTo>
                      <a:cubicBezTo>
                        <a:pt x="279" y="190"/>
                        <a:pt x="281" y="188"/>
                        <a:pt x="283" y="188"/>
                      </a:cubicBezTo>
                      <a:cubicBezTo>
                        <a:pt x="282" y="179"/>
                        <a:pt x="287" y="171"/>
                        <a:pt x="291" y="164"/>
                      </a:cubicBezTo>
                      <a:cubicBezTo>
                        <a:pt x="292" y="165"/>
                        <a:pt x="292" y="165"/>
                        <a:pt x="292" y="165"/>
                      </a:cubicBezTo>
                      <a:cubicBezTo>
                        <a:pt x="294" y="164"/>
                        <a:pt x="291" y="163"/>
                        <a:pt x="292" y="162"/>
                      </a:cubicBezTo>
                      <a:cubicBezTo>
                        <a:pt x="293" y="164"/>
                        <a:pt x="295" y="163"/>
                        <a:pt x="296" y="165"/>
                      </a:cubicBezTo>
                      <a:cubicBezTo>
                        <a:pt x="299" y="163"/>
                        <a:pt x="296" y="160"/>
                        <a:pt x="296" y="158"/>
                      </a:cubicBezTo>
                      <a:cubicBezTo>
                        <a:pt x="295" y="157"/>
                        <a:pt x="296" y="160"/>
                        <a:pt x="295" y="159"/>
                      </a:cubicBezTo>
                      <a:cubicBezTo>
                        <a:pt x="294" y="158"/>
                        <a:pt x="298" y="156"/>
                        <a:pt x="296" y="154"/>
                      </a:cubicBezTo>
                      <a:cubicBezTo>
                        <a:pt x="297" y="154"/>
                        <a:pt x="299" y="156"/>
                        <a:pt x="299" y="156"/>
                      </a:cubicBezTo>
                      <a:cubicBezTo>
                        <a:pt x="299" y="154"/>
                        <a:pt x="299" y="154"/>
                        <a:pt x="299" y="154"/>
                      </a:cubicBezTo>
                      <a:cubicBezTo>
                        <a:pt x="303" y="154"/>
                        <a:pt x="301" y="161"/>
                        <a:pt x="306" y="161"/>
                      </a:cubicBezTo>
                      <a:cubicBezTo>
                        <a:pt x="307" y="160"/>
                        <a:pt x="307" y="160"/>
                        <a:pt x="307" y="160"/>
                      </a:cubicBezTo>
                      <a:cubicBezTo>
                        <a:pt x="310" y="160"/>
                        <a:pt x="307" y="165"/>
                        <a:pt x="310" y="162"/>
                      </a:cubicBezTo>
                      <a:cubicBezTo>
                        <a:pt x="310" y="160"/>
                        <a:pt x="307" y="156"/>
                        <a:pt x="305" y="157"/>
                      </a:cubicBezTo>
                      <a:cubicBezTo>
                        <a:pt x="307" y="154"/>
                        <a:pt x="301" y="153"/>
                        <a:pt x="303" y="149"/>
                      </a:cubicBezTo>
                      <a:cubicBezTo>
                        <a:pt x="305" y="149"/>
                        <a:pt x="302" y="152"/>
                        <a:pt x="304" y="153"/>
                      </a:cubicBezTo>
                      <a:cubicBezTo>
                        <a:pt x="307" y="152"/>
                        <a:pt x="305" y="149"/>
                        <a:pt x="306" y="147"/>
                      </a:cubicBezTo>
                      <a:cubicBezTo>
                        <a:pt x="304" y="149"/>
                        <a:pt x="303" y="146"/>
                        <a:pt x="303" y="145"/>
                      </a:cubicBezTo>
                      <a:cubicBezTo>
                        <a:pt x="305" y="143"/>
                        <a:pt x="305" y="147"/>
                        <a:pt x="306" y="145"/>
                      </a:cubicBezTo>
                      <a:cubicBezTo>
                        <a:pt x="305" y="143"/>
                        <a:pt x="305" y="140"/>
                        <a:pt x="303" y="142"/>
                      </a:cubicBezTo>
                      <a:cubicBezTo>
                        <a:pt x="301" y="139"/>
                        <a:pt x="306" y="140"/>
                        <a:pt x="304" y="137"/>
                      </a:cubicBezTo>
                      <a:cubicBezTo>
                        <a:pt x="307" y="137"/>
                        <a:pt x="308" y="143"/>
                        <a:pt x="310" y="140"/>
                      </a:cubicBezTo>
                      <a:cubicBezTo>
                        <a:pt x="308" y="140"/>
                        <a:pt x="309" y="135"/>
                        <a:pt x="305" y="135"/>
                      </a:cubicBezTo>
                      <a:cubicBezTo>
                        <a:pt x="307" y="134"/>
                        <a:pt x="308" y="135"/>
                        <a:pt x="309" y="137"/>
                      </a:cubicBezTo>
                      <a:cubicBezTo>
                        <a:pt x="311" y="136"/>
                        <a:pt x="307" y="131"/>
                        <a:pt x="312" y="132"/>
                      </a:cubicBezTo>
                      <a:cubicBezTo>
                        <a:pt x="310" y="131"/>
                        <a:pt x="310" y="131"/>
                        <a:pt x="310" y="131"/>
                      </a:cubicBezTo>
                      <a:cubicBezTo>
                        <a:pt x="311" y="131"/>
                        <a:pt x="312" y="130"/>
                        <a:pt x="314" y="130"/>
                      </a:cubicBezTo>
                      <a:cubicBezTo>
                        <a:pt x="314" y="129"/>
                        <a:pt x="313" y="124"/>
                        <a:pt x="316" y="126"/>
                      </a:cubicBezTo>
                      <a:cubicBezTo>
                        <a:pt x="316" y="125"/>
                        <a:pt x="318" y="122"/>
                        <a:pt x="315" y="122"/>
                      </a:cubicBezTo>
                      <a:cubicBezTo>
                        <a:pt x="313" y="123"/>
                        <a:pt x="316" y="125"/>
                        <a:pt x="312" y="125"/>
                      </a:cubicBezTo>
                      <a:cubicBezTo>
                        <a:pt x="315" y="125"/>
                        <a:pt x="313" y="122"/>
                        <a:pt x="313" y="120"/>
                      </a:cubicBezTo>
                      <a:cubicBezTo>
                        <a:pt x="314" y="121"/>
                        <a:pt x="314" y="121"/>
                        <a:pt x="314" y="121"/>
                      </a:cubicBezTo>
                      <a:cubicBezTo>
                        <a:pt x="314" y="120"/>
                        <a:pt x="315" y="118"/>
                        <a:pt x="314" y="117"/>
                      </a:cubicBezTo>
                      <a:cubicBezTo>
                        <a:pt x="315" y="118"/>
                        <a:pt x="316" y="118"/>
                        <a:pt x="316" y="118"/>
                      </a:cubicBezTo>
                      <a:cubicBezTo>
                        <a:pt x="315" y="116"/>
                        <a:pt x="315" y="116"/>
                        <a:pt x="315" y="116"/>
                      </a:cubicBezTo>
                      <a:cubicBezTo>
                        <a:pt x="315" y="113"/>
                        <a:pt x="319" y="117"/>
                        <a:pt x="320" y="114"/>
                      </a:cubicBezTo>
                      <a:cubicBezTo>
                        <a:pt x="320" y="117"/>
                        <a:pt x="320" y="117"/>
                        <a:pt x="320" y="117"/>
                      </a:cubicBezTo>
                      <a:cubicBezTo>
                        <a:pt x="320" y="117"/>
                        <a:pt x="322" y="117"/>
                        <a:pt x="322" y="115"/>
                      </a:cubicBezTo>
                      <a:cubicBezTo>
                        <a:pt x="321" y="114"/>
                        <a:pt x="319" y="111"/>
                        <a:pt x="318" y="110"/>
                      </a:cubicBezTo>
                      <a:cubicBezTo>
                        <a:pt x="318" y="108"/>
                        <a:pt x="320" y="111"/>
                        <a:pt x="319" y="108"/>
                      </a:cubicBezTo>
                      <a:cubicBezTo>
                        <a:pt x="320" y="111"/>
                        <a:pt x="320" y="111"/>
                        <a:pt x="320" y="111"/>
                      </a:cubicBezTo>
                      <a:cubicBezTo>
                        <a:pt x="321" y="112"/>
                        <a:pt x="324" y="112"/>
                        <a:pt x="325" y="110"/>
                      </a:cubicBezTo>
                      <a:cubicBezTo>
                        <a:pt x="325" y="108"/>
                        <a:pt x="324" y="105"/>
                        <a:pt x="322" y="106"/>
                      </a:cubicBezTo>
                      <a:cubicBezTo>
                        <a:pt x="322" y="105"/>
                        <a:pt x="324" y="104"/>
                        <a:pt x="325" y="106"/>
                      </a:cubicBezTo>
                      <a:cubicBezTo>
                        <a:pt x="326" y="103"/>
                        <a:pt x="323" y="105"/>
                        <a:pt x="323" y="102"/>
                      </a:cubicBezTo>
                      <a:cubicBezTo>
                        <a:pt x="325" y="102"/>
                        <a:pt x="328" y="101"/>
                        <a:pt x="330" y="100"/>
                      </a:cubicBezTo>
                      <a:cubicBezTo>
                        <a:pt x="332" y="104"/>
                        <a:pt x="332" y="104"/>
                        <a:pt x="332" y="104"/>
                      </a:cubicBezTo>
                      <a:cubicBezTo>
                        <a:pt x="333" y="102"/>
                        <a:pt x="333" y="102"/>
                        <a:pt x="333" y="102"/>
                      </a:cubicBezTo>
                      <a:cubicBezTo>
                        <a:pt x="334" y="105"/>
                        <a:pt x="335" y="102"/>
                        <a:pt x="337" y="105"/>
                      </a:cubicBezTo>
                      <a:cubicBezTo>
                        <a:pt x="338" y="104"/>
                        <a:pt x="338" y="102"/>
                        <a:pt x="338" y="101"/>
                      </a:cubicBezTo>
                      <a:cubicBezTo>
                        <a:pt x="332" y="102"/>
                        <a:pt x="334" y="95"/>
                        <a:pt x="330" y="94"/>
                      </a:cubicBezTo>
                      <a:cubicBezTo>
                        <a:pt x="331" y="90"/>
                        <a:pt x="340" y="96"/>
                        <a:pt x="336" y="89"/>
                      </a:cubicBezTo>
                      <a:cubicBezTo>
                        <a:pt x="335" y="89"/>
                        <a:pt x="333" y="86"/>
                        <a:pt x="333" y="89"/>
                      </a:cubicBezTo>
                      <a:cubicBezTo>
                        <a:pt x="334" y="87"/>
                        <a:pt x="330" y="86"/>
                        <a:pt x="333" y="84"/>
                      </a:cubicBezTo>
                      <a:cubicBezTo>
                        <a:pt x="333" y="86"/>
                        <a:pt x="338" y="83"/>
                        <a:pt x="338" y="87"/>
                      </a:cubicBezTo>
                      <a:cubicBezTo>
                        <a:pt x="337" y="87"/>
                        <a:pt x="337" y="89"/>
                        <a:pt x="337" y="89"/>
                      </a:cubicBezTo>
                      <a:cubicBezTo>
                        <a:pt x="339" y="89"/>
                        <a:pt x="340" y="91"/>
                        <a:pt x="342" y="89"/>
                      </a:cubicBezTo>
                      <a:cubicBezTo>
                        <a:pt x="342" y="87"/>
                        <a:pt x="343" y="85"/>
                        <a:pt x="341" y="84"/>
                      </a:cubicBezTo>
                      <a:cubicBezTo>
                        <a:pt x="339" y="83"/>
                        <a:pt x="340" y="87"/>
                        <a:pt x="338" y="85"/>
                      </a:cubicBezTo>
                      <a:cubicBezTo>
                        <a:pt x="339" y="81"/>
                        <a:pt x="342" y="83"/>
                        <a:pt x="339" y="80"/>
                      </a:cubicBezTo>
                      <a:cubicBezTo>
                        <a:pt x="339" y="82"/>
                        <a:pt x="336" y="81"/>
                        <a:pt x="335" y="80"/>
                      </a:cubicBezTo>
                      <a:cubicBezTo>
                        <a:pt x="335" y="77"/>
                        <a:pt x="335" y="77"/>
                        <a:pt x="335" y="77"/>
                      </a:cubicBezTo>
                      <a:cubicBezTo>
                        <a:pt x="336" y="79"/>
                        <a:pt x="336" y="79"/>
                        <a:pt x="336" y="79"/>
                      </a:cubicBezTo>
                      <a:cubicBezTo>
                        <a:pt x="339" y="76"/>
                        <a:pt x="334" y="76"/>
                        <a:pt x="336" y="73"/>
                      </a:cubicBezTo>
                      <a:cubicBezTo>
                        <a:pt x="340" y="73"/>
                        <a:pt x="340" y="73"/>
                        <a:pt x="340" y="73"/>
                      </a:cubicBezTo>
                      <a:cubicBezTo>
                        <a:pt x="342" y="75"/>
                        <a:pt x="336" y="77"/>
                        <a:pt x="341" y="79"/>
                      </a:cubicBezTo>
                      <a:cubicBezTo>
                        <a:pt x="342" y="77"/>
                        <a:pt x="340" y="75"/>
                        <a:pt x="342" y="73"/>
                      </a:cubicBezTo>
                      <a:cubicBezTo>
                        <a:pt x="342" y="74"/>
                        <a:pt x="342" y="75"/>
                        <a:pt x="342" y="75"/>
                      </a:cubicBezTo>
                      <a:cubicBezTo>
                        <a:pt x="343" y="75"/>
                        <a:pt x="348" y="76"/>
                        <a:pt x="347" y="72"/>
                      </a:cubicBezTo>
                      <a:cubicBezTo>
                        <a:pt x="347" y="69"/>
                        <a:pt x="346" y="71"/>
                        <a:pt x="344" y="70"/>
                      </a:cubicBezTo>
                      <a:cubicBezTo>
                        <a:pt x="346" y="66"/>
                        <a:pt x="345" y="64"/>
                        <a:pt x="346" y="62"/>
                      </a:cubicBezTo>
                      <a:cubicBezTo>
                        <a:pt x="348" y="64"/>
                        <a:pt x="348" y="58"/>
                        <a:pt x="350" y="62"/>
                      </a:cubicBezTo>
                      <a:cubicBezTo>
                        <a:pt x="347" y="62"/>
                        <a:pt x="345" y="67"/>
                        <a:pt x="347" y="70"/>
                      </a:cubicBezTo>
                      <a:cubicBezTo>
                        <a:pt x="351" y="70"/>
                        <a:pt x="345" y="73"/>
                        <a:pt x="348" y="75"/>
                      </a:cubicBezTo>
                      <a:cubicBezTo>
                        <a:pt x="350" y="72"/>
                        <a:pt x="353" y="74"/>
                        <a:pt x="355" y="75"/>
                      </a:cubicBezTo>
                      <a:cubicBezTo>
                        <a:pt x="356" y="74"/>
                        <a:pt x="355" y="73"/>
                        <a:pt x="355" y="72"/>
                      </a:cubicBezTo>
                      <a:cubicBezTo>
                        <a:pt x="353" y="71"/>
                        <a:pt x="353" y="72"/>
                        <a:pt x="351" y="71"/>
                      </a:cubicBezTo>
                      <a:cubicBezTo>
                        <a:pt x="353" y="68"/>
                        <a:pt x="353" y="64"/>
                        <a:pt x="352" y="62"/>
                      </a:cubicBezTo>
                      <a:cubicBezTo>
                        <a:pt x="354" y="61"/>
                        <a:pt x="356" y="62"/>
                        <a:pt x="355" y="64"/>
                      </a:cubicBezTo>
                      <a:cubicBezTo>
                        <a:pt x="356" y="60"/>
                        <a:pt x="359" y="56"/>
                        <a:pt x="361" y="53"/>
                      </a:cubicBezTo>
                      <a:cubicBezTo>
                        <a:pt x="357" y="53"/>
                        <a:pt x="362" y="48"/>
                        <a:pt x="359" y="48"/>
                      </a:cubicBezTo>
                      <a:cubicBezTo>
                        <a:pt x="357" y="50"/>
                        <a:pt x="354" y="50"/>
                        <a:pt x="353" y="49"/>
                      </a:cubicBezTo>
                      <a:cubicBezTo>
                        <a:pt x="354" y="48"/>
                        <a:pt x="354" y="49"/>
                        <a:pt x="355" y="49"/>
                      </a:cubicBezTo>
                      <a:cubicBezTo>
                        <a:pt x="354" y="47"/>
                        <a:pt x="360" y="48"/>
                        <a:pt x="357" y="45"/>
                      </a:cubicBezTo>
                      <a:cubicBezTo>
                        <a:pt x="357" y="49"/>
                        <a:pt x="361" y="48"/>
                        <a:pt x="363" y="50"/>
                      </a:cubicBezTo>
                      <a:cubicBezTo>
                        <a:pt x="363" y="47"/>
                        <a:pt x="365" y="51"/>
                        <a:pt x="367" y="48"/>
                      </a:cubicBezTo>
                      <a:cubicBezTo>
                        <a:pt x="366" y="45"/>
                        <a:pt x="366" y="42"/>
                        <a:pt x="367" y="39"/>
                      </a:cubicBezTo>
                      <a:cubicBezTo>
                        <a:pt x="371" y="36"/>
                        <a:pt x="371" y="30"/>
                        <a:pt x="372" y="26"/>
                      </a:cubicBezTo>
                      <a:cubicBezTo>
                        <a:pt x="375" y="25"/>
                        <a:pt x="377" y="28"/>
                        <a:pt x="378" y="26"/>
                      </a:cubicBezTo>
                      <a:cubicBezTo>
                        <a:pt x="379" y="24"/>
                        <a:pt x="374" y="26"/>
                        <a:pt x="377" y="24"/>
                      </a:cubicBezTo>
                      <a:cubicBezTo>
                        <a:pt x="378" y="24"/>
                        <a:pt x="378" y="24"/>
                        <a:pt x="378" y="24"/>
                      </a:cubicBezTo>
                      <a:cubicBezTo>
                        <a:pt x="377" y="23"/>
                        <a:pt x="382" y="20"/>
                        <a:pt x="378" y="17"/>
                      </a:cubicBezTo>
                      <a:cubicBezTo>
                        <a:pt x="381" y="19"/>
                        <a:pt x="381" y="19"/>
                        <a:pt x="381" y="19"/>
                      </a:cubicBezTo>
                      <a:cubicBezTo>
                        <a:pt x="382" y="19"/>
                        <a:pt x="381" y="18"/>
                        <a:pt x="381" y="17"/>
                      </a:cubicBezTo>
                      <a:cubicBezTo>
                        <a:pt x="382" y="18"/>
                        <a:pt x="383" y="17"/>
                        <a:pt x="384" y="19"/>
                      </a:cubicBezTo>
                      <a:cubicBezTo>
                        <a:pt x="387" y="18"/>
                        <a:pt x="385" y="14"/>
                        <a:pt x="386" y="12"/>
                      </a:cubicBezTo>
                      <a:cubicBezTo>
                        <a:pt x="383" y="13"/>
                        <a:pt x="383" y="13"/>
                        <a:pt x="383" y="13"/>
                      </a:cubicBezTo>
                      <a:cubicBezTo>
                        <a:pt x="383" y="9"/>
                        <a:pt x="386" y="7"/>
                        <a:pt x="387" y="3"/>
                      </a:cubicBezTo>
                      <a:cubicBezTo>
                        <a:pt x="389" y="4"/>
                        <a:pt x="389" y="4"/>
                        <a:pt x="389" y="4"/>
                      </a:cubicBezTo>
                      <a:cubicBezTo>
                        <a:pt x="389" y="2"/>
                        <a:pt x="389" y="2"/>
                        <a:pt x="389" y="2"/>
                      </a:cubicBezTo>
                      <a:cubicBezTo>
                        <a:pt x="391" y="3"/>
                        <a:pt x="393" y="1"/>
                        <a:pt x="391" y="0"/>
                      </a:cubicBezTo>
                      <a:cubicBezTo>
                        <a:pt x="394" y="7"/>
                        <a:pt x="394" y="7"/>
                        <a:pt x="394" y="7"/>
                      </a:cubicBezTo>
                      <a:cubicBezTo>
                        <a:pt x="392" y="8"/>
                        <a:pt x="392" y="4"/>
                        <a:pt x="390" y="5"/>
                      </a:cubicBezTo>
                      <a:cubicBezTo>
                        <a:pt x="388" y="5"/>
                        <a:pt x="387" y="8"/>
                        <a:pt x="389" y="9"/>
                      </a:cubicBezTo>
                      <a:cubicBezTo>
                        <a:pt x="389" y="8"/>
                        <a:pt x="389" y="8"/>
                        <a:pt x="389" y="7"/>
                      </a:cubicBezTo>
                      <a:cubicBezTo>
                        <a:pt x="392" y="8"/>
                        <a:pt x="391" y="9"/>
                        <a:pt x="392" y="11"/>
                      </a:cubicBezTo>
                      <a:cubicBezTo>
                        <a:pt x="392" y="10"/>
                        <a:pt x="393" y="10"/>
                        <a:pt x="393" y="9"/>
                      </a:cubicBezTo>
                      <a:cubicBezTo>
                        <a:pt x="393" y="11"/>
                        <a:pt x="393" y="13"/>
                        <a:pt x="392" y="15"/>
                      </a:cubicBezTo>
                      <a:cubicBezTo>
                        <a:pt x="392" y="13"/>
                        <a:pt x="390" y="15"/>
                        <a:pt x="390" y="14"/>
                      </a:cubicBezTo>
                      <a:cubicBezTo>
                        <a:pt x="392" y="15"/>
                        <a:pt x="392" y="17"/>
                        <a:pt x="390" y="20"/>
                      </a:cubicBezTo>
                      <a:cubicBezTo>
                        <a:pt x="386" y="20"/>
                        <a:pt x="389" y="25"/>
                        <a:pt x="387" y="28"/>
                      </a:cubicBezTo>
                      <a:cubicBezTo>
                        <a:pt x="386" y="26"/>
                        <a:pt x="384" y="23"/>
                        <a:pt x="384" y="21"/>
                      </a:cubicBezTo>
                      <a:cubicBezTo>
                        <a:pt x="382" y="23"/>
                        <a:pt x="383" y="23"/>
                        <a:pt x="381" y="25"/>
                      </a:cubicBezTo>
                      <a:cubicBezTo>
                        <a:pt x="383" y="26"/>
                        <a:pt x="385" y="28"/>
                        <a:pt x="385" y="31"/>
                      </a:cubicBezTo>
                      <a:cubicBezTo>
                        <a:pt x="383" y="31"/>
                        <a:pt x="383" y="31"/>
                        <a:pt x="383" y="31"/>
                      </a:cubicBezTo>
                      <a:cubicBezTo>
                        <a:pt x="383" y="33"/>
                        <a:pt x="386" y="34"/>
                        <a:pt x="384" y="37"/>
                      </a:cubicBezTo>
                      <a:cubicBezTo>
                        <a:pt x="381" y="42"/>
                        <a:pt x="379" y="47"/>
                        <a:pt x="377" y="50"/>
                      </a:cubicBezTo>
                      <a:cubicBezTo>
                        <a:pt x="375" y="50"/>
                        <a:pt x="375" y="50"/>
                        <a:pt x="375" y="50"/>
                      </a:cubicBezTo>
                      <a:cubicBezTo>
                        <a:pt x="378" y="54"/>
                        <a:pt x="373" y="57"/>
                        <a:pt x="373" y="61"/>
                      </a:cubicBezTo>
                      <a:cubicBezTo>
                        <a:pt x="369" y="65"/>
                        <a:pt x="370" y="72"/>
                        <a:pt x="365" y="73"/>
                      </a:cubicBezTo>
                      <a:cubicBezTo>
                        <a:pt x="363" y="82"/>
                        <a:pt x="360" y="89"/>
                        <a:pt x="355" y="98"/>
                      </a:cubicBezTo>
                      <a:cubicBezTo>
                        <a:pt x="354" y="95"/>
                        <a:pt x="354" y="95"/>
                        <a:pt x="354" y="95"/>
                      </a:cubicBezTo>
                      <a:cubicBezTo>
                        <a:pt x="355" y="97"/>
                        <a:pt x="352" y="95"/>
                        <a:pt x="351" y="97"/>
                      </a:cubicBezTo>
                      <a:cubicBezTo>
                        <a:pt x="354" y="96"/>
                        <a:pt x="353" y="100"/>
                        <a:pt x="354" y="102"/>
                      </a:cubicBezTo>
                      <a:cubicBezTo>
                        <a:pt x="350" y="105"/>
                        <a:pt x="349" y="111"/>
                        <a:pt x="349" y="115"/>
                      </a:cubicBezTo>
                      <a:cubicBezTo>
                        <a:pt x="347" y="114"/>
                        <a:pt x="347" y="114"/>
                        <a:pt x="347" y="114"/>
                      </a:cubicBezTo>
                      <a:cubicBezTo>
                        <a:pt x="349" y="119"/>
                        <a:pt x="344" y="122"/>
                        <a:pt x="341" y="126"/>
                      </a:cubicBezTo>
                      <a:cubicBezTo>
                        <a:pt x="340" y="126"/>
                        <a:pt x="338" y="126"/>
                        <a:pt x="337" y="127"/>
                      </a:cubicBezTo>
                      <a:cubicBezTo>
                        <a:pt x="339" y="131"/>
                        <a:pt x="338" y="132"/>
                        <a:pt x="338" y="136"/>
                      </a:cubicBezTo>
                      <a:cubicBezTo>
                        <a:pt x="336" y="138"/>
                        <a:pt x="334" y="142"/>
                        <a:pt x="331" y="144"/>
                      </a:cubicBezTo>
                      <a:cubicBezTo>
                        <a:pt x="330" y="155"/>
                        <a:pt x="322" y="163"/>
                        <a:pt x="319" y="174"/>
                      </a:cubicBezTo>
                      <a:cubicBezTo>
                        <a:pt x="317" y="173"/>
                        <a:pt x="317" y="173"/>
                        <a:pt x="317" y="173"/>
                      </a:cubicBezTo>
                      <a:cubicBezTo>
                        <a:pt x="315" y="185"/>
                        <a:pt x="305" y="193"/>
                        <a:pt x="303" y="202"/>
                      </a:cubicBezTo>
                      <a:cubicBezTo>
                        <a:pt x="300" y="200"/>
                        <a:pt x="300" y="200"/>
                        <a:pt x="300" y="200"/>
                      </a:cubicBezTo>
                      <a:cubicBezTo>
                        <a:pt x="297" y="201"/>
                        <a:pt x="297" y="206"/>
                        <a:pt x="300" y="206"/>
                      </a:cubicBezTo>
                      <a:cubicBezTo>
                        <a:pt x="298" y="208"/>
                        <a:pt x="298" y="213"/>
                        <a:pt x="294" y="213"/>
                      </a:cubicBezTo>
                      <a:cubicBezTo>
                        <a:pt x="292" y="215"/>
                        <a:pt x="294" y="217"/>
                        <a:pt x="293" y="220"/>
                      </a:cubicBezTo>
                      <a:cubicBezTo>
                        <a:pt x="289" y="224"/>
                        <a:pt x="288" y="226"/>
                        <a:pt x="286" y="231"/>
                      </a:cubicBezTo>
                      <a:cubicBezTo>
                        <a:pt x="287" y="230"/>
                        <a:pt x="287" y="230"/>
                        <a:pt x="287" y="230"/>
                      </a:cubicBezTo>
                      <a:cubicBezTo>
                        <a:pt x="286" y="229"/>
                        <a:pt x="285" y="228"/>
                        <a:pt x="284" y="229"/>
                      </a:cubicBezTo>
                      <a:cubicBezTo>
                        <a:pt x="284" y="231"/>
                        <a:pt x="279" y="235"/>
                        <a:pt x="284" y="235"/>
                      </a:cubicBezTo>
                      <a:cubicBezTo>
                        <a:pt x="279" y="239"/>
                        <a:pt x="279" y="248"/>
                        <a:pt x="273" y="251"/>
                      </a:cubicBezTo>
                      <a:cubicBezTo>
                        <a:pt x="274" y="251"/>
                        <a:pt x="274" y="252"/>
                        <a:pt x="274" y="253"/>
                      </a:cubicBezTo>
                      <a:cubicBezTo>
                        <a:pt x="272" y="258"/>
                        <a:pt x="267" y="261"/>
                        <a:pt x="266" y="265"/>
                      </a:cubicBezTo>
                      <a:cubicBezTo>
                        <a:pt x="265" y="266"/>
                        <a:pt x="265" y="263"/>
                        <a:pt x="264" y="265"/>
                      </a:cubicBezTo>
                      <a:cubicBezTo>
                        <a:pt x="264" y="266"/>
                        <a:pt x="265" y="266"/>
                        <a:pt x="265" y="267"/>
                      </a:cubicBezTo>
                      <a:cubicBezTo>
                        <a:pt x="263" y="276"/>
                        <a:pt x="255" y="280"/>
                        <a:pt x="251" y="287"/>
                      </a:cubicBezTo>
                      <a:cubicBezTo>
                        <a:pt x="246" y="299"/>
                        <a:pt x="238" y="311"/>
                        <a:pt x="232" y="322"/>
                      </a:cubicBezTo>
                      <a:cubicBezTo>
                        <a:pt x="231" y="321"/>
                        <a:pt x="231" y="321"/>
                        <a:pt x="231" y="321"/>
                      </a:cubicBezTo>
                      <a:cubicBezTo>
                        <a:pt x="232" y="326"/>
                        <a:pt x="223" y="328"/>
                        <a:pt x="225" y="333"/>
                      </a:cubicBezTo>
                      <a:cubicBezTo>
                        <a:pt x="224" y="334"/>
                        <a:pt x="223" y="336"/>
                        <a:pt x="222" y="335"/>
                      </a:cubicBezTo>
                      <a:cubicBezTo>
                        <a:pt x="222" y="339"/>
                        <a:pt x="215" y="342"/>
                        <a:pt x="215" y="347"/>
                      </a:cubicBezTo>
                      <a:cubicBezTo>
                        <a:pt x="216" y="347"/>
                        <a:pt x="215" y="347"/>
                        <a:pt x="215" y="346"/>
                      </a:cubicBezTo>
                      <a:cubicBezTo>
                        <a:pt x="211" y="349"/>
                        <a:pt x="211" y="354"/>
                        <a:pt x="207" y="358"/>
                      </a:cubicBezTo>
                      <a:cubicBezTo>
                        <a:pt x="207" y="357"/>
                        <a:pt x="207" y="356"/>
                        <a:pt x="207" y="356"/>
                      </a:cubicBezTo>
                      <a:cubicBezTo>
                        <a:pt x="204" y="357"/>
                        <a:pt x="207" y="362"/>
                        <a:pt x="203" y="360"/>
                      </a:cubicBezTo>
                      <a:cubicBezTo>
                        <a:pt x="202" y="361"/>
                        <a:pt x="204" y="362"/>
                        <a:pt x="205" y="362"/>
                      </a:cubicBezTo>
                      <a:cubicBezTo>
                        <a:pt x="201" y="366"/>
                        <a:pt x="198" y="371"/>
                        <a:pt x="196" y="377"/>
                      </a:cubicBezTo>
                      <a:cubicBezTo>
                        <a:pt x="193" y="382"/>
                        <a:pt x="191" y="388"/>
                        <a:pt x="189" y="393"/>
                      </a:cubicBezTo>
                      <a:cubicBezTo>
                        <a:pt x="182" y="399"/>
                        <a:pt x="182" y="390"/>
                        <a:pt x="182" y="397"/>
                      </a:cubicBezTo>
                      <a:cubicBezTo>
                        <a:pt x="181" y="397"/>
                        <a:pt x="183" y="398"/>
                        <a:pt x="182" y="398"/>
                      </a:cubicBezTo>
                      <a:cubicBezTo>
                        <a:pt x="182" y="401"/>
                        <a:pt x="176" y="399"/>
                        <a:pt x="177" y="402"/>
                      </a:cubicBezTo>
                      <a:cubicBezTo>
                        <a:pt x="180" y="402"/>
                        <a:pt x="178" y="404"/>
                        <a:pt x="179" y="404"/>
                      </a:cubicBezTo>
                      <a:cubicBezTo>
                        <a:pt x="175" y="408"/>
                        <a:pt x="172" y="408"/>
                        <a:pt x="172" y="412"/>
                      </a:cubicBezTo>
                      <a:cubicBezTo>
                        <a:pt x="171" y="411"/>
                        <a:pt x="171" y="411"/>
                        <a:pt x="171" y="411"/>
                      </a:cubicBezTo>
                      <a:cubicBezTo>
                        <a:pt x="172" y="417"/>
                        <a:pt x="167" y="421"/>
                        <a:pt x="170" y="427"/>
                      </a:cubicBezTo>
                      <a:cubicBezTo>
                        <a:pt x="166" y="432"/>
                        <a:pt x="164" y="439"/>
                        <a:pt x="162" y="445"/>
                      </a:cubicBezTo>
                      <a:cubicBezTo>
                        <a:pt x="159" y="451"/>
                        <a:pt x="157" y="456"/>
                        <a:pt x="155" y="462"/>
                      </a:cubicBezTo>
                      <a:cubicBezTo>
                        <a:pt x="150" y="474"/>
                        <a:pt x="145" y="486"/>
                        <a:pt x="140" y="498"/>
                      </a:cubicBezTo>
                      <a:cubicBezTo>
                        <a:pt x="129" y="521"/>
                        <a:pt x="120" y="545"/>
                        <a:pt x="107" y="567"/>
                      </a:cubicBezTo>
                      <a:cubicBezTo>
                        <a:pt x="101" y="571"/>
                        <a:pt x="101" y="572"/>
                        <a:pt x="99" y="579"/>
                      </a:cubicBezTo>
                      <a:cubicBezTo>
                        <a:pt x="99" y="578"/>
                        <a:pt x="99" y="578"/>
                        <a:pt x="98" y="578"/>
                      </a:cubicBezTo>
                      <a:cubicBezTo>
                        <a:pt x="101" y="579"/>
                        <a:pt x="97" y="582"/>
                        <a:pt x="99" y="584"/>
                      </a:cubicBezTo>
                      <a:cubicBezTo>
                        <a:pt x="94" y="593"/>
                        <a:pt x="91" y="601"/>
                        <a:pt x="87" y="610"/>
                      </a:cubicBezTo>
                      <a:cubicBezTo>
                        <a:pt x="87" y="608"/>
                        <a:pt x="85" y="607"/>
                        <a:pt x="85" y="608"/>
                      </a:cubicBezTo>
                      <a:cubicBezTo>
                        <a:pt x="85" y="611"/>
                        <a:pt x="85" y="611"/>
                        <a:pt x="85" y="611"/>
                      </a:cubicBezTo>
                      <a:cubicBezTo>
                        <a:pt x="85" y="611"/>
                        <a:pt x="85" y="611"/>
                        <a:pt x="85" y="611"/>
                      </a:cubicBezTo>
                      <a:cubicBezTo>
                        <a:pt x="84" y="612"/>
                        <a:pt x="85" y="614"/>
                        <a:pt x="87" y="613"/>
                      </a:cubicBezTo>
                      <a:cubicBezTo>
                        <a:pt x="84" y="619"/>
                        <a:pt x="82" y="625"/>
                        <a:pt x="79" y="631"/>
                      </a:cubicBezTo>
                      <a:cubicBezTo>
                        <a:pt x="76" y="636"/>
                        <a:pt x="72" y="641"/>
                        <a:pt x="69" y="647"/>
                      </a:cubicBezTo>
                      <a:cubicBezTo>
                        <a:pt x="62" y="657"/>
                        <a:pt x="55" y="667"/>
                        <a:pt x="49" y="678"/>
                      </a:cubicBezTo>
                      <a:cubicBezTo>
                        <a:pt x="45" y="683"/>
                        <a:pt x="42" y="690"/>
                        <a:pt x="39" y="696"/>
                      </a:cubicBezTo>
                      <a:cubicBezTo>
                        <a:pt x="36" y="700"/>
                        <a:pt x="33" y="703"/>
                        <a:pt x="29" y="707"/>
                      </a:cubicBezTo>
                      <a:cubicBezTo>
                        <a:pt x="26" y="710"/>
                        <a:pt x="23" y="713"/>
                        <a:pt x="20" y="717"/>
                      </a:cubicBezTo>
                      <a:cubicBezTo>
                        <a:pt x="14" y="724"/>
                        <a:pt x="9" y="731"/>
                        <a:pt x="5" y="740"/>
                      </a:cubicBezTo>
                      <a:cubicBezTo>
                        <a:pt x="5" y="740"/>
                        <a:pt x="0" y="733"/>
                        <a:pt x="3" y="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64" name="Freeform 141"/>
                <p:cNvSpPr>
                  <a:spLocks/>
                </p:cNvSpPr>
                <p:nvPr/>
              </p:nvSpPr>
              <p:spPr bwMode="auto">
                <a:xfrm>
                  <a:off x="4232" y="1480"/>
                  <a:ext cx="1" cy="0"/>
                </a:xfrm>
                <a:custGeom>
                  <a:avLst/>
                  <a:gdLst>
                    <a:gd name="T0" fmla="*/ 5 w 5"/>
                    <a:gd name="T1" fmla="*/ 1 h 3"/>
                    <a:gd name="T2" fmla="*/ 0 w 5"/>
                    <a:gd name="T3" fmla="*/ 0 h 3"/>
                    <a:gd name="T4" fmla="*/ 5 w 5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" h="3">
                      <a:moveTo>
                        <a:pt x="5" y="1"/>
                      </a:moveTo>
                      <a:cubicBezTo>
                        <a:pt x="3" y="1"/>
                        <a:pt x="1" y="3"/>
                        <a:pt x="0" y="0"/>
                      </a:cubicBezTo>
                      <a:cubicBezTo>
                        <a:pt x="1" y="1"/>
                        <a:pt x="3" y="0"/>
                        <a:pt x="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65" name="Freeform 142"/>
                <p:cNvSpPr>
                  <a:spLocks/>
                </p:cNvSpPr>
                <p:nvPr/>
              </p:nvSpPr>
              <p:spPr bwMode="auto">
                <a:xfrm>
                  <a:off x="4224" y="1490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2 h 2"/>
                    <a:gd name="T4" fmla="*/ 1 w 2"/>
                    <a:gd name="T5" fmla="*/ 0 h 2"/>
                    <a:gd name="T6" fmla="*/ 2 w 2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1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66" name="Freeform 143"/>
                <p:cNvSpPr>
                  <a:spLocks/>
                </p:cNvSpPr>
                <p:nvPr/>
              </p:nvSpPr>
              <p:spPr bwMode="auto">
                <a:xfrm>
                  <a:off x="4223" y="1492"/>
                  <a:ext cx="0" cy="1"/>
                </a:xfrm>
                <a:custGeom>
                  <a:avLst/>
                  <a:gdLst>
                    <a:gd name="T0" fmla="*/ 1 w 1"/>
                    <a:gd name="T1" fmla="*/ 6 h 6"/>
                    <a:gd name="T2" fmla="*/ 1 w 1"/>
                    <a:gd name="T3" fmla="*/ 0 h 6"/>
                    <a:gd name="T4" fmla="*/ 1 w 1"/>
                    <a:gd name="T5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6">
                      <a:moveTo>
                        <a:pt x="1" y="6"/>
                      </a:moveTo>
                      <a:cubicBezTo>
                        <a:pt x="0" y="5"/>
                        <a:pt x="1" y="2"/>
                        <a:pt x="1" y="0"/>
                      </a:cubicBezTo>
                      <a:lnTo>
                        <a:pt x="1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67" name="Freeform 144"/>
                <p:cNvSpPr>
                  <a:spLocks/>
                </p:cNvSpPr>
                <p:nvPr/>
              </p:nvSpPr>
              <p:spPr bwMode="auto">
                <a:xfrm>
                  <a:off x="4220" y="1495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1" y="2"/>
                        <a:pt x="0" y="1"/>
                        <a:pt x="1" y="0"/>
                      </a:cubicBezTo>
                      <a:cubicBezTo>
                        <a:pt x="2" y="0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68" name="Freeform 145"/>
                <p:cNvSpPr>
                  <a:spLocks/>
                </p:cNvSpPr>
                <p:nvPr/>
              </p:nvSpPr>
              <p:spPr bwMode="auto">
                <a:xfrm>
                  <a:off x="4221" y="1496"/>
                  <a:ext cx="0" cy="1"/>
                </a:xfrm>
                <a:custGeom>
                  <a:avLst/>
                  <a:gdLst>
                    <a:gd name="T0" fmla="*/ 3 w 3"/>
                    <a:gd name="T1" fmla="*/ 2 h 4"/>
                    <a:gd name="T2" fmla="*/ 0 w 3"/>
                    <a:gd name="T3" fmla="*/ 3 h 4"/>
                    <a:gd name="T4" fmla="*/ 3 w 3"/>
                    <a:gd name="T5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4">
                      <a:moveTo>
                        <a:pt x="3" y="2"/>
                      </a:moveTo>
                      <a:cubicBezTo>
                        <a:pt x="2" y="3"/>
                        <a:pt x="1" y="3"/>
                        <a:pt x="0" y="3"/>
                      </a:cubicBezTo>
                      <a:cubicBezTo>
                        <a:pt x="1" y="4"/>
                        <a:pt x="1" y="0"/>
                        <a:pt x="3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69" name="Freeform 146"/>
                <p:cNvSpPr>
                  <a:spLocks/>
                </p:cNvSpPr>
                <p:nvPr/>
              </p:nvSpPr>
              <p:spPr bwMode="auto">
                <a:xfrm>
                  <a:off x="4217" y="1502"/>
                  <a:ext cx="0" cy="0"/>
                </a:xfrm>
                <a:custGeom>
                  <a:avLst/>
                  <a:gdLst>
                    <a:gd name="T0" fmla="*/ 2 w 2"/>
                    <a:gd name="T1" fmla="*/ 1 h 4"/>
                    <a:gd name="T2" fmla="*/ 0 w 2"/>
                    <a:gd name="T3" fmla="*/ 4 h 4"/>
                    <a:gd name="T4" fmla="*/ 2 w 2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4">
                      <a:moveTo>
                        <a:pt x="2" y="1"/>
                      </a:moveTo>
                      <a:cubicBezTo>
                        <a:pt x="1" y="2"/>
                        <a:pt x="2" y="4"/>
                        <a:pt x="0" y="4"/>
                      </a:cubicBezTo>
                      <a:cubicBezTo>
                        <a:pt x="1" y="3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0" name="Freeform 147"/>
                <p:cNvSpPr>
                  <a:spLocks/>
                </p:cNvSpPr>
                <p:nvPr/>
              </p:nvSpPr>
              <p:spPr bwMode="auto">
                <a:xfrm>
                  <a:off x="4216" y="1505"/>
                  <a:ext cx="0" cy="0"/>
                </a:xfrm>
                <a:custGeom>
                  <a:avLst/>
                  <a:gdLst>
                    <a:gd name="T0" fmla="*/ 2 w 2"/>
                    <a:gd name="T1" fmla="*/ 0 h 2"/>
                    <a:gd name="T2" fmla="*/ 1 w 2"/>
                    <a:gd name="T3" fmla="*/ 1 h 2"/>
                    <a:gd name="T4" fmla="*/ 0 w 2"/>
                    <a:gd name="T5" fmla="*/ 0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2"/>
                        <a:pt x="0" y="0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1" name="Rectangle 148"/>
                <p:cNvSpPr>
                  <a:spLocks noChangeArrowheads="1"/>
                </p:cNvSpPr>
                <p:nvPr/>
              </p:nvSpPr>
              <p:spPr bwMode="auto">
                <a:xfrm>
                  <a:off x="4189" y="1555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2" name="Freeform 149"/>
                <p:cNvSpPr>
                  <a:spLocks/>
                </p:cNvSpPr>
                <p:nvPr/>
              </p:nvSpPr>
              <p:spPr bwMode="auto">
                <a:xfrm>
                  <a:off x="4176" y="1577"/>
                  <a:ext cx="0" cy="1"/>
                </a:xfrm>
                <a:custGeom>
                  <a:avLst/>
                  <a:gdLst>
                    <a:gd name="T0" fmla="*/ 2 w 2"/>
                    <a:gd name="T1" fmla="*/ 1 h 3"/>
                    <a:gd name="T2" fmla="*/ 0 w 2"/>
                    <a:gd name="T3" fmla="*/ 1 h 3"/>
                    <a:gd name="T4" fmla="*/ 2 w 2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1"/>
                      </a:moveTo>
                      <a:cubicBezTo>
                        <a:pt x="2" y="3"/>
                        <a:pt x="0" y="1"/>
                        <a:pt x="0" y="1"/>
                      </a:cubicBezTo>
                      <a:cubicBezTo>
                        <a:pt x="0" y="0"/>
                        <a:pt x="1" y="3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3" name="Rectangle 150"/>
                <p:cNvSpPr>
                  <a:spLocks noChangeArrowheads="1"/>
                </p:cNvSpPr>
                <p:nvPr/>
              </p:nvSpPr>
              <p:spPr bwMode="auto">
                <a:xfrm>
                  <a:off x="4172" y="1591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4" name="Freeform 151"/>
                <p:cNvSpPr>
                  <a:spLocks/>
                </p:cNvSpPr>
                <p:nvPr/>
              </p:nvSpPr>
              <p:spPr bwMode="auto">
                <a:xfrm>
                  <a:off x="3861" y="1588"/>
                  <a:ext cx="1" cy="1"/>
                </a:xfrm>
                <a:custGeom>
                  <a:avLst/>
                  <a:gdLst>
                    <a:gd name="T0" fmla="*/ 3 w 4"/>
                    <a:gd name="T1" fmla="*/ 2 h 2"/>
                    <a:gd name="T2" fmla="*/ 3 w 4"/>
                    <a:gd name="T3" fmla="*/ 0 h 2"/>
                    <a:gd name="T4" fmla="*/ 3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3" y="2"/>
                      </a:moveTo>
                      <a:cubicBezTo>
                        <a:pt x="3" y="0"/>
                        <a:pt x="0" y="2"/>
                        <a:pt x="3" y="0"/>
                      </a:cubicBezTo>
                      <a:cubicBezTo>
                        <a:pt x="4" y="1"/>
                        <a:pt x="4" y="2"/>
                        <a:pt x="3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5" name="Freeform 152"/>
                <p:cNvSpPr>
                  <a:spLocks/>
                </p:cNvSpPr>
                <p:nvPr/>
              </p:nvSpPr>
              <p:spPr bwMode="auto">
                <a:xfrm>
                  <a:off x="3812" y="1589"/>
                  <a:ext cx="49" cy="131"/>
                </a:xfrm>
                <a:custGeom>
                  <a:avLst/>
                  <a:gdLst>
                    <a:gd name="T0" fmla="*/ 31 w 218"/>
                    <a:gd name="T1" fmla="*/ 506 h 571"/>
                    <a:gd name="T2" fmla="*/ 40 w 218"/>
                    <a:gd name="T3" fmla="*/ 490 h 571"/>
                    <a:gd name="T4" fmla="*/ 52 w 218"/>
                    <a:gd name="T5" fmla="*/ 455 h 571"/>
                    <a:gd name="T6" fmla="*/ 58 w 218"/>
                    <a:gd name="T7" fmla="*/ 444 h 571"/>
                    <a:gd name="T8" fmla="*/ 79 w 218"/>
                    <a:gd name="T9" fmla="*/ 410 h 571"/>
                    <a:gd name="T10" fmla="*/ 85 w 218"/>
                    <a:gd name="T11" fmla="*/ 399 h 571"/>
                    <a:gd name="T12" fmla="*/ 92 w 218"/>
                    <a:gd name="T13" fmla="*/ 378 h 571"/>
                    <a:gd name="T14" fmla="*/ 100 w 218"/>
                    <a:gd name="T15" fmla="*/ 362 h 571"/>
                    <a:gd name="T16" fmla="*/ 106 w 218"/>
                    <a:gd name="T17" fmla="*/ 353 h 571"/>
                    <a:gd name="T18" fmla="*/ 107 w 218"/>
                    <a:gd name="T19" fmla="*/ 343 h 571"/>
                    <a:gd name="T20" fmla="*/ 111 w 218"/>
                    <a:gd name="T21" fmla="*/ 322 h 571"/>
                    <a:gd name="T22" fmla="*/ 116 w 218"/>
                    <a:gd name="T23" fmla="*/ 311 h 571"/>
                    <a:gd name="T24" fmla="*/ 117 w 218"/>
                    <a:gd name="T25" fmla="*/ 298 h 571"/>
                    <a:gd name="T26" fmla="*/ 124 w 218"/>
                    <a:gd name="T27" fmla="*/ 284 h 571"/>
                    <a:gd name="T28" fmla="*/ 128 w 218"/>
                    <a:gd name="T29" fmla="*/ 266 h 571"/>
                    <a:gd name="T30" fmla="*/ 136 w 218"/>
                    <a:gd name="T31" fmla="*/ 246 h 571"/>
                    <a:gd name="T32" fmla="*/ 136 w 218"/>
                    <a:gd name="T33" fmla="*/ 236 h 571"/>
                    <a:gd name="T34" fmla="*/ 141 w 218"/>
                    <a:gd name="T35" fmla="*/ 228 h 571"/>
                    <a:gd name="T36" fmla="*/ 140 w 218"/>
                    <a:gd name="T37" fmla="*/ 220 h 571"/>
                    <a:gd name="T38" fmla="*/ 141 w 218"/>
                    <a:gd name="T39" fmla="*/ 216 h 571"/>
                    <a:gd name="T40" fmla="*/ 142 w 218"/>
                    <a:gd name="T41" fmla="*/ 206 h 571"/>
                    <a:gd name="T42" fmla="*/ 149 w 218"/>
                    <a:gd name="T43" fmla="*/ 176 h 571"/>
                    <a:gd name="T44" fmla="*/ 151 w 218"/>
                    <a:gd name="T45" fmla="*/ 164 h 571"/>
                    <a:gd name="T46" fmla="*/ 154 w 218"/>
                    <a:gd name="T47" fmla="*/ 154 h 571"/>
                    <a:gd name="T48" fmla="*/ 160 w 218"/>
                    <a:gd name="T49" fmla="*/ 129 h 571"/>
                    <a:gd name="T50" fmla="*/ 168 w 218"/>
                    <a:gd name="T51" fmla="*/ 125 h 571"/>
                    <a:gd name="T52" fmla="*/ 164 w 218"/>
                    <a:gd name="T53" fmla="*/ 115 h 571"/>
                    <a:gd name="T54" fmla="*/ 159 w 218"/>
                    <a:gd name="T55" fmla="*/ 106 h 571"/>
                    <a:gd name="T56" fmla="*/ 165 w 218"/>
                    <a:gd name="T57" fmla="*/ 95 h 571"/>
                    <a:gd name="T58" fmla="*/ 163 w 218"/>
                    <a:gd name="T59" fmla="*/ 90 h 571"/>
                    <a:gd name="T60" fmla="*/ 166 w 218"/>
                    <a:gd name="T61" fmla="*/ 86 h 571"/>
                    <a:gd name="T62" fmla="*/ 175 w 218"/>
                    <a:gd name="T63" fmla="*/ 79 h 571"/>
                    <a:gd name="T64" fmla="*/ 172 w 218"/>
                    <a:gd name="T65" fmla="*/ 68 h 571"/>
                    <a:gd name="T66" fmla="*/ 176 w 218"/>
                    <a:gd name="T67" fmla="*/ 64 h 571"/>
                    <a:gd name="T68" fmla="*/ 175 w 218"/>
                    <a:gd name="T69" fmla="*/ 55 h 571"/>
                    <a:gd name="T70" fmla="*/ 179 w 218"/>
                    <a:gd name="T71" fmla="*/ 46 h 571"/>
                    <a:gd name="T72" fmla="*/ 185 w 218"/>
                    <a:gd name="T73" fmla="*/ 53 h 571"/>
                    <a:gd name="T74" fmla="*/ 186 w 218"/>
                    <a:gd name="T75" fmla="*/ 36 h 571"/>
                    <a:gd name="T76" fmla="*/ 205 w 218"/>
                    <a:gd name="T77" fmla="*/ 19 h 571"/>
                    <a:gd name="T78" fmla="*/ 209 w 218"/>
                    <a:gd name="T79" fmla="*/ 14 h 571"/>
                    <a:gd name="T80" fmla="*/ 215 w 218"/>
                    <a:gd name="T81" fmla="*/ 0 h 571"/>
                    <a:gd name="T82" fmla="*/ 217 w 218"/>
                    <a:gd name="T83" fmla="*/ 8 h 571"/>
                    <a:gd name="T84" fmla="*/ 207 w 218"/>
                    <a:gd name="T85" fmla="*/ 18 h 571"/>
                    <a:gd name="T86" fmla="*/ 204 w 218"/>
                    <a:gd name="T87" fmla="*/ 45 h 571"/>
                    <a:gd name="T88" fmla="*/ 194 w 218"/>
                    <a:gd name="T89" fmla="*/ 86 h 571"/>
                    <a:gd name="T90" fmla="*/ 184 w 218"/>
                    <a:gd name="T91" fmla="*/ 132 h 571"/>
                    <a:gd name="T92" fmla="*/ 177 w 218"/>
                    <a:gd name="T93" fmla="*/ 170 h 571"/>
                    <a:gd name="T94" fmla="*/ 172 w 218"/>
                    <a:gd name="T95" fmla="*/ 198 h 571"/>
                    <a:gd name="T96" fmla="*/ 157 w 218"/>
                    <a:gd name="T97" fmla="*/ 255 h 571"/>
                    <a:gd name="T98" fmla="*/ 146 w 218"/>
                    <a:gd name="T99" fmla="*/ 284 h 571"/>
                    <a:gd name="T100" fmla="*/ 131 w 218"/>
                    <a:gd name="T101" fmla="*/ 322 h 571"/>
                    <a:gd name="T102" fmla="*/ 110 w 218"/>
                    <a:gd name="T103" fmla="*/ 397 h 571"/>
                    <a:gd name="T104" fmla="*/ 66 w 218"/>
                    <a:gd name="T105" fmla="*/ 477 h 571"/>
                    <a:gd name="T106" fmla="*/ 30 w 218"/>
                    <a:gd name="T107" fmla="*/ 538 h 5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8" h="571">
                      <a:moveTo>
                        <a:pt x="3" y="560"/>
                      </a:moveTo>
                      <a:cubicBezTo>
                        <a:pt x="0" y="550"/>
                        <a:pt x="11" y="545"/>
                        <a:pt x="10" y="536"/>
                      </a:cubicBezTo>
                      <a:cubicBezTo>
                        <a:pt x="11" y="535"/>
                        <a:pt x="14" y="538"/>
                        <a:pt x="14" y="535"/>
                      </a:cubicBezTo>
                      <a:cubicBezTo>
                        <a:pt x="13" y="526"/>
                        <a:pt x="22" y="517"/>
                        <a:pt x="30" y="511"/>
                      </a:cubicBezTo>
                      <a:cubicBezTo>
                        <a:pt x="31" y="512"/>
                        <a:pt x="31" y="512"/>
                        <a:pt x="31" y="512"/>
                      </a:cubicBezTo>
                      <a:cubicBezTo>
                        <a:pt x="32" y="511"/>
                        <a:pt x="30" y="507"/>
                        <a:pt x="31" y="506"/>
                      </a:cubicBezTo>
                      <a:cubicBezTo>
                        <a:pt x="32" y="506"/>
                        <a:pt x="32" y="507"/>
                        <a:pt x="33" y="507"/>
                      </a:cubicBezTo>
                      <a:cubicBezTo>
                        <a:pt x="31" y="505"/>
                        <a:pt x="34" y="503"/>
                        <a:pt x="33" y="502"/>
                      </a:cubicBezTo>
                      <a:cubicBezTo>
                        <a:pt x="34" y="502"/>
                        <a:pt x="36" y="503"/>
                        <a:pt x="37" y="502"/>
                      </a:cubicBezTo>
                      <a:cubicBezTo>
                        <a:pt x="35" y="500"/>
                        <a:pt x="35" y="500"/>
                        <a:pt x="35" y="500"/>
                      </a:cubicBezTo>
                      <a:cubicBezTo>
                        <a:pt x="31" y="494"/>
                        <a:pt x="39" y="494"/>
                        <a:pt x="39" y="489"/>
                      </a:cubicBezTo>
                      <a:cubicBezTo>
                        <a:pt x="39" y="489"/>
                        <a:pt x="39" y="490"/>
                        <a:pt x="40" y="490"/>
                      </a:cubicBezTo>
                      <a:cubicBezTo>
                        <a:pt x="40" y="482"/>
                        <a:pt x="45" y="475"/>
                        <a:pt x="47" y="468"/>
                      </a:cubicBezTo>
                      <a:cubicBezTo>
                        <a:pt x="48" y="469"/>
                        <a:pt x="49" y="470"/>
                        <a:pt x="50" y="470"/>
                      </a:cubicBezTo>
                      <a:cubicBezTo>
                        <a:pt x="48" y="469"/>
                        <a:pt x="48" y="466"/>
                        <a:pt x="49" y="464"/>
                      </a:cubicBezTo>
                      <a:cubicBezTo>
                        <a:pt x="52" y="465"/>
                        <a:pt x="48" y="460"/>
                        <a:pt x="51" y="459"/>
                      </a:cubicBezTo>
                      <a:cubicBezTo>
                        <a:pt x="51" y="459"/>
                        <a:pt x="51" y="459"/>
                        <a:pt x="51" y="459"/>
                      </a:cubicBezTo>
                      <a:cubicBezTo>
                        <a:pt x="50" y="456"/>
                        <a:pt x="54" y="458"/>
                        <a:pt x="52" y="455"/>
                      </a:cubicBezTo>
                      <a:cubicBezTo>
                        <a:pt x="54" y="455"/>
                        <a:pt x="54" y="455"/>
                        <a:pt x="54" y="455"/>
                      </a:cubicBezTo>
                      <a:cubicBezTo>
                        <a:pt x="51" y="452"/>
                        <a:pt x="57" y="454"/>
                        <a:pt x="56" y="452"/>
                      </a:cubicBezTo>
                      <a:cubicBezTo>
                        <a:pt x="55" y="451"/>
                        <a:pt x="55" y="451"/>
                        <a:pt x="55" y="451"/>
                      </a:cubicBezTo>
                      <a:cubicBezTo>
                        <a:pt x="55" y="450"/>
                        <a:pt x="57" y="450"/>
                        <a:pt x="57" y="449"/>
                      </a:cubicBezTo>
                      <a:cubicBezTo>
                        <a:pt x="58" y="449"/>
                        <a:pt x="58" y="449"/>
                        <a:pt x="58" y="449"/>
                      </a:cubicBezTo>
                      <a:cubicBezTo>
                        <a:pt x="58" y="446"/>
                        <a:pt x="61" y="445"/>
                        <a:pt x="58" y="444"/>
                      </a:cubicBezTo>
                      <a:cubicBezTo>
                        <a:pt x="61" y="444"/>
                        <a:pt x="58" y="447"/>
                        <a:pt x="62" y="447"/>
                      </a:cubicBezTo>
                      <a:cubicBezTo>
                        <a:pt x="64" y="437"/>
                        <a:pt x="69" y="429"/>
                        <a:pt x="73" y="420"/>
                      </a:cubicBezTo>
                      <a:cubicBezTo>
                        <a:pt x="75" y="420"/>
                        <a:pt x="75" y="419"/>
                        <a:pt x="77" y="420"/>
                      </a:cubicBezTo>
                      <a:cubicBezTo>
                        <a:pt x="77" y="419"/>
                        <a:pt x="78" y="416"/>
                        <a:pt x="77" y="415"/>
                      </a:cubicBezTo>
                      <a:cubicBezTo>
                        <a:pt x="77" y="415"/>
                        <a:pt x="79" y="415"/>
                        <a:pt x="79" y="415"/>
                      </a:cubicBezTo>
                      <a:cubicBezTo>
                        <a:pt x="81" y="414"/>
                        <a:pt x="77" y="411"/>
                        <a:pt x="79" y="410"/>
                      </a:cubicBezTo>
                      <a:cubicBezTo>
                        <a:pt x="79" y="411"/>
                        <a:pt x="80" y="412"/>
                        <a:pt x="81" y="412"/>
                      </a:cubicBezTo>
                      <a:cubicBezTo>
                        <a:pt x="80" y="410"/>
                        <a:pt x="81" y="408"/>
                        <a:pt x="81" y="406"/>
                      </a:cubicBezTo>
                      <a:cubicBezTo>
                        <a:pt x="82" y="406"/>
                        <a:pt x="82" y="407"/>
                        <a:pt x="83" y="407"/>
                      </a:cubicBezTo>
                      <a:cubicBezTo>
                        <a:pt x="81" y="404"/>
                        <a:pt x="85" y="404"/>
                        <a:pt x="84" y="402"/>
                      </a:cubicBezTo>
                      <a:cubicBezTo>
                        <a:pt x="85" y="403"/>
                        <a:pt x="85" y="403"/>
                        <a:pt x="85" y="403"/>
                      </a:cubicBezTo>
                      <a:cubicBezTo>
                        <a:pt x="89" y="401"/>
                        <a:pt x="83" y="401"/>
                        <a:pt x="85" y="399"/>
                      </a:cubicBezTo>
                      <a:cubicBezTo>
                        <a:pt x="85" y="400"/>
                        <a:pt x="86" y="400"/>
                        <a:pt x="86" y="400"/>
                      </a:cubicBezTo>
                      <a:cubicBezTo>
                        <a:pt x="85" y="397"/>
                        <a:pt x="87" y="394"/>
                        <a:pt x="87" y="391"/>
                      </a:cubicBezTo>
                      <a:cubicBezTo>
                        <a:pt x="88" y="391"/>
                        <a:pt x="88" y="392"/>
                        <a:pt x="88" y="392"/>
                      </a:cubicBezTo>
                      <a:cubicBezTo>
                        <a:pt x="89" y="389"/>
                        <a:pt x="91" y="387"/>
                        <a:pt x="91" y="384"/>
                      </a:cubicBezTo>
                      <a:cubicBezTo>
                        <a:pt x="92" y="383"/>
                        <a:pt x="95" y="386"/>
                        <a:pt x="95" y="383"/>
                      </a:cubicBezTo>
                      <a:cubicBezTo>
                        <a:pt x="92" y="382"/>
                        <a:pt x="96" y="378"/>
                        <a:pt x="92" y="378"/>
                      </a:cubicBezTo>
                      <a:cubicBezTo>
                        <a:pt x="93" y="376"/>
                        <a:pt x="96" y="373"/>
                        <a:pt x="96" y="371"/>
                      </a:cubicBezTo>
                      <a:cubicBezTo>
                        <a:pt x="96" y="373"/>
                        <a:pt x="100" y="372"/>
                        <a:pt x="99" y="374"/>
                      </a:cubicBezTo>
                      <a:cubicBezTo>
                        <a:pt x="102" y="374"/>
                        <a:pt x="102" y="374"/>
                        <a:pt x="102" y="374"/>
                      </a:cubicBezTo>
                      <a:cubicBezTo>
                        <a:pt x="103" y="374"/>
                        <a:pt x="101" y="375"/>
                        <a:pt x="103" y="375"/>
                      </a:cubicBezTo>
                      <a:cubicBezTo>
                        <a:pt x="103" y="374"/>
                        <a:pt x="103" y="371"/>
                        <a:pt x="104" y="370"/>
                      </a:cubicBezTo>
                      <a:cubicBezTo>
                        <a:pt x="102" y="368"/>
                        <a:pt x="100" y="365"/>
                        <a:pt x="100" y="362"/>
                      </a:cubicBezTo>
                      <a:cubicBezTo>
                        <a:pt x="101" y="364"/>
                        <a:pt x="104" y="363"/>
                        <a:pt x="104" y="364"/>
                      </a:cubicBezTo>
                      <a:cubicBezTo>
                        <a:pt x="100" y="357"/>
                        <a:pt x="100" y="357"/>
                        <a:pt x="100" y="357"/>
                      </a:cubicBezTo>
                      <a:cubicBezTo>
                        <a:pt x="100" y="356"/>
                        <a:pt x="103" y="358"/>
                        <a:pt x="102" y="357"/>
                      </a:cubicBezTo>
                      <a:cubicBezTo>
                        <a:pt x="101" y="356"/>
                        <a:pt x="101" y="355"/>
                        <a:pt x="101" y="355"/>
                      </a:cubicBezTo>
                      <a:cubicBezTo>
                        <a:pt x="101" y="355"/>
                        <a:pt x="101" y="351"/>
                        <a:pt x="105" y="352"/>
                      </a:cubicBezTo>
                      <a:cubicBezTo>
                        <a:pt x="106" y="352"/>
                        <a:pt x="105" y="353"/>
                        <a:pt x="106" y="353"/>
                      </a:cubicBezTo>
                      <a:cubicBezTo>
                        <a:pt x="107" y="351"/>
                        <a:pt x="106" y="351"/>
                        <a:pt x="107" y="349"/>
                      </a:cubicBezTo>
                      <a:cubicBezTo>
                        <a:pt x="107" y="349"/>
                        <a:pt x="107" y="349"/>
                        <a:pt x="107" y="349"/>
                      </a:cubicBezTo>
                      <a:cubicBezTo>
                        <a:pt x="108" y="348"/>
                        <a:pt x="107" y="345"/>
                        <a:pt x="105" y="346"/>
                      </a:cubicBezTo>
                      <a:cubicBezTo>
                        <a:pt x="105" y="347"/>
                        <a:pt x="107" y="346"/>
                        <a:pt x="106" y="347"/>
                      </a:cubicBezTo>
                      <a:cubicBezTo>
                        <a:pt x="104" y="345"/>
                        <a:pt x="104" y="343"/>
                        <a:pt x="105" y="342"/>
                      </a:cubicBezTo>
                      <a:cubicBezTo>
                        <a:pt x="105" y="342"/>
                        <a:pt x="106" y="343"/>
                        <a:pt x="107" y="343"/>
                      </a:cubicBezTo>
                      <a:cubicBezTo>
                        <a:pt x="105" y="340"/>
                        <a:pt x="105" y="337"/>
                        <a:pt x="105" y="334"/>
                      </a:cubicBezTo>
                      <a:cubicBezTo>
                        <a:pt x="104" y="334"/>
                        <a:pt x="108" y="336"/>
                        <a:pt x="107" y="336"/>
                      </a:cubicBezTo>
                      <a:cubicBezTo>
                        <a:pt x="110" y="334"/>
                        <a:pt x="106" y="329"/>
                        <a:pt x="111" y="327"/>
                      </a:cubicBezTo>
                      <a:cubicBezTo>
                        <a:pt x="111" y="328"/>
                        <a:pt x="108" y="327"/>
                        <a:pt x="109" y="327"/>
                      </a:cubicBezTo>
                      <a:cubicBezTo>
                        <a:pt x="109" y="325"/>
                        <a:pt x="112" y="326"/>
                        <a:pt x="111" y="325"/>
                      </a:cubicBezTo>
                      <a:cubicBezTo>
                        <a:pt x="113" y="325"/>
                        <a:pt x="111" y="323"/>
                        <a:pt x="111" y="322"/>
                      </a:cubicBezTo>
                      <a:cubicBezTo>
                        <a:pt x="111" y="321"/>
                        <a:pt x="112" y="322"/>
                        <a:pt x="112" y="323"/>
                      </a:cubicBezTo>
                      <a:cubicBezTo>
                        <a:pt x="111" y="321"/>
                        <a:pt x="112" y="315"/>
                        <a:pt x="115" y="312"/>
                      </a:cubicBezTo>
                      <a:cubicBezTo>
                        <a:pt x="114" y="312"/>
                        <a:pt x="112" y="309"/>
                        <a:pt x="113" y="308"/>
                      </a:cubicBezTo>
                      <a:cubicBezTo>
                        <a:pt x="115" y="309"/>
                        <a:pt x="115" y="309"/>
                        <a:pt x="115" y="309"/>
                      </a:cubicBezTo>
                      <a:cubicBezTo>
                        <a:pt x="116" y="309"/>
                        <a:pt x="115" y="306"/>
                        <a:pt x="117" y="307"/>
                      </a:cubicBezTo>
                      <a:cubicBezTo>
                        <a:pt x="115" y="304"/>
                        <a:pt x="117" y="314"/>
                        <a:pt x="116" y="311"/>
                      </a:cubicBezTo>
                      <a:cubicBezTo>
                        <a:pt x="118" y="311"/>
                        <a:pt x="114" y="307"/>
                        <a:pt x="116" y="308"/>
                      </a:cubicBezTo>
                      <a:cubicBezTo>
                        <a:pt x="117" y="307"/>
                        <a:pt x="115" y="304"/>
                        <a:pt x="117" y="304"/>
                      </a:cubicBezTo>
                      <a:cubicBezTo>
                        <a:pt x="117" y="304"/>
                        <a:pt x="120" y="306"/>
                        <a:pt x="120" y="304"/>
                      </a:cubicBezTo>
                      <a:cubicBezTo>
                        <a:pt x="120" y="302"/>
                        <a:pt x="119" y="303"/>
                        <a:pt x="119" y="301"/>
                      </a:cubicBezTo>
                      <a:cubicBezTo>
                        <a:pt x="119" y="300"/>
                        <a:pt x="119" y="300"/>
                        <a:pt x="119" y="300"/>
                      </a:cubicBezTo>
                      <a:cubicBezTo>
                        <a:pt x="117" y="299"/>
                        <a:pt x="120" y="298"/>
                        <a:pt x="117" y="298"/>
                      </a:cubicBezTo>
                      <a:cubicBezTo>
                        <a:pt x="119" y="298"/>
                        <a:pt x="117" y="295"/>
                        <a:pt x="121" y="296"/>
                      </a:cubicBezTo>
                      <a:cubicBezTo>
                        <a:pt x="123" y="297"/>
                        <a:pt x="123" y="297"/>
                        <a:pt x="123" y="297"/>
                      </a:cubicBezTo>
                      <a:cubicBezTo>
                        <a:pt x="123" y="296"/>
                        <a:pt x="121" y="295"/>
                        <a:pt x="120" y="293"/>
                      </a:cubicBezTo>
                      <a:cubicBezTo>
                        <a:pt x="120" y="293"/>
                        <a:pt x="121" y="293"/>
                        <a:pt x="121" y="294"/>
                      </a:cubicBezTo>
                      <a:cubicBezTo>
                        <a:pt x="117" y="292"/>
                        <a:pt x="122" y="291"/>
                        <a:pt x="120" y="289"/>
                      </a:cubicBezTo>
                      <a:cubicBezTo>
                        <a:pt x="122" y="288"/>
                        <a:pt x="121" y="284"/>
                        <a:pt x="124" y="284"/>
                      </a:cubicBezTo>
                      <a:cubicBezTo>
                        <a:pt x="123" y="282"/>
                        <a:pt x="122" y="280"/>
                        <a:pt x="124" y="278"/>
                      </a:cubicBezTo>
                      <a:cubicBezTo>
                        <a:pt x="124" y="279"/>
                        <a:pt x="124" y="279"/>
                        <a:pt x="125" y="280"/>
                      </a:cubicBezTo>
                      <a:cubicBezTo>
                        <a:pt x="126" y="279"/>
                        <a:pt x="125" y="278"/>
                        <a:pt x="125" y="277"/>
                      </a:cubicBezTo>
                      <a:cubicBezTo>
                        <a:pt x="126" y="278"/>
                        <a:pt x="128" y="276"/>
                        <a:pt x="130" y="275"/>
                      </a:cubicBezTo>
                      <a:cubicBezTo>
                        <a:pt x="129" y="273"/>
                        <a:pt x="127" y="273"/>
                        <a:pt x="126" y="272"/>
                      </a:cubicBezTo>
                      <a:cubicBezTo>
                        <a:pt x="130" y="272"/>
                        <a:pt x="124" y="267"/>
                        <a:pt x="128" y="266"/>
                      </a:cubicBezTo>
                      <a:cubicBezTo>
                        <a:pt x="129" y="267"/>
                        <a:pt x="130" y="269"/>
                        <a:pt x="131" y="268"/>
                      </a:cubicBezTo>
                      <a:cubicBezTo>
                        <a:pt x="135" y="268"/>
                        <a:pt x="129" y="264"/>
                        <a:pt x="131" y="263"/>
                      </a:cubicBezTo>
                      <a:cubicBezTo>
                        <a:pt x="128" y="262"/>
                        <a:pt x="128" y="262"/>
                        <a:pt x="128" y="262"/>
                      </a:cubicBezTo>
                      <a:cubicBezTo>
                        <a:pt x="130" y="262"/>
                        <a:pt x="127" y="258"/>
                        <a:pt x="130" y="259"/>
                      </a:cubicBezTo>
                      <a:cubicBezTo>
                        <a:pt x="129" y="258"/>
                        <a:pt x="132" y="257"/>
                        <a:pt x="129" y="256"/>
                      </a:cubicBezTo>
                      <a:cubicBezTo>
                        <a:pt x="133" y="253"/>
                        <a:pt x="130" y="247"/>
                        <a:pt x="136" y="246"/>
                      </a:cubicBezTo>
                      <a:cubicBezTo>
                        <a:pt x="136" y="245"/>
                        <a:pt x="137" y="244"/>
                        <a:pt x="135" y="244"/>
                      </a:cubicBezTo>
                      <a:cubicBezTo>
                        <a:pt x="133" y="244"/>
                        <a:pt x="136" y="245"/>
                        <a:pt x="134" y="245"/>
                      </a:cubicBezTo>
                      <a:cubicBezTo>
                        <a:pt x="134" y="245"/>
                        <a:pt x="134" y="244"/>
                        <a:pt x="133" y="244"/>
                      </a:cubicBezTo>
                      <a:cubicBezTo>
                        <a:pt x="134" y="243"/>
                        <a:pt x="135" y="242"/>
                        <a:pt x="137" y="244"/>
                      </a:cubicBezTo>
                      <a:cubicBezTo>
                        <a:pt x="140" y="242"/>
                        <a:pt x="132" y="240"/>
                        <a:pt x="134" y="237"/>
                      </a:cubicBezTo>
                      <a:cubicBezTo>
                        <a:pt x="136" y="238"/>
                        <a:pt x="136" y="237"/>
                        <a:pt x="136" y="236"/>
                      </a:cubicBezTo>
                      <a:cubicBezTo>
                        <a:pt x="135" y="234"/>
                        <a:pt x="135" y="234"/>
                        <a:pt x="135" y="234"/>
                      </a:cubicBezTo>
                      <a:cubicBezTo>
                        <a:pt x="136" y="232"/>
                        <a:pt x="138" y="233"/>
                        <a:pt x="140" y="234"/>
                      </a:cubicBezTo>
                      <a:cubicBezTo>
                        <a:pt x="140" y="233"/>
                        <a:pt x="141" y="231"/>
                        <a:pt x="139" y="230"/>
                      </a:cubicBezTo>
                      <a:cubicBezTo>
                        <a:pt x="142" y="230"/>
                        <a:pt x="142" y="230"/>
                        <a:pt x="142" y="230"/>
                      </a:cubicBezTo>
                      <a:cubicBezTo>
                        <a:pt x="140" y="230"/>
                        <a:pt x="141" y="228"/>
                        <a:pt x="141" y="228"/>
                      </a:cubicBezTo>
                      <a:cubicBezTo>
                        <a:pt x="141" y="228"/>
                        <a:pt x="141" y="228"/>
                        <a:pt x="141" y="228"/>
                      </a:cubicBezTo>
                      <a:cubicBezTo>
                        <a:pt x="142" y="228"/>
                        <a:pt x="142" y="227"/>
                        <a:pt x="142" y="226"/>
                      </a:cubicBezTo>
                      <a:cubicBezTo>
                        <a:pt x="140" y="226"/>
                        <a:pt x="139" y="227"/>
                        <a:pt x="139" y="228"/>
                      </a:cubicBezTo>
                      <a:cubicBezTo>
                        <a:pt x="138" y="227"/>
                        <a:pt x="138" y="226"/>
                        <a:pt x="137" y="225"/>
                      </a:cubicBezTo>
                      <a:cubicBezTo>
                        <a:pt x="140" y="226"/>
                        <a:pt x="139" y="223"/>
                        <a:pt x="140" y="222"/>
                      </a:cubicBezTo>
                      <a:cubicBezTo>
                        <a:pt x="141" y="221"/>
                        <a:pt x="138" y="221"/>
                        <a:pt x="138" y="220"/>
                      </a:cubicBezTo>
                      <a:cubicBezTo>
                        <a:pt x="140" y="221"/>
                        <a:pt x="139" y="219"/>
                        <a:pt x="140" y="220"/>
                      </a:cubicBezTo>
                      <a:cubicBezTo>
                        <a:pt x="141" y="220"/>
                        <a:pt x="139" y="221"/>
                        <a:pt x="140" y="221"/>
                      </a:cubicBezTo>
                      <a:cubicBezTo>
                        <a:pt x="141" y="221"/>
                        <a:pt x="143" y="221"/>
                        <a:pt x="142" y="220"/>
                      </a:cubicBezTo>
                      <a:cubicBezTo>
                        <a:pt x="141" y="218"/>
                        <a:pt x="137" y="219"/>
                        <a:pt x="139" y="217"/>
                      </a:cubicBezTo>
                      <a:cubicBezTo>
                        <a:pt x="140" y="218"/>
                        <a:pt x="141" y="218"/>
                        <a:pt x="141" y="219"/>
                      </a:cubicBezTo>
                      <a:cubicBezTo>
                        <a:pt x="143" y="217"/>
                        <a:pt x="143" y="217"/>
                        <a:pt x="143" y="217"/>
                      </a:cubicBezTo>
                      <a:cubicBezTo>
                        <a:pt x="141" y="216"/>
                        <a:pt x="141" y="216"/>
                        <a:pt x="141" y="216"/>
                      </a:cubicBezTo>
                      <a:cubicBezTo>
                        <a:pt x="141" y="216"/>
                        <a:pt x="142" y="217"/>
                        <a:pt x="142" y="216"/>
                      </a:cubicBezTo>
                      <a:cubicBezTo>
                        <a:pt x="140" y="215"/>
                        <a:pt x="142" y="213"/>
                        <a:pt x="140" y="212"/>
                      </a:cubicBezTo>
                      <a:cubicBezTo>
                        <a:pt x="140" y="211"/>
                        <a:pt x="142" y="211"/>
                        <a:pt x="142" y="210"/>
                      </a:cubicBezTo>
                      <a:cubicBezTo>
                        <a:pt x="142" y="210"/>
                        <a:pt x="142" y="210"/>
                        <a:pt x="142" y="210"/>
                      </a:cubicBezTo>
                      <a:cubicBezTo>
                        <a:pt x="144" y="209"/>
                        <a:pt x="143" y="207"/>
                        <a:pt x="142" y="206"/>
                      </a:cubicBezTo>
                      <a:cubicBezTo>
                        <a:pt x="142" y="206"/>
                        <a:pt x="142" y="206"/>
                        <a:pt x="142" y="206"/>
                      </a:cubicBezTo>
                      <a:cubicBezTo>
                        <a:pt x="143" y="205"/>
                        <a:pt x="143" y="204"/>
                        <a:pt x="142" y="203"/>
                      </a:cubicBezTo>
                      <a:cubicBezTo>
                        <a:pt x="144" y="202"/>
                        <a:pt x="150" y="204"/>
                        <a:pt x="147" y="202"/>
                      </a:cubicBezTo>
                      <a:cubicBezTo>
                        <a:pt x="148" y="200"/>
                        <a:pt x="144" y="198"/>
                        <a:pt x="143" y="199"/>
                      </a:cubicBezTo>
                      <a:cubicBezTo>
                        <a:pt x="145" y="196"/>
                        <a:pt x="142" y="192"/>
                        <a:pt x="146" y="190"/>
                      </a:cubicBezTo>
                      <a:cubicBezTo>
                        <a:pt x="145" y="189"/>
                        <a:pt x="145" y="189"/>
                        <a:pt x="145" y="188"/>
                      </a:cubicBezTo>
                      <a:cubicBezTo>
                        <a:pt x="146" y="184"/>
                        <a:pt x="144" y="179"/>
                        <a:pt x="149" y="176"/>
                      </a:cubicBezTo>
                      <a:cubicBezTo>
                        <a:pt x="150" y="178"/>
                        <a:pt x="151" y="177"/>
                        <a:pt x="152" y="177"/>
                      </a:cubicBezTo>
                      <a:cubicBezTo>
                        <a:pt x="151" y="176"/>
                        <a:pt x="154" y="176"/>
                        <a:pt x="151" y="175"/>
                      </a:cubicBezTo>
                      <a:cubicBezTo>
                        <a:pt x="150" y="175"/>
                        <a:pt x="149" y="175"/>
                        <a:pt x="148" y="176"/>
                      </a:cubicBezTo>
                      <a:cubicBezTo>
                        <a:pt x="147" y="173"/>
                        <a:pt x="148" y="169"/>
                        <a:pt x="150" y="168"/>
                      </a:cubicBezTo>
                      <a:cubicBezTo>
                        <a:pt x="149" y="168"/>
                        <a:pt x="149" y="168"/>
                        <a:pt x="148" y="167"/>
                      </a:cubicBezTo>
                      <a:cubicBezTo>
                        <a:pt x="151" y="168"/>
                        <a:pt x="152" y="166"/>
                        <a:pt x="151" y="164"/>
                      </a:cubicBezTo>
                      <a:cubicBezTo>
                        <a:pt x="150" y="164"/>
                        <a:pt x="150" y="164"/>
                        <a:pt x="150" y="164"/>
                      </a:cubicBezTo>
                      <a:cubicBezTo>
                        <a:pt x="152" y="163"/>
                        <a:pt x="152" y="163"/>
                        <a:pt x="152" y="163"/>
                      </a:cubicBezTo>
                      <a:cubicBezTo>
                        <a:pt x="151" y="163"/>
                        <a:pt x="148" y="162"/>
                        <a:pt x="150" y="161"/>
                      </a:cubicBezTo>
                      <a:cubicBezTo>
                        <a:pt x="151" y="161"/>
                        <a:pt x="152" y="161"/>
                        <a:pt x="152" y="161"/>
                      </a:cubicBezTo>
                      <a:cubicBezTo>
                        <a:pt x="151" y="159"/>
                        <a:pt x="149" y="156"/>
                        <a:pt x="151" y="155"/>
                      </a:cubicBezTo>
                      <a:cubicBezTo>
                        <a:pt x="154" y="154"/>
                        <a:pt x="154" y="154"/>
                        <a:pt x="154" y="154"/>
                      </a:cubicBezTo>
                      <a:cubicBezTo>
                        <a:pt x="154" y="154"/>
                        <a:pt x="152" y="152"/>
                        <a:pt x="151" y="153"/>
                      </a:cubicBezTo>
                      <a:cubicBezTo>
                        <a:pt x="154" y="151"/>
                        <a:pt x="154" y="149"/>
                        <a:pt x="157" y="149"/>
                      </a:cubicBezTo>
                      <a:cubicBezTo>
                        <a:pt x="152" y="142"/>
                        <a:pt x="154" y="136"/>
                        <a:pt x="156" y="130"/>
                      </a:cubicBezTo>
                      <a:cubicBezTo>
                        <a:pt x="157" y="131"/>
                        <a:pt x="157" y="131"/>
                        <a:pt x="157" y="131"/>
                      </a:cubicBezTo>
                      <a:cubicBezTo>
                        <a:pt x="158" y="129"/>
                        <a:pt x="155" y="129"/>
                        <a:pt x="156" y="128"/>
                      </a:cubicBezTo>
                      <a:cubicBezTo>
                        <a:pt x="157" y="129"/>
                        <a:pt x="159" y="128"/>
                        <a:pt x="160" y="129"/>
                      </a:cubicBezTo>
                      <a:cubicBezTo>
                        <a:pt x="162" y="128"/>
                        <a:pt x="159" y="126"/>
                        <a:pt x="158" y="125"/>
                      </a:cubicBezTo>
                      <a:cubicBezTo>
                        <a:pt x="157" y="124"/>
                        <a:pt x="159" y="126"/>
                        <a:pt x="157" y="125"/>
                      </a:cubicBezTo>
                      <a:cubicBezTo>
                        <a:pt x="156" y="125"/>
                        <a:pt x="159" y="123"/>
                        <a:pt x="157" y="122"/>
                      </a:cubicBezTo>
                      <a:cubicBezTo>
                        <a:pt x="158" y="121"/>
                        <a:pt x="160" y="122"/>
                        <a:pt x="161" y="123"/>
                      </a:cubicBezTo>
                      <a:cubicBezTo>
                        <a:pt x="160" y="121"/>
                        <a:pt x="160" y="121"/>
                        <a:pt x="160" y="121"/>
                      </a:cubicBezTo>
                      <a:cubicBezTo>
                        <a:pt x="163" y="120"/>
                        <a:pt x="164" y="126"/>
                        <a:pt x="168" y="125"/>
                      </a:cubicBezTo>
                      <a:cubicBezTo>
                        <a:pt x="168" y="124"/>
                        <a:pt x="168" y="124"/>
                        <a:pt x="168" y="124"/>
                      </a:cubicBezTo>
                      <a:cubicBezTo>
                        <a:pt x="171" y="124"/>
                        <a:pt x="171" y="128"/>
                        <a:pt x="172" y="125"/>
                      </a:cubicBezTo>
                      <a:cubicBezTo>
                        <a:pt x="171" y="124"/>
                        <a:pt x="168" y="122"/>
                        <a:pt x="166" y="123"/>
                      </a:cubicBezTo>
                      <a:cubicBezTo>
                        <a:pt x="166" y="120"/>
                        <a:pt x="160" y="120"/>
                        <a:pt x="161" y="117"/>
                      </a:cubicBezTo>
                      <a:cubicBezTo>
                        <a:pt x="163" y="116"/>
                        <a:pt x="161" y="119"/>
                        <a:pt x="163" y="119"/>
                      </a:cubicBezTo>
                      <a:cubicBezTo>
                        <a:pt x="166" y="118"/>
                        <a:pt x="163" y="116"/>
                        <a:pt x="164" y="115"/>
                      </a:cubicBezTo>
                      <a:cubicBezTo>
                        <a:pt x="163" y="116"/>
                        <a:pt x="160" y="114"/>
                        <a:pt x="160" y="113"/>
                      </a:cubicBezTo>
                      <a:cubicBezTo>
                        <a:pt x="162" y="112"/>
                        <a:pt x="162" y="115"/>
                        <a:pt x="163" y="113"/>
                      </a:cubicBezTo>
                      <a:cubicBezTo>
                        <a:pt x="162" y="112"/>
                        <a:pt x="161" y="110"/>
                        <a:pt x="160" y="111"/>
                      </a:cubicBezTo>
                      <a:cubicBezTo>
                        <a:pt x="156" y="110"/>
                        <a:pt x="161" y="109"/>
                        <a:pt x="159" y="108"/>
                      </a:cubicBezTo>
                      <a:cubicBezTo>
                        <a:pt x="161" y="108"/>
                        <a:pt x="164" y="111"/>
                        <a:pt x="166" y="109"/>
                      </a:cubicBezTo>
                      <a:cubicBezTo>
                        <a:pt x="163" y="109"/>
                        <a:pt x="163" y="106"/>
                        <a:pt x="159" y="106"/>
                      </a:cubicBezTo>
                      <a:cubicBezTo>
                        <a:pt x="160" y="105"/>
                        <a:pt x="162" y="106"/>
                        <a:pt x="163" y="107"/>
                      </a:cubicBezTo>
                      <a:cubicBezTo>
                        <a:pt x="165" y="106"/>
                        <a:pt x="160" y="102"/>
                        <a:pt x="165" y="103"/>
                      </a:cubicBezTo>
                      <a:cubicBezTo>
                        <a:pt x="162" y="102"/>
                        <a:pt x="162" y="102"/>
                        <a:pt x="162" y="102"/>
                      </a:cubicBezTo>
                      <a:cubicBezTo>
                        <a:pt x="163" y="102"/>
                        <a:pt x="164" y="101"/>
                        <a:pt x="166" y="101"/>
                      </a:cubicBezTo>
                      <a:cubicBezTo>
                        <a:pt x="166" y="100"/>
                        <a:pt x="163" y="97"/>
                        <a:pt x="167" y="98"/>
                      </a:cubicBezTo>
                      <a:cubicBezTo>
                        <a:pt x="167" y="97"/>
                        <a:pt x="168" y="95"/>
                        <a:pt x="165" y="95"/>
                      </a:cubicBezTo>
                      <a:cubicBezTo>
                        <a:pt x="163" y="96"/>
                        <a:pt x="166" y="97"/>
                        <a:pt x="162" y="97"/>
                      </a:cubicBezTo>
                      <a:cubicBezTo>
                        <a:pt x="166" y="97"/>
                        <a:pt x="163" y="95"/>
                        <a:pt x="162" y="94"/>
                      </a:cubicBezTo>
                      <a:cubicBezTo>
                        <a:pt x="164" y="94"/>
                        <a:pt x="164" y="94"/>
                        <a:pt x="164" y="94"/>
                      </a:cubicBezTo>
                      <a:cubicBezTo>
                        <a:pt x="163" y="93"/>
                        <a:pt x="164" y="92"/>
                        <a:pt x="162" y="91"/>
                      </a:cubicBezTo>
                      <a:cubicBezTo>
                        <a:pt x="163" y="92"/>
                        <a:pt x="164" y="92"/>
                        <a:pt x="165" y="92"/>
                      </a:cubicBezTo>
                      <a:cubicBezTo>
                        <a:pt x="163" y="90"/>
                        <a:pt x="163" y="90"/>
                        <a:pt x="163" y="90"/>
                      </a:cubicBezTo>
                      <a:cubicBezTo>
                        <a:pt x="162" y="88"/>
                        <a:pt x="166" y="91"/>
                        <a:pt x="166" y="88"/>
                      </a:cubicBezTo>
                      <a:cubicBezTo>
                        <a:pt x="168" y="91"/>
                        <a:pt x="168" y="91"/>
                        <a:pt x="168" y="91"/>
                      </a:cubicBezTo>
                      <a:cubicBezTo>
                        <a:pt x="167" y="90"/>
                        <a:pt x="170" y="90"/>
                        <a:pt x="169" y="89"/>
                      </a:cubicBezTo>
                      <a:cubicBezTo>
                        <a:pt x="167" y="88"/>
                        <a:pt x="165" y="86"/>
                        <a:pt x="164" y="86"/>
                      </a:cubicBezTo>
                      <a:cubicBezTo>
                        <a:pt x="163" y="84"/>
                        <a:pt x="166" y="86"/>
                        <a:pt x="165" y="84"/>
                      </a:cubicBezTo>
                      <a:cubicBezTo>
                        <a:pt x="166" y="86"/>
                        <a:pt x="166" y="86"/>
                        <a:pt x="166" y="86"/>
                      </a:cubicBezTo>
                      <a:cubicBezTo>
                        <a:pt x="167" y="87"/>
                        <a:pt x="170" y="86"/>
                        <a:pt x="170" y="84"/>
                      </a:cubicBezTo>
                      <a:cubicBezTo>
                        <a:pt x="170" y="83"/>
                        <a:pt x="168" y="81"/>
                        <a:pt x="166" y="82"/>
                      </a:cubicBezTo>
                      <a:cubicBezTo>
                        <a:pt x="166" y="81"/>
                        <a:pt x="168" y="80"/>
                        <a:pt x="169" y="81"/>
                      </a:cubicBezTo>
                      <a:cubicBezTo>
                        <a:pt x="169" y="79"/>
                        <a:pt x="167" y="81"/>
                        <a:pt x="166" y="79"/>
                      </a:cubicBezTo>
                      <a:cubicBezTo>
                        <a:pt x="168" y="79"/>
                        <a:pt x="170" y="77"/>
                        <a:pt x="172" y="76"/>
                      </a:cubicBezTo>
                      <a:cubicBezTo>
                        <a:pt x="175" y="79"/>
                        <a:pt x="175" y="79"/>
                        <a:pt x="175" y="79"/>
                      </a:cubicBezTo>
                      <a:cubicBezTo>
                        <a:pt x="175" y="78"/>
                        <a:pt x="175" y="78"/>
                        <a:pt x="175" y="78"/>
                      </a:cubicBezTo>
                      <a:cubicBezTo>
                        <a:pt x="178" y="80"/>
                        <a:pt x="178" y="78"/>
                        <a:pt x="180" y="79"/>
                      </a:cubicBezTo>
                      <a:cubicBezTo>
                        <a:pt x="181" y="79"/>
                        <a:pt x="180" y="78"/>
                        <a:pt x="180" y="77"/>
                      </a:cubicBezTo>
                      <a:cubicBezTo>
                        <a:pt x="175" y="78"/>
                        <a:pt x="174" y="72"/>
                        <a:pt x="170" y="72"/>
                      </a:cubicBezTo>
                      <a:cubicBezTo>
                        <a:pt x="170" y="68"/>
                        <a:pt x="181" y="73"/>
                        <a:pt x="175" y="68"/>
                      </a:cubicBezTo>
                      <a:cubicBezTo>
                        <a:pt x="174" y="68"/>
                        <a:pt x="172" y="66"/>
                        <a:pt x="172" y="68"/>
                      </a:cubicBezTo>
                      <a:cubicBezTo>
                        <a:pt x="173" y="66"/>
                        <a:pt x="169" y="65"/>
                        <a:pt x="171" y="63"/>
                      </a:cubicBezTo>
                      <a:cubicBezTo>
                        <a:pt x="172" y="66"/>
                        <a:pt x="175" y="63"/>
                        <a:pt x="177" y="66"/>
                      </a:cubicBezTo>
                      <a:cubicBezTo>
                        <a:pt x="176" y="66"/>
                        <a:pt x="176" y="67"/>
                        <a:pt x="176" y="68"/>
                      </a:cubicBezTo>
                      <a:cubicBezTo>
                        <a:pt x="178" y="67"/>
                        <a:pt x="180" y="69"/>
                        <a:pt x="180" y="67"/>
                      </a:cubicBezTo>
                      <a:cubicBezTo>
                        <a:pt x="180" y="66"/>
                        <a:pt x="181" y="64"/>
                        <a:pt x="179" y="64"/>
                      </a:cubicBezTo>
                      <a:cubicBezTo>
                        <a:pt x="176" y="63"/>
                        <a:pt x="178" y="66"/>
                        <a:pt x="176" y="64"/>
                      </a:cubicBezTo>
                      <a:cubicBezTo>
                        <a:pt x="176" y="62"/>
                        <a:pt x="180" y="62"/>
                        <a:pt x="176" y="60"/>
                      </a:cubicBezTo>
                      <a:cubicBezTo>
                        <a:pt x="176" y="62"/>
                        <a:pt x="174" y="61"/>
                        <a:pt x="172" y="61"/>
                      </a:cubicBezTo>
                      <a:cubicBezTo>
                        <a:pt x="172" y="59"/>
                        <a:pt x="172" y="59"/>
                        <a:pt x="172" y="59"/>
                      </a:cubicBezTo>
                      <a:cubicBezTo>
                        <a:pt x="173" y="59"/>
                        <a:pt x="173" y="59"/>
                        <a:pt x="173" y="59"/>
                      </a:cubicBezTo>
                      <a:cubicBezTo>
                        <a:pt x="175" y="57"/>
                        <a:pt x="171" y="58"/>
                        <a:pt x="172" y="55"/>
                      </a:cubicBezTo>
                      <a:cubicBezTo>
                        <a:pt x="175" y="55"/>
                        <a:pt x="175" y="55"/>
                        <a:pt x="175" y="55"/>
                      </a:cubicBezTo>
                      <a:cubicBezTo>
                        <a:pt x="178" y="56"/>
                        <a:pt x="173" y="58"/>
                        <a:pt x="177" y="59"/>
                      </a:cubicBezTo>
                      <a:cubicBezTo>
                        <a:pt x="178" y="58"/>
                        <a:pt x="176" y="56"/>
                        <a:pt x="178" y="55"/>
                      </a:cubicBezTo>
                      <a:cubicBezTo>
                        <a:pt x="178" y="55"/>
                        <a:pt x="178" y="56"/>
                        <a:pt x="178" y="56"/>
                      </a:cubicBezTo>
                      <a:cubicBezTo>
                        <a:pt x="179" y="56"/>
                        <a:pt x="184" y="57"/>
                        <a:pt x="182" y="54"/>
                      </a:cubicBezTo>
                      <a:cubicBezTo>
                        <a:pt x="181" y="52"/>
                        <a:pt x="180" y="53"/>
                        <a:pt x="179" y="52"/>
                      </a:cubicBezTo>
                      <a:cubicBezTo>
                        <a:pt x="179" y="49"/>
                        <a:pt x="178" y="48"/>
                        <a:pt x="179" y="46"/>
                      </a:cubicBezTo>
                      <a:cubicBezTo>
                        <a:pt x="181" y="47"/>
                        <a:pt x="180" y="43"/>
                        <a:pt x="182" y="46"/>
                      </a:cubicBezTo>
                      <a:cubicBezTo>
                        <a:pt x="180" y="46"/>
                        <a:pt x="179" y="50"/>
                        <a:pt x="182" y="52"/>
                      </a:cubicBezTo>
                      <a:cubicBezTo>
                        <a:pt x="185" y="52"/>
                        <a:pt x="180" y="54"/>
                        <a:pt x="184" y="56"/>
                      </a:cubicBezTo>
                      <a:cubicBezTo>
                        <a:pt x="185" y="54"/>
                        <a:pt x="188" y="55"/>
                        <a:pt x="190" y="56"/>
                      </a:cubicBezTo>
                      <a:cubicBezTo>
                        <a:pt x="191" y="55"/>
                        <a:pt x="190" y="54"/>
                        <a:pt x="190" y="54"/>
                      </a:cubicBezTo>
                      <a:cubicBezTo>
                        <a:pt x="188" y="53"/>
                        <a:pt x="188" y="54"/>
                        <a:pt x="185" y="53"/>
                      </a:cubicBezTo>
                      <a:cubicBezTo>
                        <a:pt x="187" y="50"/>
                        <a:pt x="186" y="48"/>
                        <a:pt x="185" y="46"/>
                      </a:cubicBezTo>
                      <a:cubicBezTo>
                        <a:pt x="186" y="45"/>
                        <a:pt x="188" y="46"/>
                        <a:pt x="188" y="47"/>
                      </a:cubicBezTo>
                      <a:cubicBezTo>
                        <a:pt x="188" y="44"/>
                        <a:pt x="190" y="41"/>
                        <a:pt x="192" y="38"/>
                      </a:cubicBezTo>
                      <a:cubicBezTo>
                        <a:pt x="187" y="39"/>
                        <a:pt x="192" y="35"/>
                        <a:pt x="189" y="35"/>
                      </a:cubicBezTo>
                      <a:cubicBezTo>
                        <a:pt x="187" y="36"/>
                        <a:pt x="184" y="37"/>
                        <a:pt x="183" y="35"/>
                      </a:cubicBezTo>
                      <a:cubicBezTo>
                        <a:pt x="184" y="34"/>
                        <a:pt x="185" y="36"/>
                        <a:pt x="186" y="36"/>
                      </a:cubicBezTo>
                      <a:cubicBezTo>
                        <a:pt x="184" y="34"/>
                        <a:pt x="189" y="35"/>
                        <a:pt x="187" y="33"/>
                      </a:cubicBezTo>
                      <a:cubicBezTo>
                        <a:pt x="187" y="36"/>
                        <a:pt x="191" y="35"/>
                        <a:pt x="193" y="36"/>
                      </a:cubicBezTo>
                      <a:cubicBezTo>
                        <a:pt x="193" y="34"/>
                        <a:pt x="195" y="37"/>
                        <a:pt x="196" y="35"/>
                      </a:cubicBezTo>
                      <a:cubicBezTo>
                        <a:pt x="195" y="33"/>
                        <a:pt x="195" y="30"/>
                        <a:pt x="195" y="28"/>
                      </a:cubicBezTo>
                      <a:cubicBezTo>
                        <a:pt x="199" y="26"/>
                        <a:pt x="198" y="21"/>
                        <a:pt x="199" y="18"/>
                      </a:cubicBezTo>
                      <a:cubicBezTo>
                        <a:pt x="201" y="18"/>
                        <a:pt x="204" y="20"/>
                        <a:pt x="205" y="19"/>
                      </a:cubicBezTo>
                      <a:cubicBezTo>
                        <a:pt x="205" y="17"/>
                        <a:pt x="201" y="19"/>
                        <a:pt x="203" y="17"/>
                      </a:cubicBezTo>
                      <a:cubicBezTo>
                        <a:pt x="204" y="17"/>
                        <a:pt x="204" y="17"/>
                        <a:pt x="204" y="17"/>
                      </a:cubicBezTo>
                      <a:cubicBezTo>
                        <a:pt x="203" y="16"/>
                        <a:pt x="208" y="14"/>
                        <a:pt x="204" y="11"/>
                      </a:cubicBezTo>
                      <a:cubicBezTo>
                        <a:pt x="207" y="14"/>
                        <a:pt x="207" y="14"/>
                        <a:pt x="207" y="14"/>
                      </a:cubicBezTo>
                      <a:cubicBezTo>
                        <a:pt x="207" y="13"/>
                        <a:pt x="207" y="13"/>
                        <a:pt x="206" y="12"/>
                      </a:cubicBezTo>
                      <a:cubicBezTo>
                        <a:pt x="208" y="13"/>
                        <a:pt x="209" y="13"/>
                        <a:pt x="209" y="14"/>
                      </a:cubicBezTo>
                      <a:cubicBezTo>
                        <a:pt x="212" y="13"/>
                        <a:pt x="210" y="10"/>
                        <a:pt x="211" y="9"/>
                      </a:cubicBezTo>
                      <a:cubicBezTo>
                        <a:pt x="208" y="9"/>
                        <a:pt x="208" y="9"/>
                        <a:pt x="208" y="9"/>
                      </a:cubicBezTo>
                      <a:cubicBezTo>
                        <a:pt x="208" y="6"/>
                        <a:pt x="211" y="5"/>
                        <a:pt x="212" y="2"/>
                      </a:cubicBezTo>
                      <a:cubicBezTo>
                        <a:pt x="213" y="3"/>
                        <a:pt x="213" y="3"/>
                        <a:pt x="213" y="3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5" y="2"/>
                        <a:pt x="217" y="2"/>
                        <a:pt x="215" y="0"/>
                      </a:cubicBezTo>
                      <a:cubicBezTo>
                        <a:pt x="218" y="6"/>
                        <a:pt x="218" y="6"/>
                        <a:pt x="218" y="6"/>
                      </a:cubicBezTo>
                      <a:cubicBezTo>
                        <a:pt x="216" y="7"/>
                        <a:pt x="216" y="4"/>
                        <a:pt x="214" y="4"/>
                      </a:cubicBezTo>
                      <a:cubicBezTo>
                        <a:pt x="212" y="3"/>
                        <a:pt x="212" y="6"/>
                        <a:pt x="213" y="7"/>
                      </a:cubicBezTo>
                      <a:cubicBezTo>
                        <a:pt x="214" y="6"/>
                        <a:pt x="213" y="6"/>
                        <a:pt x="213" y="5"/>
                      </a:cubicBezTo>
                      <a:cubicBezTo>
                        <a:pt x="216" y="6"/>
                        <a:pt x="215" y="7"/>
                        <a:pt x="216" y="9"/>
                      </a:cubicBezTo>
                      <a:cubicBezTo>
                        <a:pt x="217" y="8"/>
                        <a:pt x="218" y="8"/>
                        <a:pt x="217" y="8"/>
                      </a:cubicBezTo>
                      <a:cubicBezTo>
                        <a:pt x="218" y="9"/>
                        <a:pt x="218" y="10"/>
                        <a:pt x="217" y="12"/>
                      </a:cubicBezTo>
                      <a:cubicBezTo>
                        <a:pt x="216" y="10"/>
                        <a:pt x="215" y="11"/>
                        <a:pt x="214" y="11"/>
                      </a:cubicBezTo>
                      <a:cubicBezTo>
                        <a:pt x="217" y="12"/>
                        <a:pt x="217" y="14"/>
                        <a:pt x="215" y="15"/>
                      </a:cubicBezTo>
                      <a:cubicBezTo>
                        <a:pt x="212" y="15"/>
                        <a:pt x="215" y="19"/>
                        <a:pt x="214" y="21"/>
                      </a:cubicBezTo>
                      <a:cubicBezTo>
                        <a:pt x="212" y="19"/>
                        <a:pt x="210" y="17"/>
                        <a:pt x="210" y="16"/>
                      </a:cubicBezTo>
                      <a:cubicBezTo>
                        <a:pt x="208" y="16"/>
                        <a:pt x="209" y="17"/>
                        <a:pt x="207" y="18"/>
                      </a:cubicBezTo>
                      <a:cubicBezTo>
                        <a:pt x="209" y="19"/>
                        <a:pt x="211" y="21"/>
                        <a:pt x="212" y="23"/>
                      </a:cubicBezTo>
                      <a:cubicBezTo>
                        <a:pt x="210" y="23"/>
                        <a:pt x="210" y="23"/>
                        <a:pt x="210" y="23"/>
                      </a:cubicBezTo>
                      <a:cubicBezTo>
                        <a:pt x="210" y="25"/>
                        <a:pt x="213" y="26"/>
                        <a:pt x="211" y="28"/>
                      </a:cubicBezTo>
                      <a:cubicBezTo>
                        <a:pt x="209" y="31"/>
                        <a:pt x="207" y="35"/>
                        <a:pt x="206" y="37"/>
                      </a:cubicBezTo>
                      <a:cubicBezTo>
                        <a:pt x="204" y="37"/>
                        <a:pt x="204" y="37"/>
                        <a:pt x="204" y="37"/>
                      </a:cubicBezTo>
                      <a:cubicBezTo>
                        <a:pt x="207" y="40"/>
                        <a:pt x="204" y="42"/>
                        <a:pt x="204" y="45"/>
                      </a:cubicBezTo>
                      <a:cubicBezTo>
                        <a:pt x="201" y="48"/>
                        <a:pt x="203" y="53"/>
                        <a:pt x="200" y="54"/>
                      </a:cubicBezTo>
                      <a:cubicBezTo>
                        <a:pt x="199" y="61"/>
                        <a:pt x="198" y="67"/>
                        <a:pt x="196" y="73"/>
                      </a:cubicBezTo>
                      <a:cubicBezTo>
                        <a:pt x="193" y="71"/>
                        <a:pt x="193" y="71"/>
                        <a:pt x="193" y="71"/>
                      </a:cubicBezTo>
                      <a:cubicBezTo>
                        <a:pt x="195" y="73"/>
                        <a:pt x="192" y="71"/>
                        <a:pt x="192" y="73"/>
                      </a:cubicBezTo>
                      <a:cubicBezTo>
                        <a:pt x="194" y="72"/>
                        <a:pt x="194" y="75"/>
                        <a:pt x="195" y="76"/>
                      </a:cubicBezTo>
                      <a:cubicBezTo>
                        <a:pt x="192" y="79"/>
                        <a:pt x="193" y="83"/>
                        <a:pt x="194" y="86"/>
                      </a:cubicBezTo>
                      <a:cubicBezTo>
                        <a:pt x="192" y="86"/>
                        <a:pt x="192" y="86"/>
                        <a:pt x="192" y="86"/>
                      </a:cubicBezTo>
                      <a:cubicBezTo>
                        <a:pt x="195" y="89"/>
                        <a:pt x="191" y="92"/>
                        <a:pt x="190" y="95"/>
                      </a:cubicBezTo>
                      <a:cubicBezTo>
                        <a:pt x="189" y="95"/>
                        <a:pt x="187" y="95"/>
                        <a:pt x="187" y="96"/>
                      </a:cubicBezTo>
                      <a:cubicBezTo>
                        <a:pt x="189" y="99"/>
                        <a:pt x="189" y="100"/>
                        <a:pt x="190" y="103"/>
                      </a:cubicBezTo>
                      <a:cubicBezTo>
                        <a:pt x="189" y="105"/>
                        <a:pt x="188" y="108"/>
                        <a:pt x="186" y="109"/>
                      </a:cubicBezTo>
                      <a:cubicBezTo>
                        <a:pt x="188" y="118"/>
                        <a:pt x="184" y="124"/>
                        <a:pt x="184" y="132"/>
                      </a:cubicBezTo>
                      <a:cubicBezTo>
                        <a:pt x="182" y="132"/>
                        <a:pt x="182" y="132"/>
                        <a:pt x="182" y="132"/>
                      </a:cubicBezTo>
                      <a:cubicBezTo>
                        <a:pt x="185" y="141"/>
                        <a:pt x="179" y="149"/>
                        <a:pt x="180" y="156"/>
                      </a:cubicBezTo>
                      <a:cubicBezTo>
                        <a:pt x="176" y="154"/>
                        <a:pt x="176" y="154"/>
                        <a:pt x="176" y="154"/>
                      </a:cubicBezTo>
                      <a:cubicBezTo>
                        <a:pt x="174" y="156"/>
                        <a:pt x="176" y="159"/>
                        <a:pt x="179" y="159"/>
                      </a:cubicBezTo>
                      <a:cubicBezTo>
                        <a:pt x="177" y="161"/>
                        <a:pt x="179" y="165"/>
                        <a:pt x="176" y="165"/>
                      </a:cubicBezTo>
                      <a:cubicBezTo>
                        <a:pt x="175" y="167"/>
                        <a:pt x="177" y="168"/>
                        <a:pt x="177" y="170"/>
                      </a:cubicBezTo>
                      <a:cubicBezTo>
                        <a:pt x="175" y="174"/>
                        <a:pt x="175" y="175"/>
                        <a:pt x="175" y="179"/>
                      </a:cubicBezTo>
                      <a:cubicBezTo>
                        <a:pt x="175" y="178"/>
                        <a:pt x="175" y="178"/>
                        <a:pt x="175" y="178"/>
                      </a:cubicBezTo>
                      <a:cubicBezTo>
                        <a:pt x="174" y="178"/>
                        <a:pt x="173" y="177"/>
                        <a:pt x="172" y="178"/>
                      </a:cubicBezTo>
                      <a:cubicBezTo>
                        <a:pt x="173" y="180"/>
                        <a:pt x="170" y="183"/>
                        <a:pt x="175" y="183"/>
                      </a:cubicBezTo>
                      <a:cubicBezTo>
                        <a:pt x="171" y="186"/>
                        <a:pt x="175" y="193"/>
                        <a:pt x="170" y="196"/>
                      </a:cubicBezTo>
                      <a:cubicBezTo>
                        <a:pt x="172" y="196"/>
                        <a:pt x="172" y="197"/>
                        <a:pt x="172" y="198"/>
                      </a:cubicBezTo>
                      <a:cubicBezTo>
                        <a:pt x="172" y="201"/>
                        <a:pt x="168" y="204"/>
                        <a:pt x="170" y="208"/>
                      </a:cubicBezTo>
                      <a:cubicBezTo>
                        <a:pt x="169" y="208"/>
                        <a:pt x="168" y="206"/>
                        <a:pt x="167" y="208"/>
                      </a:cubicBezTo>
                      <a:cubicBezTo>
                        <a:pt x="168" y="209"/>
                        <a:pt x="169" y="208"/>
                        <a:pt x="169" y="210"/>
                      </a:cubicBezTo>
                      <a:cubicBezTo>
                        <a:pt x="170" y="216"/>
                        <a:pt x="164" y="221"/>
                        <a:pt x="163" y="226"/>
                      </a:cubicBezTo>
                      <a:cubicBezTo>
                        <a:pt x="164" y="236"/>
                        <a:pt x="160" y="246"/>
                        <a:pt x="158" y="255"/>
                      </a:cubicBezTo>
                      <a:cubicBezTo>
                        <a:pt x="157" y="255"/>
                        <a:pt x="157" y="255"/>
                        <a:pt x="157" y="255"/>
                      </a:cubicBezTo>
                      <a:cubicBezTo>
                        <a:pt x="160" y="259"/>
                        <a:pt x="152" y="261"/>
                        <a:pt x="156" y="265"/>
                      </a:cubicBezTo>
                      <a:cubicBezTo>
                        <a:pt x="155" y="265"/>
                        <a:pt x="155" y="267"/>
                        <a:pt x="153" y="266"/>
                      </a:cubicBezTo>
                      <a:cubicBezTo>
                        <a:pt x="155" y="269"/>
                        <a:pt x="149" y="273"/>
                        <a:pt x="151" y="277"/>
                      </a:cubicBezTo>
                      <a:cubicBezTo>
                        <a:pt x="152" y="277"/>
                        <a:pt x="151" y="276"/>
                        <a:pt x="151" y="276"/>
                      </a:cubicBezTo>
                      <a:cubicBezTo>
                        <a:pt x="148" y="279"/>
                        <a:pt x="150" y="283"/>
                        <a:pt x="147" y="286"/>
                      </a:cubicBezTo>
                      <a:cubicBezTo>
                        <a:pt x="147" y="285"/>
                        <a:pt x="147" y="285"/>
                        <a:pt x="146" y="284"/>
                      </a:cubicBezTo>
                      <a:cubicBezTo>
                        <a:pt x="144" y="285"/>
                        <a:pt x="149" y="289"/>
                        <a:pt x="144" y="288"/>
                      </a:cubicBezTo>
                      <a:cubicBezTo>
                        <a:pt x="144" y="289"/>
                        <a:pt x="146" y="290"/>
                        <a:pt x="146" y="289"/>
                      </a:cubicBezTo>
                      <a:cubicBezTo>
                        <a:pt x="142" y="297"/>
                        <a:pt x="142" y="306"/>
                        <a:pt x="140" y="315"/>
                      </a:cubicBezTo>
                      <a:cubicBezTo>
                        <a:pt x="135" y="320"/>
                        <a:pt x="133" y="313"/>
                        <a:pt x="134" y="319"/>
                      </a:cubicBezTo>
                      <a:cubicBezTo>
                        <a:pt x="133" y="319"/>
                        <a:pt x="136" y="319"/>
                        <a:pt x="135" y="319"/>
                      </a:cubicBezTo>
                      <a:cubicBezTo>
                        <a:pt x="135" y="321"/>
                        <a:pt x="129" y="320"/>
                        <a:pt x="131" y="322"/>
                      </a:cubicBezTo>
                      <a:cubicBezTo>
                        <a:pt x="134" y="323"/>
                        <a:pt x="132" y="324"/>
                        <a:pt x="133" y="324"/>
                      </a:cubicBezTo>
                      <a:cubicBezTo>
                        <a:pt x="130" y="327"/>
                        <a:pt x="128" y="327"/>
                        <a:pt x="129" y="331"/>
                      </a:cubicBezTo>
                      <a:cubicBezTo>
                        <a:pt x="127" y="330"/>
                        <a:pt x="127" y="330"/>
                        <a:pt x="127" y="330"/>
                      </a:cubicBezTo>
                      <a:cubicBezTo>
                        <a:pt x="130" y="335"/>
                        <a:pt x="126" y="338"/>
                        <a:pt x="130" y="342"/>
                      </a:cubicBezTo>
                      <a:cubicBezTo>
                        <a:pt x="127" y="352"/>
                        <a:pt x="123" y="361"/>
                        <a:pt x="120" y="370"/>
                      </a:cubicBezTo>
                      <a:cubicBezTo>
                        <a:pt x="117" y="379"/>
                        <a:pt x="114" y="389"/>
                        <a:pt x="110" y="397"/>
                      </a:cubicBezTo>
                      <a:cubicBezTo>
                        <a:pt x="105" y="406"/>
                        <a:pt x="101" y="414"/>
                        <a:pt x="97" y="423"/>
                      </a:cubicBezTo>
                      <a:cubicBezTo>
                        <a:pt x="93" y="431"/>
                        <a:pt x="88" y="439"/>
                        <a:pt x="82" y="447"/>
                      </a:cubicBezTo>
                      <a:cubicBezTo>
                        <a:pt x="77" y="449"/>
                        <a:pt x="77" y="450"/>
                        <a:pt x="76" y="455"/>
                      </a:cubicBezTo>
                      <a:cubicBezTo>
                        <a:pt x="75" y="454"/>
                        <a:pt x="75" y="454"/>
                        <a:pt x="75" y="454"/>
                      </a:cubicBezTo>
                      <a:cubicBezTo>
                        <a:pt x="77" y="456"/>
                        <a:pt x="73" y="457"/>
                        <a:pt x="76" y="459"/>
                      </a:cubicBezTo>
                      <a:cubicBezTo>
                        <a:pt x="72" y="465"/>
                        <a:pt x="69" y="471"/>
                        <a:pt x="66" y="477"/>
                      </a:cubicBezTo>
                      <a:cubicBezTo>
                        <a:pt x="66" y="476"/>
                        <a:pt x="64" y="474"/>
                        <a:pt x="64" y="476"/>
                      </a:cubicBezTo>
                      <a:cubicBezTo>
                        <a:pt x="65" y="478"/>
                        <a:pt x="65" y="478"/>
                        <a:pt x="65" y="478"/>
                      </a:cubicBezTo>
                      <a:cubicBezTo>
                        <a:pt x="64" y="478"/>
                        <a:pt x="64" y="478"/>
                        <a:pt x="64" y="478"/>
                      </a:cubicBezTo>
                      <a:cubicBezTo>
                        <a:pt x="64" y="479"/>
                        <a:pt x="65" y="480"/>
                        <a:pt x="66" y="480"/>
                      </a:cubicBezTo>
                      <a:cubicBezTo>
                        <a:pt x="59" y="497"/>
                        <a:pt x="45" y="510"/>
                        <a:pt x="37" y="525"/>
                      </a:cubicBezTo>
                      <a:cubicBezTo>
                        <a:pt x="34" y="528"/>
                        <a:pt x="32" y="534"/>
                        <a:pt x="30" y="538"/>
                      </a:cubicBezTo>
                      <a:cubicBezTo>
                        <a:pt x="20" y="548"/>
                        <a:pt x="12" y="557"/>
                        <a:pt x="8" y="571"/>
                      </a:cubicBezTo>
                      <a:cubicBezTo>
                        <a:pt x="8" y="571"/>
                        <a:pt x="1" y="566"/>
                        <a:pt x="3" y="5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6" name="Freeform 153"/>
                <p:cNvSpPr>
                  <a:spLocks/>
                </p:cNvSpPr>
                <p:nvPr/>
              </p:nvSpPr>
              <p:spPr bwMode="auto">
                <a:xfrm>
                  <a:off x="3861" y="1589"/>
                  <a:ext cx="1" cy="0"/>
                </a:xfrm>
                <a:custGeom>
                  <a:avLst/>
                  <a:gdLst>
                    <a:gd name="T0" fmla="*/ 4 w 4"/>
                    <a:gd name="T1" fmla="*/ 1 h 2"/>
                    <a:gd name="T2" fmla="*/ 0 w 4"/>
                    <a:gd name="T3" fmla="*/ 0 h 2"/>
                    <a:gd name="T4" fmla="*/ 4 w 4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1"/>
                      </a:moveTo>
                      <a:cubicBezTo>
                        <a:pt x="2" y="1"/>
                        <a:pt x="1" y="2"/>
                        <a:pt x="0" y="0"/>
                      </a:cubicBezTo>
                      <a:cubicBezTo>
                        <a:pt x="1" y="1"/>
                        <a:pt x="3" y="1"/>
                        <a:pt x="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7" name="Freeform 154"/>
                <p:cNvSpPr>
                  <a:spLocks/>
                </p:cNvSpPr>
                <p:nvPr/>
              </p:nvSpPr>
              <p:spPr bwMode="auto">
                <a:xfrm>
                  <a:off x="3854" y="1596"/>
                  <a:ext cx="1" cy="1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2 h 2"/>
                    <a:gd name="T4" fmla="*/ 1 w 3"/>
                    <a:gd name="T5" fmla="*/ 0 h 2"/>
                    <a:gd name="T6" fmla="*/ 2 w 3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3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1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8" name="Freeform 155"/>
                <p:cNvSpPr>
                  <a:spLocks/>
                </p:cNvSpPr>
                <p:nvPr/>
              </p:nvSpPr>
              <p:spPr bwMode="auto">
                <a:xfrm>
                  <a:off x="3853" y="1598"/>
                  <a:ext cx="0" cy="1"/>
                </a:xfrm>
                <a:custGeom>
                  <a:avLst/>
                  <a:gdLst>
                    <a:gd name="T0" fmla="*/ 1 w 1"/>
                    <a:gd name="T1" fmla="*/ 4 h 4"/>
                    <a:gd name="T2" fmla="*/ 0 w 1"/>
                    <a:gd name="T3" fmla="*/ 0 h 4"/>
                    <a:gd name="T4" fmla="*/ 1 w 1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4">
                      <a:moveTo>
                        <a:pt x="1" y="4"/>
                      </a:moveTo>
                      <a:cubicBezTo>
                        <a:pt x="0" y="4"/>
                        <a:pt x="0" y="1"/>
                        <a:pt x="0" y="0"/>
                      </a:cubicBez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9" name="Freeform 156"/>
                <p:cNvSpPr>
                  <a:spLocks/>
                </p:cNvSpPr>
                <p:nvPr/>
              </p:nvSpPr>
              <p:spPr bwMode="auto">
                <a:xfrm>
                  <a:off x="3851" y="1600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80" name="Freeform 157"/>
                <p:cNvSpPr>
                  <a:spLocks/>
                </p:cNvSpPr>
                <p:nvPr/>
              </p:nvSpPr>
              <p:spPr bwMode="auto">
                <a:xfrm>
                  <a:off x="3852" y="1601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2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1" y="2"/>
                        <a:pt x="0" y="2"/>
                      </a:cubicBezTo>
                      <a:cubicBezTo>
                        <a:pt x="1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81" name="Freeform 158"/>
                <p:cNvSpPr>
                  <a:spLocks/>
                </p:cNvSpPr>
                <p:nvPr/>
              </p:nvSpPr>
              <p:spPr bwMode="auto">
                <a:xfrm>
                  <a:off x="3849" y="1605"/>
                  <a:ext cx="1" cy="1"/>
                </a:xfrm>
                <a:custGeom>
                  <a:avLst/>
                  <a:gdLst>
                    <a:gd name="T0" fmla="*/ 2 w 2"/>
                    <a:gd name="T1" fmla="*/ 1 h 3"/>
                    <a:gd name="T2" fmla="*/ 1 w 2"/>
                    <a:gd name="T3" fmla="*/ 3 h 3"/>
                    <a:gd name="T4" fmla="*/ 2 w 2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1"/>
                      </a:moveTo>
                      <a:cubicBezTo>
                        <a:pt x="2" y="1"/>
                        <a:pt x="2" y="3"/>
                        <a:pt x="1" y="3"/>
                      </a:cubicBezTo>
                      <a:cubicBezTo>
                        <a:pt x="2" y="3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82" name="Freeform 159"/>
                <p:cNvSpPr>
                  <a:spLocks/>
                </p:cNvSpPr>
                <p:nvPr/>
              </p:nvSpPr>
              <p:spPr bwMode="auto">
                <a:xfrm>
                  <a:off x="3849" y="1608"/>
                  <a:ext cx="1" cy="0"/>
                </a:xfrm>
                <a:custGeom>
                  <a:avLst/>
                  <a:gdLst>
                    <a:gd name="T0" fmla="*/ 2 w 2"/>
                    <a:gd name="T1" fmla="*/ 0 h 2"/>
                    <a:gd name="T2" fmla="*/ 1 w 2"/>
                    <a:gd name="T3" fmla="*/ 1 h 2"/>
                    <a:gd name="T4" fmla="*/ 0 w 2"/>
                    <a:gd name="T5" fmla="*/ 0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2"/>
                        <a:pt x="0" y="1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83" name="Freeform 160"/>
                <p:cNvSpPr>
                  <a:spLocks/>
                </p:cNvSpPr>
                <p:nvPr/>
              </p:nvSpPr>
              <p:spPr bwMode="auto">
                <a:xfrm>
                  <a:off x="3841" y="1649"/>
                  <a:ext cx="0" cy="1"/>
                </a:xfrm>
                <a:custGeom>
                  <a:avLst/>
                  <a:gdLst>
                    <a:gd name="T0" fmla="*/ 1 h 1"/>
                    <a:gd name="T1" fmla="*/ 0 h 1"/>
                    <a:gd name="T2" fmla="*/ 1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84" name="Freeform 161"/>
                <p:cNvSpPr>
                  <a:spLocks/>
                </p:cNvSpPr>
                <p:nvPr/>
              </p:nvSpPr>
              <p:spPr bwMode="auto">
                <a:xfrm>
                  <a:off x="3835" y="1667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85" name="Rectangle 162"/>
                <p:cNvSpPr>
                  <a:spLocks noChangeArrowheads="1"/>
                </p:cNvSpPr>
                <p:nvPr/>
              </p:nvSpPr>
              <p:spPr bwMode="auto">
                <a:xfrm>
                  <a:off x="3833" y="1677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86" name="Freeform 163"/>
                <p:cNvSpPr>
                  <a:spLocks/>
                </p:cNvSpPr>
                <p:nvPr/>
              </p:nvSpPr>
              <p:spPr bwMode="auto">
                <a:xfrm>
                  <a:off x="3743" y="1716"/>
                  <a:ext cx="1" cy="0"/>
                </a:xfrm>
                <a:custGeom>
                  <a:avLst/>
                  <a:gdLst>
                    <a:gd name="T0" fmla="*/ 2 w 3"/>
                    <a:gd name="T1" fmla="*/ 1 h 1"/>
                    <a:gd name="T2" fmla="*/ 2 w 3"/>
                    <a:gd name="T3" fmla="*/ 0 h 1"/>
                    <a:gd name="T4" fmla="*/ 2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2" y="0"/>
                        <a:pt x="0" y="0"/>
                        <a:pt x="2" y="0"/>
                      </a:cubicBezTo>
                      <a:cubicBezTo>
                        <a:pt x="3" y="1"/>
                        <a:pt x="3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87" name="Freeform 164"/>
                <p:cNvSpPr>
                  <a:spLocks/>
                </p:cNvSpPr>
                <p:nvPr/>
              </p:nvSpPr>
              <p:spPr bwMode="auto">
                <a:xfrm>
                  <a:off x="3721" y="1716"/>
                  <a:ext cx="22" cy="64"/>
                </a:xfrm>
                <a:custGeom>
                  <a:avLst/>
                  <a:gdLst>
                    <a:gd name="T0" fmla="*/ 15 w 98"/>
                    <a:gd name="T1" fmla="*/ 244 h 279"/>
                    <a:gd name="T2" fmla="*/ 18 w 98"/>
                    <a:gd name="T3" fmla="*/ 236 h 279"/>
                    <a:gd name="T4" fmla="*/ 17 w 98"/>
                    <a:gd name="T5" fmla="*/ 217 h 279"/>
                    <a:gd name="T6" fmla="*/ 19 w 98"/>
                    <a:gd name="T7" fmla="*/ 211 h 279"/>
                    <a:gd name="T8" fmla="*/ 26 w 98"/>
                    <a:gd name="T9" fmla="*/ 194 h 279"/>
                    <a:gd name="T10" fmla="*/ 28 w 98"/>
                    <a:gd name="T11" fmla="*/ 188 h 279"/>
                    <a:gd name="T12" fmla="*/ 28 w 98"/>
                    <a:gd name="T13" fmla="*/ 178 h 279"/>
                    <a:gd name="T14" fmla="*/ 31 w 98"/>
                    <a:gd name="T15" fmla="*/ 169 h 279"/>
                    <a:gd name="T16" fmla="*/ 34 w 98"/>
                    <a:gd name="T17" fmla="*/ 165 h 279"/>
                    <a:gd name="T18" fmla="*/ 32 w 98"/>
                    <a:gd name="T19" fmla="*/ 160 h 279"/>
                    <a:gd name="T20" fmla="*/ 31 w 98"/>
                    <a:gd name="T21" fmla="*/ 149 h 279"/>
                    <a:gd name="T22" fmla="*/ 33 w 98"/>
                    <a:gd name="T23" fmla="*/ 144 h 279"/>
                    <a:gd name="T24" fmla="*/ 32 w 98"/>
                    <a:gd name="T25" fmla="*/ 137 h 279"/>
                    <a:gd name="T26" fmla="*/ 36 w 98"/>
                    <a:gd name="T27" fmla="*/ 130 h 279"/>
                    <a:gd name="T28" fmla="*/ 37 w 98"/>
                    <a:gd name="T29" fmla="*/ 122 h 279"/>
                    <a:gd name="T30" fmla="*/ 42 w 98"/>
                    <a:gd name="T31" fmla="*/ 112 h 279"/>
                    <a:gd name="T32" fmla="*/ 41 w 98"/>
                    <a:gd name="T33" fmla="*/ 107 h 279"/>
                    <a:gd name="T34" fmla="*/ 45 w 98"/>
                    <a:gd name="T35" fmla="*/ 104 h 279"/>
                    <a:gd name="T36" fmla="*/ 43 w 98"/>
                    <a:gd name="T37" fmla="*/ 99 h 279"/>
                    <a:gd name="T38" fmla="*/ 43 w 98"/>
                    <a:gd name="T39" fmla="*/ 97 h 279"/>
                    <a:gd name="T40" fmla="*/ 44 w 98"/>
                    <a:gd name="T41" fmla="*/ 92 h 279"/>
                    <a:gd name="T42" fmla="*/ 48 w 98"/>
                    <a:gd name="T43" fmla="*/ 78 h 279"/>
                    <a:gd name="T44" fmla="*/ 50 w 98"/>
                    <a:gd name="T45" fmla="*/ 72 h 279"/>
                    <a:gd name="T46" fmla="*/ 51 w 98"/>
                    <a:gd name="T47" fmla="*/ 68 h 279"/>
                    <a:gd name="T48" fmla="*/ 56 w 98"/>
                    <a:gd name="T49" fmla="*/ 56 h 279"/>
                    <a:gd name="T50" fmla="*/ 63 w 98"/>
                    <a:gd name="T51" fmla="*/ 56 h 279"/>
                    <a:gd name="T52" fmla="*/ 59 w 98"/>
                    <a:gd name="T53" fmla="*/ 50 h 279"/>
                    <a:gd name="T54" fmla="*/ 54 w 98"/>
                    <a:gd name="T55" fmla="*/ 43 h 279"/>
                    <a:gd name="T56" fmla="*/ 58 w 98"/>
                    <a:gd name="T57" fmla="*/ 39 h 279"/>
                    <a:gd name="T58" fmla="*/ 56 w 98"/>
                    <a:gd name="T59" fmla="*/ 36 h 279"/>
                    <a:gd name="T60" fmla="*/ 59 w 98"/>
                    <a:gd name="T61" fmla="*/ 35 h 279"/>
                    <a:gd name="T62" fmla="*/ 67 w 98"/>
                    <a:gd name="T63" fmla="*/ 33 h 279"/>
                    <a:gd name="T64" fmla="*/ 63 w 98"/>
                    <a:gd name="T65" fmla="*/ 26 h 279"/>
                    <a:gd name="T66" fmla="*/ 67 w 98"/>
                    <a:gd name="T67" fmla="*/ 25 h 279"/>
                    <a:gd name="T68" fmla="*/ 65 w 98"/>
                    <a:gd name="T69" fmla="*/ 20 h 279"/>
                    <a:gd name="T70" fmla="*/ 67 w 98"/>
                    <a:gd name="T71" fmla="*/ 16 h 279"/>
                    <a:gd name="T72" fmla="*/ 74 w 98"/>
                    <a:gd name="T73" fmla="*/ 22 h 279"/>
                    <a:gd name="T74" fmla="*/ 72 w 98"/>
                    <a:gd name="T75" fmla="*/ 12 h 279"/>
                    <a:gd name="T76" fmla="*/ 87 w 98"/>
                    <a:gd name="T77" fmla="*/ 8 h 279"/>
                    <a:gd name="T78" fmla="*/ 91 w 98"/>
                    <a:gd name="T79" fmla="*/ 6 h 279"/>
                    <a:gd name="T80" fmla="*/ 94 w 98"/>
                    <a:gd name="T81" fmla="*/ 0 h 279"/>
                    <a:gd name="T82" fmla="*/ 97 w 98"/>
                    <a:gd name="T83" fmla="*/ 5 h 279"/>
                    <a:gd name="T84" fmla="*/ 90 w 98"/>
                    <a:gd name="T85" fmla="*/ 8 h 279"/>
                    <a:gd name="T86" fmla="*/ 91 w 98"/>
                    <a:gd name="T87" fmla="*/ 23 h 279"/>
                    <a:gd name="T88" fmla="*/ 85 w 98"/>
                    <a:gd name="T89" fmla="*/ 42 h 279"/>
                    <a:gd name="T90" fmla="*/ 79 w 98"/>
                    <a:gd name="T91" fmla="*/ 63 h 279"/>
                    <a:gd name="T92" fmla="*/ 75 w 98"/>
                    <a:gd name="T93" fmla="*/ 81 h 279"/>
                    <a:gd name="T94" fmla="*/ 72 w 98"/>
                    <a:gd name="T95" fmla="*/ 93 h 279"/>
                    <a:gd name="T96" fmla="*/ 63 w 98"/>
                    <a:gd name="T97" fmla="*/ 119 h 279"/>
                    <a:gd name="T98" fmla="*/ 57 w 98"/>
                    <a:gd name="T99" fmla="*/ 133 h 279"/>
                    <a:gd name="T100" fmla="*/ 50 w 98"/>
                    <a:gd name="T101" fmla="*/ 151 h 279"/>
                    <a:gd name="T102" fmla="*/ 42 w 98"/>
                    <a:gd name="T103" fmla="*/ 214 h 279"/>
                    <a:gd name="T104" fmla="*/ 36 w 98"/>
                    <a:gd name="T105" fmla="*/ 230 h 279"/>
                    <a:gd name="T106" fmla="*/ 12 w 98"/>
                    <a:gd name="T107" fmla="*/ 279 h 2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8" h="279">
                      <a:moveTo>
                        <a:pt x="5" y="271"/>
                      </a:moveTo>
                      <a:cubicBezTo>
                        <a:pt x="0" y="265"/>
                        <a:pt x="8" y="264"/>
                        <a:pt x="6" y="259"/>
                      </a:cubicBezTo>
                      <a:cubicBezTo>
                        <a:pt x="5" y="258"/>
                        <a:pt x="9" y="260"/>
                        <a:pt x="9" y="259"/>
                      </a:cubicBezTo>
                      <a:cubicBezTo>
                        <a:pt x="5" y="254"/>
                        <a:pt x="10" y="249"/>
                        <a:pt x="16" y="247"/>
                      </a:cubicBezTo>
                      <a:cubicBezTo>
                        <a:pt x="17" y="247"/>
                        <a:pt x="17" y="247"/>
                        <a:pt x="17" y="247"/>
                      </a:cubicBezTo>
                      <a:cubicBezTo>
                        <a:pt x="18" y="247"/>
                        <a:pt x="15" y="245"/>
                        <a:pt x="15" y="244"/>
                      </a:cubicBezTo>
                      <a:cubicBezTo>
                        <a:pt x="16" y="244"/>
                        <a:pt x="16" y="245"/>
                        <a:pt x="17" y="245"/>
                      </a:cubicBezTo>
                      <a:cubicBezTo>
                        <a:pt x="15" y="244"/>
                        <a:pt x="17" y="243"/>
                        <a:pt x="16" y="242"/>
                      </a:cubicBezTo>
                      <a:cubicBezTo>
                        <a:pt x="17" y="242"/>
                        <a:pt x="18" y="243"/>
                        <a:pt x="19" y="242"/>
                      </a:cubicBezTo>
                      <a:cubicBezTo>
                        <a:pt x="17" y="241"/>
                        <a:pt x="17" y="241"/>
                        <a:pt x="17" y="241"/>
                      </a:cubicBezTo>
                      <a:cubicBezTo>
                        <a:pt x="12" y="238"/>
                        <a:pt x="19" y="238"/>
                        <a:pt x="16" y="235"/>
                      </a:cubicBezTo>
                      <a:cubicBezTo>
                        <a:pt x="17" y="235"/>
                        <a:pt x="17" y="236"/>
                        <a:pt x="18" y="236"/>
                      </a:cubicBezTo>
                      <a:cubicBezTo>
                        <a:pt x="15" y="231"/>
                        <a:pt x="17" y="228"/>
                        <a:pt x="17" y="224"/>
                      </a:cubicBezTo>
                      <a:cubicBezTo>
                        <a:pt x="18" y="225"/>
                        <a:pt x="20" y="225"/>
                        <a:pt x="21" y="225"/>
                      </a:cubicBezTo>
                      <a:cubicBezTo>
                        <a:pt x="18" y="224"/>
                        <a:pt x="18" y="223"/>
                        <a:pt x="18" y="222"/>
                      </a:cubicBezTo>
                      <a:cubicBezTo>
                        <a:pt x="20" y="223"/>
                        <a:pt x="16" y="220"/>
                        <a:pt x="17" y="219"/>
                      </a:cubicBezTo>
                      <a:cubicBezTo>
                        <a:pt x="18" y="220"/>
                        <a:pt x="18" y="220"/>
                        <a:pt x="18" y="220"/>
                      </a:cubicBezTo>
                      <a:cubicBezTo>
                        <a:pt x="16" y="218"/>
                        <a:pt x="20" y="219"/>
                        <a:pt x="17" y="217"/>
                      </a:cubicBezTo>
                      <a:cubicBezTo>
                        <a:pt x="19" y="217"/>
                        <a:pt x="19" y="217"/>
                        <a:pt x="19" y="217"/>
                      </a:cubicBezTo>
                      <a:cubicBezTo>
                        <a:pt x="16" y="216"/>
                        <a:pt x="21" y="217"/>
                        <a:pt x="20" y="216"/>
                      </a:cubicBezTo>
                      <a:cubicBezTo>
                        <a:pt x="19" y="215"/>
                        <a:pt x="19" y="215"/>
                        <a:pt x="19" y="215"/>
                      </a:cubicBezTo>
                      <a:cubicBezTo>
                        <a:pt x="18" y="215"/>
                        <a:pt x="20" y="215"/>
                        <a:pt x="20" y="214"/>
                      </a:cubicBezTo>
                      <a:cubicBezTo>
                        <a:pt x="20" y="214"/>
                        <a:pt x="20" y="214"/>
                        <a:pt x="20" y="214"/>
                      </a:cubicBezTo>
                      <a:cubicBezTo>
                        <a:pt x="20" y="212"/>
                        <a:pt x="22" y="212"/>
                        <a:pt x="19" y="211"/>
                      </a:cubicBezTo>
                      <a:cubicBezTo>
                        <a:pt x="21" y="212"/>
                        <a:pt x="20" y="213"/>
                        <a:pt x="23" y="213"/>
                      </a:cubicBezTo>
                      <a:cubicBezTo>
                        <a:pt x="22" y="208"/>
                        <a:pt x="24" y="204"/>
                        <a:pt x="25" y="199"/>
                      </a:cubicBezTo>
                      <a:cubicBezTo>
                        <a:pt x="26" y="199"/>
                        <a:pt x="26" y="199"/>
                        <a:pt x="28" y="199"/>
                      </a:cubicBezTo>
                      <a:cubicBezTo>
                        <a:pt x="27" y="199"/>
                        <a:pt x="27" y="197"/>
                        <a:pt x="26" y="197"/>
                      </a:cubicBezTo>
                      <a:cubicBezTo>
                        <a:pt x="26" y="197"/>
                        <a:pt x="28" y="197"/>
                        <a:pt x="28" y="197"/>
                      </a:cubicBezTo>
                      <a:cubicBezTo>
                        <a:pt x="29" y="196"/>
                        <a:pt x="25" y="195"/>
                        <a:pt x="26" y="194"/>
                      </a:cubicBezTo>
                      <a:cubicBezTo>
                        <a:pt x="27" y="195"/>
                        <a:pt x="28" y="195"/>
                        <a:pt x="29" y="195"/>
                      </a:cubicBezTo>
                      <a:cubicBezTo>
                        <a:pt x="27" y="194"/>
                        <a:pt x="28" y="193"/>
                        <a:pt x="27" y="192"/>
                      </a:cubicBezTo>
                      <a:cubicBezTo>
                        <a:pt x="28" y="192"/>
                        <a:pt x="28" y="193"/>
                        <a:pt x="29" y="193"/>
                      </a:cubicBezTo>
                      <a:cubicBezTo>
                        <a:pt x="27" y="191"/>
                        <a:pt x="30" y="191"/>
                        <a:pt x="29" y="190"/>
                      </a:cubicBezTo>
                      <a:cubicBezTo>
                        <a:pt x="30" y="191"/>
                        <a:pt x="30" y="191"/>
                        <a:pt x="30" y="191"/>
                      </a:cubicBezTo>
                      <a:cubicBezTo>
                        <a:pt x="32" y="190"/>
                        <a:pt x="27" y="189"/>
                        <a:pt x="28" y="188"/>
                      </a:cubicBezTo>
                      <a:cubicBezTo>
                        <a:pt x="29" y="189"/>
                        <a:pt x="29" y="189"/>
                        <a:pt x="30" y="189"/>
                      </a:cubicBezTo>
                      <a:cubicBezTo>
                        <a:pt x="27" y="187"/>
                        <a:pt x="29" y="186"/>
                        <a:pt x="28" y="184"/>
                      </a:cubicBezTo>
                      <a:cubicBezTo>
                        <a:pt x="28" y="184"/>
                        <a:pt x="29" y="185"/>
                        <a:pt x="29" y="185"/>
                      </a:cubicBezTo>
                      <a:cubicBezTo>
                        <a:pt x="29" y="183"/>
                        <a:pt x="30" y="182"/>
                        <a:pt x="29" y="181"/>
                      </a:cubicBezTo>
                      <a:cubicBezTo>
                        <a:pt x="30" y="180"/>
                        <a:pt x="33" y="182"/>
                        <a:pt x="33" y="180"/>
                      </a:cubicBezTo>
                      <a:cubicBezTo>
                        <a:pt x="29" y="180"/>
                        <a:pt x="32" y="178"/>
                        <a:pt x="28" y="178"/>
                      </a:cubicBezTo>
                      <a:cubicBezTo>
                        <a:pt x="29" y="177"/>
                        <a:pt x="30" y="175"/>
                        <a:pt x="29" y="174"/>
                      </a:cubicBezTo>
                      <a:cubicBezTo>
                        <a:pt x="31" y="175"/>
                        <a:pt x="34" y="175"/>
                        <a:pt x="34" y="176"/>
                      </a:cubicBezTo>
                      <a:cubicBezTo>
                        <a:pt x="36" y="176"/>
                        <a:pt x="36" y="176"/>
                        <a:pt x="36" y="176"/>
                      </a:cubicBezTo>
                      <a:cubicBezTo>
                        <a:pt x="37" y="176"/>
                        <a:pt x="35" y="176"/>
                        <a:pt x="37" y="176"/>
                      </a:cubicBezTo>
                      <a:cubicBezTo>
                        <a:pt x="37" y="176"/>
                        <a:pt x="36" y="174"/>
                        <a:pt x="37" y="174"/>
                      </a:cubicBezTo>
                      <a:cubicBezTo>
                        <a:pt x="35" y="173"/>
                        <a:pt x="31" y="171"/>
                        <a:pt x="31" y="169"/>
                      </a:cubicBezTo>
                      <a:cubicBezTo>
                        <a:pt x="32" y="170"/>
                        <a:pt x="35" y="170"/>
                        <a:pt x="35" y="171"/>
                      </a:cubicBezTo>
                      <a:cubicBezTo>
                        <a:pt x="30" y="167"/>
                        <a:pt x="30" y="167"/>
                        <a:pt x="30" y="167"/>
                      </a:cubicBezTo>
                      <a:cubicBezTo>
                        <a:pt x="29" y="167"/>
                        <a:pt x="32" y="168"/>
                        <a:pt x="31" y="167"/>
                      </a:cubicBezTo>
                      <a:cubicBezTo>
                        <a:pt x="31" y="167"/>
                        <a:pt x="30" y="166"/>
                        <a:pt x="29" y="166"/>
                      </a:cubicBezTo>
                      <a:cubicBezTo>
                        <a:pt x="30" y="166"/>
                        <a:pt x="29" y="164"/>
                        <a:pt x="32" y="164"/>
                      </a:cubicBezTo>
                      <a:cubicBezTo>
                        <a:pt x="34" y="164"/>
                        <a:pt x="33" y="165"/>
                        <a:pt x="34" y="165"/>
                      </a:cubicBezTo>
                      <a:cubicBezTo>
                        <a:pt x="34" y="164"/>
                        <a:pt x="33" y="164"/>
                        <a:pt x="33" y="163"/>
                      </a:cubicBezTo>
                      <a:cubicBezTo>
                        <a:pt x="34" y="163"/>
                        <a:pt x="34" y="163"/>
                        <a:pt x="34" y="163"/>
                      </a:cubicBezTo>
                      <a:cubicBezTo>
                        <a:pt x="35" y="163"/>
                        <a:pt x="33" y="161"/>
                        <a:pt x="31" y="161"/>
                      </a:cubicBezTo>
                      <a:cubicBezTo>
                        <a:pt x="31" y="162"/>
                        <a:pt x="33" y="162"/>
                        <a:pt x="32" y="162"/>
                      </a:cubicBezTo>
                      <a:cubicBezTo>
                        <a:pt x="30" y="161"/>
                        <a:pt x="30" y="160"/>
                        <a:pt x="30" y="159"/>
                      </a:cubicBezTo>
                      <a:cubicBezTo>
                        <a:pt x="30" y="159"/>
                        <a:pt x="31" y="160"/>
                        <a:pt x="32" y="160"/>
                      </a:cubicBezTo>
                      <a:cubicBezTo>
                        <a:pt x="30" y="158"/>
                        <a:pt x="29" y="157"/>
                        <a:pt x="29" y="155"/>
                      </a:cubicBezTo>
                      <a:cubicBezTo>
                        <a:pt x="27" y="155"/>
                        <a:pt x="31" y="156"/>
                        <a:pt x="30" y="156"/>
                      </a:cubicBezTo>
                      <a:cubicBezTo>
                        <a:pt x="33" y="155"/>
                        <a:pt x="28" y="152"/>
                        <a:pt x="32" y="152"/>
                      </a:cubicBezTo>
                      <a:cubicBezTo>
                        <a:pt x="32" y="152"/>
                        <a:pt x="29" y="151"/>
                        <a:pt x="30" y="151"/>
                      </a:cubicBezTo>
                      <a:cubicBezTo>
                        <a:pt x="30" y="151"/>
                        <a:pt x="33" y="151"/>
                        <a:pt x="32" y="151"/>
                      </a:cubicBezTo>
                      <a:cubicBezTo>
                        <a:pt x="33" y="151"/>
                        <a:pt x="32" y="150"/>
                        <a:pt x="31" y="149"/>
                      </a:cubicBezTo>
                      <a:cubicBezTo>
                        <a:pt x="30" y="149"/>
                        <a:pt x="32" y="149"/>
                        <a:pt x="32" y="150"/>
                      </a:cubicBezTo>
                      <a:cubicBezTo>
                        <a:pt x="31" y="149"/>
                        <a:pt x="30" y="145"/>
                        <a:pt x="32" y="144"/>
                      </a:cubicBezTo>
                      <a:cubicBezTo>
                        <a:pt x="31" y="144"/>
                        <a:pt x="29" y="142"/>
                        <a:pt x="29" y="142"/>
                      </a:cubicBezTo>
                      <a:cubicBezTo>
                        <a:pt x="31" y="143"/>
                        <a:pt x="31" y="143"/>
                        <a:pt x="31" y="143"/>
                      </a:cubicBezTo>
                      <a:cubicBezTo>
                        <a:pt x="33" y="143"/>
                        <a:pt x="31" y="141"/>
                        <a:pt x="33" y="142"/>
                      </a:cubicBezTo>
                      <a:cubicBezTo>
                        <a:pt x="31" y="140"/>
                        <a:pt x="35" y="145"/>
                        <a:pt x="33" y="144"/>
                      </a:cubicBezTo>
                      <a:cubicBezTo>
                        <a:pt x="35" y="144"/>
                        <a:pt x="30" y="141"/>
                        <a:pt x="33" y="142"/>
                      </a:cubicBezTo>
                      <a:cubicBezTo>
                        <a:pt x="33" y="141"/>
                        <a:pt x="31" y="140"/>
                        <a:pt x="33" y="140"/>
                      </a:cubicBezTo>
                      <a:cubicBezTo>
                        <a:pt x="33" y="140"/>
                        <a:pt x="36" y="141"/>
                        <a:pt x="36" y="141"/>
                      </a:cubicBezTo>
                      <a:cubicBezTo>
                        <a:pt x="36" y="139"/>
                        <a:pt x="35" y="140"/>
                        <a:pt x="34" y="139"/>
                      </a:cubicBezTo>
                      <a:cubicBezTo>
                        <a:pt x="34" y="138"/>
                        <a:pt x="34" y="138"/>
                        <a:pt x="34" y="138"/>
                      </a:cubicBezTo>
                      <a:cubicBezTo>
                        <a:pt x="32" y="138"/>
                        <a:pt x="34" y="137"/>
                        <a:pt x="32" y="137"/>
                      </a:cubicBezTo>
                      <a:cubicBezTo>
                        <a:pt x="33" y="137"/>
                        <a:pt x="31" y="135"/>
                        <a:pt x="34" y="136"/>
                      </a:cubicBezTo>
                      <a:cubicBezTo>
                        <a:pt x="37" y="137"/>
                        <a:pt x="37" y="137"/>
                        <a:pt x="37" y="137"/>
                      </a:cubicBezTo>
                      <a:cubicBezTo>
                        <a:pt x="37" y="136"/>
                        <a:pt x="34" y="136"/>
                        <a:pt x="33" y="135"/>
                      </a:cubicBezTo>
                      <a:cubicBezTo>
                        <a:pt x="34" y="135"/>
                        <a:pt x="34" y="135"/>
                        <a:pt x="35" y="135"/>
                      </a:cubicBezTo>
                      <a:cubicBezTo>
                        <a:pt x="31" y="134"/>
                        <a:pt x="35" y="134"/>
                        <a:pt x="32" y="133"/>
                      </a:cubicBezTo>
                      <a:cubicBezTo>
                        <a:pt x="34" y="132"/>
                        <a:pt x="33" y="130"/>
                        <a:pt x="36" y="130"/>
                      </a:cubicBezTo>
                      <a:cubicBezTo>
                        <a:pt x="35" y="129"/>
                        <a:pt x="33" y="128"/>
                        <a:pt x="34" y="127"/>
                      </a:cubicBezTo>
                      <a:cubicBezTo>
                        <a:pt x="35" y="128"/>
                        <a:pt x="35" y="128"/>
                        <a:pt x="36" y="128"/>
                      </a:cubicBezTo>
                      <a:cubicBezTo>
                        <a:pt x="37" y="128"/>
                        <a:pt x="36" y="128"/>
                        <a:pt x="35" y="127"/>
                      </a:cubicBezTo>
                      <a:cubicBezTo>
                        <a:pt x="36" y="127"/>
                        <a:pt x="38" y="126"/>
                        <a:pt x="40" y="126"/>
                      </a:cubicBezTo>
                      <a:cubicBezTo>
                        <a:pt x="39" y="125"/>
                        <a:pt x="36" y="125"/>
                        <a:pt x="35" y="124"/>
                      </a:cubicBezTo>
                      <a:cubicBezTo>
                        <a:pt x="39" y="125"/>
                        <a:pt x="33" y="122"/>
                        <a:pt x="37" y="122"/>
                      </a:cubicBezTo>
                      <a:cubicBezTo>
                        <a:pt x="37" y="122"/>
                        <a:pt x="39" y="123"/>
                        <a:pt x="40" y="123"/>
                      </a:cubicBezTo>
                      <a:cubicBezTo>
                        <a:pt x="44" y="123"/>
                        <a:pt x="37" y="121"/>
                        <a:pt x="39" y="120"/>
                      </a:cubicBezTo>
                      <a:cubicBezTo>
                        <a:pt x="36" y="119"/>
                        <a:pt x="36" y="119"/>
                        <a:pt x="36" y="119"/>
                      </a:cubicBezTo>
                      <a:cubicBezTo>
                        <a:pt x="38" y="119"/>
                        <a:pt x="35" y="117"/>
                        <a:pt x="38" y="118"/>
                      </a:cubicBezTo>
                      <a:cubicBezTo>
                        <a:pt x="37" y="118"/>
                        <a:pt x="39" y="117"/>
                        <a:pt x="36" y="116"/>
                      </a:cubicBezTo>
                      <a:cubicBezTo>
                        <a:pt x="39" y="115"/>
                        <a:pt x="36" y="112"/>
                        <a:pt x="42" y="112"/>
                      </a:cubicBezTo>
                      <a:cubicBezTo>
                        <a:pt x="41" y="112"/>
                        <a:pt x="42" y="111"/>
                        <a:pt x="40" y="111"/>
                      </a:cubicBezTo>
                      <a:cubicBezTo>
                        <a:pt x="38" y="111"/>
                        <a:pt x="41" y="112"/>
                        <a:pt x="40" y="111"/>
                      </a:cubicBezTo>
                      <a:cubicBezTo>
                        <a:pt x="40" y="111"/>
                        <a:pt x="39" y="111"/>
                        <a:pt x="39" y="111"/>
                      </a:cubicBezTo>
                      <a:cubicBezTo>
                        <a:pt x="40" y="110"/>
                        <a:pt x="40" y="110"/>
                        <a:pt x="43" y="111"/>
                      </a:cubicBezTo>
                      <a:cubicBezTo>
                        <a:pt x="45" y="111"/>
                        <a:pt x="38" y="108"/>
                        <a:pt x="39" y="107"/>
                      </a:cubicBezTo>
                      <a:cubicBezTo>
                        <a:pt x="41" y="108"/>
                        <a:pt x="41" y="108"/>
                        <a:pt x="41" y="107"/>
                      </a:cubicBezTo>
                      <a:cubicBezTo>
                        <a:pt x="39" y="106"/>
                        <a:pt x="39" y="106"/>
                        <a:pt x="39" y="106"/>
                      </a:cubicBezTo>
                      <a:cubicBezTo>
                        <a:pt x="40" y="105"/>
                        <a:pt x="42" y="106"/>
                        <a:pt x="44" y="106"/>
                      </a:cubicBezTo>
                      <a:cubicBezTo>
                        <a:pt x="44" y="106"/>
                        <a:pt x="44" y="105"/>
                        <a:pt x="43" y="104"/>
                      </a:cubicBezTo>
                      <a:cubicBezTo>
                        <a:pt x="46" y="104"/>
                        <a:pt x="46" y="104"/>
                        <a:pt x="46" y="104"/>
                      </a:cubicBezTo>
                      <a:cubicBezTo>
                        <a:pt x="44" y="104"/>
                        <a:pt x="45" y="104"/>
                        <a:pt x="44" y="103"/>
                      </a:cubicBezTo>
                      <a:cubicBezTo>
                        <a:pt x="45" y="104"/>
                        <a:pt x="45" y="104"/>
                        <a:pt x="45" y="104"/>
                      </a:cubicBezTo>
                      <a:cubicBezTo>
                        <a:pt x="46" y="104"/>
                        <a:pt x="45" y="103"/>
                        <a:pt x="45" y="103"/>
                      </a:cubicBezTo>
                      <a:cubicBezTo>
                        <a:pt x="44" y="102"/>
                        <a:pt x="43" y="103"/>
                        <a:pt x="42" y="103"/>
                      </a:cubicBezTo>
                      <a:cubicBezTo>
                        <a:pt x="41" y="102"/>
                        <a:pt x="42" y="102"/>
                        <a:pt x="41" y="101"/>
                      </a:cubicBezTo>
                      <a:cubicBezTo>
                        <a:pt x="43" y="102"/>
                        <a:pt x="43" y="101"/>
                        <a:pt x="43" y="100"/>
                      </a:cubicBezTo>
                      <a:cubicBezTo>
                        <a:pt x="44" y="100"/>
                        <a:pt x="41" y="99"/>
                        <a:pt x="41" y="99"/>
                      </a:cubicBezTo>
                      <a:cubicBezTo>
                        <a:pt x="42" y="99"/>
                        <a:pt x="42" y="98"/>
                        <a:pt x="43" y="99"/>
                      </a:cubicBezTo>
                      <a:cubicBezTo>
                        <a:pt x="43" y="100"/>
                        <a:pt x="42" y="99"/>
                        <a:pt x="43" y="100"/>
                      </a:cubicBezTo>
                      <a:cubicBezTo>
                        <a:pt x="44" y="100"/>
                        <a:pt x="46" y="100"/>
                        <a:pt x="45" y="99"/>
                      </a:cubicBezTo>
                      <a:cubicBezTo>
                        <a:pt x="44" y="98"/>
                        <a:pt x="40" y="98"/>
                        <a:pt x="42" y="98"/>
                      </a:cubicBezTo>
                      <a:cubicBezTo>
                        <a:pt x="42" y="98"/>
                        <a:pt x="43" y="98"/>
                        <a:pt x="44" y="99"/>
                      </a:cubicBezTo>
                      <a:cubicBezTo>
                        <a:pt x="45" y="98"/>
                        <a:pt x="45" y="98"/>
                        <a:pt x="45" y="98"/>
                      </a:cubicBezTo>
                      <a:cubicBezTo>
                        <a:pt x="43" y="97"/>
                        <a:pt x="43" y="97"/>
                        <a:pt x="43" y="97"/>
                      </a:cubicBezTo>
                      <a:cubicBezTo>
                        <a:pt x="44" y="98"/>
                        <a:pt x="44" y="98"/>
                        <a:pt x="44" y="98"/>
                      </a:cubicBezTo>
                      <a:cubicBezTo>
                        <a:pt x="42" y="97"/>
                        <a:pt x="44" y="96"/>
                        <a:pt x="42" y="95"/>
                      </a:cubicBezTo>
                      <a:cubicBezTo>
                        <a:pt x="42" y="95"/>
                        <a:pt x="43" y="95"/>
                        <a:pt x="44" y="94"/>
                      </a:cubicBezTo>
                      <a:cubicBezTo>
                        <a:pt x="44" y="94"/>
                        <a:pt x="44" y="94"/>
                        <a:pt x="44" y="94"/>
                      </a:cubicBezTo>
                      <a:cubicBezTo>
                        <a:pt x="45" y="94"/>
                        <a:pt x="45" y="93"/>
                        <a:pt x="44" y="92"/>
                      </a:cubicBezTo>
                      <a:cubicBezTo>
                        <a:pt x="44" y="92"/>
                        <a:pt x="44" y="92"/>
                        <a:pt x="44" y="92"/>
                      </a:cubicBezTo>
                      <a:cubicBezTo>
                        <a:pt x="44" y="92"/>
                        <a:pt x="44" y="91"/>
                        <a:pt x="43" y="91"/>
                      </a:cubicBezTo>
                      <a:cubicBezTo>
                        <a:pt x="45" y="90"/>
                        <a:pt x="51" y="93"/>
                        <a:pt x="48" y="91"/>
                      </a:cubicBezTo>
                      <a:cubicBezTo>
                        <a:pt x="49" y="90"/>
                        <a:pt x="45" y="89"/>
                        <a:pt x="44" y="89"/>
                      </a:cubicBezTo>
                      <a:cubicBezTo>
                        <a:pt x="46" y="88"/>
                        <a:pt x="43" y="85"/>
                        <a:pt x="46" y="85"/>
                      </a:cubicBezTo>
                      <a:cubicBezTo>
                        <a:pt x="46" y="84"/>
                        <a:pt x="45" y="84"/>
                        <a:pt x="45" y="84"/>
                      </a:cubicBezTo>
                      <a:cubicBezTo>
                        <a:pt x="46" y="82"/>
                        <a:pt x="44" y="79"/>
                        <a:pt x="48" y="78"/>
                      </a:cubicBezTo>
                      <a:cubicBezTo>
                        <a:pt x="49" y="79"/>
                        <a:pt x="50" y="79"/>
                        <a:pt x="51" y="79"/>
                      </a:cubicBezTo>
                      <a:cubicBezTo>
                        <a:pt x="50" y="78"/>
                        <a:pt x="53" y="79"/>
                        <a:pt x="50" y="78"/>
                      </a:cubicBezTo>
                      <a:cubicBezTo>
                        <a:pt x="48" y="78"/>
                        <a:pt x="48" y="77"/>
                        <a:pt x="47" y="78"/>
                      </a:cubicBezTo>
                      <a:cubicBezTo>
                        <a:pt x="46" y="76"/>
                        <a:pt x="47" y="74"/>
                        <a:pt x="49" y="74"/>
                      </a:cubicBezTo>
                      <a:cubicBezTo>
                        <a:pt x="48" y="74"/>
                        <a:pt x="47" y="74"/>
                        <a:pt x="47" y="73"/>
                      </a:cubicBezTo>
                      <a:cubicBezTo>
                        <a:pt x="50" y="74"/>
                        <a:pt x="50" y="73"/>
                        <a:pt x="50" y="72"/>
                      </a:cubicBezTo>
                      <a:cubicBezTo>
                        <a:pt x="48" y="72"/>
                        <a:pt x="48" y="72"/>
                        <a:pt x="48" y="72"/>
                      </a:cubicBezTo>
                      <a:cubicBezTo>
                        <a:pt x="50" y="72"/>
                        <a:pt x="50" y="72"/>
                        <a:pt x="50" y="72"/>
                      </a:cubicBezTo>
                      <a:cubicBezTo>
                        <a:pt x="49" y="72"/>
                        <a:pt x="46" y="70"/>
                        <a:pt x="48" y="70"/>
                      </a:cubicBezTo>
                      <a:cubicBezTo>
                        <a:pt x="49" y="71"/>
                        <a:pt x="50" y="71"/>
                        <a:pt x="50" y="71"/>
                      </a:cubicBezTo>
                      <a:cubicBezTo>
                        <a:pt x="49" y="70"/>
                        <a:pt x="47" y="68"/>
                        <a:pt x="49" y="67"/>
                      </a:cubicBezTo>
                      <a:cubicBezTo>
                        <a:pt x="51" y="68"/>
                        <a:pt x="51" y="68"/>
                        <a:pt x="51" y="68"/>
                      </a:cubicBezTo>
                      <a:cubicBezTo>
                        <a:pt x="51" y="67"/>
                        <a:pt x="50" y="66"/>
                        <a:pt x="49" y="67"/>
                      </a:cubicBezTo>
                      <a:cubicBezTo>
                        <a:pt x="51" y="66"/>
                        <a:pt x="51" y="65"/>
                        <a:pt x="54" y="65"/>
                      </a:cubicBezTo>
                      <a:cubicBezTo>
                        <a:pt x="49" y="61"/>
                        <a:pt x="50" y="58"/>
                        <a:pt x="51" y="55"/>
                      </a:cubicBezTo>
                      <a:cubicBezTo>
                        <a:pt x="53" y="56"/>
                        <a:pt x="53" y="56"/>
                        <a:pt x="53" y="56"/>
                      </a:cubicBezTo>
                      <a:cubicBezTo>
                        <a:pt x="54" y="56"/>
                        <a:pt x="51" y="55"/>
                        <a:pt x="52" y="55"/>
                      </a:cubicBezTo>
                      <a:cubicBezTo>
                        <a:pt x="53" y="55"/>
                        <a:pt x="54" y="55"/>
                        <a:pt x="56" y="56"/>
                      </a:cubicBezTo>
                      <a:cubicBezTo>
                        <a:pt x="58" y="56"/>
                        <a:pt x="54" y="54"/>
                        <a:pt x="54" y="53"/>
                      </a:cubicBezTo>
                      <a:cubicBezTo>
                        <a:pt x="52" y="52"/>
                        <a:pt x="55" y="54"/>
                        <a:pt x="53" y="53"/>
                      </a:cubicBezTo>
                      <a:cubicBezTo>
                        <a:pt x="52" y="53"/>
                        <a:pt x="54" y="52"/>
                        <a:pt x="52" y="51"/>
                      </a:cubicBezTo>
                      <a:cubicBezTo>
                        <a:pt x="53" y="51"/>
                        <a:pt x="55" y="52"/>
                        <a:pt x="56" y="53"/>
                      </a:cubicBezTo>
                      <a:cubicBezTo>
                        <a:pt x="55" y="52"/>
                        <a:pt x="55" y="52"/>
                        <a:pt x="55" y="52"/>
                      </a:cubicBezTo>
                      <a:cubicBezTo>
                        <a:pt x="58" y="52"/>
                        <a:pt x="59" y="55"/>
                        <a:pt x="63" y="56"/>
                      </a:cubicBezTo>
                      <a:cubicBezTo>
                        <a:pt x="63" y="55"/>
                        <a:pt x="63" y="55"/>
                        <a:pt x="63" y="55"/>
                      </a:cubicBezTo>
                      <a:cubicBezTo>
                        <a:pt x="66" y="56"/>
                        <a:pt x="66" y="58"/>
                        <a:pt x="67" y="57"/>
                      </a:cubicBezTo>
                      <a:cubicBezTo>
                        <a:pt x="66" y="56"/>
                        <a:pt x="63" y="54"/>
                        <a:pt x="61" y="54"/>
                      </a:cubicBezTo>
                      <a:cubicBezTo>
                        <a:pt x="61" y="52"/>
                        <a:pt x="55" y="51"/>
                        <a:pt x="56" y="50"/>
                      </a:cubicBezTo>
                      <a:cubicBezTo>
                        <a:pt x="58" y="50"/>
                        <a:pt x="56" y="51"/>
                        <a:pt x="58" y="52"/>
                      </a:cubicBezTo>
                      <a:cubicBezTo>
                        <a:pt x="61" y="52"/>
                        <a:pt x="58" y="50"/>
                        <a:pt x="59" y="50"/>
                      </a:cubicBezTo>
                      <a:cubicBezTo>
                        <a:pt x="57" y="50"/>
                        <a:pt x="55" y="48"/>
                        <a:pt x="55" y="48"/>
                      </a:cubicBezTo>
                      <a:cubicBezTo>
                        <a:pt x="56" y="47"/>
                        <a:pt x="57" y="49"/>
                        <a:pt x="58" y="48"/>
                      </a:cubicBezTo>
                      <a:cubicBezTo>
                        <a:pt x="56" y="47"/>
                        <a:pt x="55" y="46"/>
                        <a:pt x="54" y="46"/>
                      </a:cubicBezTo>
                      <a:cubicBezTo>
                        <a:pt x="51" y="45"/>
                        <a:pt x="55" y="46"/>
                        <a:pt x="53" y="44"/>
                      </a:cubicBezTo>
                      <a:cubicBezTo>
                        <a:pt x="55" y="45"/>
                        <a:pt x="58" y="47"/>
                        <a:pt x="60" y="47"/>
                      </a:cubicBezTo>
                      <a:cubicBezTo>
                        <a:pt x="57" y="46"/>
                        <a:pt x="57" y="44"/>
                        <a:pt x="54" y="43"/>
                      </a:cubicBezTo>
                      <a:cubicBezTo>
                        <a:pt x="54" y="43"/>
                        <a:pt x="56" y="44"/>
                        <a:pt x="57" y="45"/>
                      </a:cubicBezTo>
                      <a:cubicBezTo>
                        <a:pt x="59" y="45"/>
                        <a:pt x="54" y="42"/>
                        <a:pt x="58" y="43"/>
                      </a:cubicBezTo>
                      <a:cubicBezTo>
                        <a:pt x="56" y="42"/>
                        <a:pt x="56" y="42"/>
                        <a:pt x="56" y="42"/>
                      </a:cubicBezTo>
                      <a:cubicBezTo>
                        <a:pt x="57" y="42"/>
                        <a:pt x="58" y="42"/>
                        <a:pt x="59" y="42"/>
                      </a:cubicBezTo>
                      <a:cubicBezTo>
                        <a:pt x="59" y="42"/>
                        <a:pt x="57" y="39"/>
                        <a:pt x="60" y="41"/>
                      </a:cubicBezTo>
                      <a:cubicBezTo>
                        <a:pt x="60" y="41"/>
                        <a:pt x="61" y="40"/>
                        <a:pt x="58" y="39"/>
                      </a:cubicBezTo>
                      <a:cubicBezTo>
                        <a:pt x="56" y="39"/>
                        <a:pt x="59" y="41"/>
                        <a:pt x="56" y="40"/>
                      </a:cubicBezTo>
                      <a:cubicBezTo>
                        <a:pt x="59" y="40"/>
                        <a:pt x="56" y="38"/>
                        <a:pt x="55" y="38"/>
                      </a:cubicBezTo>
                      <a:cubicBezTo>
                        <a:pt x="57" y="38"/>
                        <a:pt x="57" y="38"/>
                        <a:pt x="57" y="38"/>
                      </a:cubicBezTo>
                      <a:cubicBezTo>
                        <a:pt x="56" y="38"/>
                        <a:pt x="57" y="37"/>
                        <a:pt x="55" y="36"/>
                      </a:cubicBezTo>
                      <a:cubicBezTo>
                        <a:pt x="56" y="37"/>
                        <a:pt x="57" y="37"/>
                        <a:pt x="58" y="37"/>
                      </a:cubicBezTo>
                      <a:cubicBezTo>
                        <a:pt x="56" y="36"/>
                        <a:pt x="56" y="36"/>
                        <a:pt x="56" y="36"/>
                      </a:cubicBezTo>
                      <a:cubicBezTo>
                        <a:pt x="55" y="34"/>
                        <a:pt x="59" y="37"/>
                        <a:pt x="59" y="36"/>
                      </a:cubicBezTo>
                      <a:cubicBezTo>
                        <a:pt x="60" y="37"/>
                        <a:pt x="60" y="37"/>
                        <a:pt x="60" y="37"/>
                      </a:cubicBezTo>
                      <a:cubicBezTo>
                        <a:pt x="60" y="37"/>
                        <a:pt x="62" y="38"/>
                        <a:pt x="62" y="37"/>
                      </a:cubicBezTo>
                      <a:cubicBezTo>
                        <a:pt x="60" y="36"/>
                        <a:pt x="58" y="35"/>
                        <a:pt x="57" y="34"/>
                      </a:cubicBezTo>
                      <a:cubicBezTo>
                        <a:pt x="56" y="33"/>
                        <a:pt x="59" y="34"/>
                        <a:pt x="57" y="33"/>
                      </a:cubicBezTo>
                      <a:cubicBezTo>
                        <a:pt x="59" y="35"/>
                        <a:pt x="59" y="35"/>
                        <a:pt x="59" y="35"/>
                      </a:cubicBezTo>
                      <a:cubicBezTo>
                        <a:pt x="60" y="35"/>
                        <a:pt x="62" y="35"/>
                        <a:pt x="63" y="35"/>
                      </a:cubicBezTo>
                      <a:cubicBezTo>
                        <a:pt x="62" y="34"/>
                        <a:pt x="60" y="32"/>
                        <a:pt x="58" y="32"/>
                      </a:cubicBezTo>
                      <a:cubicBezTo>
                        <a:pt x="59" y="32"/>
                        <a:pt x="60" y="32"/>
                        <a:pt x="61" y="33"/>
                      </a:cubicBezTo>
                      <a:cubicBezTo>
                        <a:pt x="61" y="32"/>
                        <a:pt x="59" y="32"/>
                        <a:pt x="58" y="31"/>
                      </a:cubicBezTo>
                      <a:cubicBezTo>
                        <a:pt x="60" y="31"/>
                        <a:pt x="62" y="31"/>
                        <a:pt x="64" y="31"/>
                      </a:cubicBezTo>
                      <a:cubicBezTo>
                        <a:pt x="67" y="33"/>
                        <a:pt x="67" y="33"/>
                        <a:pt x="67" y="33"/>
                      </a:cubicBezTo>
                      <a:cubicBezTo>
                        <a:pt x="67" y="33"/>
                        <a:pt x="67" y="33"/>
                        <a:pt x="67" y="33"/>
                      </a:cubicBezTo>
                      <a:cubicBezTo>
                        <a:pt x="69" y="34"/>
                        <a:pt x="69" y="33"/>
                        <a:pt x="71" y="35"/>
                      </a:cubicBezTo>
                      <a:cubicBezTo>
                        <a:pt x="72" y="35"/>
                        <a:pt x="71" y="34"/>
                        <a:pt x="71" y="33"/>
                      </a:cubicBezTo>
                      <a:cubicBezTo>
                        <a:pt x="66" y="32"/>
                        <a:pt x="65" y="29"/>
                        <a:pt x="62" y="28"/>
                      </a:cubicBezTo>
                      <a:cubicBezTo>
                        <a:pt x="61" y="26"/>
                        <a:pt x="71" y="31"/>
                        <a:pt x="66" y="27"/>
                      </a:cubicBezTo>
                      <a:cubicBezTo>
                        <a:pt x="65" y="27"/>
                        <a:pt x="62" y="25"/>
                        <a:pt x="63" y="26"/>
                      </a:cubicBezTo>
                      <a:cubicBezTo>
                        <a:pt x="64" y="26"/>
                        <a:pt x="59" y="24"/>
                        <a:pt x="61" y="24"/>
                      </a:cubicBezTo>
                      <a:cubicBezTo>
                        <a:pt x="63" y="25"/>
                        <a:pt x="66" y="24"/>
                        <a:pt x="67" y="27"/>
                      </a:cubicBezTo>
                      <a:cubicBezTo>
                        <a:pt x="66" y="26"/>
                        <a:pt x="66" y="27"/>
                        <a:pt x="66" y="27"/>
                      </a:cubicBezTo>
                      <a:cubicBezTo>
                        <a:pt x="68" y="27"/>
                        <a:pt x="70" y="29"/>
                        <a:pt x="71" y="28"/>
                      </a:cubicBezTo>
                      <a:cubicBezTo>
                        <a:pt x="70" y="27"/>
                        <a:pt x="71" y="27"/>
                        <a:pt x="69" y="26"/>
                      </a:cubicBezTo>
                      <a:cubicBezTo>
                        <a:pt x="67" y="25"/>
                        <a:pt x="69" y="27"/>
                        <a:pt x="67" y="25"/>
                      </a:cubicBezTo>
                      <a:cubicBezTo>
                        <a:pt x="66" y="24"/>
                        <a:pt x="70" y="25"/>
                        <a:pt x="66" y="23"/>
                      </a:cubicBezTo>
                      <a:cubicBezTo>
                        <a:pt x="66" y="24"/>
                        <a:pt x="64" y="23"/>
                        <a:pt x="62" y="22"/>
                      </a:cubicBezTo>
                      <a:cubicBezTo>
                        <a:pt x="62" y="21"/>
                        <a:pt x="62" y="21"/>
                        <a:pt x="62" y="21"/>
                      </a:cubicBezTo>
                      <a:cubicBezTo>
                        <a:pt x="63" y="22"/>
                        <a:pt x="63" y="22"/>
                        <a:pt x="63" y="22"/>
                      </a:cubicBezTo>
                      <a:cubicBezTo>
                        <a:pt x="65" y="21"/>
                        <a:pt x="61" y="20"/>
                        <a:pt x="62" y="19"/>
                      </a:cubicBezTo>
                      <a:cubicBezTo>
                        <a:pt x="65" y="20"/>
                        <a:pt x="65" y="20"/>
                        <a:pt x="65" y="20"/>
                      </a:cubicBezTo>
                      <a:cubicBezTo>
                        <a:pt x="67" y="21"/>
                        <a:pt x="63" y="21"/>
                        <a:pt x="67" y="23"/>
                      </a:cubicBezTo>
                      <a:cubicBezTo>
                        <a:pt x="68" y="22"/>
                        <a:pt x="66" y="21"/>
                        <a:pt x="67" y="21"/>
                      </a:cubicBezTo>
                      <a:cubicBezTo>
                        <a:pt x="67" y="21"/>
                        <a:pt x="67" y="21"/>
                        <a:pt x="68" y="22"/>
                      </a:cubicBezTo>
                      <a:cubicBezTo>
                        <a:pt x="68" y="21"/>
                        <a:pt x="73" y="24"/>
                        <a:pt x="71" y="21"/>
                      </a:cubicBezTo>
                      <a:cubicBezTo>
                        <a:pt x="70" y="20"/>
                        <a:pt x="69" y="20"/>
                        <a:pt x="68" y="20"/>
                      </a:cubicBezTo>
                      <a:cubicBezTo>
                        <a:pt x="68" y="18"/>
                        <a:pt x="67" y="17"/>
                        <a:pt x="67" y="16"/>
                      </a:cubicBezTo>
                      <a:cubicBezTo>
                        <a:pt x="70" y="18"/>
                        <a:pt x="68" y="15"/>
                        <a:pt x="71" y="17"/>
                      </a:cubicBezTo>
                      <a:cubicBezTo>
                        <a:pt x="69" y="17"/>
                        <a:pt x="68" y="19"/>
                        <a:pt x="70" y="20"/>
                      </a:cubicBezTo>
                      <a:cubicBezTo>
                        <a:pt x="74" y="21"/>
                        <a:pt x="69" y="21"/>
                        <a:pt x="73" y="23"/>
                      </a:cubicBezTo>
                      <a:cubicBezTo>
                        <a:pt x="73" y="22"/>
                        <a:pt x="77" y="24"/>
                        <a:pt x="79" y="25"/>
                      </a:cubicBezTo>
                      <a:cubicBezTo>
                        <a:pt x="79" y="24"/>
                        <a:pt x="78" y="24"/>
                        <a:pt x="78" y="23"/>
                      </a:cubicBezTo>
                      <a:cubicBezTo>
                        <a:pt x="76" y="22"/>
                        <a:pt x="76" y="23"/>
                        <a:pt x="74" y="22"/>
                      </a:cubicBezTo>
                      <a:cubicBezTo>
                        <a:pt x="75" y="21"/>
                        <a:pt x="74" y="19"/>
                        <a:pt x="73" y="17"/>
                      </a:cubicBezTo>
                      <a:cubicBezTo>
                        <a:pt x="74" y="18"/>
                        <a:pt x="76" y="19"/>
                        <a:pt x="76" y="19"/>
                      </a:cubicBezTo>
                      <a:cubicBezTo>
                        <a:pt x="76" y="18"/>
                        <a:pt x="77" y="16"/>
                        <a:pt x="78" y="15"/>
                      </a:cubicBezTo>
                      <a:cubicBezTo>
                        <a:pt x="74" y="14"/>
                        <a:pt x="78" y="14"/>
                        <a:pt x="75" y="13"/>
                      </a:cubicBezTo>
                      <a:cubicBezTo>
                        <a:pt x="74" y="13"/>
                        <a:pt x="71" y="12"/>
                        <a:pt x="70" y="11"/>
                      </a:cubicBezTo>
                      <a:cubicBezTo>
                        <a:pt x="70" y="11"/>
                        <a:pt x="71" y="12"/>
                        <a:pt x="72" y="12"/>
                      </a:cubicBezTo>
                      <a:cubicBezTo>
                        <a:pt x="71" y="11"/>
                        <a:pt x="76" y="13"/>
                        <a:pt x="73" y="11"/>
                      </a:cubicBezTo>
                      <a:cubicBezTo>
                        <a:pt x="73" y="13"/>
                        <a:pt x="77" y="13"/>
                        <a:pt x="79" y="15"/>
                      </a:cubicBezTo>
                      <a:cubicBezTo>
                        <a:pt x="78" y="13"/>
                        <a:pt x="81" y="16"/>
                        <a:pt x="82" y="15"/>
                      </a:cubicBezTo>
                      <a:cubicBezTo>
                        <a:pt x="81" y="13"/>
                        <a:pt x="80" y="12"/>
                        <a:pt x="80" y="10"/>
                      </a:cubicBezTo>
                      <a:cubicBezTo>
                        <a:pt x="83" y="10"/>
                        <a:pt x="82" y="7"/>
                        <a:pt x="82" y="6"/>
                      </a:cubicBezTo>
                      <a:cubicBezTo>
                        <a:pt x="84" y="6"/>
                        <a:pt x="87" y="8"/>
                        <a:pt x="87" y="8"/>
                      </a:cubicBezTo>
                      <a:cubicBezTo>
                        <a:pt x="88" y="7"/>
                        <a:pt x="84" y="7"/>
                        <a:pt x="86" y="6"/>
                      </a:cubicBezTo>
                      <a:cubicBezTo>
                        <a:pt x="87" y="7"/>
                        <a:pt x="87" y="7"/>
                        <a:pt x="87" y="7"/>
                      </a:cubicBezTo>
                      <a:cubicBezTo>
                        <a:pt x="86" y="6"/>
                        <a:pt x="90" y="6"/>
                        <a:pt x="86" y="3"/>
                      </a:cubicBezTo>
                      <a:cubicBezTo>
                        <a:pt x="89" y="6"/>
                        <a:pt x="89" y="6"/>
                        <a:pt x="89" y="6"/>
                      </a:cubicBezTo>
                      <a:cubicBezTo>
                        <a:pt x="89" y="5"/>
                        <a:pt x="88" y="5"/>
                        <a:pt x="88" y="5"/>
                      </a:cubicBezTo>
                      <a:cubicBezTo>
                        <a:pt x="89" y="5"/>
                        <a:pt x="90" y="5"/>
                        <a:pt x="91" y="6"/>
                      </a:cubicBezTo>
                      <a:cubicBezTo>
                        <a:pt x="93" y="7"/>
                        <a:pt x="91" y="5"/>
                        <a:pt x="91" y="4"/>
                      </a:cubicBezTo>
                      <a:cubicBezTo>
                        <a:pt x="89" y="3"/>
                        <a:pt x="89" y="3"/>
                        <a:pt x="89" y="3"/>
                      </a:cubicBezTo>
                      <a:cubicBezTo>
                        <a:pt x="89" y="1"/>
                        <a:pt x="91" y="1"/>
                        <a:pt x="91" y="0"/>
                      </a:cubicBezTo>
                      <a:cubicBezTo>
                        <a:pt x="93" y="1"/>
                        <a:pt x="93" y="1"/>
                        <a:pt x="93" y="1"/>
                      </a:cubicBezTo>
                      <a:cubicBezTo>
                        <a:pt x="92" y="0"/>
                        <a:pt x="92" y="0"/>
                        <a:pt x="92" y="0"/>
                      </a:cubicBezTo>
                      <a:cubicBezTo>
                        <a:pt x="94" y="1"/>
                        <a:pt x="95" y="1"/>
                        <a:pt x="94" y="0"/>
                      </a:cubicBezTo>
                      <a:cubicBezTo>
                        <a:pt x="97" y="4"/>
                        <a:pt x="97" y="4"/>
                        <a:pt x="97" y="4"/>
                      </a:cubicBezTo>
                      <a:cubicBezTo>
                        <a:pt x="96" y="4"/>
                        <a:pt x="95" y="2"/>
                        <a:pt x="93" y="2"/>
                      </a:cubicBezTo>
                      <a:cubicBezTo>
                        <a:pt x="92" y="1"/>
                        <a:pt x="92" y="2"/>
                        <a:pt x="93" y="3"/>
                      </a:cubicBezTo>
                      <a:cubicBezTo>
                        <a:pt x="94" y="3"/>
                        <a:pt x="93" y="3"/>
                        <a:pt x="93" y="2"/>
                      </a:cubicBezTo>
                      <a:cubicBezTo>
                        <a:pt x="95" y="4"/>
                        <a:pt x="95" y="4"/>
                        <a:pt x="96" y="5"/>
                      </a:cubicBezTo>
                      <a:cubicBezTo>
                        <a:pt x="96" y="5"/>
                        <a:pt x="97" y="5"/>
                        <a:pt x="97" y="5"/>
                      </a:cubicBezTo>
                      <a:cubicBezTo>
                        <a:pt x="98" y="6"/>
                        <a:pt x="97" y="6"/>
                        <a:pt x="97" y="7"/>
                      </a:cubicBezTo>
                      <a:cubicBezTo>
                        <a:pt x="96" y="6"/>
                        <a:pt x="95" y="6"/>
                        <a:pt x="95" y="6"/>
                      </a:cubicBezTo>
                      <a:cubicBezTo>
                        <a:pt x="97" y="7"/>
                        <a:pt x="97" y="8"/>
                        <a:pt x="96" y="9"/>
                      </a:cubicBezTo>
                      <a:cubicBezTo>
                        <a:pt x="93" y="8"/>
                        <a:pt x="97" y="11"/>
                        <a:pt x="96" y="12"/>
                      </a:cubicBezTo>
                      <a:cubicBezTo>
                        <a:pt x="94" y="10"/>
                        <a:pt x="92" y="9"/>
                        <a:pt x="92" y="8"/>
                      </a:cubicBezTo>
                      <a:cubicBezTo>
                        <a:pt x="90" y="7"/>
                        <a:pt x="91" y="8"/>
                        <a:pt x="90" y="8"/>
                      </a:cubicBezTo>
                      <a:cubicBezTo>
                        <a:pt x="91" y="9"/>
                        <a:pt x="94" y="11"/>
                        <a:pt x="94" y="13"/>
                      </a:cubicBezTo>
                      <a:cubicBezTo>
                        <a:pt x="93" y="12"/>
                        <a:pt x="93" y="12"/>
                        <a:pt x="93" y="12"/>
                      </a:cubicBezTo>
                      <a:cubicBezTo>
                        <a:pt x="93" y="13"/>
                        <a:pt x="95" y="14"/>
                        <a:pt x="94" y="15"/>
                      </a:cubicBezTo>
                      <a:cubicBezTo>
                        <a:pt x="93" y="16"/>
                        <a:pt x="92" y="18"/>
                        <a:pt x="91" y="19"/>
                      </a:cubicBezTo>
                      <a:cubicBezTo>
                        <a:pt x="89" y="18"/>
                        <a:pt x="89" y="18"/>
                        <a:pt x="89" y="18"/>
                      </a:cubicBezTo>
                      <a:cubicBezTo>
                        <a:pt x="92" y="20"/>
                        <a:pt x="89" y="21"/>
                        <a:pt x="91" y="23"/>
                      </a:cubicBezTo>
                      <a:cubicBezTo>
                        <a:pt x="88" y="23"/>
                        <a:pt x="90" y="27"/>
                        <a:pt x="87" y="26"/>
                      </a:cubicBezTo>
                      <a:cubicBezTo>
                        <a:pt x="87" y="30"/>
                        <a:pt x="87" y="33"/>
                        <a:pt x="85" y="35"/>
                      </a:cubicBezTo>
                      <a:cubicBezTo>
                        <a:pt x="83" y="34"/>
                        <a:pt x="83" y="34"/>
                        <a:pt x="83" y="34"/>
                      </a:cubicBezTo>
                      <a:cubicBezTo>
                        <a:pt x="84" y="35"/>
                        <a:pt x="81" y="33"/>
                        <a:pt x="81" y="34"/>
                      </a:cubicBezTo>
                      <a:cubicBezTo>
                        <a:pt x="84" y="34"/>
                        <a:pt x="84" y="36"/>
                        <a:pt x="85" y="37"/>
                      </a:cubicBezTo>
                      <a:cubicBezTo>
                        <a:pt x="82" y="37"/>
                        <a:pt x="84" y="40"/>
                        <a:pt x="85" y="42"/>
                      </a:cubicBezTo>
                      <a:cubicBezTo>
                        <a:pt x="83" y="41"/>
                        <a:pt x="83" y="41"/>
                        <a:pt x="83" y="41"/>
                      </a:cubicBezTo>
                      <a:cubicBezTo>
                        <a:pt x="86" y="44"/>
                        <a:pt x="83" y="44"/>
                        <a:pt x="81" y="45"/>
                      </a:cubicBezTo>
                      <a:cubicBezTo>
                        <a:pt x="81" y="45"/>
                        <a:pt x="79" y="45"/>
                        <a:pt x="79" y="45"/>
                      </a:cubicBezTo>
                      <a:cubicBezTo>
                        <a:pt x="81" y="47"/>
                        <a:pt x="81" y="48"/>
                        <a:pt x="82" y="50"/>
                      </a:cubicBezTo>
                      <a:cubicBezTo>
                        <a:pt x="82" y="50"/>
                        <a:pt x="80" y="52"/>
                        <a:pt x="79" y="52"/>
                      </a:cubicBezTo>
                      <a:cubicBezTo>
                        <a:pt x="82" y="57"/>
                        <a:pt x="78" y="59"/>
                        <a:pt x="79" y="63"/>
                      </a:cubicBezTo>
                      <a:cubicBezTo>
                        <a:pt x="77" y="63"/>
                        <a:pt x="77" y="63"/>
                        <a:pt x="77" y="63"/>
                      </a:cubicBezTo>
                      <a:cubicBezTo>
                        <a:pt x="80" y="68"/>
                        <a:pt x="74" y="70"/>
                        <a:pt x="76" y="74"/>
                      </a:cubicBezTo>
                      <a:cubicBezTo>
                        <a:pt x="72" y="73"/>
                        <a:pt x="72" y="73"/>
                        <a:pt x="72" y="73"/>
                      </a:cubicBezTo>
                      <a:cubicBezTo>
                        <a:pt x="71" y="73"/>
                        <a:pt x="73" y="75"/>
                        <a:pt x="75" y="76"/>
                      </a:cubicBezTo>
                      <a:cubicBezTo>
                        <a:pt x="74" y="76"/>
                        <a:pt x="76" y="78"/>
                        <a:pt x="73" y="78"/>
                      </a:cubicBezTo>
                      <a:cubicBezTo>
                        <a:pt x="72" y="79"/>
                        <a:pt x="74" y="80"/>
                        <a:pt x="75" y="81"/>
                      </a:cubicBezTo>
                      <a:cubicBezTo>
                        <a:pt x="73" y="82"/>
                        <a:pt x="73" y="83"/>
                        <a:pt x="73" y="85"/>
                      </a:cubicBezTo>
                      <a:cubicBezTo>
                        <a:pt x="73" y="84"/>
                        <a:pt x="73" y="84"/>
                        <a:pt x="73" y="84"/>
                      </a:cubicBezTo>
                      <a:cubicBezTo>
                        <a:pt x="72" y="84"/>
                        <a:pt x="71" y="83"/>
                        <a:pt x="70" y="84"/>
                      </a:cubicBezTo>
                      <a:cubicBezTo>
                        <a:pt x="71" y="85"/>
                        <a:pt x="69" y="86"/>
                        <a:pt x="73" y="87"/>
                      </a:cubicBezTo>
                      <a:cubicBezTo>
                        <a:pt x="70" y="88"/>
                        <a:pt x="74" y="92"/>
                        <a:pt x="70" y="92"/>
                      </a:cubicBezTo>
                      <a:cubicBezTo>
                        <a:pt x="71" y="93"/>
                        <a:pt x="71" y="93"/>
                        <a:pt x="72" y="93"/>
                      </a:cubicBezTo>
                      <a:cubicBezTo>
                        <a:pt x="72" y="95"/>
                        <a:pt x="69" y="96"/>
                        <a:pt x="70" y="98"/>
                      </a:cubicBezTo>
                      <a:cubicBezTo>
                        <a:pt x="70" y="98"/>
                        <a:pt x="68" y="97"/>
                        <a:pt x="68" y="98"/>
                      </a:cubicBezTo>
                      <a:cubicBezTo>
                        <a:pt x="68" y="98"/>
                        <a:pt x="70" y="98"/>
                        <a:pt x="70" y="99"/>
                      </a:cubicBezTo>
                      <a:cubicBezTo>
                        <a:pt x="72" y="102"/>
                        <a:pt x="66" y="103"/>
                        <a:pt x="66" y="106"/>
                      </a:cubicBezTo>
                      <a:cubicBezTo>
                        <a:pt x="67" y="111"/>
                        <a:pt x="65" y="115"/>
                        <a:pt x="64" y="120"/>
                      </a:cubicBezTo>
                      <a:cubicBezTo>
                        <a:pt x="63" y="119"/>
                        <a:pt x="63" y="119"/>
                        <a:pt x="63" y="119"/>
                      </a:cubicBezTo>
                      <a:cubicBezTo>
                        <a:pt x="66" y="122"/>
                        <a:pt x="59" y="122"/>
                        <a:pt x="64" y="124"/>
                      </a:cubicBezTo>
                      <a:cubicBezTo>
                        <a:pt x="63" y="124"/>
                        <a:pt x="63" y="125"/>
                        <a:pt x="61" y="125"/>
                      </a:cubicBezTo>
                      <a:cubicBezTo>
                        <a:pt x="63" y="126"/>
                        <a:pt x="58" y="127"/>
                        <a:pt x="61" y="130"/>
                      </a:cubicBezTo>
                      <a:cubicBezTo>
                        <a:pt x="61" y="130"/>
                        <a:pt x="61" y="129"/>
                        <a:pt x="60" y="129"/>
                      </a:cubicBezTo>
                      <a:cubicBezTo>
                        <a:pt x="58" y="130"/>
                        <a:pt x="60" y="132"/>
                        <a:pt x="58" y="134"/>
                      </a:cubicBezTo>
                      <a:cubicBezTo>
                        <a:pt x="58" y="133"/>
                        <a:pt x="58" y="133"/>
                        <a:pt x="57" y="133"/>
                      </a:cubicBezTo>
                      <a:cubicBezTo>
                        <a:pt x="55" y="133"/>
                        <a:pt x="60" y="135"/>
                        <a:pt x="56" y="135"/>
                      </a:cubicBezTo>
                      <a:cubicBezTo>
                        <a:pt x="56" y="135"/>
                        <a:pt x="58" y="135"/>
                        <a:pt x="58" y="135"/>
                      </a:cubicBezTo>
                      <a:cubicBezTo>
                        <a:pt x="55" y="138"/>
                        <a:pt x="57" y="143"/>
                        <a:pt x="57" y="148"/>
                      </a:cubicBezTo>
                      <a:cubicBezTo>
                        <a:pt x="53" y="150"/>
                        <a:pt x="49" y="146"/>
                        <a:pt x="52" y="149"/>
                      </a:cubicBezTo>
                      <a:cubicBezTo>
                        <a:pt x="51" y="149"/>
                        <a:pt x="54" y="149"/>
                        <a:pt x="53" y="149"/>
                      </a:cubicBezTo>
                      <a:cubicBezTo>
                        <a:pt x="54" y="150"/>
                        <a:pt x="48" y="149"/>
                        <a:pt x="50" y="151"/>
                      </a:cubicBezTo>
                      <a:cubicBezTo>
                        <a:pt x="52" y="151"/>
                        <a:pt x="51" y="151"/>
                        <a:pt x="53" y="152"/>
                      </a:cubicBezTo>
                      <a:cubicBezTo>
                        <a:pt x="51" y="153"/>
                        <a:pt x="48" y="153"/>
                        <a:pt x="50" y="155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52" y="157"/>
                        <a:pt x="49" y="158"/>
                        <a:pt x="53" y="161"/>
                      </a:cubicBezTo>
                      <a:cubicBezTo>
                        <a:pt x="52" y="170"/>
                        <a:pt x="52" y="179"/>
                        <a:pt x="51" y="188"/>
                      </a:cubicBezTo>
                      <a:cubicBezTo>
                        <a:pt x="47" y="197"/>
                        <a:pt x="47" y="206"/>
                        <a:pt x="42" y="214"/>
                      </a:cubicBezTo>
                      <a:cubicBezTo>
                        <a:pt x="38" y="215"/>
                        <a:pt x="38" y="215"/>
                        <a:pt x="39" y="218"/>
                      </a:cubicBezTo>
                      <a:cubicBezTo>
                        <a:pt x="38" y="218"/>
                        <a:pt x="38" y="218"/>
                        <a:pt x="37" y="218"/>
                      </a:cubicBezTo>
                      <a:cubicBezTo>
                        <a:pt x="40" y="219"/>
                        <a:pt x="37" y="219"/>
                        <a:pt x="40" y="220"/>
                      </a:cubicBezTo>
                      <a:cubicBezTo>
                        <a:pt x="38" y="223"/>
                        <a:pt x="38" y="227"/>
                        <a:pt x="37" y="230"/>
                      </a:cubicBezTo>
                      <a:cubicBezTo>
                        <a:pt x="37" y="229"/>
                        <a:pt x="35" y="228"/>
                        <a:pt x="35" y="229"/>
                      </a:cubicBezTo>
                      <a:cubicBezTo>
                        <a:pt x="36" y="230"/>
                        <a:pt x="36" y="230"/>
                        <a:pt x="36" y="230"/>
                      </a:cubicBezTo>
                      <a:cubicBezTo>
                        <a:pt x="35" y="230"/>
                        <a:pt x="35" y="230"/>
                        <a:pt x="35" y="230"/>
                      </a:cubicBezTo>
                      <a:cubicBezTo>
                        <a:pt x="36" y="231"/>
                        <a:pt x="37" y="232"/>
                        <a:pt x="38" y="232"/>
                      </a:cubicBezTo>
                      <a:cubicBezTo>
                        <a:pt x="38" y="236"/>
                        <a:pt x="36" y="240"/>
                        <a:pt x="33" y="244"/>
                      </a:cubicBezTo>
                      <a:cubicBezTo>
                        <a:pt x="31" y="248"/>
                        <a:pt x="28" y="251"/>
                        <a:pt x="26" y="256"/>
                      </a:cubicBezTo>
                      <a:cubicBezTo>
                        <a:pt x="24" y="257"/>
                        <a:pt x="24" y="260"/>
                        <a:pt x="24" y="263"/>
                      </a:cubicBezTo>
                      <a:cubicBezTo>
                        <a:pt x="18" y="267"/>
                        <a:pt x="12" y="271"/>
                        <a:pt x="12" y="279"/>
                      </a:cubicBezTo>
                      <a:cubicBezTo>
                        <a:pt x="12" y="279"/>
                        <a:pt x="5" y="275"/>
                        <a:pt x="5" y="2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88" name="Freeform 165"/>
                <p:cNvSpPr>
                  <a:spLocks/>
                </p:cNvSpPr>
                <p:nvPr/>
              </p:nvSpPr>
              <p:spPr bwMode="auto">
                <a:xfrm>
                  <a:off x="3742" y="1716"/>
                  <a:ext cx="1" cy="0"/>
                </a:xfrm>
                <a:custGeom>
                  <a:avLst/>
                  <a:gdLst>
                    <a:gd name="T0" fmla="*/ 4 w 4"/>
                    <a:gd name="T1" fmla="*/ 2 h 2"/>
                    <a:gd name="T2" fmla="*/ 0 w 4"/>
                    <a:gd name="T3" fmla="*/ 0 h 2"/>
                    <a:gd name="T4" fmla="*/ 4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2"/>
                      </a:moveTo>
                      <a:cubicBezTo>
                        <a:pt x="2" y="2"/>
                        <a:pt x="1" y="2"/>
                        <a:pt x="0" y="0"/>
                      </a:cubicBezTo>
                      <a:cubicBezTo>
                        <a:pt x="1" y="1"/>
                        <a:pt x="3" y="2"/>
                        <a:pt x="4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89" name="Freeform 166"/>
                <p:cNvSpPr>
                  <a:spLocks/>
                </p:cNvSpPr>
                <p:nvPr/>
              </p:nvSpPr>
              <p:spPr bwMode="auto">
                <a:xfrm>
                  <a:off x="3738" y="1719"/>
                  <a:ext cx="0" cy="0"/>
                </a:xfrm>
                <a:custGeom>
                  <a:avLst/>
                  <a:gdLst>
                    <a:gd name="T0" fmla="*/ 2 w 3"/>
                    <a:gd name="T1" fmla="*/ 1 h 1"/>
                    <a:gd name="T2" fmla="*/ 1 w 3"/>
                    <a:gd name="T3" fmla="*/ 1 h 1"/>
                    <a:gd name="T4" fmla="*/ 1 w 3"/>
                    <a:gd name="T5" fmla="*/ 0 h 1"/>
                    <a:gd name="T6" fmla="*/ 2 w 3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3" y="1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0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90" name="Freeform 167"/>
                <p:cNvSpPr>
                  <a:spLocks/>
                </p:cNvSpPr>
                <p:nvPr/>
              </p:nvSpPr>
              <p:spPr bwMode="auto">
                <a:xfrm>
                  <a:off x="3737" y="1719"/>
                  <a:ext cx="0" cy="1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0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1" y="2"/>
                        <a:pt x="0" y="0"/>
                        <a:pt x="1" y="0"/>
                      </a:cubicBez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91" name="Freeform 168"/>
                <p:cNvSpPr>
                  <a:spLocks/>
                </p:cNvSpPr>
                <p:nvPr/>
              </p:nvSpPr>
              <p:spPr bwMode="auto">
                <a:xfrm>
                  <a:off x="3735" y="1720"/>
                  <a:ext cx="1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92" name="Freeform 169"/>
                <p:cNvSpPr>
                  <a:spLocks/>
                </p:cNvSpPr>
                <p:nvPr/>
              </p:nvSpPr>
              <p:spPr bwMode="auto">
                <a:xfrm>
                  <a:off x="3736" y="1720"/>
                  <a:ext cx="0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1"/>
                        <a:pt x="1" y="1"/>
                        <a:pt x="1" y="1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93" name="Freeform 170"/>
                <p:cNvSpPr>
                  <a:spLocks/>
                </p:cNvSpPr>
                <p:nvPr/>
              </p:nvSpPr>
              <p:spPr bwMode="auto">
                <a:xfrm>
                  <a:off x="3734" y="1722"/>
                  <a:ext cx="1" cy="1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2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3" y="2"/>
                        <a:pt x="1" y="2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94" name="Freeform 171"/>
                <p:cNvSpPr>
                  <a:spLocks/>
                </p:cNvSpPr>
                <p:nvPr/>
              </p:nvSpPr>
              <p:spPr bwMode="auto">
                <a:xfrm>
                  <a:off x="3734" y="1724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2 w 2"/>
                    <a:gd name="T3" fmla="*/ 1 h 1"/>
                    <a:gd name="T4" fmla="*/ 0 w 2"/>
                    <a:gd name="T5" fmla="*/ 0 h 1"/>
                    <a:gd name="T6" fmla="*/ 2 w 2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95" name="Freeform 172"/>
                <p:cNvSpPr>
                  <a:spLocks/>
                </p:cNvSpPr>
                <p:nvPr/>
              </p:nvSpPr>
              <p:spPr bwMode="auto">
                <a:xfrm>
                  <a:off x="3729" y="1744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96" name="Freeform 173"/>
                <p:cNvSpPr>
                  <a:spLocks/>
                </p:cNvSpPr>
                <p:nvPr/>
              </p:nvSpPr>
              <p:spPr bwMode="auto">
                <a:xfrm>
                  <a:off x="3727" y="1752"/>
                  <a:ext cx="0" cy="1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97" name="Freeform 174"/>
                <p:cNvSpPr>
                  <a:spLocks/>
                </p:cNvSpPr>
                <p:nvPr/>
              </p:nvSpPr>
              <p:spPr bwMode="auto">
                <a:xfrm>
                  <a:off x="3728" y="1757"/>
                  <a:ext cx="0" cy="1"/>
                </a:xfrm>
                <a:custGeom>
                  <a:avLst/>
                  <a:gdLst>
                    <a:gd name="T0" fmla="*/ 1 h 1"/>
                    <a:gd name="T1" fmla="*/ 0 h 1"/>
                    <a:gd name="T2" fmla="*/ 1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98" name="Freeform 175"/>
                <p:cNvSpPr>
                  <a:spLocks/>
                </p:cNvSpPr>
                <p:nvPr/>
              </p:nvSpPr>
              <p:spPr bwMode="auto">
                <a:xfrm>
                  <a:off x="3807" y="1785"/>
                  <a:ext cx="1" cy="0"/>
                </a:xfrm>
                <a:custGeom>
                  <a:avLst/>
                  <a:gdLst>
                    <a:gd name="T0" fmla="*/ 3 w 3"/>
                    <a:gd name="T1" fmla="*/ 0 h 1"/>
                    <a:gd name="T2" fmla="*/ 2 w 3"/>
                    <a:gd name="T3" fmla="*/ 0 h 1"/>
                    <a:gd name="T4" fmla="*/ 3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cubicBezTo>
                        <a:pt x="2" y="0"/>
                        <a:pt x="0" y="1"/>
                        <a:pt x="2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99" name="Freeform 176"/>
                <p:cNvSpPr>
                  <a:spLocks/>
                </p:cNvSpPr>
                <p:nvPr/>
              </p:nvSpPr>
              <p:spPr bwMode="auto">
                <a:xfrm>
                  <a:off x="3802" y="1785"/>
                  <a:ext cx="8" cy="14"/>
                </a:xfrm>
                <a:custGeom>
                  <a:avLst/>
                  <a:gdLst>
                    <a:gd name="T0" fmla="*/ 9 w 36"/>
                    <a:gd name="T1" fmla="*/ 47 h 59"/>
                    <a:gd name="T2" fmla="*/ 9 w 36"/>
                    <a:gd name="T3" fmla="*/ 45 h 59"/>
                    <a:gd name="T4" fmla="*/ 5 w 36"/>
                    <a:gd name="T5" fmla="*/ 38 h 59"/>
                    <a:gd name="T6" fmla="*/ 6 w 36"/>
                    <a:gd name="T7" fmla="*/ 38 h 59"/>
                    <a:gd name="T8" fmla="*/ 10 w 36"/>
                    <a:gd name="T9" fmla="*/ 36 h 59"/>
                    <a:gd name="T10" fmla="*/ 11 w 36"/>
                    <a:gd name="T11" fmla="*/ 35 h 59"/>
                    <a:gd name="T12" fmla="*/ 9 w 36"/>
                    <a:gd name="T13" fmla="*/ 32 h 59"/>
                    <a:gd name="T14" fmla="*/ 10 w 36"/>
                    <a:gd name="T15" fmla="*/ 31 h 59"/>
                    <a:gd name="T16" fmla="*/ 12 w 36"/>
                    <a:gd name="T17" fmla="*/ 31 h 59"/>
                    <a:gd name="T18" fmla="*/ 10 w 36"/>
                    <a:gd name="T19" fmla="*/ 29 h 59"/>
                    <a:gd name="T20" fmla="*/ 7 w 36"/>
                    <a:gd name="T21" fmla="*/ 26 h 59"/>
                    <a:gd name="T22" fmla="*/ 8 w 36"/>
                    <a:gd name="T23" fmla="*/ 25 h 59"/>
                    <a:gd name="T24" fmla="*/ 6 w 36"/>
                    <a:gd name="T25" fmla="*/ 24 h 59"/>
                    <a:gd name="T26" fmla="*/ 8 w 36"/>
                    <a:gd name="T27" fmla="*/ 23 h 59"/>
                    <a:gd name="T28" fmla="*/ 8 w 36"/>
                    <a:gd name="T29" fmla="*/ 21 h 59"/>
                    <a:gd name="T30" fmla="*/ 10 w 36"/>
                    <a:gd name="T31" fmla="*/ 20 h 59"/>
                    <a:gd name="T32" fmla="*/ 8 w 36"/>
                    <a:gd name="T33" fmla="*/ 19 h 59"/>
                    <a:gd name="T34" fmla="*/ 11 w 36"/>
                    <a:gd name="T35" fmla="*/ 19 h 59"/>
                    <a:gd name="T36" fmla="*/ 9 w 36"/>
                    <a:gd name="T37" fmla="*/ 18 h 59"/>
                    <a:gd name="T38" fmla="*/ 8 w 36"/>
                    <a:gd name="T39" fmla="*/ 18 h 59"/>
                    <a:gd name="T40" fmla="*/ 8 w 36"/>
                    <a:gd name="T41" fmla="*/ 17 h 59"/>
                    <a:gd name="T42" fmla="*/ 8 w 36"/>
                    <a:gd name="T43" fmla="*/ 14 h 59"/>
                    <a:gd name="T44" fmla="*/ 8 w 36"/>
                    <a:gd name="T45" fmla="*/ 13 h 59"/>
                    <a:gd name="T46" fmla="*/ 8 w 36"/>
                    <a:gd name="T47" fmla="*/ 13 h 59"/>
                    <a:gd name="T48" fmla="*/ 9 w 36"/>
                    <a:gd name="T49" fmla="*/ 11 h 59"/>
                    <a:gd name="T50" fmla="*/ 16 w 36"/>
                    <a:gd name="T51" fmla="*/ 11 h 59"/>
                    <a:gd name="T52" fmla="*/ 9 w 36"/>
                    <a:gd name="T53" fmla="*/ 10 h 59"/>
                    <a:gd name="T54" fmla="*/ 2 w 36"/>
                    <a:gd name="T55" fmla="*/ 8 h 59"/>
                    <a:gd name="T56" fmla="*/ 5 w 36"/>
                    <a:gd name="T57" fmla="*/ 8 h 59"/>
                    <a:gd name="T58" fmla="*/ 1 w 36"/>
                    <a:gd name="T59" fmla="*/ 7 h 59"/>
                    <a:gd name="T60" fmla="*/ 4 w 36"/>
                    <a:gd name="T61" fmla="*/ 7 h 59"/>
                    <a:gd name="T62" fmla="*/ 10 w 36"/>
                    <a:gd name="T63" fmla="*/ 7 h 59"/>
                    <a:gd name="T64" fmla="*/ 4 w 36"/>
                    <a:gd name="T65" fmla="*/ 6 h 59"/>
                    <a:gd name="T66" fmla="*/ 7 w 36"/>
                    <a:gd name="T67" fmla="*/ 5 h 59"/>
                    <a:gd name="T68" fmla="*/ 4 w 36"/>
                    <a:gd name="T69" fmla="*/ 5 h 59"/>
                    <a:gd name="T70" fmla="*/ 4 w 36"/>
                    <a:gd name="T71" fmla="*/ 4 h 59"/>
                    <a:gd name="T72" fmla="*/ 12 w 36"/>
                    <a:gd name="T73" fmla="*/ 5 h 59"/>
                    <a:gd name="T74" fmla="*/ 7 w 36"/>
                    <a:gd name="T75" fmla="*/ 3 h 59"/>
                    <a:gd name="T76" fmla="*/ 18 w 36"/>
                    <a:gd name="T77" fmla="*/ 2 h 59"/>
                    <a:gd name="T78" fmla="*/ 20 w 36"/>
                    <a:gd name="T79" fmla="*/ 1 h 59"/>
                    <a:gd name="T80" fmla="*/ 19 w 36"/>
                    <a:gd name="T81" fmla="*/ 0 h 59"/>
                    <a:gd name="T82" fmla="*/ 24 w 36"/>
                    <a:gd name="T83" fmla="*/ 0 h 59"/>
                    <a:gd name="T84" fmla="*/ 20 w 36"/>
                    <a:gd name="T85" fmla="*/ 2 h 59"/>
                    <a:gd name="T86" fmla="*/ 28 w 36"/>
                    <a:gd name="T87" fmla="*/ 4 h 59"/>
                    <a:gd name="T88" fmla="*/ 31 w 36"/>
                    <a:gd name="T89" fmla="*/ 9 h 59"/>
                    <a:gd name="T90" fmla="*/ 33 w 36"/>
                    <a:gd name="T91" fmla="*/ 14 h 59"/>
                    <a:gd name="T92" fmla="*/ 34 w 36"/>
                    <a:gd name="T93" fmla="*/ 18 h 59"/>
                    <a:gd name="T94" fmla="*/ 35 w 36"/>
                    <a:gd name="T95" fmla="*/ 21 h 59"/>
                    <a:gd name="T96" fmla="*/ 32 w 36"/>
                    <a:gd name="T97" fmla="*/ 27 h 59"/>
                    <a:gd name="T98" fmla="*/ 28 w 36"/>
                    <a:gd name="T99" fmla="*/ 29 h 59"/>
                    <a:gd name="T100" fmla="*/ 24 w 36"/>
                    <a:gd name="T101" fmla="*/ 32 h 59"/>
                    <a:gd name="T102" fmla="*/ 26 w 36"/>
                    <a:gd name="T103" fmla="*/ 49 h 59"/>
                    <a:gd name="T104" fmla="*/ 23 w 36"/>
                    <a:gd name="T105" fmla="*/ 52 h 59"/>
                    <a:gd name="T106" fmla="*/ 5 w 36"/>
                    <a:gd name="T107" fmla="*/ 51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36" h="59">
                      <a:moveTo>
                        <a:pt x="5" y="51"/>
                      </a:moveTo>
                      <a:cubicBezTo>
                        <a:pt x="1" y="46"/>
                        <a:pt x="7" y="50"/>
                        <a:pt x="4" y="47"/>
                      </a:cubicBezTo>
                      <a:cubicBezTo>
                        <a:pt x="3" y="46"/>
                        <a:pt x="7" y="49"/>
                        <a:pt x="6" y="48"/>
                      </a:cubicBezTo>
                      <a:cubicBezTo>
                        <a:pt x="2" y="44"/>
                        <a:pt x="5" y="46"/>
                        <a:pt x="9" y="48"/>
                      </a:cubicBezTo>
                      <a:cubicBezTo>
                        <a:pt x="10" y="48"/>
                        <a:pt x="10" y="48"/>
                        <a:pt x="10" y="48"/>
                      </a:cubicBezTo>
                      <a:cubicBezTo>
                        <a:pt x="11" y="49"/>
                        <a:pt x="8" y="46"/>
                        <a:pt x="9" y="47"/>
                      </a:cubicBezTo>
                      <a:cubicBezTo>
                        <a:pt x="9" y="47"/>
                        <a:pt x="9" y="47"/>
                        <a:pt x="10" y="48"/>
                      </a:cubicBezTo>
                      <a:cubicBezTo>
                        <a:pt x="9" y="46"/>
                        <a:pt x="10" y="47"/>
                        <a:pt x="8" y="46"/>
                      </a:cubicBezTo>
                      <a:cubicBezTo>
                        <a:pt x="9" y="46"/>
                        <a:pt x="11" y="47"/>
                        <a:pt x="11" y="48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5" y="42"/>
                        <a:pt x="10" y="46"/>
                        <a:pt x="8" y="44"/>
                      </a:cubicBezTo>
                      <a:cubicBezTo>
                        <a:pt x="8" y="44"/>
                        <a:pt x="9" y="45"/>
                        <a:pt x="9" y="45"/>
                      </a:cubicBezTo>
                      <a:cubicBezTo>
                        <a:pt x="7" y="42"/>
                        <a:pt x="8" y="42"/>
                        <a:pt x="7" y="41"/>
                      </a:cubicBezTo>
                      <a:cubicBezTo>
                        <a:pt x="8" y="41"/>
                        <a:pt x="9" y="42"/>
                        <a:pt x="10" y="43"/>
                      </a:cubicBezTo>
                      <a:cubicBezTo>
                        <a:pt x="8" y="41"/>
                        <a:pt x="7" y="41"/>
                        <a:pt x="7" y="40"/>
                      </a:cubicBezTo>
                      <a:cubicBezTo>
                        <a:pt x="9" y="42"/>
                        <a:pt x="5" y="39"/>
                        <a:pt x="6" y="39"/>
                      </a:cubicBezTo>
                      <a:cubicBezTo>
                        <a:pt x="7" y="40"/>
                        <a:pt x="7" y="40"/>
                        <a:pt x="7" y="40"/>
                      </a:cubicBezTo>
                      <a:cubicBezTo>
                        <a:pt x="4" y="38"/>
                        <a:pt x="8" y="40"/>
                        <a:pt x="5" y="38"/>
                      </a:cubicBezTo>
                      <a:cubicBezTo>
                        <a:pt x="7" y="39"/>
                        <a:pt x="7" y="39"/>
                        <a:pt x="7" y="39"/>
                      </a:cubicBezTo>
                      <a:cubicBezTo>
                        <a:pt x="4" y="37"/>
                        <a:pt x="9" y="40"/>
                        <a:pt x="7" y="39"/>
                      </a:cubicBezTo>
                      <a:cubicBezTo>
                        <a:pt x="7" y="39"/>
                        <a:pt x="7" y="39"/>
                        <a:pt x="7" y="39"/>
                      </a:cubicBezTo>
                      <a:cubicBezTo>
                        <a:pt x="6" y="38"/>
                        <a:pt x="8" y="39"/>
                        <a:pt x="7" y="39"/>
                      </a:cubicBezTo>
                      <a:cubicBezTo>
                        <a:pt x="8" y="39"/>
                        <a:pt x="8" y="39"/>
                        <a:pt x="8" y="39"/>
                      </a:cubicBezTo>
                      <a:cubicBezTo>
                        <a:pt x="7" y="38"/>
                        <a:pt x="9" y="39"/>
                        <a:pt x="6" y="38"/>
                      </a:cubicBezTo>
                      <a:cubicBezTo>
                        <a:pt x="8" y="39"/>
                        <a:pt x="7" y="38"/>
                        <a:pt x="10" y="40"/>
                      </a:cubicBezTo>
                      <a:cubicBezTo>
                        <a:pt x="8" y="38"/>
                        <a:pt x="9" y="37"/>
                        <a:pt x="9" y="37"/>
                      </a:cubicBezTo>
                      <a:cubicBezTo>
                        <a:pt x="10" y="37"/>
                        <a:pt x="11" y="37"/>
                        <a:pt x="12" y="38"/>
                      </a:cubicBezTo>
                      <a:cubicBezTo>
                        <a:pt x="11" y="38"/>
                        <a:pt x="11" y="37"/>
                        <a:pt x="10" y="37"/>
                      </a:cubicBezTo>
                      <a:cubicBezTo>
                        <a:pt x="10" y="37"/>
                        <a:pt x="11" y="37"/>
                        <a:pt x="11" y="37"/>
                      </a:cubicBezTo>
                      <a:cubicBezTo>
                        <a:pt x="13" y="38"/>
                        <a:pt x="9" y="35"/>
                        <a:pt x="10" y="36"/>
                      </a:cubicBezTo>
                      <a:cubicBezTo>
                        <a:pt x="11" y="36"/>
                        <a:pt x="11" y="37"/>
                        <a:pt x="12" y="37"/>
                      </a:cubicBezTo>
                      <a:cubicBezTo>
                        <a:pt x="10" y="36"/>
                        <a:pt x="11" y="36"/>
                        <a:pt x="10" y="36"/>
                      </a:cubicBezTo>
                      <a:cubicBezTo>
                        <a:pt x="11" y="36"/>
                        <a:pt x="11" y="36"/>
                        <a:pt x="12" y="37"/>
                      </a:cubicBezTo>
                      <a:cubicBezTo>
                        <a:pt x="10" y="35"/>
                        <a:pt x="12" y="37"/>
                        <a:pt x="11" y="36"/>
                      </a:cubicBezTo>
                      <a:cubicBezTo>
                        <a:pt x="13" y="36"/>
                        <a:pt x="13" y="36"/>
                        <a:pt x="13" y="36"/>
                      </a:cubicBezTo>
                      <a:cubicBezTo>
                        <a:pt x="15" y="37"/>
                        <a:pt x="9" y="35"/>
                        <a:pt x="11" y="35"/>
                      </a:cubicBezTo>
                      <a:cubicBezTo>
                        <a:pt x="11" y="35"/>
                        <a:pt x="12" y="36"/>
                        <a:pt x="12" y="36"/>
                      </a:cubicBezTo>
                      <a:cubicBezTo>
                        <a:pt x="10" y="34"/>
                        <a:pt x="11" y="35"/>
                        <a:pt x="10" y="34"/>
                      </a:cubicBezTo>
                      <a:cubicBezTo>
                        <a:pt x="10" y="34"/>
                        <a:pt x="10" y="34"/>
                        <a:pt x="10" y="34"/>
                      </a:cubicBezTo>
                      <a:cubicBezTo>
                        <a:pt x="10" y="34"/>
                        <a:pt x="11" y="34"/>
                        <a:pt x="10" y="33"/>
                      </a:cubicBezTo>
                      <a:cubicBezTo>
                        <a:pt x="11" y="34"/>
                        <a:pt x="14" y="35"/>
                        <a:pt x="13" y="35"/>
                      </a:cubicBezTo>
                      <a:cubicBezTo>
                        <a:pt x="10" y="33"/>
                        <a:pt x="12" y="34"/>
                        <a:pt x="9" y="32"/>
                      </a:cubicBezTo>
                      <a:cubicBezTo>
                        <a:pt x="9" y="32"/>
                        <a:pt x="11" y="32"/>
                        <a:pt x="10" y="32"/>
                      </a:cubicBezTo>
                      <a:cubicBezTo>
                        <a:pt x="11" y="32"/>
                        <a:pt x="13" y="34"/>
                        <a:pt x="14" y="34"/>
                      </a:cubicBezTo>
                      <a:cubicBezTo>
                        <a:pt x="16" y="35"/>
                        <a:pt x="16" y="35"/>
                        <a:pt x="16" y="35"/>
                      </a:cubicBezTo>
                      <a:cubicBezTo>
                        <a:pt x="17" y="35"/>
                        <a:pt x="15" y="35"/>
                        <a:pt x="17" y="35"/>
                      </a:cubicBezTo>
                      <a:cubicBezTo>
                        <a:pt x="17" y="35"/>
                        <a:pt x="16" y="34"/>
                        <a:pt x="16" y="34"/>
                      </a:cubicBezTo>
                      <a:cubicBezTo>
                        <a:pt x="14" y="33"/>
                        <a:pt x="11" y="32"/>
                        <a:pt x="10" y="31"/>
                      </a:cubicBezTo>
                      <a:cubicBezTo>
                        <a:pt x="12" y="32"/>
                        <a:pt x="14" y="33"/>
                        <a:pt x="14" y="33"/>
                      </a:cubicBezTo>
                      <a:cubicBezTo>
                        <a:pt x="9" y="30"/>
                        <a:pt x="9" y="30"/>
                        <a:pt x="9" y="30"/>
                      </a:cubicBezTo>
                      <a:cubicBezTo>
                        <a:pt x="8" y="30"/>
                        <a:pt x="11" y="31"/>
                        <a:pt x="10" y="31"/>
                      </a:cubicBezTo>
                      <a:cubicBezTo>
                        <a:pt x="9" y="30"/>
                        <a:pt x="9" y="30"/>
                        <a:pt x="8" y="30"/>
                      </a:cubicBezTo>
                      <a:cubicBezTo>
                        <a:pt x="9" y="30"/>
                        <a:pt x="8" y="29"/>
                        <a:pt x="11" y="30"/>
                      </a:cubicBezTo>
                      <a:cubicBezTo>
                        <a:pt x="12" y="31"/>
                        <a:pt x="11" y="31"/>
                        <a:pt x="12" y="31"/>
                      </a:cubicBezTo>
                      <a:cubicBezTo>
                        <a:pt x="12" y="31"/>
                        <a:pt x="11" y="30"/>
                        <a:pt x="11" y="30"/>
                      </a:cubicBezTo>
                      <a:cubicBezTo>
                        <a:pt x="12" y="30"/>
                        <a:pt x="12" y="30"/>
                        <a:pt x="12" y="30"/>
                      </a:cubicBezTo>
                      <a:cubicBezTo>
                        <a:pt x="12" y="31"/>
                        <a:pt x="11" y="30"/>
                        <a:pt x="9" y="29"/>
                      </a:cubicBezTo>
                      <a:cubicBezTo>
                        <a:pt x="9" y="29"/>
                        <a:pt x="11" y="30"/>
                        <a:pt x="10" y="29"/>
                      </a:cubicBezTo>
                      <a:cubicBezTo>
                        <a:pt x="8" y="29"/>
                        <a:pt x="8" y="28"/>
                        <a:pt x="8" y="28"/>
                      </a:cubicBezTo>
                      <a:cubicBezTo>
                        <a:pt x="8" y="28"/>
                        <a:pt x="9" y="29"/>
                        <a:pt x="10" y="29"/>
                      </a:cubicBezTo>
                      <a:cubicBezTo>
                        <a:pt x="7" y="28"/>
                        <a:pt x="7" y="27"/>
                        <a:pt x="6" y="27"/>
                      </a:cubicBezTo>
                      <a:cubicBezTo>
                        <a:pt x="4" y="26"/>
                        <a:pt x="8" y="28"/>
                        <a:pt x="8" y="28"/>
                      </a:cubicBezTo>
                      <a:cubicBezTo>
                        <a:pt x="10" y="28"/>
                        <a:pt x="5" y="26"/>
                        <a:pt x="8" y="27"/>
                      </a:cubicBezTo>
                      <a:cubicBezTo>
                        <a:pt x="8" y="27"/>
                        <a:pt x="6" y="26"/>
                        <a:pt x="6" y="26"/>
                      </a:cubicBezTo>
                      <a:cubicBezTo>
                        <a:pt x="7" y="26"/>
                        <a:pt x="9" y="27"/>
                        <a:pt x="8" y="27"/>
                      </a:cubicBezTo>
                      <a:cubicBezTo>
                        <a:pt x="9" y="27"/>
                        <a:pt x="8" y="26"/>
                        <a:pt x="7" y="26"/>
                      </a:cubicBezTo>
                      <a:cubicBezTo>
                        <a:pt x="6" y="26"/>
                        <a:pt x="8" y="26"/>
                        <a:pt x="8" y="27"/>
                      </a:cubicBezTo>
                      <a:cubicBezTo>
                        <a:pt x="7" y="26"/>
                        <a:pt x="5" y="25"/>
                        <a:pt x="7" y="25"/>
                      </a:cubicBezTo>
                      <a:cubicBezTo>
                        <a:pt x="6" y="25"/>
                        <a:pt x="4" y="24"/>
                        <a:pt x="4" y="24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5"/>
                        <a:pt x="6" y="24"/>
                        <a:pt x="8" y="25"/>
                      </a:cubicBezTo>
                      <a:cubicBezTo>
                        <a:pt x="5" y="24"/>
                        <a:pt x="10" y="26"/>
                        <a:pt x="8" y="25"/>
                      </a:cubicBezTo>
                      <a:cubicBezTo>
                        <a:pt x="10" y="26"/>
                        <a:pt x="5" y="24"/>
                        <a:pt x="7" y="25"/>
                      </a:cubicBezTo>
                      <a:cubicBezTo>
                        <a:pt x="7" y="25"/>
                        <a:pt x="5" y="24"/>
                        <a:pt x="7" y="25"/>
                      </a:cubicBezTo>
                      <a:cubicBezTo>
                        <a:pt x="7" y="24"/>
                        <a:pt x="10" y="26"/>
                        <a:pt x="10" y="26"/>
                      </a:cubicBezTo>
                      <a:cubicBezTo>
                        <a:pt x="10" y="25"/>
                        <a:pt x="9" y="25"/>
                        <a:pt x="8" y="25"/>
                      </a:cubicBezTo>
                      <a:cubicBezTo>
                        <a:pt x="7" y="24"/>
                        <a:pt x="7" y="24"/>
                        <a:pt x="7" y="24"/>
                      </a:cubicBezTo>
                      <a:cubicBezTo>
                        <a:pt x="5" y="24"/>
                        <a:pt x="8" y="24"/>
                        <a:pt x="6" y="24"/>
                      </a:cubicBezTo>
                      <a:cubicBezTo>
                        <a:pt x="7" y="24"/>
                        <a:pt x="5" y="23"/>
                        <a:pt x="8" y="24"/>
                      </a:cubicBezTo>
                      <a:cubicBezTo>
                        <a:pt x="10" y="25"/>
                        <a:pt x="10" y="25"/>
                        <a:pt x="10" y="25"/>
                      </a:cubicBezTo>
                      <a:cubicBezTo>
                        <a:pt x="10" y="25"/>
                        <a:pt x="8" y="24"/>
                        <a:pt x="7" y="24"/>
                      </a:cubicBezTo>
                      <a:cubicBezTo>
                        <a:pt x="7" y="24"/>
                        <a:pt x="7" y="24"/>
                        <a:pt x="8" y="24"/>
                      </a:cubicBezTo>
                      <a:cubicBezTo>
                        <a:pt x="4" y="23"/>
                        <a:pt x="8" y="24"/>
                        <a:pt x="5" y="23"/>
                      </a:cubicBezTo>
                      <a:cubicBezTo>
                        <a:pt x="7" y="23"/>
                        <a:pt x="5" y="22"/>
                        <a:pt x="8" y="23"/>
                      </a:cubicBezTo>
                      <a:cubicBezTo>
                        <a:pt x="7" y="23"/>
                        <a:pt x="5" y="22"/>
                        <a:pt x="6" y="22"/>
                      </a:cubicBezTo>
                      <a:cubicBezTo>
                        <a:pt x="7" y="22"/>
                        <a:pt x="7" y="22"/>
                        <a:pt x="8" y="23"/>
                      </a:cubicBezTo>
                      <a:cubicBezTo>
                        <a:pt x="9" y="23"/>
                        <a:pt x="8" y="23"/>
                        <a:pt x="7" y="22"/>
                      </a:cubicBezTo>
                      <a:cubicBezTo>
                        <a:pt x="8" y="22"/>
                        <a:pt x="10" y="23"/>
                        <a:pt x="11" y="23"/>
                      </a:cubicBezTo>
                      <a:cubicBezTo>
                        <a:pt x="10" y="23"/>
                        <a:pt x="8" y="22"/>
                        <a:pt x="6" y="22"/>
                      </a:cubicBezTo>
                      <a:cubicBezTo>
                        <a:pt x="10" y="23"/>
                        <a:pt x="4" y="20"/>
                        <a:pt x="8" y="21"/>
                      </a:cubicBezTo>
                      <a:cubicBezTo>
                        <a:pt x="8" y="22"/>
                        <a:pt x="9" y="22"/>
                        <a:pt x="10" y="22"/>
                      </a:cubicBezTo>
                      <a:cubicBezTo>
                        <a:pt x="14" y="24"/>
                        <a:pt x="8" y="21"/>
                        <a:pt x="10" y="22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8" y="21"/>
                        <a:pt x="4" y="20"/>
                        <a:pt x="8" y="21"/>
                      </a:cubicBezTo>
                      <a:cubicBezTo>
                        <a:pt x="7" y="21"/>
                        <a:pt x="9" y="21"/>
                        <a:pt x="6" y="20"/>
                      </a:cubicBezTo>
                      <a:cubicBezTo>
                        <a:pt x="9" y="21"/>
                        <a:pt x="4" y="19"/>
                        <a:pt x="10" y="20"/>
                      </a:cubicBezTo>
                      <a:cubicBezTo>
                        <a:pt x="10" y="20"/>
                        <a:pt x="10" y="20"/>
                        <a:pt x="8" y="20"/>
                      </a:cubicBezTo>
                      <a:cubicBezTo>
                        <a:pt x="7" y="19"/>
                        <a:pt x="10" y="20"/>
                        <a:pt x="9" y="20"/>
                      </a:cubicBezTo>
                      <a:cubicBezTo>
                        <a:pt x="8" y="20"/>
                        <a:pt x="8" y="20"/>
                        <a:pt x="7" y="20"/>
                      </a:cubicBezTo>
                      <a:cubicBezTo>
                        <a:pt x="8" y="20"/>
                        <a:pt x="8" y="20"/>
                        <a:pt x="11" y="20"/>
                      </a:cubicBezTo>
                      <a:cubicBezTo>
                        <a:pt x="13" y="21"/>
                        <a:pt x="5" y="19"/>
                        <a:pt x="7" y="19"/>
                      </a:cubicBezTo>
                      <a:cubicBezTo>
                        <a:pt x="8" y="19"/>
                        <a:pt x="9" y="19"/>
                        <a:pt x="8" y="19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7" y="18"/>
                        <a:pt x="9" y="19"/>
                        <a:pt x="11" y="20"/>
                      </a:cubicBezTo>
                      <a:cubicBezTo>
                        <a:pt x="11" y="20"/>
                        <a:pt x="11" y="19"/>
                        <a:pt x="10" y="19"/>
                      </a:cubicBezTo>
                      <a:cubicBezTo>
                        <a:pt x="12" y="20"/>
                        <a:pt x="12" y="20"/>
                        <a:pt x="12" y="20"/>
                      </a:cubicBezTo>
                      <a:cubicBezTo>
                        <a:pt x="10" y="19"/>
                        <a:pt x="11" y="19"/>
                        <a:pt x="11" y="19"/>
                      </a:cubicBezTo>
                      <a:cubicBezTo>
                        <a:pt x="11" y="19"/>
                        <a:pt x="11" y="19"/>
                        <a:pt x="11" y="19"/>
                      </a:cubicBezTo>
                      <a:cubicBezTo>
                        <a:pt x="12" y="19"/>
                        <a:pt x="11" y="19"/>
                        <a:pt x="11" y="19"/>
                      </a:cubicBezTo>
                      <a:cubicBezTo>
                        <a:pt x="10" y="19"/>
                        <a:pt x="9" y="19"/>
                        <a:pt x="9" y="19"/>
                      </a:cubicBezTo>
                      <a:cubicBezTo>
                        <a:pt x="8" y="18"/>
                        <a:pt x="8" y="18"/>
                        <a:pt x="7" y="18"/>
                      </a:cubicBezTo>
                      <a:cubicBezTo>
                        <a:pt x="9" y="19"/>
                        <a:pt x="9" y="18"/>
                        <a:pt x="9" y="18"/>
                      </a:cubicBezTo>
                      <a:cubicBezTo>
                        <a:pt x="9" y="18"/>
                        <a:pt x="7" y="18"/>
                        <a:pt x="7" y="18"/>
                      </a:cubicBezTo>
                      <a:cubicBezTo>
                        <a:pt x="8" y="18"/>
                        <a:pt x="7" y="17"/>
                        <a:pt x="9" y="18"/>
                      </a:cubicBezTo>
                      <a:cubicBezTo>
                        <a:pt x="9" y="18"/>
                        <a:pt x="8" y="18"/>
                        <a:pt x="9" y="18"/>
                      </a:cubicBezTo>
                      <a:cubicBezTo>
                        <a:pt x="9" y="18"/>
                        <a:pt x="11" y="19"/>
                        <a:pt x="10" y="18"/>
                      </a:cubicBezTo>
                      <a:cubicBezTo>
                        <a:pt x="9" y="18"/>
                        <a:pt x="6" y="17"/>
                        <a:pt x="7" y="17"/>
                      </a:cubicBezTo>
                      <a:cubicBezTo>
                        <a:pt x="8" y="17"/>
                        <a:pt x="9" y="18"/>
                        <a:pt x="9" y="18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8" y="18"/>
                        <a:pt x="8" y="18"/>
                        <a:pt x="8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7" y="17"/>
                        <a:pt x="9" y="17"/>
                        <a:pt x="6" y="17"/>
                      </a:cubicBezTo>
                      <a:cubicBezTo>
                        <a:pt x="6" y="17"/>
                        <a:pt x="8" y="17"/>
                        <a:pt x="8" y="17"/>
                      </a:cubicBezTo>
                      <a:cubicBezTo>
                        <a:pt x="8" y="17"/>
                        <a:pt x="8" y="17"/>
                        <a:pt x="8" y="17"/>
                      </a:cubicBezTo>
                      <a:cubicBezTo>
                        <a:pt x="10" y="17"/>
                        <a:pt x="9" y="17"/>
                        <a:pt x="7" y="17"/>
                      </a:cubicBezTo>
                      <a:cubicBezTo>
                        <a:pt x="8" y="17"/>
                        <a:pt x="8" y="17"/>
                        <a:pt x="8" y="17"/>
                      </a:cubicBezTo>
                      <a:cubicBezTo>
                        <a:pt x="8" y="17"/>
                        <a:pt x="8" y="16"/>
                        <a:pt x="7" y="16"/>
                      </a:cubicBezTo>
                      <a:cubicBezTo>
                        <a:pt x="8" y="16"/>
                        <a:pt x="14" y="18"/>
                        <a:pt x="12" y="17"/>
                      </a:cubicBezTo>
                      <a:cubicBezTo>
                        <a:pt x="12" y="17"/>
                        <a:pt x="8" y="16"/>
                        <a:pt x="7" y="16"/>
                      </a:cubicBezTo>
                      <a:cubicBezTo>
                        <a:pt x="8" y="16"/>
                        <a:pt x="5" y="15"/>
                        <a:pt x="8" y="15"/>
                      </a:cubicBezTo>
                      <a:cubicBezTo>
                        <a:pt x="7" y="15"/>
                        <a:pt x="7" y="15"/>
                        <a:pt x="6" y="15"/>
                      </a:cubicBezTo>
                      <a:cubicBezTo>
                        <a:pt x="7" y="15"/>
                        <a:pt x="4" y="14"/>
                        <a:pt x="8" y="14"/>
                      </a:cubicBezTo>
                      <a:cubicBezTo>
                        <a:pt x="9" y="15"/>
                        <a:pt x="10" y="15"/>
                        <a:pt x="11" y="15"/>
                      </a:cubicBezTo>
                      <a:cubicBezTo>
                        <a:pt x="9" y="14"/>
                        <a:pt x="13" y="15"/>
                        <a:pt x="10" y="15"/>
                      </a:cubicBezTo>
                      <a:cubicBezTo>
                        <a:pt x="8" y="14"/>
                        <a:pt x="7" y="14"/>
                        <a:pt x="7" y="14"/>
                      </a:cubicBezTo>
                      <a:cubicBezTo>
                        <a:pt x="6" y="14"/>
                        <a:pt x="6" y="13"/>
                        <a:pt x="7" y="13"/>
                      </a:cubicBezTo>
                      <a:cubicBezTo>
                        <a:pt x="6" y="13"/>
                        <a:pt x="6" y="13"/>
                        <a:pt x="5" y="13"/>
                      </a:cubicBezTo>
                      <a:cubicBezTo>
                        <a:pt x="8" y="14"/>
                        <a:pt x="9" y="14"/>
                        <a:pt x="8" y="13"/>
                      </a:cubicBezTo>
                      <a:cubicBezTo>
                        <a:pt x="6" y="13"/>
                        <a:pt x="6" y="13"/>
                        <a:pt x="6" y="13"/>
                      </a:cubicBezTo>
                      <a:cubicBezTo>
                        <a:pt x="8" y="13"/>
                        <a:pt x="8" y="13"/>
                        <a:pt x="8" y="13"/>
                      </a:cubicBezTo>
                      <a:cubicBezTo>
                        <a:pt x="7" y="13"/>
                        <a:pt x="4" y="12"/>
                        <a:pt x="6" y="13"/>
                      </a:cubicBezTo>
                      <a:cubicBezTo>
                        <a:pt x="7" y="13"/>
                        <a:pt x="7" y="13"/>
                        <a:pt x="8" y="13"/>
                      </a:cubicBezTo>
                      <a:cubicBezTo>
                        <a:pt x="6" y="13"/>
                        <a:pt x="4" y="12"/>
                        <a:pt x="5" y="12"/>
                      </a:cubicBezTo>
                      <a:cubicBezTo>
                        <a:pt x="8" y="13"/>
                        <a:pt x="8" y="13"/>
                        <a:pt x="8" y="13"/>
                      </a:cubicBezTo>
                      <a:cubicBezTo>
                        <a:pt x="8" y="12"/>
                        <a:pt x="6" y="12"/>
                        <a:pt x="5" y="12"/>
                      </a:cubicBezTo>
                      <a:cubicBezTo>
                        <a:pt x="7" y="12"/>
                        <a:pt x="7" y="12"/>
                        <a:pt x="10" y="12"/>
                      </a:cubicBezTo>
                      <a:cubicBezTo>
                        <a:pt x="4" y="11"/>
                        <a:pt x="4" y="11"/>
                        <a:pt x="4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7" y="10"/>
                        <a:pt x="3" y="10"/>
                        <a:pt x="4" y="10"/>
                      </a:cubicBezTo>
                      <a:cubicBezTo>
                        <a:pt x="6" y="10"/>
                        <a:pt x="7" y="10"/>
                        <a:pt x="9" y="11"/>
                      </a:cubicBezTo>
                      <a:cubicBezTo>
                        <a:pt x="10" y="11"/>
                        <a:pt x="6" y="10"/>
                        <a:pt x="6" y="10"/>
                      </a:cubicBezTo>
                      <a:cubicBezTo>
                        <a:pt x="4" y="10"/>
                        <a:pt x="7" y="10"/>
                        <a:pt x="5" y="10"/>
                      </a:cubicBezTo>
                      <a:cubicBezTo>
                        <a:pt x="4" y="10"/>
                        <a:pt x="6" y="10"/>
                        <a:pt x="3" y="9"/>
                      </a:cubicBezTo>
                      <a:cubicBezTo>
                        <a:pt x="4" y="10"/>
                        <a:pt x="6" y="10"/>
                        <a:pt x="8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9" y="10"/>
                        <a:pt x="12" y="11"/>
                        <a:pt x="16" y="11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8" y="11"/>
                        <a:pt x="18" y="12"/>
                        <a:pt x="19" y="12"/>
                      </a:cubicBezTo>
                      <a:cubicBezTo>
                        <a:pt x="18" y="11"/>
                        <a:pt x="14" y="11"/>
                        <a:pt x="13" y="11"/>
                      </a:cubicBezTo>
                      <a:cubicBezTo>
                        <a:pt x="12" y="10"/>
                        <a:pt x="7" y="10"/>
                        <a:pt x="7" y="9"/>
                      </a:cubicBezTo>
                      <a:cubicBezTo>
                        <a:pt x="8" y="10"/>
                        <a:pt x="7" y="10"/>
                        <a:pt x="9" y="10"/>
                      </a:cubicBezTo>
                      <a:cubicBezTo>
                        <a:pt x="12" y="10"/>
                        <a:pt x="8" y="10"/>
                        <a:pt x="9" y="10"/>
                      </a:cubicBezTo>
                      <a:cubicBezTo>
                        <a:pt x="8" y="10"/>
                        <a:pt x="5" y="9"/>
                        <a:pt x="5" y="9"/>
                      </a:cubicBezTo>
                      <a:cubicBezTo>
                        <a:pt x="6" y="9"/>
                        <a:pt x="7" y="9"/>
                        <a:pt x="8" y="9"/>
                      </a:cubicBezTo>
                      <a:cubicBezTo>
                        <a:pt x="6" y="9"/>
                        <a:pt x="5" y="9"/>
                        <a:pt x="4" y="9"/>
                      </a:cubicBezTo>
                      <a:cubicBezTo>
                        <a:pt x="0" y="8"/>
                        <a:pt x="5" y="9"/>
                        <a:pt x="2" y="8"/>
                      </a:cubicBezTo>
                      <a:cubicBezTo>
                        <a:pt x="5" y="9"/>
                        <a:pt x="8" y="9"/>
                        <a:pt x="9" y="9"/>
                      </a:cubicBezTo>
                      <a:cubicBezTo>
                        <a:pt x="7" y="9"/>
                        <a:pt x="6" y="9"/>
                        <a:pt x="2" y="8"/>
                      </a:cubicBezTo>
                      <a:cubicBezTo>
                        <a:pt x="3" y="8"/>
                        <a:pt x="5" y="8"/>
                        <a:pt x="6" y="9"/>
                      </a:cubicBezTo>
                      <a:cubicBezTo>
                        <a:pt x="8" y="9"/>
                        <a:pt x="2" y="8"/>
                        <a:pt x="7" y="8"/>
                      </a:cubicBezTo>
                      <a:cubicBezTo>
                        <a:pt x="4" y="8"/>
                        <a:pt x="4" y="8"/>
                        <a:pt x="4" y="8"/>
                      </a:cubicBezTo>
                      <a:cubicBezTo>
                        <a:pt x="5" y="8"/>
                        <a:pt x="6" y="8"/>
                        <a:pt x="7" y="8"/>
                      </a:cubicBezTo>
                      <a:cubicBezTo>
                        <a:pt x="7" y="8"/>
                        <a:pt x="4" y="8"/>
                        <a:pt x="7" y="8"/>
                      </a:cubicBezTo>
                      <a:cubicBezTo>
                        <a:pt x="7" y="8"/>
                        <a:pt x="7" y="8"/>
                        <a:pt x="5" y="8"/>
                      </a:cubicBezTo>
                      <a:cubicBezTo>
                        <a:pt x="3" y="8"/>
                        <a:pt x="7" y="8"/>
                        <a:pt x="3" y="8"/>
                      </a:cubicBezTo>
                      <a:cubicBezTo>
                        <a:pt x="6" y="8"/>
                        <a:pt x="3" y="7"/>
                        <a:pt x="2" y="7"/>
                      </a:cubicBezTo>
                      <a:cubicBezTo>
                        <a:pt x="3" y="7"/>
                        <a:pt x="3" y="7"/>
                        <a:pt x="3" y="7"/>
                      </a:cubicBezTo>
                      <a:cubicBezTo>
                        <a:pt x="3" y="7"/>
                        <a:pt x="3" y="7"/>
                        <a:pt x="1" y="7"/>
                      </a:cubicBezTo>
                      <a:cubicBezTo>
                        <a:pt x="2" y="7"/>
                        <a:pt x="3" y="7"/>
                        <a:pt x="4" y="7"/>
                      </a:cubicBezTo>
                      <a:cubicBezTo>
                        <a:pt x="1" y="7"/>
                        <a:pt x="1" y="7"/>
                        <a:pt x="1" y="7"/>
                      </a:cubicBezTo>
                      <a:cubicBezTo>
                        <a:pt x="0" y="7"/>
                        <a:pt x="5" y="7"/>
                        <a:pt x="5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6" y="7"/>
                        <a:pt x="8" y="8"/>
                        <a:pt x="7" y="7"/>
                      </a:cubicBezTo>
                      <a:cubicBezTo>
                        <a:pt x="5" y="7"/>
                        <a:pt x="3" y="7"/>
                        <a:pt x="1" y="7"/>
                      </a:cubicBezTo>
                      <a:cubicBezTo>
                        <a:pt x="1" y="7"/>
                        <a:pt x="4" y="7"/>
                        <a:pt x="2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5" y="7"/>
                        <a:pt x="7" y="7"/>
                        <a:pt x="7" y="7"/>
                      </a:cubicBezTo>
                      <a:cubicBezTo>
                        <a:pt x="7" y="7"/>
                        <a:pt x="4" y="6"/>
                        <a:pt x="3" y="7"/>
                      </a:cubicBezTo>
                      <a:cubicBezTo>
                        <a:pt x="3" y="6"/>
                        <a:pt x="4" y="6"/>
                        <a:pt x="5" y="7"/>
                      </a:cubicBezTo>
                      <a:cubicBezTo>
                        <a:pt x="5" y="6"/>
                        <a:pt x="3" y="6"/>
                        <a:pt x="2" y="6"/>
                      </a:cubicBezTo>
                      <a:cubicBezTo>
                        <a:pt x="3" y="6"/>
                        <a:pt x="5" y="6"/>
                        <a:pt x="7" y="6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13" y="7"/>
                        <a:pt x="13" y="7"/>
                        <a:pt x="15" y="7"/>
                      </a:cubicBezTo>
                      <a:cubicBezTo>
                        <a:pt x="16" y="7"/>
                        <a:pt x="15" y="7"/>
                        <a:pt x="14" y="7"/>
                      </a:cubicBezTo>
                      <a:cubicBezTo>
                        <a:pt x="10" y="7"/>
                        <a:pt x="8" y="6"/>
                        <a:pt x="4" y="6"/>
                      </a:cubicBezTo>
                      <a:cubicBezTo>
                        <a:pt x="3" y="6"/>
                        <a:pt x="14" y="7"/>
                        <a:pt x="7" y="6"/>
                      </a:cubicBezTo>
                      <a:cubicBezTo>
                        <a:pt x="6" y="6"/>
                        <a:pt x="3" y="5"/>
                        <a:pt x="4" y="6"/>
                      </a:cubicBezTo>
                      <a:cubicBezTo>
                        <a:pt x="5" y="6"/>
                        <a:pt x="0" y="5"/>
                        <a:pt x="2" y="5"/>
                      </a:cubicBezTo>
                      <a:cubicBezTo>
                        <a:pt x="4" y="5"/>
                        <a:pt x="6" y="5"/>
                        <a:pt x="9" y="6"/>
                      </a:cubicBezTo>
                      <a:cubicBezTo>
                        <a:pt x="7" y="6"/>
                        <a:pt x="8" y="6"/>
                        <a:pt x="8" y="6"/>
                      </a:cubicBezTo>
                      <a:cubicBezTo>
                        <a:pt x="10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0" y="6"/>
                      </a:cubicBezTo>
                      <a:cubicBezTo>
                        <a:pt x="7" y="5"/>
                        <a:pt x="10" y="6"/>
                        <a:pt x="7" y="5"/>
                      </a:cubicBezTo>
                      <a:cubicBezTo>
                        <a:pt x="7" y="5"/>
                        <a:pt x="10" y="5"/>
                        <a:pt x="6" y="5"/>
                      </a:cubicBezTo>
                      <a:cubicBezTo>
                        <a:pt x="6" y="5"/>
                        <a:pt x="4" y="5"/>
                        <a:pt x="2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4" y="5"/>
                        <a:pt x="0" y="5"/>
                        <a:pt x="0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6" y="5"/>
                        <a:pt x="2" y="5"/>
                        <a:pt x="7" y="5"/>
                      </a:cubicBezTo>
                      <a:cubicBezTo>
                        <a:pt x="7" y="5"/>
                        <a:pt x="5" y="5"/>
                        <a:pt x="6" y="5"/>
                      </a:cubicBezTo>
                      <a:cubicBezTo>
                        <a:pt x="6" y="5"/>
                        <a:pt x="6" y="5"/>
                        <a:pt x="7" y="5"/>
                      </a:cubicBezTo>
                      <a:cubicBezTo>
                        <a:pt x="7" y="5"/>
                        <a:pt x="13" y="5"/>
                        <a:pt x="9" y="5"/>
                      </a:cubicBezTo>
                      <a:cubicBezTo>
                        <a:pt x="8" y="5"/>
                        <a:pt x="8" y="5"/>
                        <a:pt x="6" y="5"/>
                      </a:cubicBezTo>
                      <a:cubicBezTo>
                        <a:pt x="6" y="4"/>
                        <a:pt x="4" y="4"/>
                        <a:pt x="4" y="4"/>
                      </a:cubicBezTo>
                      <a:cubicBezTo>
                        <a:pt x="7" y="4"/>
                        <a:pt x="4" y="4"/>
                        <a:pt x="7" y="4"/>
                      </a:cubicBezTo>
                      <a:cubicBezTo>
                        <a:pt x="5" y="4"/>
                        <a:pt x="5" y="4"/>
                        <a:pt x="9" y="5"/>
                      </a:cubicBezTo>
                      <a:cubicBezTo>
                        <a:pt x="12" y="5"/>
                        <a:pt x="8" y="5"/>
                        <a:pt x="12" y="5"/>
                      </a:cubicBezTo>
                      <a:cubicBezTo>
                        <a:pt x="12" y="5"/>
                        <a:pt x="16" y="5"/>
                        <a:pt x="18" y="5"/>
                      </a:cubicBezTo>
                      <a:cubicBezTo>
                        <a:pt x="18" y="5"/>
                        <a:pt x="17" y="5"/>
                        <a:pt x="17" y="5"/>
                      </a:cubicBezTo>
                      <a:cubicBezTo>
                        <a:pt x="14" y="5"/>
                        <a:pt x="15" y="5"/>
                        <a:pt x="12" y="5"/>
                      </a:cubicBezTo>
                      <a:cubicBezTo>
                        <a:pt x="13" y="5"/>
                        <a:pt x="12" y="4"/>
                        <a:pt x="9" y="4"/>
                      </a:cubicBezTo>
                      <a:cubicBezTo>
                        <a:pt x="10" y="4"/>
                        <a:pt x="13" y="4"/>
                        <a:pt x="13" y="4"/>
                      </a:cubicBezTo>
                      <a:cubicBezTo>
                        <a:pt x="12" y="4"/>
                        <a:pt x="13" y="4"/>
                        <a:pt x="13" y="4"/>
                      </a:cubicBezTo>
                      <a:cubicBezTo>
                        <a:pt x="10" y="4"/>
                        <a:pt x="12" y="3"/>
                        <a:pt x="9" y="3"/>
                      </a:cubicBezTo>
                      <a:cubicBezTo>
                        <a:pt x="8" y="3"/>
                        <a:pt x="6" y="3"/>
                        <a:pt x="4" y="3"/>
                      </a:cubicBezTo>
                      <a:cubicBezTo>
                        <a:pt x="4" y="3"/>
                        <a:pt x="6" y="3"/>
                        <a:pt x="7" y="3"/>
                      </a:cubicBezTo>
                      <a:cubicBezTo>
                        <a:pt x="5" y="3"/>
                        <a:pt x="10" y="3"/>
                        <a:pt x="7" y="3"/>
                      </a:cubicBezTo>
                      <a:cubicBezTo>
                        <a:pt x="8" y="3"/>
                        <a:pt x="11" y="3"/>
                        <a:pt x="14" y="3"/>
                      </a:cubicBezTo>
                      <a:cubicBezTo>
                        <a:pt x="12" y="3"/>
                        <a:pt x="16" y="3"/>
                        <a:pt x="16" y="3"/>
                      </a:cubicBezTo>
                      <a:cubicBezTo>
                        <a:pt x="15" y="3"/>
                        <a:pt x="13" y="3"/>
                        <a:pt x="13" y="3"/>
                      </a:cubicBezTo>
                      <a:cubicBezTo>
                        <a:pt x="15" y="2"/>
                        <a:pt x="13" y="2"/>
                        <a:pt x="13" y="2"/>
                      </a:cubicBezTo>
                      <a:cubicBezTo>
                        <a:pt x="14" y="2"/>
                        <a:pt x="17" y="2"/>
                        <a:pt x="18" y="2"/>
                      </a:cubicBezTo>
                      <a:cubicBezTo>
                        <a:pt x="18" y="2"/>
                        <a:pt x="14" y="2"/>
                        <a:pt x="16" y="2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2"/>
                        <a:pt x="19" y="1"/>
                        <a:pt x="14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8" y="1"/>
                        <a:pt x="17" y="1"/>
                        <a:pt x="17" y="1"/>
                      </a:cubicBezTo>
                      <a:cubicBezTo>
                        <a:pt x="18" y="1"/>
                        <a:pt x="19" y="1"/>
                        <a:pt x="20" y="1"/>
                      </a:cubicBezTo>
                      <a:cubicBezTo>
                        <a:pt x="22" y="1"/>
                        <a:pt x="19" y="1"/>
                        <a:pt x="19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6" y="1"/>
                        <a:pt x="18" y="0"/>
                        <a:pt x="17" y="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0" y="0"/>
                        <a:pt x="21" y="0"/>
                        <a:pt x="19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3" y="0"/>
                        <a:pt x="22" y="0"/>
                        <a:pt x="20" y="0"/>
                      </a:cubicBezTo>
                      <a:cubicBezTo>
                        <a:pt x="18" y="0"/>
                        <a:pt x="19" y="1"/>
                        <a:pt x="21" y="1"/>
                      </a:cubicBezTo>
                      <a:cubicBezTo>
                        <a:pt x="21" y="0"/>
                        <a:pt x="20" y="0"/>
                        <a:pt x="20" y="0"/>
                      </a:cubicBezTo>
                      <a:cubicBezTo>
                        <a:pt x="23" y="0"/>
                        <a:pt x="22" y="1"/>
                        <a:pt x="24" y="1"/>
                      </a:cubicBezTo>
                      <a:cubicBezTo>
                        <a:pt x="24" y="1"/>
                        <a:pt x="25" y="0"/>
                        <a:pt x="24" y="0"/>
                      </a:cubicBezTo>
                      <a:cubicBezTo>
                        <a:pt x="26" y="1"/>
                        <a:pt x="26" y="1"/>
                        <a:pt x="26" y="1"/>
                      </a:cubicBezTo>
                      <a:cubicBezTo>
                        <a:pt x="25" y="1"/>
                        <a:pt x="24" y="1"/>
                        <a:pt x="23" y="1"/>
                      </a:cubicBezTo>
                      <a:cubicBezTo>
                        <a:pt x="26" y="1"/>
                        <a:pt x="27" y="1"/>
                        <a:pt x="26" y="1"/>
                      </a:cubicBezTo>
                      <a:cubicBezTo>
                        <a:pt x="23" y="1"/>
                        <a:pt x="28" y="2"/>
                        <a:pt x="27" y="2"/>
                      </a:cubicBezTo>
                      <a:cubicBezTo>
                        <a:pt x="24" y="2"/>
                        <a:pt x="22" y="2"/>
                        <a:pt x="21" y="1"/>
                      </a:cubicBezTo>
                      <a:cubicBezTo>
                        <a:pt x="20" y="2"/>
                        <a:pt x="21" y="2"/>
                        <a:pt x="20" y="2"/>
                      </a:cubicBezTo>
                      <a:cubicBezTo>
                        <a:pt x="22" y="2"/>
                        <a:pt x="25" y="2"/>
                        <a:pt x="26" y="2"/>
                      </a:cubicBezTo>
                      <a:cubicBezTo>
                        <a:pt x="24" y="2"/>
                        <a:pt x="24" y="2"/>
                        <a:pt x="24" y="2"/>
                      </a:cubicBezTo>
                      <a:cubicBezTo>
                        <a:pt x="25" y="2"/>
                        <a:pt x="28" y="2"/>
                        <a:pt x="27" y="2"/>
                      </a:cubicBezTo>
                      <a:cubicBezTo>
                        <a:pt x="26" y="3"/>
                        <a:pt x="26" y="3"/>
                        <a:pt x="26" y="4"/>
                      </a:cubicBezTo>
                      <a:cubicBezTo>
                        <a:pt x="24" y="3"/>
                        <a:pt x="24" y="3"/>
                        <a:pt x="24" y="3"/>
                      </a:cubicBezTo>
                      <a:cubicBezTo>
                        <a:pt x="28" y="4"/>
                        <a:pt x="26" y="4"/>
                        <a:pt x="28" y="4"/>
                      </a:cubicBezTo>
                      <a:cubicBezTo>
                        <a:pt x="26" y="5"/>
                        <a:pt x="29" y="5"/>
                        <a:pt x="26" y="5"/>
                      </a:cubicBezTo>
                      <a:cubicBezTo>
                        <a:pt x="28" y="6"/>
                        <a:pt x="29" y="7"/>
                        <a:pt x="28" y="7"/>
                      </a:cubicBezTo>
                      <a:cubicBezTo>
                        <a:pt x="25" y="7"/>
                        <a:pt x="25" y="7"/>
                        <a:pt x="25" y="7"/>
                      </a:cubicBezTo>
                      <a:cubicBezTo>
                        <a:pt x="27" y="7"/>
                        <a:pt x="24" y="7"/>
                        <a:pt x="24" y="7"/>
                      </a:cubicBezTo>
                      <a:cubicBezTo>
                        <a:pt x="26" y="7"/>
                        <a:pt x="27" y="7"/>
                        <a:pt x="29" y="8"/>
                      </a:cubicBezTo>
                      <a:cubicBezTo>
                        <a:pt x="27" y="8"/>
                        <a:pt x="29" y="8"/>
                        <a:pt x="31" y="9"/>
                      </a:cubicBezTo>
                      <a:cubicBezTo>
                        <a:pt x="29" y="9"/>
                        <a:pt x="29" y="9"/>
                        <a:pt x="29" y="9"/>
                      </a:cubicBezTo>
                      <a:cubicBezTo>
                        <a:pt x="32" y="9"/>
                        <a:pt x="29" y="9"/>
                        <a:pt x="29" y="10"/>
                      </a:cubicBezTo>
                      <a:cubicBezTo>
                        <a:pt x="28" y="9"/>
                        <a:pt x="26" y="9"/>
                        <a:pt x="26" y="9"/>
                      </a:cubicBezTo>
                      <a:cubicBezTo>
                        <a:pt x="29" y="10"/>
                        <a:pt x="29" y="10"/>
                        <a:pt x="31" y="11"/>
                      </a:cubicBezTo>
                      <a:cubicBezTo>
                        <a:pt x="31" y="11"/>
                        <a:pt x="30" y="11"/>
                        <a:pt x="29" y="11"/>
                      </a:cubicBezTo>
                      <a:cubicBezTo>
                        <a:pt x="33" y="12"/>
                        <a:pt x="30" y="13"/>
                        <a:pt x="33" y="14"/>
                      </a:cubicBezTo>
                      <a:cubicBezTo>
                        <a:pt x="31" y="14"/>
                        <a:pt x="31" y="14"/>
                        <a:pt x="31" y="14"/>
                      </a:cubicBezTo>
                      <a:cubicBezTo>
                        <a:pt x="35" y="15"/>
                        <a:pt x="31" y="15"/>
                        <a:pt x="33" y="16"/>
                      </a:cubicBezTo>
                      <a:cubicBezTo>
                        <a:pt x="29" y="16"/>
                        <a:pt x="29" y="16"/>
                        <a:pt x="29" y="16"/>
                      </a:cubicBezTo>
                      <a:cubicBezTo>
                        <a:pt x="28" y="16"/>
                        <a:pt x="30" y="16"/>
                        <a:pt x="33" y="17"/>
                      </a:cubicBezTo>
                      <a:cubicBezTo>
                        <a:pt x="32" y="17"/>
                        <a:pt x="35" y="18"/>
                        <a:pt x="32" y="17"/>
                      </a:cubicBezTo>
                      <a:cubicBezTo>
                        <a:pt x="31" y="17"/>
                        <a:pt x="33" y="18"/>
                        <a:pt x="34" y="18"/>
                      </a:cubicBezTo>
                      <a:cubicBezTo>
                        <a:pt x="32" y="18"/>
                        <a:pt x="32" y="18"/>
                        <a:pt x="33" y="19"/>
                      </a:cubicBezTo>
                      <a:cubicBezTo>
                        <a:pt x="33" y="19"/>
                        <a:pt x="33" y="19"/>
                        <a:pt x="33" y="19"/>
                      </a:cubicBezTo>
                      <a:cubicBezTo>
                        <a:pt x="32" y="19"/>
                        <a:pt x="31" y="18"/>
                        <a:pt x="31" y="18"/>
                      </a:cubicBezTo>
                      <a:cubicBezTo>
                        <a:pt x="32" y="19"/>
                        <a:pt x="30" y="19"/>
                        <a:pt x="34" y="20"/>
                      </a:cubicBezTo>
                      <a:cubicBezTo>
                        <a:pt x="31" y="19"/>
                        <a:pt x="36" y="21"/>
                        <a:pt x="32" y="21"/>
                      </a:cubicBezTo>
                      <a:cubicBezTo>
                        <a:pt x="34" y="21"/>
                        <a:pt x="34" y="21"/>
                        <a:pt x="35" y="21"/>
                      </a:cubicBezTo>
                      <a:cubicBezTo>
                        <a:pt x="35" y="22"/>
                        <a:pt x="32" y="22"/>
                        <a:pt x="34" y="22"/>
                      </a:cubicBezTo>
                      <a:cubicBezTo>
                        <a:pt x="33" y="22"/>
                        <a:pt x="32" y="22"/>
                        <a:pt x="32" y="22"/>
                      </a:cubicBezTo>
                      <a:cubicBezTo>
                        <a:pt x="32" y="22"/>
                        <a:pt x="33" y="22"/>
                        <a:pt x="34" y="22"/>
                      </a:cubicBezTo>
                      <a:cubicBezTo>
                        <a:pt x="36" y="24"/>
                        <a:pt x="31" y="23"/>
                        <a:pt x="32" y="24"/>
                      </a:cubicBezTo>
                      <a:cubicBezTo>
                        <a:pt x="34" y="25"/>
                        <a:pt x="32" y="26"/>
                        <a:pt x="33" y="27"/>
                      </a:cubicBezTo>
                      <a:cubicBezTo>
                        <a:pt x="32" y="27"/>
                        <a:pt x="32" y="27"/>
                        <a:pt x="32" y="27"/>
                      </a:cubicBezTo>
                      <a:cubicBezTo>
                        <a:pt x="35" y="28"/>
                        <a:pt x="28" y="27"/>
                        <a:pt x="33" y="28"/>
                      </a:cubicBezTo>
                      <a:cubicBezTo>
                        <a:pt x="32" y="28"/>
                        <a:pt x="33" y="29"/>
                        <a:pt x="31" y="28"/>
                      </a:cubicBezTo>
                      <a:cubicBezTo>
                        <a:pt x="33" y="29"/>
                        <a:pt x="28" y="28"/>
                        <a:pt x="31" y="29"/>
                      </a:cubicBezTo>
                      <a:cubicBezTo>
                        <a:pt x="31" y="29"/>
                        <a:pt x="31" y="29"/>
                        <a:pt x="31" y="29"/>
                      </a:cubicBezTo>
                      <a:cubicBezTo>
                        <a:pt x="29" y="29"/>
                        <a:pt x="31" y="30"/>
                        <a:pt x="30" y="30"/>
                      </a:cubicBezTo>
                      <a:cubicBezTo>
                        <a:pt x="29" y="30"/>
                        <a:pt x="29" y="30"/>
                        <a:pt x="28" y="29"/>
                      </a:cubicBezTo>
                      <a:cubicBezTo>
                        <a:pt x="26" y="29"/>
                        <a:pt x="32" y="31"/>
                        <a:pt x="27" y="29"/>
                      </a:cubicBezTo>
                      <a:cubicBezTo>
                        <a:pt x="27" y="30"/>
                        <a:pt x="29" y="30"/>
                        <a:pt x="29" y="30"/>
                      </a:cubicBezTo>
                      <a:cubicBezTo>
                        <a:pt x="28" y="30"/>
                        <a:pt x="30" y="32"/>
                        <a:pt x="30" y="33"/>
                      </a:cubicBezTo>
                      <a:cubicBezTo>
                        <a:pt x="28" y="33"/>
                        <a:pt x="23" y="31"/>
                        <a:pt x="26" y="33"/>
                      </a:cubicBezTo>
                      <a:cubicBezTo>
                        <a:pt x="26" y="32"/>
                        <a:pt x="28" y="33"/>
                        <a:pt x="27" y="33"/>
                      </a:cubicBezTo>
                      <a:cubicBezTo>
                        <a:pt x="28" y="33"/>
                        <a:pt x="22" y="31"/>
                        <a:pt x="24" y="32"/>
                      </a:cubicBezTo>
                      <a:cubicBezTo>
                        <a:pt x="27" y="33"/>
                        <a:pt x="26" y="33"/>
                        <a:pt x="27" y="34"/>
                      </a:cubicBezTo>
                      <a:cubicBezTo>
                        <a:pt x="26" y="33"/>
                        <a:pt x="23" y="32"/>
                        <a:pt x="25" y="33"/>
                      </a:cubicBezTo>
                      <a:cubicBezTo>
                        <a:pt x="24" y="33"/>
                        <a:pt x="24" y="33"/>
                        <a:pt x="24" y="33"/>
                      </a:cubicBezTo>
                      <a:cubicBezTo>
                        <a:pt x="27" y="35"/>
                        <a:pt x="25" y="34"/>
                        <a:pt x="29" y="36"/>
                      </a:cubicBezTo>
                      <a:cubicBezTo>
                        <a:pt x="29" y="39"/>
                        <a:pt x="31" y="42"/>
                        <a:pt x="30" y="44"/>
                      </a:cubicBezTo>
                      <a:cubicBezTo>
                        <a:pt x="28" y="45"/>
                        <a:pt x="29" y="48"/>
                        <a:pt x="26" y="49"/>
                      </a:cubicBezTo>
                      <a:cubicBezTo>
                        <a:pt x="23" y="47"/>
                        <a:pt x="23" y="47"/>
                        <a:pt x="24" y="49"/>
                      </a:cubicBezTo>
                      <a:cubicBezTo>
                        <a:pt x="23" y="48"/>
                        <a:pt x="23" y="48"/>
                        <a:pt x="23" y="48"/>
                      </a:cubicBezTo>
                      <a:cubicBezTo>
                        <a:pt x="25" y="50"/>
                        <a:pt x="23" y="48"/>
                        <a:pt x="25" y="50"/>
                      </a:cubicBezTo>
                      <a:cubicBezTo>
                        <a:pt x="24" y="50"/>
                        <a:pt x="24" y="52"/>
                        <a:pt x="24" y="52"/>
                      </a:cubicBezTo>
                      <a:cubicBezTo>
                        <a:pt x="24" y="52"/>
                        <a:pt x="22" y="51"/>
                        <a:pt x="22" y="51"/>
                      </a:cubicBezTo>
                      <a:cubicBezTo>
                        <a:pt x="23" y="52"/>
                        <a:pt x="23" y="52"/>
                        <a:pt x="23" y="52"/>
                      </a:cubicBezTo>
                      <a:cubicBezTo>
                        <a:pt x="23" y="52"/>
                        <a:pt x="23" y="52"/>
                        <a:pt x="23" y="52"/>
                      </a:cubicBezTo>
                      <a:cubicBezTo>
                        <a:pt x="23" y="52"/>
                        <a:pt x="24" y="53"/>
                        <a:pt x="25" y="53"/>
                      </a:cubicBezTo>
                      <a:cubicBezTo>
                        <a:pt x="26" y="57"/>
                        <a:pt x="20" y="55"/>
                        <a:pt x="19" y="57"/>
                      </a:cubicBezTo>
                      <a:cubicBezTo>
                        <a:pt x="18" y="56"/>
                        <a:pt x="18" y="58"/>
                        <a:pt x="18" y="58"/>
                      </a:cubicBezTo>
                      <a:cubicBezTo>
                        <a:pt x="14" y="57"/>
                        <a:pt x="11" y="56"/>
                        <a:pt x="12" y="59"/>
                      </a:cubicBezTo>
                      <a:cubicBezTo>
                        <a:pt x="12" y="59"/>
                        <a:pt x="6" y="53"/>
                        <a:pt x="5" y="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00" name="Freeform 177"/>
                <p:cNvSpPr>
                  <a:spLocks/>
                </p:cNvSpPr>
                <p:nvPr/>
              </p:nvSpPr>
              <p:spPr bwMode="auto">
                <a:xfrm>
                  <a:off x="3807" y="1785"/>
                  <a:ext cx="1" cy="0"/>
                </a:xfrm>
                <a:custGeom>
                  <a:avLst/>
                  <a:gdLst>
                    <a:gd name="T0" fmla="*/ 5 w 5"/>
                    <a:gd name="T1" fmla="*/ 0 w 5"/>
                    <a:gd name="T2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cubicBezTo>
                        <a:pt x="3" y="0"/>
                        <a:pt x="3" y="0"/>
                        <a:pt x="0" y="0"/>
                      </a:cubicBezTo>
                      <a:cubicBezTo>
                        <a:pt x="2" y="0"/>
                        <a:pt x="4" y="0"/>
                        <a:pt x="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01" name="Freeform 178"/>
                <p:cNvSpPr>
                  <a:spLocks/>
                </p:cNvSpPr>
                <p:nvPr/>
              </p:nvSpPr>
              <p:spPr bwMode="auto">
                <a:xfrm>
                  <a:off x="3804" y="1786"/>
                  <a:ext cx="1" cy="0"/>
                </a:xfrm>
                <a:custGeom>
                  <a:avLst/>
                  <a:gdLst>
                    <a:gd name="T0" fmla="*/ 2 w 3"/>
                    <a:gd name="T1" fmla="*/ 1 w 3"/>
                    <a:gd name="T2" fmla="*/ 1 w 3"/>
                    <a:gd name="T3" fmla="*/ 2 w 3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3">
                      <a:moveTo>
                        <a:pt x="2" y="0"/>
                      </a:moveTo>
                      <a:cubicBezTo>
                        <a:pt x="3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1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02" name="Freeform 179"/>
                <p:cNvSpPr>
                  <a:spLocks/>
                </p:cNvSpPr>
                <p:nvPr/>
              </p:nvSpPr>
              <p:spPr bwMode="auto">
                <a:xfrm>
                  <a:off x="3804" y="1786"/>
                  <a:ext cx="0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cubicBezTo>
                        <a:pt x="1" y="0"/>
                        <a:pt x="0" y="0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03" name="Freeform 180"/>
                <p:cNvSpPr>
                  <a:spLocks/>
                </p:cNvSpPr>
                <p:nvPr/>
              </p:nvSpPr>
              <p:spPr bwMode="auto">
                <a:xfrm>
                  <a:off x="3803" y="1786"/>
                  <a:ext cx="0" cy="0"/>
                </a:xfrm>
                <a:custGeom>
                  <a:avLst/>
                  <a:gdLst>
                    <a:gd name="T0" fmla="*/ 1 w 1"/>
                    <a:gd name="T1" fmla="*/ 0 w 1"/>
                    <a:gd name="T2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04" name="Freeform 181"/>
                <p:cNvSpPr>
                  <a:spLocks/>
                </p:cNvSpPr>
                <p:nvPr/>
              </p:nvSpPr>
              <p:spPr bwMode="auto">
                <a:xfrm>
                  <a:off x="3803" y="1786"/>
                  <a:ext cx="1" cy="0"/>
                </a:xfrm>
                <a:custGeom>
                  <a:avLst/>
                  <a:gdLst>
                    <a:gd name="T0" fmla="*/ 3 w 3"/>
                    <a:gd name="T1" fmla="*/ 1 h 1"/>
                    <a:gd name="T2" fmla="*/ 1 w 3"/>
                    <a:gd name="T3" fmla="*/ 1 h 1"/>
                    <a:gd name="T4" fmla="*/ 3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1"/>
                      </a:moveTo>
                      <a:cubicBezTo>
                        <a:pt x="3" y="1"/>
                        <a:pt x="2" y="1"/>
                        <a:pt x="1" y="1"/>
                      </a:cubicBezTo>
                      <a:cubicBezTo>
                        <a:pt x="2" y="1"/>
                        <a:pt x="0" y="0"/>
                        <a:pt x="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05" name="Freeform 182"/>
                <p:cNvSpPr>
                  <a:spLocks/>
                </p:cNvSpPr>
                <p:nvPr/>
              </p:nvSpPr>
              <p:spPr bwMode="auto">
                <a:xfrm>
                  <a:off x="3803" y="1787"/>
                  <a:ext cx="0" cy="0"/>
                </a:xfrm>
                <a:custGeom>
                  <a:avLst/>
                  <a:gdLst>
                    <a:gd name="T0" fmla="*/ 2 w 3"/>
                    <a:gd name="T1" fmla="*/ 1 w 3"/>
                    <a:gd name="T2" fmla="*/ 2 w 3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3">
                      <a:moveTo>
                        <a:pt x="2" y="0"/>
                      </a:moveTo>
                      <a:cubicBezTo>
                        <a:pt x="2" y="0"/>
                        <a:pt x="3" y="0"/>
                        <a:pt x="1" y="0"/>
                      </a:cubicBezTo>
                      <a:cubicBezTo>
                        <a:pt x="2" y="0"/>
                        <a:pt x="0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06" name="Freeform 183"/>
                <p:cNvSpPr>
                  <a:spLocks/>
                </p:cNvSpPr>
                <p:nvPr/>
              </p:nvSpPr>
              <p:spPr bwMode="auto">
                <a:xfrm>
                  <a:off x="3803" y="1787"/>
                  <a:ext cx="0" cy="0"/>
                </a:xfrm>
                <a:custGeom>
                  <a:avLst/>
                  <a:gdLst>
                    <a:gd name="T0" fmla="*/ 1 w 2"/>
                    <a:gd name="T1" fmla="*/ 2 w 2"/>
                    <a:gd name="T2" fmla="*/ 0 w 2"/>
                    <a:gd name="T3" fmla="*/ 1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1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07" name="Rectangle 184"/>
                <p:cNvSpPr>
                  <a:spLocks noChangeArrowheads="1"/>
                </p:cNvSpPr>
                <p:nvPr/>
              </p:nvSpPr>
              <p:spPr bwMode="auto">
                <a:xfrm>
                  <a:off x="3804" y="1790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08" name="Freeform 185"/>
                <p:cNvSpPr>
                  <a:spLocks/>
                </p:cNvSpPr>
                <p:nvPr/>
              </p:nvSpPr>
              <p:spPr bwMode="auto">
                <a:xfrm>
                  <a:off x="3803" y="1791"/>
                  <a:ext cx="1" cy="0"/>
                </a:xfrm>
                <a:custGeom>
                  <a:avLst/>
                  <a:gdLst>
                    <a:gd name="T0" fmla="*/ 1 w 2"/>
                    <a:gd name="T1" fmla="*/ 1 h 1"/>
                    <a:gd name="T2" fmla="*/ 0 w 2"/>
                    <a:gd name="T3" fmla="*/ 0 h 1"/>
                    <a:gd name="T4" fmla="*/ 1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1" y="1"/>
                      </a:moveTo>
                      <a:cubicBezTo>
                        <a:pt x="2" y="1"/>
                        <a:pt x="0" y="1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09" name="Freeform 186"/>
                <p:cNvSpPr>
                  <a:spLocks/>
                </p:cNvSpPr>
                <p:nvPr/>
              </p:nvSpPr>
              <p:spPr bwMode="auto">
                <a:xfrm>
                  <a:off x="3804" y="1793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0" name="Freeform 187"/>
                <p:cNvSpPr>
                  <a:spLocks/>
                </p:cNvSpPr>
                <p:nvPr/>
              </p:nvSpPr>
              <p:spPr bwMode="auto">
                <a:xfrm>
                  <a:off x="3878" y="1783"/>
                  <a:ext cx="0" cy="0"/>
                </a:xfrm>
                <a:custGeom>
                  <a:avLst/>
                  <a:gdLst>
                    <a:gd name="T0" fmla="*/ 2 w 3"/>
                    <a:gd name="T1" fmla="*/ 1 h 1"/>
                    <a:gd name="T2" fmla="*/ 2 w 3"/>
                    <a:gd name="T3" fmla="*/ 0 h 1"/>
                    <a:gd name="T4" fmla="*/ 2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2" y="0"/>
                        <a:pt x="0" y="0"/>
                        <a:pt x="2" y="0"/>
                      </a:cubicBezTo>
                      <a:cubicBezTo>
                        <a:pt x="2" y="1"/>
                        <a:pt x="3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1" name="Freeform 188"/>
                <p:cNvSpPr>
                  <a:spLocks/>
                </p:cNvSpPr>
                <p:nvPr/>
              </p:nvSpPr>
              <p:spPr bwMode="auto">
                <a:xfrm>
                  <a:off x="3863" y="1782"/>
                  <a:ext cx="15" cy="22"/>
                </a:xfrm>
                <a:custGeom>
                  <a:avLst/>
                  <a:gdLst>
                    <a:gd name="T0" fmla="*/ 11 w 66"/>
                    <a:gd name="T1" fmla="*/ 76 h 92"/>
                    <a:gd name="T2" fmla="*/ 12 w 66"/>
                    <a:gd name="T3" fmla="*/ 74 h 92"/>
                    <a:gd name="T4" fmla="*/ 11 w 66"/>
                    <a:gd name="T5" fmla="*/ 65 h 92"/>
                    <a:gd name="T6" fmla="*/ 13 w 66"/>
                    <a:gd name="T7" fmla="*/ 63 h 92"/>
                    <a:gd name="T8" fmla="*/ 19 w 66"/>
                    <a:gd name="T9" fmla="*/ 60 h 92"/>
                    <a:gd name="T10" fmla="*/ 20 w 66"/>
                    <a:gd name="T11" fmla="*/ 58 h 92"/>
                    <a:gd name="T12" fmla="*/ 20 w 66"/>
                    <a:gd name="T13" fmla="*/ 54 h 92"/>
                    <a:gd name="T14" fmla="*/ 23 w 66"/>
                    <a:gd name="T15" fmla="*/ 52 h 92"/>
                    <a:gd name="T16" fmla="*/ 26 w 66"/>
                    <a:gd name="T17" fmla="*/ 52 h 92"/>
                    <a:gd name="T18" fmla="*/ 24 w 66"/>
                    <a:gd name="T19" fmla="*/ 49 h 92"/>
                    <a:gd name="T20" fmla="*/ 23 w 66"/>
                    <a:gd name="T21" fmla="*/ 44 h 92"/>
                    <a:gd name="T22" fmla="*/ 25 w 66"/>
                    <a:gd name="T23" fmla="*/ 42 h 92"/>
                    <a:gd name="T24" fmla="*/ 24 w 66"/>
                    <a:gd name="T25" fmla="*/ 39 h 92"/>
                    <a:gd name="T26" fmla="*/ 27 w 66"/>
                    <a:gd name="T27" fmla="*/ 38 h 92"/>
                    <a:gd name="T28" fmla="*/ 28 w 66"/>
                    <a:gd name="T29" fmla="*/ 35 h 92"/>
                    <a:gd name="T30" fmla="*/ 32 w 66"/>
                    <a:gd name="T31" fmla="*/ 34 h 92"/>
                    <a:gd name="T32" fmla="*/ 31 w 66"/>
                    <a:gd name="T33" fmla="*/ 31 h 92"/>
                    <a:gd name="T34" fmla="*/ 34 w 66"/>
                    <a:gd name="T35" fmla="*/ 32 h 92"/>
                    <a:gd name="T36" fmla="*/ 33 w 66"/>
                    <a:gd name="T37" fmla="*/ 29 h 92"/>
                    <a:gd name="T38" fmla="*/ 33 w 66"/>
                    <a:gd name="T39" fmla="*/ 28 h 92"/>
                    <a:gd name="T40" fmla="*/ 33 w 66"/>
                    <a:gd name="T41" fmla="*/ 26 h 92"/>
                    <a:gd name="T42" fmla="*/ 36 w 66"/>
                    <a:gd name="T43" fmla="*/ 22 h 92"/>
                    <a:gd name="T44" fmla="*/ 36 w 66"/>
                    <a:gd name="T45" fmla="*/ 20 h 92"/>
                    <a:gd name="T46" fmla="*/ 37 w 66"/>
                    <a:gd name="T47" fmla="*/ 19 h 92"/>
                    <a:gd name="T48" fmla="*/ 40 w 66"/>
                    <a:gd name="T49" fmla="*/ 16 h 92"/>
                    <a:gd name="T50" fmla="*/ 46 w 66"/>
                    <a:gd name="T51" fmla="*/ 19 h 92"/>
                    <a:gd name="T52" fmla="*/ 41 w 66"/>
                    <a:gd name="T53" fmla="*/ 14 h 92"/>
                    <a:gd name="T54" fmla="*/ 36 w 66"/>
                    <a:gd name="T55" fmla="*/ 9 h 92"/>
                    <a:gd name="T56" fmla="*/ 39 w 66"/>
                    <a:gd name="T57" fmla="*/ 9 h 92"/>
                    <a:gd name="T58" fmla="*/ 37 w 66"/>
                    <a:gd name="T59" fmla="*/ 6 h 92"/>
                    <a:gd name="T60" fmla="*/ 39 w 66"/>
                    <a:gd name="T61" fmla="*/ 7 h 92"/>
                    <a:gd name="T62" fmla="*/ 46 w 66"/>
                    <a:gd name="T63" fmla="*/ 9 h 92"/>
                    <a:gd name="T64" fmla="*/ 41 w 66"/>
                    <a:gd name="T65" fmla="*/ 5 h 92"/>
                    <a:gd name="T66" fmla="*/ 44 w 66"/>
                    <a:gd name="T67" fmla="*/ 6 h 92"/>
                    <a:gd name="T68" fmla="*/ 41 w 66"/>
                    <a:gd name="T69" fmla="*/ 2 h 92"/>
                    <a:gd name="T70" fmla="*/ 42 w 66"/>
                    <a:gd name="T71" fmla="*/ 1 h 92"/>
                    <a:gd name="T72" fmla="*/ 49 w 66"/>
                    <a:gd name="T73" fmla="*/ 6 h 92"/>
                    <a:gd name="T74" fmla="*/ 46 w 66"/>
                    <a:gd name="T75" fmla="*/ 1 h 92"/>
                    <a:gd name="T76" fmla="*/ 57 w 66"/>
                    <a:gd name="T77" fmla="*/ 4 h 92"/>
                    <a:gd name="T78" fmla="*/ 60 w 66"/>
                    <a:gd name="T79" fmla="*/ 4 h 92"/>
                    <a:gd name="T80" fmla="*/ 61 w 66"/>
                    <a:gd name="T81" fmla="*/ 1 h 92"/>
                    <a:gd name="T82" fmla="*/ 64 w 66"/>
                    <a:gd name="T83" fmla="*/ 5 h 92"/>
                    <a:gd name="T84" fmla="*/ 59 w 66"/>
                    <a:gd name="T85" fmla="*/ 5 h 92"/>
                    <a:gd name="T86" fmla="*/ 64 w 66"/>
                    <a:gd name="T87" fmla="*/ 12 h 92"/>
                    <a:gd name="T88" fmla="*/ 63 w 66"/>
                    <a:gd name="T89" fmla="*/ 20 h 92"/>
                    <a:gd name="T90" fmla="*/ 61 w 66"/>
                    <a:gd name="T91" fmla="*/ 29 h 92"/>
                    <a:gd name="T92" fmla="*/ 58 w 66"/>
                    <a:gd name="T93" fmla="*/ 35 h 92"/>
                    <a:gd name="T94" fmla="*/ 57 w 66"/>
                    <a:gd name="T95" fmla="*/ 40 h 92"/>
                    <a:gd name="T96" fmla="*/ 50 w 66"/>
                    <a:gd name="T97" fmla="*/ 47 h 92"/>
                    <a:gd name="T98" fmla="*/ 45 w 66"/>
                    <a:gd name="T99" fmla="*/ 50 h 92"/>
                    <a:gd name="T100" fmla="*/ 39 w 66"/>
                    <a:gd name="T101" fmla="*/ 54 h 92"/>
                    <a:gd name="T102" fmla="*/ 31 w 66"/>
                    <a:gd name="T103" fmla="*/ 77 h 92"/>
                    <a:gd name="T104" fmla="*/ 26 w 66"/>
                    <a:gd name="T105" fmla="*/ 81 h 92"/>
                    <a:gd name="T106" fmla="*/ 4 w 66"/>
                    <a:gd name="T107" fmla="*/ 84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6" h="92">
                      <a:moveTo>
                        <a:pt x="4" y="84"/>
                      </a:moveTo>
                      <a:cubicBezTo>
                        <a:pt x="0" y="79"/>
                        <a:pt x="6" y="82"/>
                        <a:pt x="4" y="78"/>
                      </a:cubicBezTo>
                      <a:cubicBezTo>
                        <a:pt x="4" y="78"/>
                        <a:pt x="7" y="81"/>
                        <a:pt x="6" y="80"/>
                      </a:cubicBezTo>
                      <a:cubicBezTo>
                        <a:pt x="3" y="75"/>
                        <a:pt x="7" y="76"/>
                        <a:pt x="11" y="78"/>
                      </a:cubicBezTo>
                      <a:cubicBezTo>
                        <a:pt x="12" y="79"/>
                        <a:pt x="12" y="79"/>
                        <a:pt x="12" y="79"/>
                      </a:cubicBezTo>
                      <a:cubicBezTo>
                        <a:pt x="12" y="79"/>
                        <a:pt x="10" y="76"/>
                        <a:pt x="11" y="76"/>
                      </a:cubicBezTo>
                      <a:cubicBezTo>
                        <a:pt x="11" y="77"/>
                        <a:pt x="11" y="77"/>
                        <a:pt x="12" y="78"/>
                      </a:cubicBezTo>
                      <a:cubicBezTo>
                        <a:pt x="10" y="76"/>
                        <a:pt x="12" y="77"/>
                        <a:pt x="11" y="75"/>
                      </a:cubicBezTo>
                      <a:cubicBezTo>
                        <a:pt x="11" y="76"/>
                        <a:pt x="13" y="77"/>
                        <a:pt x="13" y="78"/>
                      </a:cubicBezTo>
                      <a:cubicBezTo>
                        <a:pt x="12" y="76"/>
                        <a:pt x="12" y="76"/>
                        <a:pt x="12" y="76"/>
                      </a:cubicBezTo>
                      <a:cubicBezTo>
                        <a:pt x="8" y="71"/>
                        <a:pt x="13" y="75"/>
                        <a:pt x="11" y="73"/>
                      </a:cubicBezTo>
                      <a:cubicBezTo>
                        <a:pt x="11" y="73"/>
                        <a:pt x="12" y="73"/>
                        <a:pt x="12" y="74"/>
                      </a:cubicBezTo>
                      <a:cubicBezTo>
                        <a:pt x="10" y="70"/>
                        <a:pt x="12" y="70"/>
                        <a:pt x="11" y="68"/>
                      </a:cubicBezTo>
                      <a:cubicBezTo>
                        <a:pt x="12" y="69"/>
                        <a:pt x="13" y="70"/>
                        <a:pt x="14" y="70"/>
                      </a:cubicBezTo>
                      <a:cubicBezTo>
                        <a:pt x="12" y="69"/>
                        <a:pt x="12" y="68"/>
                        <a:pt x="12" y="67"/>
                      </a:cubicBezTo>
                      <a:cubicBezTo>
                        <a:pt x="14" y="69"/>
                        <a:pt x="10" y="65"/>
                        <a:pt x="12" y="66"/>
                      </a:cubicBezTo>
                      <a:cubicBezTo>
                        <a:pt x="12" y="66"/>
                        <a:pt x="12" y="66"/>
                        <a:pt x="12" y="66"/>
                      </a:cubicBezTo>
                      <a:cubicBezTo>
                        <a:pt x="10" y="64"/>
                        <a:pt x="14" y="67"/>
                        <a:pt x="11" y="65"/>
                      </a:cubicBezTo>
                      <a:cubicBezTo>
                        <a:pt x="13" y="66"/>
                        <a:pt x="13" y="66"/>
                        <a:pt x="13" y="66"/>
                      </a:cubicBezTo>
                      <a:cubicBezTo>
                        <a:pt x="10" y="63"/>
                        <a:pt x="15" y="67"/>
                        <a:pt x="13" y="66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2" y="64"/>
                        <a:pt x="14" y="66"/>
                        <a:pt x="13" y="65"/>
                      </a:cubicBezTo>
                      <a:cubicBezTo>
                        <a:pt x="14" y="65"/>
                        <a:pt x="14" y="65"/>
                        <a:pt x="14" y="65"/>
                      </a:cubicBezTo>
                      <a:cubicBezTo>
                        <a:pt x="13" y="64"/>
                        <a:pt x="15" y="65"/>
                        <a:pt x="13" y="63"/>
                      </a:cubicBezTo>
                      <a:cubicBezTo>
                        <a:pt x="15" y="65"/>
                        <a:pt x="13" y="65"/>
                        <a:pt x="16" y="67"/>
                      </a:cubicBezTo>
                      <a:cubicBezTo>
                        <a:pt x="15" y="63"/>
                        <a:pt x="16" y="63"/>
                        <a:pt x="17" y="61"/>
                      </a:cubicBezTo>
                      <a:cubicBezTo>
                        <a:pt x="18" y="62"/>
                        <a:pt x="19" y="62"/>
                        <a:pt x="20" y="63"/>
                      </a:cubicBezTo>
                      <a:cubicBezTo>
                        <a:pt x="19" y="62"/>
                        <a:pt x="20" y="62"/>
                        <a:pt x="19" y="61"/>
                      </a:cubicBezTo>
                      <a:cubicBezTo>
                        <a:pt x="19" y="61"/>
                        <a:pt x="20" y="62"/>
                        <a:pt x="20" y="62"/>
                      </a:cubicBezTo>
                      <a:cubicBezTo>
                        <a:pt x="21" y="62"/>
                        <a:pt x="18" y="59"/>
                        <a:pt x="19" y="60"/>
                      </a:cubicBezTo>
                      <a:cubicBezTo>
                        <a:pt x="19" y="61"/>
                        <a:pt x="20" y="61"/>
                        <a:pt x="21" y="62"/>
                      </a:cubicBezTo>
                      <a:cubicBezTo>
                        <a:pt x="19" y="60"/>
                        <a:pt x="20" y="60"/>
                        <a:pt x="20" y="60"/>
                      </a:cubicBezTo>
                      <a:cubicBezTo>
                        <a:pt x="20" y="60"/>
                        <a:pt x="20" y="60"/>
                        <a:pt x="21" y="61"/>
                      </a:cubicBezTo>
                      <a:cubicBezTo>
                        <a:pt x="19" y="59"/>
                        <a:pt x="22" y="61"/>
                        <a:pt x="21" y="59"/>
                      </a:cubicBezTo>
                      <a:cubicBezTo>
                        <a:pt x="22" y="60"/>
                        <a:pt x="22" y="60"/>
                        <a:pt x="22" y="60"/>
                      </a:cubicBezTo>
                      <a:cubicBezTo>
                        <a:pt x="24" y="61"/>
                        <a:pt x="19" y="58"/>
                        <a:pt x="20" y="58"/>
                      </a:cubicBezTo>
                      <a:cubicBezTo>
                        <a:pt x="21" y="59"/>
                        <a:pt x="21" y="59"/>
                        <a:pt x="22" y="60"/>
                      </a:cubicBezTo>
                      <a:cubicBezTo>
                        <a:pt x="20" y="57"/>
                        <a:pt x="21" y="58"/>
                        <a:pt x="20" y="57"/>
                      </a:cubicBezTo>
                      <a:cubicBezTo>
                        <a:pt x="20" y="57"/>
                        <a:pt x="21" y="57"/>
                        <a:pt x="21" y="57"/>
                      </a:cubicBezTo>
                      <a:cubicBezTo>
                        <a:pt x="21" y="57"/>
                        <a:pt x="22" y="57"/>
                        <a:pt x="21" y="56"/>
                      </a:cubicBezTo>
                      <a:cubicBezTo>
                        <a:pt x="22" y="56"/>
                        <a:pt x="24" y="58"/>
                        <a:pt x="24" y="57"/>
                      </a:cubicBezTo>
                      <a:cubicBezTo>
                        <a:pt x="21" y="55"/>
                        <a:pt x="23" y="56"/>
                        <a:pt x="20" y="54"/>
                      </a:cubicBezTo>
                      <a:cubicBezTo>
                        <a:pt x="21" y="54"/>
                        <a:pt x="22" y="54"/>
                        <a:pt x="21" y="53"/>
                      </a:cubicBezTo>
                      <a:cubicBezTo>
                        <a:pt x="22" y="54"/>
                        <a:pt x="25" y="56"/>
                        <a:pt x="25" y="56"/>
                      </a:cubicBezTo>
                      <a:cubicBezTo>
                        <a:pt x="27" y="57"/>
                        <a:pt x="27" y="57"/>
                        <a:pt x="27" y="57"/>
                      </a:cubicBezTo>
                      <a:cubicBezTo>
                        <a:pt x="28" y="58"/>
                        <a:pt x="26" y="57"/>
                        <a:pt x="28" y="58"/>
                      </a:cubicBezTo>
                      <a:cubicBezTo>
                        <a:pt x="28" y="58"/>
                        <a:pt x="27" y="57"/>
                        <a:pt x="27" y="57"/>
                      </a:cubicBezTo>
                      <a:cubicBezTo>
                        <a:pt x="26" y="55"/>
                        <a:pt x="23" y="53"/>
                        <a:pt x="23" y="52"/>
                      </a:cubicBezTo>
                      <a:cubicBezTo>
                        <a:pt x="24" y="53"/>
                        <a:pt x="26" y="54"/>
                        <a:pt x="26" y="55"/>
                      </a:cubicBezTo>
                      <a:cubicBezTo>
                        <a:pt x="22" y="50"/>
                        <a:pt x="22" y="50"/>
                        <a:pt x="22" y="50"/>
                      </a:cubicBezTo>
                      <a:cubicBezTo>
                        <a:pt x="22" y="50"/>
                        <a:pt x="24" y="52"/>
                        <a:pt x="23" y="51"/>
                      </a:cubicBezTo>
                      <a:cubicBezTo>
                        <a:pt x="23" y="51"/>
                        <a:pt x="22" y="50"/>
                        <a:pt x="22" y="50"/>
                      </a:cubicBezTo>
                      <a:cubicBezTo>
                        <a:pt x="22" y="50"/>
                        <a:pt x="21" y="49"/>
                        <a:pt x="24" y="51"/>
                      </a:cubicBezTo>
                      <a:cubicBezTo>
                        <a:pt x="25" y="51"/>
                        <a:pt x="24" y="51"/>
                        <a:pt x="26" y="52"/>
                      </a:cubicBezTo>
                      <a:cubicBezTo>
                        <a:pt x="26" y="52"/>
                        <a:pt x="25" y="51"/>
                        <a:pt x="25" y="51"/>
                      </a:cubicBezTo>
                      <a:cubicBezTo>
                        <a:pt x="25" y="51"/>
                        <a:pt x="25" y="51"/>
                        <a:pt x="25" y="51"/>
                      </a:cubicBezTo>
                      <a:cubicBezTo>
                        <a:pt x="26" y="51"/>
                        <a:pt x="24" y="49"/>
                        <a:pt x="23" y="48"/>
                      </a:cubicBezTo>
                      <a:cubicBezTo>
                        <a:pt x="23" y="49"/>
                        <a:pt x="25" y="50"/>
                        <a:pt x="24" y="49"/>
                      </a:cubicBezTo>
                      <a:cubicBezTo>
                        <a:pt x="22" y="48"/>
                        <a:pt x="22" y="47"/>
                        <a:pt x="22" y="47"/>
                      </a:cubicBezTo>
                      <a:cubicBezTo>
                        <a:pt x="22" y="47"/>
                        <a:pt x="23" y="48"/>
                        <a:pt x="24" y="49"/>
                      </a:cubicBezTo>
                      <a:cubicBezTo>
                        <a:pt x="22" y="47"/>
                        <a:pt x="22" y="46"/>
                        <a:pt x="21" y="45"/>
                      </a:cubicBezTo>
                      <a:cubicBezTo>
                        <a:pt x="20" y="44"/>
                        <a:pt x="23" y="47"/>
                        <a:pt x="23" y="46"/>
                      </a:cubicBezTo>
                      <a:cubicBezTo>
                        <a:pt x="25" y="47"/>
                        <a:pt x="21" y="43"/>
                        <a:pt x="24" y="45"/>
                      </a:cubicBezTo>
                      <a:cubicBezTo>
                        <a:pt x="24" y="45"/>
                        <a:pt x="22" y="44"/>
                        <a:pt x="22" y="44"/>
                      </a:cubicBezTo>
                      <a:cubicBezTo>
                        <a:pt x="23" y="44"/>
                        <a:pt x="24" y="45"/>
                        <a:pt x="24" y="45"/>
                      </a:cubicBezTo>
                      <a:cubicBezTo>
                        <a:pt x="25" y="45"/>
                        <a:pt x="24" y="44"/>
                        <a:pt x="23" y="44"/>
                      </a:cubicBezTo>
                      <a:cubicBezTo>
                        <a:pt x="23" y="43"/>
                        <a:pt x="24" y="44"/>
                        <a:pt x="24" y="44"/>
                      </a:cubicBezTo>
                      <a:cubicBezTo>
                        <a:pt x="23" y="43"/>
                        <a:pt x="22" y="41"/>
                        <a:pt x="24" y="42"/>
                      </a:cubicBezTo>
                      <a:cubicBezTo>
                        <a:pt x="23" y="42"/>
                        <a:pt x="22" y="40"/>
                        <a:pt x="22" y="40"/>
                      </a:cubicBezTo>
                      <a:cubicBezTo>
                        <a:pt x="23" y="41"/>
                        <a:pt x="23" y="41"/>
                        <a:pt x="23" y="41"/>
                      </a:cubicBezTo>
                      <a:cubicBezTo>
                        <a:pt x="25" y="42"/>
                        <a:pt x="24" y="41"/>
                        <a:pt x="25" y="42"/>
                      </a:cubicBezTo>
                      <a:cubicBezTo>
                        <a:pt x="23" y="40"/>
                        <a:pt x="26" y="44"/>
                        <a:pt x="25" y="42"/>
                      </a:cubicBezTo>
                      <a:cubicBezTo>
                        <a:pt x="26" y="43"/>
                        <a:pt x="22" y="40"/>
                        <a:pt x="25" y="42"/>
                      </a:cubicBezTo>
                      <a:cubicBezTo>
                        <a:pt x="25" y="41"/>
                        <a:pt x="23" y="40"/>
                        <a:pt x="25" y="41"/>
                      </a:cubicBezTo>
                      <a:cubicBezTo>
                        <a:pt x="24" y="41"/>
                        <a:pt x="27" y="43"/>
                        <a:pt x="27" y="43"/>
                      </a:cubicBezTo>
                      <a:cubicBezTo>
                        <a:pt x="27" y="42"/>
                        <a:pt x="26" y="42"/>
                        <a:pt x="26" y="41"/>
                      </a:cubicBezTo>
                      <a:cubicBezTo>
                        <a:pt x="25" y="40"/>
                        <a:pt x="25" y="40"/>
                        <a:pt x="25" y="40"/>
                      </a:cubicBezTo>
                      <a:cubicBezTo>
                        <a:pt x="24" y="39"/>
                        <a:pt x="26" y="40"/>
                        <a:pt x="24" y="39"/>
                      </a:cubicBezTo>
                      <a:cubicBezTo>
                        <a:pt x="25" y="40"/>
                        <a:pt x="23" y="38"/>
                        <a:pt x="26" y="40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8" y="42"/>
                        <a:pt x="26" y="40"/>
                        <a:pt x="25" y="39"/>
                      </a:cubicBezTo>
                      <a:cubicBezTo>
                        <a:pt x="25" y="39"/>
                        <a:pt x="26" y="39"/>
                        <a:pt x="26" y="40"/>
                      </a:cubicBezTo>
                      <a:cubicBezTo>
                        <a:pt x="23" y="37"/>
                        <a:pt x="27" y="40"/>
                        <a:pt x="24" y="38"/>
                      </a:cubicBezTo>
                      <a:cubicBezTo>
                        <a:pt x="26" y="38"/>
                        <a:pt x="25" y="37"/>
                        <a:pt x="27" y="38"/>
                      </a:cubicBezTo>
                      <a:cubicBezTo>
                        <a:pt x="26" y="37"/>
                        <a:pt x="25" y="36"/>
                        <a:pt x="26" y="37"/>
                      </a:cubicBezTo>
                      <a:cubicBezTo>
                        <a:pt x="26" y="37"/>
                        <a:pt x="26" y="37"/>
                        <a:pt x="27" y="37"/>
                      </a:cubicBezTo>
                      <a:cubicBezTo>
                        <a:pt x="28" y="38"/>
                        <a:pt x="27" y="37"/>
                        <a:pt x="27" y="37"/>
                      </a:cubicBezTo>
                      <a:cubicBezTo>
                        <a:pt x="27" y="37"/>
                        <a:pt x="29" y="38"/>
                        <a:pt x="30" y="39"/>
                      </a:cubicBezTo>
                      <a:cubicBezTo>
                        <a:pt x="30" y="38"/>
                        <a:pt x="28" y="36"/>
                        <a:pt x="27" y="36"/>
                      </a:cubicBezTo>
                      <a:cubicBezTo>
                        <a:pt x="30" y="38"/>
                        <a:pt x="25" y="33"/>
                        <a:pt x="28" y="35"/>
                      </a:cubicBezTo>
                      <a:cubicBezTo>
                        <a:pt x="29" y="36"/>
                        <a:pt x="30" y="37"/>
                        <a:pt x="30" y="37"/>
                      </a:cubicBezTo>
                      <a:cubicBezTo>
                        <a:pt x="34" y="39"/>
                        <a:pt x="28" y="35"/>
                        <a:pt x="30" y="36"/>
                      </a:cubicBezTo>
                      <a:cubicBezTo>
                        <a:pt x="27" y="34"/>
                        <a:pt x="27" y="34"/>
                        <a:pt x="27" y="34"/>
                      </a:cubicBezTo>
                      <a:cubicBezTo>
                        <a:pt x="29" y="35"/>
                        <a:pt x="26" y="32"/>
                        <a:pt x="29" y="34"/>
                      </a:cubicBezTo>
                      <a:cubicBezTo>
                        <a:pt x="28" y="34"/>
                        <a:pt x="30" y="35"/>
                        <a:pt x="27" y="33"/>
                      </a:cubicBezTo>
                      <a:cubicBezTo>
                        <a:pt x="30" y="34"/>
                        <a:pt x="27" y="31"/>
                        <a:pt x="32" y="34"/>
                      </a:cubicBezTo>
                      <a:cubicBezTo>
                        <a:pt x="32" y="33"/>
                        <a:pt x="32" y="33"/>
                        <a:pt x="31" y="32"/>
                      </a:cubicBezTo>
                      <a:cubicBezTo>
                        <a:pt x="29" y="31"/>
                        <a:pt x="32" y="33"/>
                        <a:pt x="31" y="33"/>
                      </a:cubicBezTo>
                      <a:cubicBezTo>
                        <a:pt x="31" y="33"/>
                        <a:pt x="30" y="32"/>
                        <a:pt x="29" y="32"/>
                      </a:cubicBezTo>
                      <a:cubicBezTo>
                        <a:pt x="30" y="32"/>
                        <a:pt x="30" y="32"/>
                        <a:pt x="33" y="34"/>
                      </a:cubicBezTo>
                      <a:cubicBezTo>
                        <a:pt x="35" y="35"/>
                        <a:pt x="28" y="30"/>
                        <a:pt x="30" y="30"/>
                      </a:cubicBezTo>
                      <a:cubicBezTo>
                        <a:pt x="31" y="31"/>
                        <a:pt x="31" y="32"/>
                        <a:pt x="31" y="31"/>
                      </a:cubicBezTo>
                      <a:cubicBezTo>
                        <a:pt x="29" y="30"/>
                        <a:pt x="29" y="30"/>
                        <a:pt x="29" y="30"/>
                      </a:cubicBezTo>
                      <a:cubicBezTo>
                        <a:pt x="30" y="30"/>
                        <a:pt x="32" y="31"/>
                        <a:pt x="34" y="33"/>
                      </a:cubicBezTo>
                      <a:cubicBezTo>
                        <a:pt x="34" y="32"/>
                        <a:pt x="34" y="32"/>
                        <a:pt x="33" y="31"/>
                      </a:cubicBezTo>
                      <a:cubicBezTo>
                        <a:pt x="35" y="32"/>
                        <a:pt x="35" y="32"/>
                        <a:pt x="35" y="32"/>
                      </a:cubicBezTo>
                      <a:cubicBezTo>
                        <a:pt x="33" y="31"/>
                        <a:pt x="34" y="32"/>
                        <a:pt x="34" y="31"/>
                      </a:cubicBezTo>
                      <a:cubicBezTo>
                        <a:pt x="34" y="32"/>
                        <a:pt x="34" y="32"/>
                        <a:pt x="34" y="32"/>
                      </a:cubicBezTo>
                      <a:cubicBezTo>
                        <a:pt x="35" y="32"/>
                        <a:pt x="35" y="32"/>
                        <a:pt x="34" y="31"/>
                      </a:cubicBezTo>
                      <a:cubicBezTo>
                        <a:pt x="33" y="30"/>
                        <a:pt x="33" y="30"/>
                        <a:pt x="32" y="30"/>
                      </a:cubicBezTo>
                      <a:cubicBezTo>
                        <a:pt x="31" y="30"/>
                        <a:pt x="32" y="30"/>
                        <a:pt x="31" y="29"/>
                      </a:cubicBezTo>
                      <a:cubicBezTo>
                        <a:pt x="33" y="30"/>
                        <a:pt x="32" y="29"/>
                        <a:pt x="33" y="29"/>
                      </a:cubicBezTo>
                      <a:cubicBezTo>
                        <a:pt x="33" y="30"/>
                        <a:pt x="31" y="28"/>
                        <a:pt x="31" y="28"/>
                      </a:cubicBezTo>
                      <a:cubicBezTo>
                        <a:pt x="32" y="29"/>
                        <a:pt x="31" y="28"/>
                        <a:pt x="33" y="29"/>
                      </a:cubicBezTo>
                      <a:cubicBezTo>
                        <a:pt x="33" y="29"/>
                        <a:pt x="32" y="28"/>
                        <a:pt x="32" y="29"/>
                      </a:cubicBezTo>
                      <a:cubicBezTo>
                        <a:pt x="33" y="30"/>
                        <a:pt x="35" y="31"/>
                        <a:pt x="34" y="30"/>
                      </a:cubicBezTo>
                      <a:cubicBezTo>
                        <a:pt x="33" y="29"/>
                        <a:pt x="30" y="27"/>
                        <a:pt x="32" y="28"/>
                      </a:cubicBezTo>
                      <a:cubicBezTo>
                        <a:pt x="32" y="28"/>
                        <a:pt x="33" y="29"/>
                        <a:pt x="33" y="29"/>
                      </a:cubicBezTo>
                      <a:cubicBezTo>
                        <a:pt x="34" y="30"/>
                        <a:pt x="34" y="30"/>
                        <a:pt x="34" y="30"/>
                      </a:cubicBezTo>
                      <a:cubicBezTo>
                        <a:pt x="33" y="28"/>
                        <a:pt x="33" y="28"/>
                        <a:pt x="33" y="28"/>
                      </a:cubicBezTo>
                      <a:cubicBezTo>
                        <a:pt x="33" y="29"/>
                        <a:pt x="33" y="29"/>
                        <a:pt x="34" y="29"/>
                      </a:cubicBezTo>
                      <a:cubicBezTo>
                        <a:pt x="32" y="28"/>
                        <a:pt x="33" y="28"/>
                        <a:pt x="31" y="27"/>
                      </a:cubicBezTo>
                      <a:cubicBezTo>
                        <a:pt x="31" y="26"/>
                        <a:pt x="33" y="27"/>
                        <a:pt x="33" y="27"/>
                      </a:cubicBezTo>
                      <a:cubicBezTo>
                        <a:pt x="33" y="27"/>
                        <a:pt x="33" y="27"/>
                        <a:pt x="33" y="27"/>
                      </a:cubicBezTo>
                      <a:cubicBezTo>
                        <a:pt x="34" y="28"/>
                        <a:pt x="34" y="27"/>
                        <a:pt x="33" y="26"/>
                      </a:cubicBezTo>
                      <a:cubicBezTo>
                        <a:pt x="33" y="26"/>
                        <a:pt x="33" y="26"/>
                        <a:pt x="33" y="26"/>
                      </a:cubicBezTo>
                      <a:cubicBezTo>
                        <a:pt x="33" y="26"/>
                        <a:pt x="33" y="26"/>
                        <a:pt x="32" y="25"/>
                      </a:cubicBezTo>
                      <a:cubicBezTo>
                        <a:pt x="34" y="26"/>
                        <a:pt x="39" y="30"/>
                        <a:pt x="37" y="28"/>
                      </a:cubicBezTo>
                      <a:cubicBezTo>
                        <a:pt x="37" y="28"/>
                        <a:pt x="34" y="25"/>
                        <a:pt x="33" y="25"/>
                      </a:cubicBezTo>
                      <a:cubicBezTo>
                        <a:pt x="34" y="25"/>
                        <a:pt x="32" y="23"/>
                        <a:pt x="35" y="24"/>
                      </a:cubicBezTo>
                      <a:cubicBezTo>
                        <a:pt x="34" y="24"/>
                        <a:pt x="33" y="23"/>
                        <a:pt x="33" y="23"/>
                      </a:cubicBezTo>
                      <a:cubicBezTo>
                        <a:pt x="34" y="23"/>
                        <a:pt x="32" y="20"/>
                        <a:pt x="36" y="22"/>
                      </a:cubicBezTo>
                      <a:cubicBezTo>
                        <a:pt x="36" y="23"/>
                        <a:pt x="37" y="23"/>
                        <a:pt x="38" y="24"/>
                      </a:cubicBezTo>
                      <a:cubicBezTo>
                        <a:pt x="37" y="23"/>
                        <a:pt x="40" y="25"/>
                        <a:pt x="37" y="23"/>
                      </a:cubicBezTo>
                      <a:cubicBezTo>
                        <a:pt x="36" y="22"/>
                        <a:pt x="35" y="22"/>
                        <a:pt x="34" y="21"/>
                      </a:cubicBezTo>
                      <a:cubicBezTo>
                        <a:pt x="34" y="20"/>
                        <a:pt x="34" y="20"/>
                        <a:pt x="36" y="21"/>
                      </a:cubicBezTo>
                      <a:cubicBezTo>
                        <a:pt x="35" y="20"/>
                        <a:pt x="35" y="20"/>
                        <a:pt x="34" y="19"/>
                      </a:cubicBezTo>
                      <a:cubicBezTo>
                        <a:pt x="37" y="21"/>
                        <a:pt x="37" y="21"/>
                        <a:pt x="36" y="20"/>
                      </a:cubicBezTo>
                      <a:cubicBezTo>
                        <a:pt x="35" y="19"/>
                        <a:pt x="35" y="19"/>
                        <a:pt x="35" y="19"/>
                      </a:cubicBezTo>
                      <a:cubicBezTo>
                        <a:pt x="37" y="20"/>
                        <a:pt x="37" y="20"/>
                        <a:pt x="37" y="20"/>
                      </a:cubicBezTo>
                      <a:cubicBezTo>
                        <a:pt x="36" y="20"/>
                        <a:pt x="33" y="18"/>
                        <a:pt x="35" y="19"/>
                      </a:cubicBezTo>
                      <a:cubicBezTo>
                        <a:pt x="36" y="19"/>
                        <a:pt x="36" y="20"/>
                        <a:pt x="37" y="20"/>
                      </a:cubicBezTo>
                      <a:cubicBezTo>
                        <a:pt x="36" y="19"/>
                        <a:pt x="34" y="17"/>
                        <a:pt x="35" y="18"/>
                      </a:cubicBezTo>
                      <a:cubicBezTo>
                        <a:pt x="37" y="19"/>
                        <a:pt x="37" y="19"/>
                        <a:pt x="37" y="19"/>
                      </a:cubicBezTo>
                      <a:cubicBezTo>
                        <a:pt x="37" y="19"/>
                        <a:pt x="36" y="18"/>
                        <a:pt x="35" y="18"/>
                      </a:cubicBezTo>
                      <a:cubicBezTo>
                        <a:pt x="37" y="18"/>
                        <a:pt x="37" y="18"/>
                        <a:pt x="39" y="19"/>
                      </a:cubicBezTo>
                      <a:cubicBezTo>
                        <a:pt x="35" y="15"/>
                        <a:pt x="35" y="14"/>
                        <a:pt x="36" y="14"/>
                      </a:cubicBezTo>
                      <a:cubicBezTo>
                        <a:pt x="37" y="14"/>
                        <a:pt x="37" y="14"/>
                        <a:pt x="37" y="14"/>
                      </a:cubicBezTo>
                      <a:cubicBezTo>
                        <a:pt x="39" y="15"/>
                        <a:pt x="35" y="13"/>
                        <a:pt x="36" y="13"/>
                      </a:cubicBezTo>
                      <a:cubicBezTo>
                        <a:pt x="37" y="14"/>
                        <a:pt x="39" y="15"/>
                        <a:pt x="40" y="16"/>
                      </a:cubicBezTo>
                      <a:cubicBezTo>
                        <a:pt x="41" y="16"/>
                        <a:pt x="38" y="14"/>
                        <a:pt x="38" y="14"/>
                      </a:cubicBezTo>
                      <a:cubicBezTo>
                        <a:pt x="36" y="13"/>
                        <a:pt x="39" y="14"/>
                        <a:pt x="37" y="13"/>
                      </a:cubicBezTo>
                      <a:cubicBezTo>
                        <a:pt x="36" y="13"/>
                        <a:pt x="38" y="13"/>
                        <a:pt x="36" y="12"/>
                      </a:cubicBezTo>
                      <a:cubicBezTo>
                        <a:pt x="37" y="12"/>
                        <a:pt x="39" y="14"/>
                        <a:pt x="40" y="14"/>
                      </a:cubicBezTo>
                      <a:cubicBezTo>
                        <a:pt x="39" y="13"/>
                        <a:pt x="39" y="13"/>
                        <a:pt x="39" y="13"/>
                      </a:cubicBezTo>
                      <a:cubicBezTo>
                        <a:pt x="41" y="15"/>
                        <a:pt x="43" y="17"/>
                        <a:pt x="46" y="19"/>
                      </a:cubicBezTo>
                      <a:cubicBezTo>
                        <a:pt x="46" y="18"/>
                        <a:pt x="46" y="18"/>
                        <a:pt x="46" y="18"/>
                      </a:cubicBezTo>
                      <a:cubicBezTo>
                        <a:pt x="49" y="20"/>
                        <a:pt x="49" y="21"/>
                        <a:pt x="50" y="21"/>
                      </a:cubicBezTo>
                      <a:cubicBezTo>
                        <a:pt x="49" y="20"/>
                        <a:pt x="45" y="17"/>
                        <a:pt x="44" y="17"/>
                      </a:cubicBezTo>
                      <a:cubicBezTo>
                        <a:pt x="44" y="16"/>
                        <a:pt x="39" y="13"/>
                        <a:pt x="39" y="13"/>
                      </a:cubicBezTo>
                      <a:cubicBezTo>
                        <a:pt x="41" y="14"/>
                        <a:pt x="40" y="14"/>
                        <a:pt x="42" y="15"/>
                      </a:cubicBezTo>
                      <a:cubicBezTo>
                        <a:pt x="43" y="16"/>
                        <a:pt x="41" y="14"/>
                        <a:pt x="41" y="14"/>
                      </a:cubicBezTo>
                      <a:cubicBezTo>
                        <a:pt x="40" y="14"/>
                        <a:pt x="38" y="12"/>
                        <a:pt x="38" y="11"/>
                      </a:cubicBezTo>
                      <a:cubicBezTo>
                        <a:pt x="39" y="12"/>
                        <a:pt x="40" y="13"/>
                        <a:pt x="40" y="13"/>
                      </a:cubicBezTo>
                      <a:cubicBezTo>
                        <a:pt x="39" y="12"/>
                        <a:pt x="38" y="11"/>
                        <a:pt x="37" y="11"/>
                      </a:cubicBezTo>
                      <a:cubicBezTo>
                        <a:pt x="34" y="9"/>
                        <a:pt x="38" y="11"/>
                        <a:pt x="36" y="9"/>
                      </a:cubicBezTo>
                      <a:cubicBezTo>
                        <a:pt x="38" y="11"/>
                        <a:pt x="41" y="13"/>
                        <a:pt x="42" y="13"/>
                      </a:cubicBezTo>
                      <a:cubicBezTo>
                        <a:pt x="40" y="12"/>
                        <a:pt x="39" y="11"/>
                        <a:pt x="36" y="9"/>
                      </a:cubicBezTo>
                      <a:cubicBezTo>
                        <a:pt x="37" y="9"/>
                        <a:pt x="39" y="10"/>
                        <a:pt x="40" y="11"/>
                      </a:cubicBezTo>
                      <a:cubicBezTo>
                        <a:pt x="41" y="12"/>
                        <a:pt x="36" y="8"/>
                        <a:pt x="40" y="11"/>
                      </a:cubicBezTo>
                      <a:cubicBezTo>
                        <a:pt x="38" y="10"/>
                        <a:pt x="38" y="10"/>
                        <a:pt x="38" y="10"/>
                      </a:cubicBezTo>
                      <a:cubicBezTo>
                        <a:pt x="39" y="10"/>
                        <a:pt x="40" y="10"/>
                        <a:pt x="41" y="11"/>
                      </a:cubicBezTo>
                      <a:cubicBezTo>
                        <a:pt x="41" y="11"/>
                        <a:pt x="38" y="9"/>
                        <a:pt x="41" y="11"/>
                      </a:cubicBezTo>
                      <a:cubicBezTo>
                        <a:pt x="41" y="10"/>
                        <a:pt x="42" y="10"/>
                        <a:pt x="39" y="9"/>
                      </a:cubicBezTo>
                      <a:cubicBezTo>
                        <a:pt x="38" y="8"/>
                        <a:pt x="41" y="10"/>
                        <a:pt x="38" y="8"/>
                      </a:cubicBezTo>
                      <a:cubicBezTo>
                        <a:pt x="40" y="10"/>
                        <a:pt x="38" y="8"/>
                        <a:pt x="37" y="7"/>
                      </a:cubicBezTo>
                      <a:cubicBezTo>
                        <a:pt x="38" y="8"/>
                        <a:pt x="38" y="8"/>
                        <a:pt x="38" y="8"/>
                      </a:cubicBezTo>
                      <a:cubicBezTo>
                        <a:pt x="38" y="8"/>
                        <a:pt x="38" y="7"/>
                        <a:pt x="37" y="7"/>
                      </a:cubicBezTo>
                      <a:cubicBezTo>
                        <a:pt x="37" y="7"/>
                        <a:pt x="38" y="8"/>
                        <a:pt x="39" y="8"/>
                      </a:cubicBezTo>
                      <a:cubicBezTo>
                        <a:pt x="37" y="6"/>
                        <a:pt x="37" y="6"/>
                        <a:pt x="37" y="6"/>
                      </a:cubicBezTo>
                      <a:cubicBezTo>
                        <a:pt x="36" y="6"/>
                        <a:pt x="40" y="8"/>
                        <a:pt x="40" y="8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1" y="9"/>
                        <a:pt x="43" y="10"/>
                        <a:pt x="42" y="9"/>
                      </a:cubicBezTo>
                      <a:cubicBezTo>
                        <a:pt x="40" y="8"/>
                        <a:pt x="38" y="7"/>
                        <a:pt x="37" y="6"/>
                      </a:cubicBezTo>
                      <a:cubicBezTo>
                        <a:pt x="37" y="5"/>
                        <a:pt x="39" y="7"/>
                        <a:pt x="38" y="6"/>
                      </a:cubicBezTo>
                      <a:cubicBezTo>
                        <a:pt x="39" y="7"/>
                        <a:pt x="39" y="7"/>
                        <a:pt x="39" y="7"/>
                      </a:cubicBezTo>
                      <a:cubicBezTo>
                        <a:pt x="40" y="8"/>
                        <a:pt x="42" y="9"/>
                        <a:pt x="42" y="8"/>
                      </a:cubicBezTo>
                      <a:cubicBezTo>
                        <a:pt x="42" y="8"/>
                        <a:pt x="40" y="6"/>
                        <a:pt x="39" y="6"/>
                      </a:cubicBezTo>
                      <a:cubicBezTo>
                        <a:pt x="39" y="6"/>
                        <a:pt x="40" y="6"/>
                        <a:pt x="41" y="7"/>
                      </a:cubicBezTo>
                      <a:cubicBezTo>
                        <a:pt x="40" y="6"/>
                        <a:pt x="39" y="6"/>
                        <a:pt x="38" y="5"/>
                      </a:cubicBezTo>
                      <a:cubicBezTo>
                        <a:pt x="39" y="6"/>
                        <a:pt x="41" y="6"/>
                        <a:pt x="43" y="7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8" y="11"/>
                        <a:pt x="47" y="10"/>
                        <a:pt x="50" y="12"/>
                      </a:cubicBezTo>
                      <a:cubicBezTo>
                        <a:pt x="50" y="12"/>
                        <a:pt x="50" y="11"/>
                        <a:pt x="49" y="11"/>
                      </a:cubicBezTo>
                      <a:cubicBezTo>
                        <a:pt x="45" y="9"/>
                        <a:pt x="44" y="7"/>
                        <a:pt x="40" y="5"/>
                      </a:cubicBezTo>
                      <a:cubicBezTo>
                        <a:pt x="40" y="4"/>
                        <a:pt x="49" y="10"/>
                        <a:pt x="44" y="6"/>
                      </a:cubicBezTo>
                      <a:cubicBezTo>
                        <a:pt x="43" y="6"/>
                        <a:pt x="40" y="4"/>
                        <a:pt x="41" y="5"/>
                      </a:cubicBezTo>
                      <a:cubicBezTo>
                        <a:pt x="42" y="5"/>
                        <a:pt x="38" y="2"/>
                        <a:pt x="39" y="3"/>
                      </a:cubicBezTo>
                      <a:cubicBezTo>
                        <a:pt x="41" y="4"/>
                        <a:pt x="43" y="5"/>
                        <a:pt x="45" y="6"/>
                      </a:cubicBezTo>
                      <a:cubicBezTo>
                        <a:pt x="44" y="6"/>
                        <a:pt x="44" y="6"/>
                        <a:pt x="44" y="6"/>
                      </a:cubicBezTo>
                      <a:cubicBezTo>
                        <a:pt x="46" y="7"/>
                        <a:pt x="48" y="9"/>
                        <a:pt x="48" y="8"/>
                      </a:cubicBezTo>
                      <a:cubicBezTo>
                        <a:pt x="48" y="8"/>
                        <a:pt x="48" y="8"/>
                        <a:pt x="46" y="7"/>
                      </a:cubicBezTo>
                      <a:cubicBezTo>
                        <a:pt x="44" y="5"/>
                        <a:pt x="46" y="7"/>
                        <a:pt x="44" y="6"/>
                      </a:cubicBezTo>
                      <a:cubicBezTo>
                        <a:pt x="44" y="5"/>
                        <a:pt x="47" y="7"/>
                        <a:pt x="43" y="4"/>
                      </a:cubicBezTo>
                      <a:cubicBezTo>
                        <a:pt x="43" y="5"/>
                        <a:pt x="41" y="3"/>
                        <a:pt x="40" y="3"/>
                      </a:cubicBez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41" y="3"/>
                        <a:pt x="41" y="3"/>
                        <a:pt x="41" y="3"/>
                      </a:cubicBezTo>
                      <a:cubicBezTo>
                        <a:pt x="42" y="3"/>
                        <a:pt x="38" y="1"/>
                        <a:pt x="39" y="1"/>
                      </a:cubicBezTo>
                      <a:cubicBezTo>
                        <a:pt x="41" y="2"/>
                        <a:pt x="41" y="2"/>
                        <a:pt x="41" y="2"/>
                      </a:cubicBezTo>
                      <a:cubicBezTo>
                        <a:pt x="44" y="4"/>
                        <a:pt x="40" y="2"/>
                        <a:pt x="44" y="5"/>
                      </a:cubicBezTo>
                      <a:cubicBezTo>
                        <a:pt x="44" y="4"/>
                        <a:pt x="42" y="3"/>
                        <a:pt x="43" y="4"/>
                      </a:cubicBezTo>
                      <a:cubicBezTo>
                        <a:pt x="44" y="4"/>
                        <a:pt x="44" y="4"/>
                        <a:pt x="44" y="4"/>
                      </a:cubicBezTo>
                      <a:cubicBezTo>
                        <a:pt x="44" y="4"/>
                        <a:pt x="49" y="7"/>
                        <a:pt x="47" y="5"/>
                      </a:cubicBezTo>
                      <a:cubicBezTo>
                        <a:pt x="46" y="4"/>
                        <a:pt x="45" y="4"/>
                        <a:pt x="44" y="3"/>
                      </a:cubicBezTo>
                      <a:cubicBezTo>
                        <a:pt x="44" y="3"/>
                        <a:pt x="42" y="2"/>
                        <a:pt x="42" y="1"/>
                      </a:cubicBezTo>
                      <a:cubicBezTo>
                        <a:pt x="45" y="3"/>
                        <a:pt x="43" y="1"/>
                        <a:pt x="45" y="3"/>
                      </a:cubicBezTo>
                      <a:cubicBezTo>
                        <a:pt x="44" y="2"/>
                        <a:pt x="44" y="3"/>
                        <a:pt x="46" y="4"/>
                      </a:cubicBezTo>
                      <a:cubicBezTo>
                        <a:pt x="49" y="6"/>
                        <a:pt x="45" y="4"/>
                        <a:pt x="49" y="7"/>
                      </a:cubicBezTo>
                      <a:cubicBezTo>
                        <a:pt x="49" y="6"/>
                        <a:pt x="52" y="8"/>
                        <a:pt x="54" y="9"/>
                      </a:cubicBezTo>
                      <a:cubicBezTo>
                        <a:pt x="54" y="9"/>
                        <a:pt x="54" y="9"/>
                        <a:pt x="53" y="9"/>
                      </a:cubicBezTo>
                      <a:cubicBezTo>
                        <a:pt x="51" y="7"/>
                        <a:pt x="51" y="7"/>
                        <a:pt x="49" y="6"/>
                      </a:cubicBezTo>
                      <a:cubicBezTo>
                        <a:pt x="50" y="6"/>
                        <a:pt x="49" y="5"/>
                        <a:pt x="47" y="4"/>
                      </a:cubicBezTo>
                      <a:cubicBezTo>
                        <a:pt x="48" y="4"/>
                        <a:pt x="50" y="6"/>
                        <a:pt x="50" y="6"/>
                      </a:cubicBezTo>
                      <a:cubicBezTo>
                        <a:pt x="50" y="5"/>
                        <a:pt x="51" y="5"/>
                        <a:pt x="52" y="5"/>
                      </a:cubicBezTo>
                      <a:cubicBezTo>
                        <a:pt x="48" y="3"/>
                        <a:pt x="51" y="4"/>
                        <a:pt x="48" y="2"/>
                      </a:cubicBezTo>
                      <a:cubicBezTo>
                        <a:pt x="47" y="2"/>
                        <a:pt x="45" y="1"/>
                        <a:pt x="44" y="0"/>
                      </a:cubicBezTo>
                      <a:cubicBezTo>
                        <a:pt x="44" y="0"/>
                        <a:pt x="45" y="1"/>
                        <a:pt x="46" y="1"/>
                      </a:cubicBezTo>
                      <a:cubicBezTo>
                        <a:pt x="44" y="0"/>
                        <a:pt x="49" y="3"/>
                        <a:pt x="46" y="1"/>
                      </a:cubicBezTo>
                      <a:cubicBezTo>
                        <a:pt x="47" y="2"/>
                        <a:pt x="50" y="3"/>
                        <a:pt x="52" y="5"/>
                      </a:cubicBezTo>
                      <a:cubicBezTo>
                        <a:pt x="51" y="4"/>
                        <a:pt x="54" y="6"/>
                        <a:pt x="54" y="6"/>
                      </a:cubicBezTo>
                      <a:cubicBezTo>
                        <a:pt x="53" y="4"/>
                        <a:pt x="52" y="3"/>
                        <a:pt x="52" y="3"/>
                      </a:cubicBezTo>
                      <a:cubicBezTo>
                        <a:pt x="55" y="4"/>
                        <a:pt x="53" y="2"/>
                        <a:pt x="53" y="1"/>
                      </a:cubicBezTo>
                      <a:cubicBezTo>
                        <a:pt x="54" y="2"/>
                        <a:pt x="57" y="4"/>
                        <a:pt x="57" y="4"/>
                      </a:cubicBezTo>
                      <a:cubicBezTo>
                        <a:pt x="58" y="4"/>
                        <a:pt x="54" y="2"/>
                        <a:pt x="56" y="3"/>
                      </a:cubicBezTo>
                      <a:cubicBezTo>
                        <a:pt x="56" y="3"/>
                        <a:pt x="56" y="3"/>
                        <a:pt x="56" y="3"/>
                      </a:cubicBezTo>
                      <a:cubicBezTo>
                        <a:pt x="56" y="2"/>
                        <a:pt x="59" y="3"/>
                        <a:pt x="55" y="1"/>
                      </a:cubicBezTo>
                      <a:cubicBezTo>
                        <a:pt x="58" y="3"/>
                        <a:pt x="58" y="3"/>
                        <a:pt x="58" y="3"/>
                      </a:cubicBezTo>
                      <a:cubicBezTo>
                        <a:pt x="58" y="3"/>
                        <a:pt x="57" y="3"/>
                        <a:pt x="57" y="2"/>
                      </a:cubicBezTo>
                      <a:cubicBezTo>
                        <a:pt x="58" y="3"/>
                        <a:pt x="59" y="3"/>
                        <a:pt x="60" y="4"/>
                      </a:cubicBezTo>
                      <a:cubicBezTo>
                        <a:pt x="62" y="5"/>
                        <a:pt x="60" y="3"/>
                        <a:pt x="60" y="3"/>
                      </a:cubicBezTo>
                      <a:cubicBezTo>
                        <a:pt x="58" y="2"/>
                        <a:pt x="58" y="2"/>
                        <a:pt x="58" y="2"/>
                      </a:cubicBezTo>
                      <a:cubicBezTo>
                        <a:pt x="57" y="1"/>
                        <a:pt x="59" y="1"/>
                        <a:pt x="58" y="1"/>
                      </a:cubicBezTo>
                      <a:cubicBezTo>
                        <a:pt x="60" y="2"/>
                        <a:pt x="60" y="2"/>
                        <a:pt x="60" y="2"/>
                      </a:cubicBezTo>
                      <a:cubicBezTo>
                        <a:pt x="59" y="1"/>
                        <a:pt x="59" y="1"/>
                        <a:pt x="59" y="1"/>
                      </a:cubicBezTo>
                      <a:cubicBezTo>
                        <a:pt x="61" y="2"/>
                        <a:pt x="62" y="2"/>
                        <a:pt x="61" y="1"/>
                      </a:cubicBezTo>
                      <a:cubicBezTo>
                        <a:pt x="65" y="5"/>
                        <a:pt x="65" y="5"/>
                        <a:pt x="65" y="5"/>
                      </a:cubicBezTo>
                      <a:cubicBezTo>
                        <a:pt x="63" y="4"/>
                        <a:pt x="62" y="3"/>
                        <a:pt x="61" y="2"/>
                      </a:cubicBezTo>
                      <a:cubicBezTo>
                        <a:pt x="59" y="1"/>
                        <a:pt x="59" y="2"/>
                        <a:pt x="61" y="3"/>
                      </a:cubicBezTo>
                      <a:cubicBezTo>
                        <a:pt x="61" y="3"/>
                        <a:pt x="61" y="3"/>
                        <a:pt x="60" y="2"/>
                      </a:cubicBezTo>
                      <a:cubicBezTo>
                        <a:pt x="63" y="4"/>
                        <a:pt x="63" y="4"/>
                        <a:pt x="64" y="5"/>
                      </a:cubicBezTo>
                      <a:cubicBezTo>
                        <a:pt x="64" y="5"/>
                        <a:pt x="65" y="5"/>
                        <a:pt x="64" y="5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4" y="5"/>
                        <a:pt x="64" y="5"/>
                        <a:pt x="63" y="5"/>
                      </a:cubicBezTo>
                      <a:cubicBezTo>
                        <a:pt x="65" y="6"/>
                        <a:pt x="66" y="7"/>
                        <a:pt x="65" y="7"/>
                      </a:cubicBezTo>
                      <a:cubicBezTo>
                        <a:pt x="62" y="5"/>
                        <a:pt x="66" y="8"/>
                        <a:pt x="65" y="8"/>
                      </a:cubicBezTo>
                      <a:cubicBezTo>
                        <a:pt x="63" y="7"/>
                        <a:pt x="62" y="6"/>
                        <a:pt x="61" y="5"/>
                      </a:cubicBezTo>
                      <a:cubicBezTo>
                        <a:pt x="60" y="4"/>
                        <a:pt x="61" y="5"/>
                        <a:pt x="59" y="5"/>
                      </a:cubicBezTo>
                      <a:cubicBezTo>
                        <a:pt x="61" y="6"/>
                        <a:pt x="64" y="7"/>
                        <a:pt x="64" y="8"/>
                      </a:cubicBezTo>
                      <a:cubicBezTo>
                        <a:pt x="63" y="7"/>
                        <a:pt x="63" y="7"/>
                        <a:pt x="63" y="7"/>
                      </a:cubicBezTo>
                      <a:cubicBezTo>
                        <a:pt x="63" y="8"/>
                        <a:pt x="66" y="9"/>
                        <a:pt x="65" y="9"/>
                      </a:cubicBezTo>
                      <a:cubicBezTo>
                        <a:pt x="64" y="10"/>
                        <a:pt x="64" y="10"/>
                        <a:pt x="63" y="10"/>
                      </a:cubicBezTo>
                      <a:cubicBezTo>
                        <a:pt x="62" y="9"/>
                        <a:pt x="62" y="9"/>
                        <a:pt x="62" y="9"/>
                      </a:cubicBezTo>
                      <a:cubicBezTo>
                        <a:pt x="65" y="12"/>
                        <a:pt x="62" y="11"/>
                        <a:pt x="64" y="12"/>
                      </a:cubicBezTo>
                      <a:cubicBezTo>
                        <a:pt x="62" y="12"/>
                        <a:pt x="64" y="14"/>
                        <a:pt x="62" y="13"/>
                      </a:cubicBezTo>
                      <a:cubicBezTo>
                        <a:pt x="62" y="15"/>
                        <a:pt x="63" y="16"/>
                        <a:pt x="62" y="17"/>
                      </a:cubicBezTo>
                      <a:cubicBezTo>
                        <a:pt x="59" y="15"/>
                        <a:pt x="59" y="15"/>
                        <a:pt x="59" y="15"/>
                      </a:cubicBezTo>
                      <a:cubicBezTo>
                        <a:pt x="61" y="17"/>
                        <a:pt x="58" y="15"/>
                        <a:pt x="58" y="15"/>
                      </a:cubicBezTo>
                      <a:cubicBezTo>
                        <a:pt x="60" y="16"/>
                        <a:pt x="61" y="17"/>
                        <a:pt x="62" y="18"/>
                      </a:cubicBezTo>
                      <a:cubicBezTo>
                        <a:pt x="60" y="17"/>
                        <a:pt x="61" y="19"/>
                        <a:pt x="63" y="20"/>
                      </a:cubicBezTo>
                      <a:cubicBezTo>
                        <a:pt x="61" y="19"/>
                        <a:pt x="61" y="19"/>
                        <a:pt x="61" y="19"/>
                      </a:cubicBezTo>
                      <a:cubicBezTo>
                        <a:pt x="64" y="22"/>
                        <a:pt x="61" y="20"/>
                        <a:pt x="60" y="21"/>
                      </a:cubicBezTo>
                      <a:cubicBezTo>
                        <a:pt x="60" y="20"/>
                        <a:pt x="58" y="19"/>
                        <a:pt x="58" y="20"/>
                      </a:cubicBezTo>
                      <a:cubicBezTo>
                        <a:pt x="60" y="22"/>
                        <a:pt x="60" y="22"/>
                        <a:pt x="62" y="23"/>
                      </a:cubicBezTo>
                      <a:cubicBezTo>
                        <a:pt x="61" y="23"/>
                        <a:pt x="60" y="23"/>
                        <a:pt x="59" y="23"/>
                      </a:cubicBezTo>
                      <a:cubicBezTo>
                        <a:pt x="62" y="26"/>
                        <a:pt x="59" y="26"/>
                        <a:pt x="61" y="29"/>
                      </a:cubicBezTo>
                      <a:cubicBezTo>
                        <a:pt x="59" y="27"/>
                        <a:pt x="59" y="27"/>
                        <a:pt x="59" y="27"/>
                      </a:cubicBezTo>
                      <a:cubicBezTo>
                        <a:pt x="62" y="31"/>
                        <a:pt x="58" y="30"/>
                        <a:pt x="59" y="32"/>
                      </a:cubicBezTo>
                      <a:cubicBezTo>
                        <a:pt x="56" y="30"/>
                        <a:pt x="56" y="30"/>
                        <a:pt x="56" y="30"/>
                      </a:cubicBezTo>
                      <a:cubicBezTo>
                        <a:pt x="55" y="30"/>
                        <a:pt x="56" y="31"/>
                        <a:pt x="59" y="33"/>
                      </a:cubicBezTo>
                      <a:cubicBezTo>
                        <a:pt x="57" y="32"/>
                        <a:pt x="60" y="35"/>
                        <a:pt x="57" y="33"/>
                      </a:cubicBezTo>
                      <a:cubicBezTo>
                        <a:pt x="56" y="33"/>
                        <a:pt x="58" y="34"/>
                        <a:pt x="58" y="35"/>
                      </a:cubicBezTo>
                      <a:cubicBezTo>
                        <a:pt x="57" y="35"/>
                        <a:pt x="57" y="35"/>
                        <a:pt x="57" y="36"/>
                      </a:cubicBezTo>
                      <a:cubicBezTo>
                        <a:pt x="57" y="36"/>
                        <a:pt x="57" y="36"/>
                        <a:pt x="57" y="36"/>
                      </a:cubicBezTo>
                      <a:cubicBezTo>
                        <a:pt x="57" y="36"/>
                        <a:pt x="55" y="35"/>
                        <a:pt x="55" y="35"/>
                      </a:cubicBezTo>
                      <a:cubicBezTo>
                        <a:pt x="56" y="35"/>
                        <a:pt x="54" y="35"/>
                        <a:pt x="58" y="37"/>
                      </a:cubicBezTo>
                      <a:cubicBezTo>
                        <a:pt x="55" y="36"/>
                        <a:pt x="58" y="40"/>
                        <a:pt x="55" y="38"/>
                      </a:cubicBezTo>
                      <a:cubicBezTo>
                        <a:pt x="56" y="39"/>
                        <a:pt x="56" y="39"/>
                        <a:pt x="57" y="40"/>
                      </a:cubicBezTo>
                      <a:cubicBezTo>
                        <a:pt x="57" y="40"/>
                        <a:pt x="54" y="39"/>
                        <a:pt x="56" y="41"/>
                      </a:cubicBezTo>
                      <a:cubicBezTo>
                        <a:pt x="55" y="41"/>
                        <a:pt x="54" y="40"/>
                        <a:pt x="54" y="40"/>
                      </a:cubicBezTo>
                      <a:cubicBezTo>
                        <a:pt x="54" y="40"/>
                        <a:pt x="55" y="41"/>
                        <a:pt x="55" y="41"/>
                      </a:cubicBezTo>
                      <a:cubicBezTo>
                        <a:pt x="57" y="44"/>
                        <a:pt x="52" y="42"/>
                        <a:pt x="52" y="43"/>
                      </a:cubicBezTo>
                      <a:cubicBezTo>
                        <a:pt x="53" y="46"/>
                        <a:pt x="51" y="46"/>
                        <a:pt x="51" y="48"/>
                      </a:cubicBezTo>
                      <a:cubicBezTo>
                        <a:pt x="50" y="47"/>
                        <a:pt x="50" y="47"/>
                        <a:pt x="50" y="47"/>
                      </a:cubicBezTo>
                      <a:cubicBezTo>
                        <a:pt x="52" y="50"/>
                        <a:pt x="46" y="46"/>
                        <a:pt x="50" y="50"/>
                      </a:cubicBezTo>
                      <a:cubicBezTo>
                        <a:pt x="50" y="49"/>
                        <a:pt x="50" y="50"/>
                        <a:pt x="48" y="49"/>
                      </a:cubicBezTo>
                      <a:cubicBezTo>
                        <a:pt x="50" y="51"/>
                        <a:pt x="46" y="48"/>
                        <a:pt x="48" y="51"/>
                      </a:cubicBezTo>
                      <a:cubicBezTo>
                        <a:pt x="48" y="51"/>
                        <a:pt x="48" y="51"/>
                        <a:pt x="48" y="50"/>
                      </a:cubicBezTo>
                      <a:cubicBezTo>
                        <a:pt x="46" y="50"/>
                        <a:pt x="48" y="52"/>
                        <a:pt x="46" y="51"/>
                      </a:cubicBezTo>
                      <a:cubicBezTo>
                        <a:pt x="45" y="51"/>
                        <a:pt x="45" y="51"/>
                        <a:pt x="45" y="50"/>
                      </a:cubicBezTo>
                      <a:cubicBezTo>
                        <a:pt x="43" y="49"/>
                        <a:pt x="47" y="53"/>
                        <a:pt x="44" y="50"/>
                      </a:cubicBezTo>
                      <a:cubicBezTo>
                        <a:pt x="44" y="50"/>
                        <a:pt x="45" y="52"/>
                        <a:pt x="45" y="52"/>
                      </a:cubicBezTo>
                      <a:cubicBezTo>
                        <a:pt x="43" y="52"/>
                        <a:pt x="44" y="55"/>
                        <a:pt x="44" y="56"/>
                      </a:cubicBezTo>
                      <a:cubicBezTo>
                        <a:pt x="42" y="56"/>
                        <a:pt x="38" y="52"/>
                        <a:pt x="40" y="55"/>
                      </a:cubicBezTo>
                      <a:cubicBezTo>
                        <a:pt x="40" y="54"/>
                        <a:pt x="42" y="56"/>
                        <a:pt x="41" y="55"/>
                      </a:cubicBezTo>
                      <a:cubicBezTo>
                        <a:pt x="42" y="56"/>
                        <a:pt x="37" y="52"/>
                        <a:pt x="39" y="54"/>
                      </a:cubicBezTo>
                      <a:cubicBezTo>
                        <a:pt x="41" y="56"/>
                        <a:pt x="40" y="55"/>
                        <a:pt x="41" y="56"/>
                      </a:cubicBezTo>
                      <a:cubicBezTo>
                        <a:pt x="39" y="56"/>
                        <a:pt x="37" y="54"/>
                        <a:pt x="38" y="56"/>
                      </a:cubicBezTo>
                      <a:cubicBezTo>
                        <a:pt x="37" y="55"/>
                        <a:pt x="37" y="55"/>
                        <a:pt x="37" y="55"/>
                      </a:cubicBezTo>
                      <a:cubicBezTo>
                        <a:pt x="40" y="58"/>
                        <a:pt x="38" y="57"/>
                        <a:pt x="41" y="60"/>
                      </a:cubicBezTo>
                      <a:cubicBezTo>
                        <a:pt x="40" y="63"/>
                        <a:pt x="40" y="68"/>
                        <a:pt x="38" y="71"/>
                      </a:cubicBezTo>
                      <a:cubicBezTo>
                        <a:pt x="35" y="72"/>
                        <a:pt x="35" y="76"/>
                        <a:pt x="31" y="77"/>
                      </a:cubicBezTo>
                      <a:cubicBezTo>
                        <a:pt x="28" y="75"/>
                        <a:pt x="28" y="76"/>
                        <a:pt x="28" y="77"/>
                      </a:cubicBezTo>
                      <a:cubicBezTo>
                        <a:pt x="28" y="77"/>
                        <a:pt x="28" y="77"/>
                        <a:pt x="27" y="76"/>
                      </a:cubicBezTo>
                      <a:cubicBezTo>
                        <a:pt x="30" y="78"/>
                        <a:pt x="27" y="77"/>
                        <a:pt x="29" y="79"/>
                      </a:cubicBezTo>
                      <a:cubicBezTo>
                        <a:pt x="28" y="79"/>
                        <a:pt x="28" y="81"/>
                        <a:pt x="27" y="82"/>
                      </a:cubicBezTo>
                      <a:cubicBezTo>
                        <a:pt x="27" y="81"/>
                        <a:pt x="25" y="80"/>
                        <a:pt x="25" y="80"/>
                      </a:cubicBezTo>
                      <a:cubicBezTo>
                        <a:pt x="26" y="81"/>
                        <a:pt x="26" y="81"/>
                        <a:pt x="26" y="81"/>
                      </a:cubicBezTo>
                      <a:cubicBezTo>
                        <a:pt x="26" y="81"/>
                        <a:pt x="26" y="81"/>
                        <a:pt x="26" y="81"/>
                      </a:cubicBezTo>
                      <a:cubicBezTo>
                        <a:pt x="26" y="81"/>
                        <a:pt x="27" y="82"/>
                        <a:pt x="28" y="83"/>
                      </a:cubicBezTo>
                      <a:cubicBezTo>
                        <a:pt x="28" y="87"/>
                        <a:pt x="21" y="85"/>
                        <a:pt x="20" y="88"/>
                      </a:cubicBezTo>
                      <a:cubicBezTo>
                        <a:pt x="18" y="88"/>
                        <a:pt x="18" y="89"/>
                        <a:pt x="18" y="90"/>
                      </a:cubicBezTo>
                      <a:cubicBezTo>
                        <a:pt x="14" y="89"/>
                        <a:pt x="10" y="88"/>
                        <a:pt x="10" y="92"/>
                      </a:cubicBezTo>
                      <a:cubicBezTo>
                        <a:pt x="10" y="92"/>
                        <a:pt x="5" y="86"/>
                        <a:pt x="4" y="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2" name="Freeform 189"/>
                <p:cNvSpPr>
                  <a:spLocks/>
                </p:cNvSpPr>
                <p:nvPr/>
              </p:nvSpPr>
              <p:spPr bwMode="auto">
                <a:xfrm>
                  <a:off x="3877" y="1783"/>
                  <a:ext cx="1" cy="1"/>
                </a:xfrm>
                <a:custGeom>
                  <a:avLst/>
                  <a:gdLst>
                    <a:gd name="T0" fmla="*/ 4 w 4"/>
                    <a:gd name="T1" fmla="*/ 3 h 3"/>
                    <a:gd name="T2" fmla="*/ 0 w 4"/>
                    <a:gd name="T3" fmla="*/ 0 h 3"/>
                    <a:gd name="T4" fmla="*/ 4 w 4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3">
                      <a:moveTo>
                        <a:pt x="4" y="3"/>
                      </a:moveTo>
                      <a:cubicBezTo>
                        <a:pt x="3" y="2"/>
                        <a:pt x="2" y="2"/>
                        <a:pt x="0" y="0"/>
                      </a:cubicBezTo>
                      <a:cubicBezTo>
                        <a:pt x="2" y="1"/>
                        <a:pt x="3" y="2"/>
                        <a:pt x="4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3" name="Freeform 190"/>
                <p:cNvSpPr>
                  <a:spLocks/>
                </p:cNvSpPr>
                <p:nvPr/>
              </p:nvSpPr>
              <p:spPr bwMode="auto">
                <a:xfrm>
                  <a:off x="3874" y="1783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1 h 2"/>
                    <a:gd name="T4" fmla="*/ 1 w 3"/>
                    <a:gd name="T5" fmla="*/ 1 h 2"/>
                    <a:gd name="T6" fmla="*/ 2 w 3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3" y="2"/>
                        <a:pt x="2" y="1"/>
                        <a:pt x="1" y="1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1" y="1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4" name="Freeform 191"/>
                <p:cNvSpPr>
                  <a:spLocks/>
                </p:cNvSpPr>
                <p:nvPr/>
              </p:nvSpPr>
              <p:spPr bwMode="auto">
                <a:xfrm>
                  <a:off x="3874" y="1783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5" name="Freeform 192"/>
                <p:cNvSpPr>
                  <a:spLocks/>
                </p:cNvSpPr>
                <p:nvPr/>
              </p:nvSpPr>
              <p:spPr bwMode="auto">
                <a:xfrm>
                  <a:off x="3872" y="1783"/>
                  <a:ext cx="1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6" name="Freeform 193"/>
                <p:cNvSpPr>
                  <a:spLocks/>
                </p:cNvSpPr>
                <p:nvPr/>
              </p:nvSpPr>
              <p:spPr bwMode="auto">
                <a:xfrm>
                  <a:off x="3873" y="1783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2" y="1"/>
                        <a:pt x="1" y="1"/>
                      </a:cubicBezTo>
                      <a:cubicBezTo>
                        <a:pt x="2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7" name="Freeform 194"/>
                <p:cNvSpPr>
                  <a:spLocks/>
                </p:cNvSpPr>
                <p:nvPr/>
              </p:nvSpPr>
              <p:spPr bwMode="auto">
                <a:xfrm>
                  <a:off x="3872" y="1783"/>
                  <a:ext cx="0" cy="1"/>
                </a:xfrm>
                <a:custGeom>
                  <a:avLst/>
                  <a:gdLst>
                    <a:gd name="T0" fmla="*/ 2 w 3"/>
                    <a:gd name="T1" fmla="*/ 2 h 2"/>
                    <a:gd name="T2" fmla="*/ 2 w 3"/>
                    <a:gd name="T3" fmla="*/ 2 h 2"/>
                    <a:gd name="T4" fmla="*/ 2 w 3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2"/>
                      </a:moveTo>
                      <a:cubicBezTo>
                        <a:pt x="2" y="2"/>
                        <a:pt x="3" y="2"/>
                        <a:pt x="2" y="2"/>
                      </a:cubicBezTo>
                      <a:cubicBezTo>
                        <a:pt x="3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8" name="Freeform 195"/>
                <p:cNvSpPr>
                  <a:spLocks/>
                </p:cNvSpPr>
                <p:nvPr/>
              </p:nvSpPr>
              <p:spPr bwMode="auto">
                <a:xfrm>
                  <a:off x="3872" y="1784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9" name="Rectangle 196"/>
                <p:cNvSpPr>
                  <a:spLocks noChangeArrowheads="1"/>
                </p:cNvSpPr>
                <p:nvPr/>
              </p:nvSpPr>
              <p:spPr bwMode="auto">
                <a:xfrm>
                  <a:off x="3870" y="1790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0" name="Freeform 197"/>
                <p:cNvSpPr>
                  <a:spLocks/>
                </p:cNvSpPr>
                <p:nvPr/>
              </p:nvSpPr>
              <p:spPr bwMode="auto">
                <a:xfrm>
                  <a:off x="3868" y="1793"/>
                  <a:ext cx="0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0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0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1" name="Freeform 198"/>
                <p:cNvSpPr>
                  <a:spLocks/>
                </p:cNvSpPr>
                <p:nvPr/>
              </p:nvSpPr>
              <p:spPr bwMode="auto">
                <a:xfrm>
                  <a:off x="3868" y="1795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2" name="Freeform 199"/>
                <p:cNvSpPr>
                  <a:spLocks/>
                </p:cNvSpPr>
                <p:nvPr/>
              </p:nvSpPr>
              <p:spPr bwMode="auto">
                <a:xfrm>
                  <a:off x="4160" y="1792"/>
                  <a:ext cx="0" cy="0"/>
                </a:xfrm>
                <a:custGeom>
                  <a:avLst/>
                  <a:gdLst>
                    <a:gd name="T0" fmla="*/ 2 w 3"/>
                    <a:gd name="T1" fmla="*/ 1 h 1"/>
                    <a:gd name="T2" fmla="*/ 1 w 3"/>
                    <a:gd name="T3" fmla="*/ 0 h 1"/>
                    <a:gd name="T4" fmla="*/ 2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1" y="0"/>
                        <a:pt x="0" y="1"/>
                        <a:pt x="1" y="0"/>
                      </a:cubicBezTo>
                      <a:cubicBezTo>
                        <a:pt x="2" y="1"/>
                        <a:pt x="3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3" name="Freeform 200"/>
                <p:cNvSpPr>
                  <a:spLocks/>
                </p:cNvSpPr>
                <p:nvPr/>
              </p:nvSpPr>
              <p:spPr bwMode="auto">
                <a:xfrm>
                  <a:off x="4141" y="1792"/>
                  <a:ext cx="19" cy="20"/>
                </a:xfrm>
                <a:custGeom>
                  <a:avLst/>
                  <a:gdLst>
                    <a:gd name="T0" fmla="*/ 13 w 86"/>
                    <a:gd name="T1" fmla="*/ 71 h 88"/>
                    <a:gd name="T2" fmla="*/ 17 w 86"/>
                    <a:gd name="T3" fmla="*/ 70 h 88"/>
                    <a:gd name="T4" fmla="*/ 22 w 86"/>
                    <a:gd name="T5" fmla="*/ 62 h 88"/>
                    <a:gd name="T6" fmla="*/ 24 w 86"/>
                    <a:gd name="T7" fmla="*/ 61 h 88"/>
                    <a:gd name="T8" fmla="*/ 31 w 86"/>
                    <a:gd name="T9" fmla="*/ 61 h 88"/>
                    <a:gd name="T10" fmla="*/ 34 w 86"/>
                    <a:gd name="T11" fmla="*/ 60 h 88"/>
                    <a:gd name="T12" fmla="*/ 36 w 86"/>
                    <a:gd name="T13" fmla="*/ 56 h 88"/>
                    <a:gd name="T14" fmla="*/ 39 w 86"/>
                    <a:gd name="T15" fmla="*/ 55 h 88"/>
                    <a:gd name="T16" fmla="*/ 42 w 86"/>
                    <a:gd name="T17" fmla="*/ 56 h 88"/>
                    <a:gd name="T18" fmla="*/ 41 w 86"/>
                    <a:gd name="T19" fmla="*/ 52 h 88"/>
                    <a:gd name="T20" fmla="*/ 42 w 86"/>
                    <a:gd name="T21" fmla="*/ 47 h 88"/>
                    <a:gd name="T22" fmla="*/ 44 w 86"/>
                    <a:gd name="T23" fmla="*/ 46 h 88"/>
                    <a:gd name="T24" fmla="*/ 44 w 86"/>
                    <a:gd name="T25" fmla="*/ 43 h 88"/>
                    <a:gd name="T26" fmla="*/ 47 w 86"/>
                    <a:gd name="T27" fmla="*/ 43 h 88"/>
                    <a:gd name="T28" fmla="*/ 49 w 86"/>
                    <a:gd name="T29" fmla="*/ 40 h 88"/>
                    <a:gd name="T30" fmla="*/ 53 w 86"/>
                    <a:gd name="T31" fmla="*/ 39 h 88"/>
                    <a:gd name="T32" fmla="*/ 52 w 86"/>
                    <a:gd name="T33" fmla="*/ 36 h 88"/>
                    <a:gd name="T34" fmla="*/ 55 w 86"/>
                    <a:gd name="T35" fmla="*/ 37 h 88"/>
                    <a:gd name="T36" fmla="*/ 54 w 86"/>
                    <a:gd name="T37" fmla="*/ 34 h 88"/>
                    <a:gd name="T38" fmla="*/ 54 w 86"/>
                    <a:gd name="T39" fmla="*/ 33 h 88"/>
                    <a:gd name="T40" fmla="*/ 54 w 86"/>
                    <a:gd name="T41" fmla="*/ 31 h 88"/>
                    <a:gd name="T42" fmla="*/ 57 w 86"/>
                    <a:gd name="T43" fmla="*/ 27 h 88"/>
                    <a:gd name="T44" fmla="*/ 57 w 86"/>
                    <a:gd name="T45" fmla="*/ 25 h 88"/>
                    <a:gd name="T46" fmla="*/ 58 w 86"/>
                    <a:gd name="T47" fmla="*/ 24 h 88"/>
                    <a:gd name="T48" fmla="*/ 61 w 86"/>
                    <a:gd name="T49" fmla="*/ 20 h 88"/>
                    <a:gd name="T50" fmla="*/ 67 w 86"/>
                    <a:gd name="T51" fmla="*/ 22 h 88"/>
                    <a:gd name="T52" fmla="*/ 62 w 86"/>
                    <a:gd name="T53" fmla="*/ 18 h 88"/>
                    <a:gd name="T54" fmla="*/ 56 w 86"/>
                    <a:gd name="T55" fmla="*/ 14 h 88"/>
                    <a:gd name="T56" fmla="*/ 59 w 86"/>
                    <a:gd name="T57" fmla="*/ 13 h 88"/>
                    <a:gd name="T58" fmla="*/ 56 w 86"/>
                    <a:gd name="T59" fmla="*/ 11 h 88"/>
                    <a:gd name="T60" fmla="*/ 59 w 86"/>
                    <a:gd name="T61" fmla="*/ 11 h 88"/>
                    <a:gd name="T62" fmla="*/ 65 w 86"/>
                    <a:gd name="T63" fmla="*/ 12 h 88"/>
                    <a:gd name="T64" fmla="*/ 60 w 86"/>
                    <a:gd name="T65" fmla="*/ 9 h 88"/>
                    <a:gd name="T66" fmla="*/ 63 w 86"/>
                    <a:gd name="T67" fmla="*/ 9 h 88"/>
                    <a:gd name="T68" fmla="*/ 60 w 86"/>
                    <a:gd name="T69" fmla="*/ 6 h 88"/>
                    <a:gd name="T70" fmla="*/ 61 w 86"/>
                    <a:gd name="T71" fmla="*/ 5 h 88"/>
                    <a:gd name="T72" fmla="*/ 69 w 86"/>
                    <a:gd name="T73" fmla="*/ 8 h 88"/>
                    <a:gd name="T74" fmla="*/ 64 w 86"/>
                    <a:gd name="T75" fmla="*/ 4 h 88"/>
                    <a:gd name="T76" fmla="*/ 76 w 86"/>
                    <a:gd name="T77" fmla="*/ 4 h 88"/>
                    <a:gd name="T78" fmla="*/ 78 w 86"/>
                    <a:gd name="T79" fmla="*/ 3 h 88"/>
                    <a:gd name="T80" fmla="*/ 79 w 86"/>
                    <a:gd name="T81" fmla="*/ 0 h 88"/>
                    <a:gd name="T82" fmla="*/ 83 w 86"/>
                    <a:gd name="T83" fmla="*/ 3 h 88"/>
                    <a:gd name="T84" fmla="*/ 78 w 86"/>
                    <a:gd name="T85" fmla="*/ 4 h 88"/>
                    <a:gd name="T86" fmla="*/ 84 w 86"/>
                    <a:gd name="T87" fmla="*/ 11 h 88"/>
                    <a:gd name="T88" fmla="*/ 84 w 86"/>
                    <a:gd name="T89" fmla="*/ 20 h 88"/>
                    <a:gd name="T90" fmla="*/ 83 w 86"/>
                    <a:gd name="T91" fmla="*/ 30 h 88"/>
                    <a:gd name="T92" fmla="*/ 80 w 86"/>
                    <a:gd name="T93" fmla="*/ 38 h 88"/>
                    <a:gd name="T94" fmla="*/ 78 w 86"/>
                    <a:gd name="T95" fmla="*/ 44 h 88"/>
                    <a:gd name="T96" fmla="*/ 69 w 86"/>
                    <a:gd name="T97" fmla="*/ 54 h 88"/>
                    <a:gd name="T98" fmla="*/ 62 w 86"/>
                    <a:gd name="T99" fmla="*/ 57 h 88"/>
                    <a:gd name="T100" fmla="*/ 54 w 86"/>
                    <a:gd name="T101" fmla="*/ 61 h 88"/>
                    <a:gd name="T102" fmla="*/ 45 w 86"/>
                    <a:gd name="T103" fmla="*/ 79 h 88"/>
                    <a:gd name="T104" fmla="*/ 29 w 86"/>
                    <a:gd name="T105" fmla="*/ 83 h 88"/>
                    <a:gd name="T106" fmla="*/ 18 w 86"/>
                    <a:gd name="T107" fmla="*/ 87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6" h="88">
                      <a:moveTo>
                        <a:pt x="2" y="72"/>
                      </a:moveTo>
                      <a:cubicBezTo>
                        <a:pt x="3" y="65"/>
                        <a:pt x="5" y="72"/>
                        <a:pt x="6" y="68"/>
                      </a:cubicBezTo>
                      <a:cubicBezTo>
                        <a:pt x="6" y="67"/>
                        <a:pt x="6" y="72"/>
                        <a:pt x="7" y="71"/>
                      </a:cubicBezTo>
                      <a:cubicBezTo>
                        <a:pt x="8" y="65"/>
                        <a:pt x="10" y="68"/>
                        <a:pt x="12" y="72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3" y="74"/>
                        <a:pt x="13" y="70"/>
                        <a:pt x="13" y="71"/>
                      </a:cubicBezTo>
                      <a:cubicBezTo>
                        <a:pt x="13" y="71"/>
                        <a:pt x="13" y="72"/>
                        <a:pt x="14" y="73"/>
                      </a:cubicBezTo>
                      <a:cubicBezTo>
                        <a:pt x="13" y="71"/>
                        <a:pt x="14" y="72"/>
                        <a:pt x="14" y="70"/>
                      </a:cubicBezTo>
                      <a:cubicBezTo>
                        <a:pt x="14" y="71"/>
                        <a:pt x="14" y="73"/>
                        <a:pt x="15" y="73"/>
                      </a:cubicBezTo>
                      <a:cubicBezTo>
                        <a:pt x="15" y="71"/>
                        <a:pt x="15" y="71"/>
                        <a:pt x="15" y="71"/>
                      </a:cubicBezTo>
                      <a:cubicBezTo>
                        <a:pt x="14" y="65"/>
                        <a:pt x="16" y="71"/>
                        <a:pt x="16" y="68"/>
                      </a:cubicBezTo>
                      <a:cubicBezTo>
                        <a:pt x="16" y="69"/>
                        <a:pt x="16" y="69"/>
                        <a:pt x="17" y="70"/>
                      </a:cubicBezTo>
                      <a:cubicBezTo>
                        <a:pt x="17" y="66"/>
                        <a:pt x="19" y="66"/>
                        <a:pt x="20" y="64"/>
                      </a:cubicBezTo>
                      <a:cubicBezTo>
                        <a:pt x="20" y="65"/>
                        <a:pt x="20" y="67"/>
                        <a:pt x="21" y="68"/>
                      </a:cubicBezTo>
                      <a:cubicBezTo>
                        <a:pt x="20" y="65"/>
                        <a:pt x="20" y="65"/>
                        <a:pt x="21" y="64"/>
                      </a:cubicBezTo>
                      <a:cubicBezTo>
                        <a:pt x="21" y="67"/>
                        <a:pt x="21" y="61"/>
                        <a:pt x="21" y="63"/>
                      </a:cubicBezTo>
                      <a:cubicBezTo>
                        <a:pt x="21" y="63"/>
                        <a:pt x="21" y="63"/>
                        <a:pt x="21" y="63"/>
                      </a:cubicBezTo>
                      <a:cubicBezTo>
                        <a:pt x="21" y="61"/>
                        <a:pt x="22" y="65"/>
                        <a:pt x="22" y="62"/>
                      </a:cubicBezTo>
                      <a:cubicBezTo>
                        <a:pt x="22" y="64"/>
                        <a:pt x="22" y="64"/>
                        <a:pt x="22" y="64"/>
                      </a:cubicBezTo>
                      <a:cubicBezTo>
                        <a:pt x="22" y="60"/>
                        <a:pt x="23" y="65"/>
                        <a:pt x="23" y="63"/>
                      </a:cubicBezTo>
                      <a:cubicBezTo>
                        <a:pt x="23" y="63"/>
                        <a:pt x="23" y="63"/>
                        <a:pt x="23" y="63"/>
                      </a:cubicBezTo>
                      <a:cubicBezTo>
                        <a:pt x="23" y="62"/>
                        <a:pt x="23" y="63"/>
                        <a:pt x="24" y="63"/>
                      </a:cubicBezTo>
                      <a:cubicBezTo>
                        <a:pt x="24" y="63"/>
                        <a:pt x="24" y="63"/>
                        <a:pt x="24" y="63"/>
                      </a:cubicBezTo>
                      <a:cubicBezTo>
                        <a:pt x="24" y="62"/>
                        <a:pt x="25" y="64"/>
                        <a:pt x="24" y="61"/>
                      </a:cubicBezTo>
                      <a:cubicBezTo>
                        <a:pt x="25" y="63"/>
                        <a:pt x="24" y="62"/>
                        <a:pt x="25" y="66"/>
                      </a:cubicBezTo>
                      <a:cubicBezTo>
                        <a:pt x="26" y="62"/>
                        <a:pt x="28" y="62"/>
                        <a:pt x="29" y="62"/>
                      </a:cubicBezTo>
                      <a:cubicBezTo>
                        <a:pt x="30" y="63"/>
                        <a:pt x="30" y="63"/>
                        <a:pt x="31" y="64"/>
                      </a:cubicBezTo>
                      <a:cubicBezTo>
                        <a:pt x="31" y="63"/>
                        <a:pt x="31" y="63"/>
                        <a:pt x="31" y="62"/>
                      </a:cubicBezTo>
                      <a:cubicBezTo>
                        <a:pt x="31" y="62"/>
                        <a:pt x="31" y="63"/>
                        <a:pt x="31" y="63"/>
                      </a:cubicBezTo>
                      <a:cubicBezTo>
                        <a:pt x="32" y="64"/>
                        <a:pt x="31" y="60"/>
                        <a:pt x="31" y="61"/>
                      </a:cubicBezTo>
                      <a:cubicBezTo>
                        <a:pt x="32" y="62"/>
                        <a:pt x="32" y="63"/>
                        <a:pt x="32" y="64"/>
                      </a:cubicBezTo>
                      <a:cubicBezTo>
                        <a:pt x="32" y="61"/>
                        <a:pt x="32" y="62"/>
                        <a:pt x="32" y="61"/>
                      </a:cubicBezTo>
                      <a:cubicBezTo>
                        <a:pt x="32" y="61"/>
                        <a:pt x="32" y="62"/>
                        <a:pt x="33" y="62"/>
                      </a:cubicBezTo>
                      <a:cubicBezTo>
                        <a:pt x="32" y="60"/>
                        <a:pt x="34" y="63"/>
                        <a:pt x="33" y="61"/>
                      </a:cubicBezTo>
                      <a:cubicBezTo>
                        <a:pt x="34" y="63"/>
                        <a:pt x="34" y="63"/>
                        <a:pt x="34" y="63"/>
                      </a:cubicBezTo>
                      <a:cubicBezTo>
                        <a:pt x="35" y="64"/>
                        <a:pt x="33" y="59"/>
                        <a:pt x="34" y="60"/>
                      </a:cubicBezTo>
                      <a:cubicBezTo>
                        <a:pt x="34" y="61"/>
                        <a:pt x="34" y="61"/>
                        <a:pt x="34" y="62"/>
                      </a:cubicBezTo>
                      <a:cubicBezTo>
                        <a:pt x="33" y="59"/>
                        <a:pt x="35" y="60"/>
                        <a:pt x="34" y="59"/>
                      </a:cubicBezTo>
                      <a:cubicBezTo>
                        <a:pt x="35" y="59"/>
                        <a:pt x="35" y="59"/>
                        <a:pt x="35" y="59"/>
                      </a:cubicBezTo>
                      <a:cubicBezTo>
                        <a:pt x="35" y="59"/>
                        <a:pt x="36" y="59"/>
                        <a:pt x="36" y="58"/>
                      </a:cubicBezTo>
                      <a:cubicBezTo>
                        <a:pt x="36" y="58"/>
                        <a:pt x="38" y="62"/>
                        <a:pt x="38" y="61"/>
                      </a:cubicBezTo>
                      <a:cubicBezTo>
                        <a:pt x="36" y="58"/>
                        <a:pt x="38" y="59"/>
                        <a:pt x="36" y="56"/>
                      </a:cubicBezTo>
                      <a:cubicBezTo>
                        <a:pt x="36" y="56"/>
                        <a:pt x="38" y="57"/>
                        <a:pt x="37" y="56"/>
                      </a:cubicBezTo>
                      <a:cubicBezTo>
                        <a:pt x="38" y="57"/>
                        <a:pt x="39" y="59"/>
                        <a:pt x="39" y="60"/>
                      </a:cubicBezTo>
                      <a:cubicBezTo>
                        <a:pt x="41" y="61"/>
                        <a:pt x="41" y="61"/>
                        <a:pt x="41" y="61"/>
                      </a:cubicBezTo>
                      <a:cubicBezTo>
                        <a:pt x="41" y="63"/>
                        <a:pt x="40" y="61"/>
                        <a:pt x="41" y="63"/>
                      </a:cubicBezTo>
                      <a:cubicBezTo>
                        <a:pt x="41" y="63"/>
                        <a:pt x="41" y="61"/>
                        <a:pt x="41" y="61"/>
                      </a:cubicBezTo>
                      <a:cubicBezTo>
                        <a:pt x="41" y="59"/>
                        <a:pt x="39" y="56"/>
                        <a:pt x="39" y="55"/>
                      </a:cubicBezTo>
                      <a:cubicBezTo>
                        <a:pt x="40" y="57"/>
                        <a:pt x="41" y="58"/>
                        <a:pt x="41" y="59"/>
                      </a:cubicBezTo>
                      <a:cubicBezTo>
                        <a:pt x="39" y="53"/>
                        <a:pt x="39" y="53"/>
                        <a:pt x="39" y="53"/>
                      </a:cubicBezTo>
                      <a:cubicBezTo>
                        <a:pt x="39" y="53"/>
                        <a:pt x="40" y="55"/>
                        <a:pt x="40" y="54"/>
                      </a:cubicBezTo>
                      <a:cubicBezTo>
                        <a:pt x="39" y="54"/>
                        <a:pt x="39" y="53"/>
                        <a:pt x="39" y="52"/>
                      </a:cubicBezTo>
                      <a:cubicBezTo>
                        <a:pt x="39" y="53"/>
                        <a:pt x="39" y="51"/>
                        <a:pt x="41" y="54"/>
                      </a:cubicBezTo>
                      <a:cubicBezTo>
                        <a:pt x="42" y="55"/>
                        <a:pt x="41" y="55"/>
                        <a:pt x="42" y="56"/>
                      </a:cubicBezTo>
                      <a:cubicBezTo>
                        <a:pt x="42" y="56"/>
                        <a:pt x="41" y="55"/>
                        <a:pt x="42" y="54"/>
                      </a:cubicBezTo>
                      <a:cubicBezTo>
                        <a:pt x="42" y="55"/>
                        <a:pt x="42" y="55"/>
                        <a:pt x="42" y="55"/>
                      </a:cubicBezTo>
                      <a:cubicBezTo>
                        <a:pt x="42" y="55"/>
                        <a:pt x="42" y="53"/>
                        <a:pt x="40" y="52"/>
                      </a:cubicBezTo>
                      <a:cubicBezTo>
                        <a:pt x="40" y="52"/>
                        <a:pt x="42" y="53"/>
                        <a:pt x="41" y="53"/>
                      </a:cubicBezTo>
                      <a:cubicBezTo>
                        <a:pt x="40" y="51"/>
                        <a:pt x="40" y="50"/>
                        <a:pt x="40" y="50"/>
                      </a:cubicBezTo>
                      <a:cubicBezTo>
                        <a:pt x="40" y="51"/>
                        <a:pt x="41" y="51"/>
                        <a:pt x="41" y="52"/>
                      </a:cubicBezTo>
                      <a:cubicBezTo>
                        <a:pt x="40" y="50"/>
                        <a:pt x="40" y="49"/>
                        <a:pt x="40" y="48"/>
                      </a:cubicBezTo>
                      <a:cubicBezTo>
                        <a:pt x="39" y="46"/>
                        <a:pt x="41" y="50"/>
                        <a:pt x="41" y="49"/>
                      </a:cubicBezTo>
                      <a:cubicBezTo>
                        <a:pt x="43" y="51"/>
                        <a:pt x="40" y="46"/>
                        <a:pt x="42" y="49"/>
                      </a:cubicBezTo>
                      <a:cubicBezTo>
                        <a:pt x="42" y="49"/>
                        <a:pt x="41" y="47"/>
                        <a:pt x="41" y="47"/>
                      </a:cubicBezTo>
                      <a:cubicBezTo>
                        <a:pt x="41" y="47"/>
                        <a:pt x="43" y="49"/>
                        <a:pt x="42" y="48"/>
                      </a:cubicBezTo>
                      <a:cubicBezTo>
                        <a:pt x="43" y="49"/>
                        <a:pt x="42" y="48"/>
                        <a:pt x="42" y="47"/>
                      </a:cubicBezTo>
                      <a:cubicBezTo>
                        <a:pt x="42" y="46"/>
                        <a:pt x="43" y="48"/>
                        <a:pt x="43" y="48"/>
                      </a:cubicBezTo>
                      <a:cubicBezTo>
                        <a:pt x="42" y="47"/>
                        <a:pt x="42" y="45"/>
                        <a:pt x="43" y="46"/>
                      </a:cubicBezTo>
                      <a:cubicBezTo>
                        <a:pt x="43" y="45"/>
                        <a:pt x="42" y="43"/>
                        <a:pt x="42" y="43"/>
                      </a:cubicBezTo>
                      <a:cubicBezTo>
                        <a:pt x="43" y="45"/>
                        <a:pt x="43" y="45"/>
                        <a:pt x="43" y="45"/>
                      </a:cubicBezTo>
                      <a:cubicBezTo>
                        <a:pt x="44" y="46"/>
                        <a:pt x="43" y="44"/>
                        <a:pt x="44" y="46"/>
                      </a:cubicBezTo>
                      <a:cubicBezTo>
                        <a:pt x="43" y="43"/>
                        <a:pt x="45" y="48"/>
                        <a:pt x="44" y="46"/>
                      </a:cubicBezTo>
                      <a:cubicBezTo>
                        <a:pt x="45" y="48"/>
                        <a:pt x="42" y="43"/>
                        <a:pt x="44" y="46"/>
                      </a:cubicBezTo>
                      <a:cubicBezTo>
                        <a:pt x="44" y="45"/>
                        <a:pt x="43" y="43"/>
                        <a:pt x="44" y="45"/>
                      </a:cubicBezTo>
                      <a:cubicBezTo>
                        <a:pt x="44" y="44"/>
                        <a:pt x="46" y="47"/>
                        <a:pt x="46" y="47"/>
                      </a:cubicBezTo>
                      <a:cubicBezTo>
                        <a:pt x="46" y="46"/>
                        <a:pt x="46" y="46"/>
                        <a:pt x="45" y="45"/>
                      </a:cubicBezTo>
                      <a:cubicBezTo>
                        <a:pt x="45" y="44"/>
                        <a:pt x="45" y="44"/>
                        <a:pt x="45" y="44"/>
                      </a:cubicBezTo>
                      <a:cubicBezTo>
                        <a:pt x="44" y="43"/>
                        <a:pt x="45" y="44"/>
                        <a:pt x="44" y="43"/>
                      </a:cubicBezTo>
                      <a:cubicBezTo>
                        <a:pt x="45" y="44"/>
                        <a:pt x="43" y="42"/>
                        <a:pt x="46" y="44"/>
                      </a:cubicBezTo>
                      <a:cubicBezTo>
                        <a:pt x="48" y="46"/>
                        <a:pt x="48" y="46"/>
                        <a:pt x="48" y="46"/>
                      </a:cubicBezTo>
                      <a:cubicBezTo>
                        <a:pt x="48" y="46"/>
                        <a:pt x="46" y="44"/>
                        <a:pt x="45" y="43"/>
                      </a:cubicBezTo>
                      <a:cubicBezTo>
                        <a:pt x="45" y="43"/>
                        <a:pt x="46" y="44"/>
                        <a:pt x="46" y="44"/>
                      </a:cubicBezTo>
                      <a:cubicBezTo>
                        <a:pt x="43" y="41"/>
                        <a:pt x="47" y="44"/>
                        <a:pt x="44" y="41"/>
                      </a:cubicBezTo>
                      <a:cubicBezTo>
                        <a:pt x="46" y="42"/>
                        <a:pt x="45" y="41"/>
                        <a:pt x="47" y="43"/>
                      </a:cubicBezTo>
                      <a:cubicBezTo>
                        <a:pt x="46" y="41"/>
                        <a:pt x="46" y="40"/>
                        <a:pt x="46" y="41"/>
                      </a:cubicBezTo>
                      <a:cubicBezTo>
                        <a:pt x="47" y="41"/>
                        <a:pt x="47" y="41"/>
                        <a:pt x="47" y="42"/>
                      </a:cubicBezTo>
                      <a:cubicBezTo>
                        <a:pt x="48" y="43"/>
                        <a:pt x="48" y="42"/>
                        <a:pt x="47" y="41"/>
                      </a:cubicBezTo>
                      <a:cubicBezTo>
                        <a:pt x="48" y="42"/>
                        <a:pt x="49" y="43"/>
                        <a:pt x="50" y="43"/>
                      </a:cubicBezTo>
                      <a:cubicBezTo>
                        <a:pt x="50" y="42"/>
                        <a:pt x="48" y="41"/>
                        <a:pt x="47" y="40"/>
                      </a:cubicBezTo>
                      <a:cubicBezTo>
                        <a:pt x="50" y="43"/>
                        <a:pt x="46" y="38"/>
                        <a:pt x="49" y="40"/>
                      </a:cubicBezTo>
                      <a:cubicBezTo>
                        <a:pt x="49" y="40"/>
                        <a:pt x="50" y="42"/>
                        <a:pt x="51" y="42"/>
                      </a:cubicBezTo>
                      <a:cubicBezTo>
                        <a:pt x="54" y="45"/>
                        <a:pt x="49" y="40"/>
                        <a:pt x="51" y="41"/>
                      </a:cubicBezTo>
                      <a:cubicBezTo>
                        <a:pt x="48" y="38"/>
                        <a:pt x="48" y="38"/>
                        <a:pt x="48" y="38"/>
                      </a:cubicBezTo>
                      <a:cubicBezTo>
                        <a:pt x="50" y="40"/>
                        <a:pt x="47" y="37"/>
                        <a:pt x="49" y="39"/>
                      </a:cubicBezTo>
                      <a:cubicBezTo>
                        <a:pt x="49" y="38"/>
                        <a:pt x="51" y="40"/>
                        <a:pt x="48" y="37"/>
                      </a:cubicBezTo>
                      <a:cubicBezTo>
                        <a:pt x="51" y="39"/>
                        <a:pt x="48" y="35"/>
                        <a:pt x="53" y="39"/>
                      </a:cubicBezTo>
                      <a:cubicBezTo>
                        <a:pt x="52" y="38"/>
                        <a:pt x="53" y="38"/>
                        <a:pt x="51" y="37"/>
                      </a:cubicBezTo>
                      <a:cubicBezTo>
                        <a:pt x="50" y="36"/>
                        <a:pt x="52" y="38"/>
                        <a:pt x="51" y="38"/>
                      </a:cubicBezTo>
                      <a:cubicBezTo>
                        <a:pt x="51" y="37"/>
                        <a:pt x="51" y="37"/>
                        <a:pt x="50" y="36"/>
                      </a:cubicBezTo>
                      <a:cubicBezTo>
                        <a:pt x="51" y="37"/>
                        <a:pt x="51" y="37"/>
                        <a:pt x="53" y="39"/>
                      </a:cubicBezTo>
                      <a:cubicBezTo>
                        <a:pt x="55" y="40"/>
                        <a:pt x="49" y="35"/>
                        <a:pt x="51" y="35"/>
                      </a:cubicBezTo>
                      <a:cubicBezTo>
                        <a:pt x="52" y="36"/>
                        <a:pt x="52" y="36"/>
                        <a:pt x="52" y="36"/>
                      </a:cubicBezTo>
                      <a:cubicBezTo>
                        <a:pt x="50" y="34"/>
                        <a:pt x="50" y="34"/>
                        <a:pt x="50" y="34"/>
                      </a:cubicBezTo>
                      <a:cubicBezTo>
                        <a:pt x="51" y="34"/>
                        <a:pt x="53" y="36"/>
                        <a:pt x="55" y="38"/>
                      </a:cubicBezTo>
                      <a:cubicBezTo>
                        <a:pt x="55" y="37"/>
                        <a:pt x="55" y="37"/>
                        <a:pt x="54" y="36"/>
                      </a:cubicBezTo>
                      <a:cubicBezTo>
                        <a:pt x="56" y="38"/>
                        <a:pt x="56" y="38"/>
                        <a:pt x="56" y="38"/>
                      </a:cubicBezTo>
                      <a:cubicBezTo>
                        <a:pt x="54" y="36"/>
                        <a:pt x="55" y="37"/>
                        <a:pt x="55" y="36"/>
                      </a:cubicBezTo>
                      <a:cubicBezTo>
                        <a:pt x="55" y="37"/>
                        <a:pt x="55" y="37"/>
                        <a:pt x="55" y="37"/>
                      </a:cubicBezTo>
                      <a:cubicBezTo>
                        <a:pt x="56" y="37"/>
                        <a:pt x="56" y="37"/>
                        <a:pt x="55" y="36"/>
                      </a:cubicBezTo>
                      <a:cubicBezTo>
                        <a:pt x="54" y="35"/>
                        <a:pt x="54" y="35"/>
                        <a:pt x="53" y="35"/>
                      </a:cubicBezTo>
                      <a:cubicBezTo>
                        <a:pt x="52" y="34"/>
                        <a:pt x="53" y="34"/>
                        <a:pt x="52" y="34"/>
                      </a:cubicBezTo>
                      <a:cubicBezTo>
                        <a:pt x="54" y="35"/>
                        <a:pt x="53" y="34"/>
                        <a:pt x="54" y="34"/>
                      </a:cubicBezTo>
                      <a:cubicBezTo>
                        <a:pt x="54" y="34"/>
                        <a:pt x="52" y="33"/>
                        <a:pt x="52" y="33"/>
                      </a:cubicBezTo>
                      <a:cubicBezTo>
                        <a:pt x="53" y="34"/>
                        <a:pt x="53" y="33"/>
                        <a:pt x="54" y="34"/>
                      </a:cubicBezTo>
                      <a:cubicBezTo>
                        <a:pt x="54" y="34"/>
                        <a:pt x="53" y="33"/>
                        <a:pt x="54" y="34"/>
                      </a:cubicBezTo>
                      <a:cubicBezTo>
                        <a:pt x="54" y="35"/>
                        <a:pt x="56" y="36"/>
                        <a:pt x="55" y="35"/>
                      </a:cubicBezTo>
                      <a:cubicBezTo>
                        <a:pt x="54" y="34"/>
                        <a:pt x="51" y="32"/>
                        <a:pt x="53" y="33"/>
                      </a:cubicBezTo>
                      <a:cubicBezTo>
                        <a:pt x="53" y="33"/>
                        <a:pt x="54" y="34"/>
                        <a:pt x="54" y="34"/>
                      </a:cubicBezTo>
                      <a:cubicBezTo>
                        <a:pt x="56" y="35"/>
                        <a:pt x="56" y="35"/>
                        <a:pt x="56" y="35"/>
                      </a:cubicBezTo>
                      <a:cubicBezTo>
                        <a:pt x="54" y="33"/>
                        <a:pt x="54" y="33"/>
                        <a:pt x="54" y="33"/>
                      </a:cubicBezTo>
                      <a:cubicBezTo>
                        <a:pt x="54" y="34"/>
                        <a:pt x="54" y="34"/>
                        <a:pt x="55" y="34"/>
                      </a:cubicBezTo>
                      <a:cubicBezTo>
                        <a:pt x="53" y="32"/>
                        <a:pt x="54" y="33"/>
                        <a:pt x="53" y="31"/>
                      </a:cubicBezTo>
                      <a:cubicBezTo>
                        <a:pt x="52" y="31"/>
                        <a:pt x="54" y="32"/>
                        <a:pt x="54" y="32"/>
                      </a:cubicBezTo>
                      <a:cubicBezTo>
                        <a:pt x="54" y="32"/>
                        <a:pt x="54" y="32"/>
                        <a:pt x="54" y="32"/>
                      </a:cubicBezTo>
                      <a:cubicBezTo>
                        <a:pt x="55" y="33"/>
                        <a:pt x="55" y="32"/>
                        <a:pt x="54" y="31"/>
                      </a:cubicBezTo>
                      <a:cubicBezTo>
                        <a:pt x="54" y="31"/>
                        <a:pt x="54" y="31"/>
                        <a:pt x="54" y="31"/>
                      </a:cubicBezTo>
                      <a:cubicBezTo>
                        <a:pt x="54" y="31"/>
                        <a:pt x="54" y="31"/>
                        <a:pt x="53" y="30"/>
                      </a:cubicBezTo>
                      <a:cubicBezTo>
                        <a:pt x="55" y="31"/>
                        <a:pt x="60" y="35"/>
                        <a:pt x="58" y="33"/>
                      </a:cubicBezTo>
                      <a:cubicBezTo>
                        <a:pt x="58" y="33"/>
                        <a:pt x="55" y="30"/>
                        <a:pt x="54" y="30"/>
                      </a:cubicBezTo>
                      <a:cubicBezTo>
                        <a:pt x="55" y="30"/>
                        <a:pt x="53" y="28"/>
                        <a:pt x="56" y="29"/>
                      </a:cubicBezTo>
                      <a:cubicBezTo>
                        <a:pt x="55" y="29"/>
                        <a:pt x="55" y="28"/>
                        <a:pt x="54" y="28"/>
                      </a:cubicBezTo>
                      <a:cubicBezTo>
                        <a:pt x="55" y="28"/>
                        <a:pt x="53" y="25"/>
                        <a:pt x="57" y="27"/>
                      </a:cubicBezTo>
                      <a:cubicBezTo>
                        <a:pt x="57" y="28"/>
                        <a:pt x="58" y="28"/>
                        <a:pt x="60" y="29"/>
                      </a:cubicBezTo>
                      <a:cubicBezTo>
                        <a:pt x="58" y="28"/>
                        <a:pt x="61" y="30"/>
                        <a:pt x="59" y="28"/>
                      </a:cubicBezTo>
                      <a:cubicBezTo>
                        <a:pt x="57" y="27"/>
                        <a:pt x="56" y="26"/>
                        <a:pt x="55" y="26"/>
                      </a:cubicBezTo>
                      <a:cubicBezTo>
                        <a:pt x="55" y="25"/>
                        <a:pt x="55" y="25"/>
                        <a:pt x="57" y="25"/>
                      </a:cubicBezTo>
                      <a:cubicBezTo>
                        <a:pt x="56" y="25"/>
                        <a:pt x="56" y="25"/>
                        <a:pt x="55" y="24"/>
                      </a:cubicBezTo>
                      <a:cubicBezTo>
                        <a:pt x="58" y="26"/>
                        <a:pt x="58" y="26"/>
                        <a:pt x="57" y="25"/>
                      </a:cubicBezTo>
                      <a:cubicBezTo>
                        <a:pt x="56" y="24"/>
                        <a:pt x="56" y="24"/>
                        <a:pt x="56" y="24"/>
                      </a:cubicBezTo>
                      <a:cubicBezTo>
                        <a:pt x="58" y="25"/>
                        <a:pt x="58" y="25"/>
                        <a:pt x="58" y="25"/>
                      </a:cubicBezTo>
                      <a:cubicBezTo>
                        <a:pt x="57" y="25"/>
                        <a:pt x="54" y="23"/>
                        <a:pt x="56" y="24"/>
                      </a:cubicBezTo>
                      <a:cubicBezTo>
                        <a:pt x="57" y="24"/>
                        <a:pt x="57" y="24"/>
                        <a:pt x="58" y="25"/>
                      </a:cubicBezTo>
                      <a:cubicBezTo>
                        <a:pt x="56" y="24"/>
                        <a:pt x="54" y="22"/>
                        <a:pt x="56" y="23"/>
                      </a:cubicBezTo>
                      <a:cubicBezTo>
                        <a:pt x="58" y="24"/>
                        <a:pt x="58" y="24"/>
                        <a:pt x="58" y="24"/>
                      </a:cubicBezTo>
                      <a:cubicBezTo>
                        <a:pt x="58" y="23"/>
                        <a:pt x="57" y="22"/>
                        <a:pt x="56" y="22"/>
                      </a:cubicBezTo>
                      <a:cubicBezTo>
                        <a:pt x="58" y="23"/>
                        <a:pt x="58" y="22"/>
                        <a:pt x="60" y="23"/>
                      </a:cubicBezTo>
                      <a:cubicBezTo>
                        <a:pt x="56" y="20"/>
                        <a:pt x="56" y="19"/>
                        <a:pt x="57" y="18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19"/>
                        <a:pt x="56" y="18"/>
                        <a:pt x="57" y="18"/>
                      </a:cubicBezTo>
                      <a:cubicBezTo>
                        <a:pt x="58" y="19"/>
                        <a:pt x="59" y="19"/>
                        <a:pt x="61" y="20"/>
                      </a:cubicBezTo>
                      <a:cubicBezTo>
                        <a:pt x="62" y="20"/>
                        <a:pt x="59" y="19"/>
                        <a:pt x="58" y="18"/>
                      </a:cubicBezTo>
                      <a:cubicBezTo>
                        <a:pt x="57" y="17"/>
                        <a:pt x="59" y="19"/>
                        <a:pt x="57" y="18"/>
                      </a:cubicBezTo>
                      <a:cubicBezTo>
                        <a:pt x="57" y="17"/>
                        <a:pt x="59" y="18"/>
                        <a:pt x="56" y="17"/>
                      </a:cubicBezTo>
                      <a:cubicBezTo>
                        <a:pt x="57" y="17"/>
                        <a:pt x="59" y="18"/>
                        <a:pt x="60" y="18"/>
                      </a:cubicBezTo>
                      <a:cubicBezTo>
                        <a:pt x="59" y="18"/>
                        <a:pt x="59" y="18"/>
                        <a:pt x="59" y="18"/>
                      </a:cubicBezTo>
                      <a:cubicBezTo>
                        <a:pt x="62" y="19"/>
                        <a:pt x="64" y="21"/>
                        <a:pt x="67" y="22"/>
                      </a:cubicBezTo>
                      <a:cubicBezTo>
                        <a:pt x="67" y="22"/>
                        <a:pt x="67" y="22"/>
                        <a:pt x="67" y="22"/>
                      </a:cubicBezTo>
                      <a:cubicBezTo>
                        <a:pt x="70" y="23"/>
                        <a:pt x="70" y="24"/>
                        <a:pt x="71" y="24"/>
                      </a:cubicBezTo>
                      <a:cubicBezTo>
                        <a:pt x="70" y="23"/>
                        <a:pt x="66" y="21"/>
                        <a:pt x="65" y="21"/>
                      </a:cubicBezTo>
                      <a:cubicBezTo>
                        <a:pt x="65" y="20"/>
                        <a:pt x="59" y="18"/>
                        <a:pt x="60" y="17"/>
                      </a:cubicBezTo>
                      <a:cubicBezTo>
                        <a:pt x="61" y="18"/>
                        <a:pt x="60" y="18"/>
                        <a:pt x="62" y="19"/>
                      </a:cubicBezTo>
                      <a:cubicBezTo>
                        <a:pt x="64" y="19"/>
                        <a:pt x="61" y="18"/>
                        <a:pt x="62" y="18"/>
                      </a:cubicBezTo>
                      <a:cubicBezTo>
                        <a:pt x="61" y="18"/>
                        <a:pt x="59" y="16"/>
                        <a:pt x="58" y="16"/>
                      </a:cubicBezTo>
                      <a:cubicBezTo>
                        <a:pt x="59" y="16"/>
                        <a:pt x="60" y="17"/>
                        <a:pt x="61" y="17"/>
                      </a:cubicBezTo>
                      <a:cubicBezTo>
                        <a:pt x="59" y="16"/>
                        <a:pt x="58" y="16"/>
                        <a:pt x="57" y="15"/>
                      </a:cubicBezTo>
                      <a:cubicBezTo>
                        <a:pt x="54" y="14"/>
                        <a:pt x="58" y="15"/>
                        <a:pt x="56" y="14"/>
                      </a:cubicBezTo>
                      <a:cubicBezTo>
                        <a:pt x="58" y="15"/>
                        <a:pt x="61" y="17"/>
                        <a:pt x="62" y="17"/>
                      </a:cubicBezTo>
                      <a:cubicBezTo>
                        <a:pt x="60" y="16"/>
                        <a:pt x="60" y="15"/>
                        <a:pt x="56" y="14"/>
                      </a:cubicBezTo>
                      <a:cubicBezTo>
                        <a:pt x="57" y="14"/>
                        <a:pt x="59" y="15"/>
                        <a:pt x="60" y="15"/>
                      </a:cubicBezTo>
                      <a:cubicBezTo>
                        <a:pt x="61" y="16"/>
                        <a:pt x="56" y="13"/>
                        <a:pt x="61" y="15"/>
                      </a:cubicBezTo>
                      <a:cubicBezTo>
                        <a:pt x="58" y="14"/>
                        <a:pt x="58" y="14"/>
                        <a:pt x="58" y="14"/>
                      </a:cubicBezTo>
                      <a:cubicBezTo>
                        <a:pt x="59" y="14"/>
                        <a:pt x="60" y="14"/>
                        <a:pt x="61" y="15"/>
                      </a:cubicBezTo>
                      <a:cubicBezTo>
                        <a:pt x="61" y="15"/>
                        <a:pt x="58" y="13"/>
                        <a:pt x="62" y="14"/>
                      </a:cubicBezTo>
                      <a:cubicBezTo>
                        <a:pt x="61" y="14"/>
                        <a:pt x="62" y="14"/>
                        <a:pt x="59" y="13"/>
                      </a:cubicBezTo>
                      <a:cubicBezTo>
                        <a:pt x="58" y="13"/>
                        <a:pt x="61" y="14"/>
                        <a:pt x="57" y="13"/>
                      </a:cubicBezTo>
                      <a:cubicBezTo>
                        <a:pt x="60" y="14"/>
                        <a:pt x="57" y="12"/>
                        <a:pt x="56" y="12"/>
                      </a:cubicBezTo>
                      <a:cubicBezTo>
                        <a:pt x="58" y="12"/>
                        <a:pt x="58" y="12"/>
                        <a:pt x="58" y="12"/>
                      </a:cubicBezTo>
                      <a:cubicBezTo>
                        <a:pt x="57" y="12"/>
                        <a:pt x="58" y="12"/>
                        <a:pt x="56" y="11"/>
                      </a:cubicBezTo>
                      <a:cubicBezTo>
                        <a:pt x="57" y="12"/>
                        <a:pt x="58" y="12"/>
                        <a:pt x="58" y="12"/>
                      </a:cubicBezTo>
                      <a:cubicBezTo>
                        <a:pt x="56" y="11"/>
                        <a:pt x="56" y="11"/>
                        <a:pt x="56" y="11"/>
                      </a:cubicBezTo>
                      <a:cubicBezTo>
                        <a:pt x="55" y="10"/>
                        <a:pt x="60" y="13"/>
                        <a:pt x="59" y="12"/>
                      </a:cubicBezTo>
                      <a:cubicBezTo>
                        <a:pt x="61" y="13"/>
                        <a:pt x="61" y="13"/>
                        <a:pt x="61" y="13"/>
                      </a:cubicBezTo>
                      <a:cubicBezTo>
                        <a:pt x="61" y="13"/>
                        <a:pt x="63" y="13"/>
                        <a:pt x="62" y="13"/>
                      </a:cubicBezTo>
                      <a:cubicBezTo>
                        <a:pt x="60" y="12"/>
                        <a:pt x="58" y="11"/>
                        <a:pt x="57" y="10"/>
                      </a:cubicBezTo>
                      <a:cubicBezTo>
                        <a:pt x="56" y="10"/>
                        <a:pt x="59" y="11"/>
                        <a:pt x="57" y="10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60" y="12"/>
                        <a:pt x="62" y="13"/>
                        <a:pt x="62" y="12"/>
                      </a:cubicBezTo>
                      <a:cubicBezTo>
                        <a:pt x="62" y="12"/>
                        <a:pt x="59" y="10"/>
                        <a:pt x="58" y="10"/>
                      </a:cubicBezTo>
                      <a:cubicBezTo>
                        <a:pt x="58" y="10"/>
                        <a:pt x="59" y="10"/>
                        <a:pt x="60" y="11"/>
                      </a:cubicBezTo>
                      <a:cubicBezTo>
                        <a:pt x="60" y="11"/>
                        <a:pt x="58" y="10"/>
                        <a:pt x="57" y="10"/>
                      </a:cubicBezTo>
                      <a:cubicBezTo>
                        <a:pt x="59" y="10"/>
                        <a:pt x="61" y="10"/>
                        <a:pt x="62" y="11"/>
                      </a:cubicBezTo>
                      <a:cubicBezTo>
                        <a:pt x="65" y="12"/>
                        <a:pt x="65" y="12"/>
                        <a:pt x="65" y="12"/>
                      </a:cubicBezTo>
                      <a:cubicBezTo>
                        <a:pt x="66" y="12"/>
                        <a:pt x="66" y="12"/>
                        <a:pt x="66" y="12"/>
                      </a:cubicBezTo>
                      <a:cubicBezTo>
                        <a:pt x="68" y="13"/>
                        <a:pt x="67" y="13"/>
                        <a:pt x="70" y="14"/>
                      </a:cubicBezTo>
                      <a:cubicBezTo>
                        <a:pt x="71" y="14"/>
                        <a:pt x="70" y="14"/>
                        <a:pt x="69" y="13"/>
                      </a:cubicBezTo>
                      <a:cubicBezTo>
                        <a:pt x="65" y="12"/>
                        <a:pt x="63" y="11"/>
                        <a:pt x="60" y="9"/>
                      </a:cubicBezTo>
                      <a:cubicBezTo>
                        <a:pt x="59" y="8"/>
                        <a:pt x="69" y="12"/>
                        <a:pt x="63" y="10"/>
                      </a:cubicBezTo>
                      <a:cubicBezTo>
                        <a:pt x="62" y="9"/>
                        <a:pt x="59" y="8"/>
                        <a:pt x="60" y="9"/>
                      </a:cubicBezTo>
                      <a:cubicBezTo>
                        <a:pt x="61" y="9"/>
                        <a:pt x="57" y="7"/>
                        <a:pt x="58" y="7"/>
                      </a:cubicBezTo>
                      <a:cubicBezTo>
                        <a:pt x="60" y="8"/>
                        <a:pt x="62" y="8"/>
                        <a:pt x="64" y="10"/>
                      </a:cubicBezTo>
                      <a:cubicBezTo>
                        <a:pt x="63" y="9"/>
                        <a:pt x="63" y="10"/>
                        <a:pt x="64" y="10"/>
                      </a:cubicBezTo>
                      <a:cubicBezTo>
                        <a:pt x="65" y="10"/>
                        <a:pt x="68" y="11"/>
                        <a:pt x="68" y="11"/>
                      </a:cubicBezTo>
                      <a:cubicBezTo>
                        <a:pt x="67" y="11"/>
                        <a:pt x="67" y="10"/>
                        <a:pt x="65" y="10"/>
                      </a:cubicBezTo>
                      <a:cubicBezTo>
                        <a:pt x="63" y="9"/>
                        <a:pt x="66" y="10"/>
                        <a:pt x="63" y="9"/>
                      </a:cubicBezTo>
                      <a:cubicBezTo>
                        <a:pt x="63" y="8"/>
                        <a:pt x="66" y="9"/>
                        <a:pt x="62" y="8"/>
                      </a:cubicBezTo>
                      <a:cubicBezTo>
                        <a:pt x="62" y="8"/>
                        <a:pt x="60" y="7"/>
                        <a:pt x="59" y="7"/>
                      </a:cubicBezTo>
                      <a:cubicBezTo>
                        <a:pt x="58" y="6"/>
                        <a:pt x="58" y="6"/>
                        <a:pt x="58" y="6"/>
                      </a:cubicBezTo>
                      <a:cubicBezTo>
                        <a:pt x="59" y="7"/>
                        <a:pt x="59" y="7"/>
                        <a:pt x="59" y="7"/>
                      </a:cubicBezTo>
                      <a:cubicBezTo>
                        <a:pt x="61" y="7"/>
                        <a:pt x="57" y="6"/>
                        <a:pt x="57" y="5"/>
                      </a:cubicBezTo>
                      <a:cubicBezTo>
                        <a:pt x="60" y="6"/>
                        <a:pt x="60" y="6"/>
                        <a:pt x="60" y="6"/>
                      </a:cubicBezTo>
                      <a:cubicBezTo>
                        <a:pt x="63" y="7"/>
                        <a:pt x="59" y="7"/>
                        <a:pt x="63" y="8"/>
                      </a:cubicBezTo>
                      <a:cubicBezTo>
                        <a:pt x="63" y="8"/>
                        <a:pt x="61" y="7"/>
                        <a:pt x="62" y="7"/>
                      </a:cubicBezTo>
                      <a:cubicBezTo>
                        <a:pt x="63" y="7"/>
                        <a:pt x="63" y="7"/>
                        <a:pt x="63" y="7"/>
                      </a:cubicBezTo>
                      <a:cubicBezTo>
                        <a:pt x="63" y="7"/>
                        <a:pt x="69" y="9"/>
                        <a:pt x="66" y="8"/>
                      </a:cubicBezTo>
                      <a:cubicBezTo>
                        <a:pt x="65" y="7"/>
                        <a:pt x="64" y="7"/>
                        <a:pt x="63" y="7"/>
                      </a:cubicBezTo>
                      <a:cubicBezTo>
                        <a:pt x="62" y="6"/>
                        <a:pt x="61" y="5"/>
                        <a:pt x="61" y="5"/>
                      </a:cubicBezTo>
                      <a:cubicBezTo>
                        <a:pt x="64" y="6"/>
                        <a:pt x="61" y="4"/>
                        <a:pt x="64" y="6"/>
                      </a:cubicBezTo>
                      <a:cubicBezTo>
                        <a:pt x="62" y="5"/>
                        <a:pt x="62" y="6"/>
                        <a:pt x="65" y="7"/>
                      </a:cubicBezTo>
                      <a:cubicBezTo>
                        <a:pt x="69" y="8"/>
                        <a:pt x="65" y="8"/>
                        <a:pt x="68" y="9"/>
                      </a:cubicBezTo>
                      <a:cubicBezTo>
                        <a:pt x="68" y="9"/>
                        <a:pt x="72" y="10"/>
                        <a:pt x="74" y="11"/>
                      </a:cubicBezTo>
                      <a:cubicBezTo>
                        <a:pt x="74" y="11"/>
                        <a:pt x="73" y="10"/>
                        <a:pt x="73" y="10"/>
                      </a:cubicBezTo>
                      <a:cubicBezTo>
                        <a:pt x="71" y="9"/>
                        <a:pt x="71" y="9"/>
                        <a:pt x="69" y="8"/>
                      </a:cubicBezTo>
                      <a:cubicBezTo>
                        <a:pt x="69" y="8"/>
                        <a:pt x="68" y="7"/>
                        <a:pt x="66" y="6"/>
                      </a:cubicBezTo>
                      <a:cubicBezTo>
                        <a:pt x="67" y="7"/>
                        <a:pt x="70" y="7"/>
                        <a:pt x="70" y="8"/>
                      </a:cubicBezTo>
                      <a:cubicBezTo>
                        <a:pt x="69" y="7"/>
                        <a:pt x="70" y="6"/>
                        <a:pt x="71" y="6"/>
                      </a:cubicBezTo>
                      <a:cubicBezTo>
                        <a:pt x="67" y="5"/>
                        <a:pt x="70" y="5"/>
                        <a:pt x="67" y="5"/>
                      </a:cubicBezTo>
                      <a:cubicBezTo>
                        <a:pt x="66" y="5"/>
                        <a:pt x="63" y="4"/>
                        <a:pt x="62" y="3"/>
                      </a:cubicBezTo>
                      <a:cubicBezTo>
                        <a:pt x="62" y="3"/>
                        <a:pt x="63" y="4"/>
                        <a:pt x="64" y="4"/>
                      </a:cubicBezTo>
                      <a:cubicBezTo>
                        <a:pt x="62" y="3"/>
                        <a:pt x="67" y="5"/>
                        <a:pt x="64" y="4"/>
                      </a:cubicBezTo>
                      <a:cubicBezTo>
                        <a:pt x="65" y="4"/>
                        <a:pt x="69" y="5"/>
                        <a:pt x="71" y="6"/>
                      </a:cubicBezTo>
                      <a:cubicBezTo>
                        <a:pt x="70" y="5"/>
                        <a:pt x="73" y="7"/>
                        <a:pt x="74" y="6"/>
                      </a:cubicBezTo>
                      <a:cubicBezTo>
                        <a:pt x="72" y="6"/>
                        <a:pt x="71" y="5"/>
                        <a:pt x="71" y="4"/>
                      </a:cubicBezTo>
                      <a:cubicBezTo>
                        <a:pt x="73" y="4"/>
                        <a:pt x="71" y="3"/>
                        <a:pt x="71" y="2"/>
                      </a:cubicBezTo>
                      <a:cubicBezTo>
                        <a:pt x="72" y="3"/>
                        <a:pt x="76" y="4"/>
                        <a:pt x="76" y="4"/>
                      </a:cubicBezTo>
                      <a:cubicBezTo>
                        <a:pt x="76" y="3"/>
                        <a:pt x="73" y="3"/>
                        <a:pt x="74" y="3"/>
                      </a:cubicBezTo>
                      <a:cubicBezTo>
                        <a:pt x="75" y="3"/>
                        <a:pt x="75" y="3"/>
                        <a:pt x="75" y="3"/>
                      </a:cubicBezTo>
                      <a:cubicBezTo>
                        <a:pt x="74" y="3"/>
                        <a:pt x="77" y="3"/>
                        <a:pt x="73" y="1"/>
                      </a:cubicBezTo>
                      <a:cubicBezTo>
                        <a:pt x="76" y="3"/>
                        <a:pt x="76" y="3"/>
                        <a:pt x="76" y="3"/>
                      </a:cubicBezTo>
                      <a:cubicBezTo>
                        <a:pt x="77" y="3"/>
                        <a:pt x="76" y="2"/>
                        <a:pt x="75" y="2"/>
                      </a:cubicBezTo>
                      <a:cubicBezTo>
                        <a:pt x="77" y="2"/>
                        <a:pt x="78" y="3"/>
                        <a:pt x="78" y="3"/>
                      </a:cubicBezTo>
                      <a:cubicBezTo>
                        <a:pt x="81" y="3"/>
                        <a:pt x="78" y="2"/>
                        <a:pt x="78" y="2"/>
                      </a:cubicBezTo>
                      <a:cubicBezTo>
                        <a:pt x="76" y="2"/>
                        <a:pt x="76" y="2"/>
                        <a:pt x="76" y="2"/>
                      </a:cubicBezTo>
                      <a:cubicBezTo>
                        <a:pt x="75" y="1"/>
                        <a:pt x="77" y="1"/>
                        <a:pt x="76" y="0"/>
                      </a:cubicBezTo>
                      <a:cubicBezTo>
                        <a:pt x="78" y="1"/>
                        <a:pt x="78" y="1"/>
                        <a:pt x="78" y="1"/>
                      </a:cubicBezTo>
                      <a:cubicBezTo>
                        <a:pt x="77" y="0"/>
                        <a:pt x="77" y="0"/>
                        <a:pt x="77" y="0"/>
                      </a:cubicBezTo>
                      <a:cubicBezTo>
                        <a:pt x="79" y="1"/>
                        <a:pt x="80" y="1"/>
                        <a:pt x="79" y="0"/>
                      </a:cubicBezTo>
                      <a:cubicBezTo>
                        <a:pt x="83" y="2"/>
                        <a:pt x="83" y="2"/>
                        <a:pt x="83" y="2"/>
                      </a:cubicBezTo>
                      <a:cubicBezTo>
                        <a:pt x="82" y="2"/>
                        <a:pt x="81" y="1"/>
                        <a:pt x="79" y="1"/>
                      </a:cubicBezTo>
                      <a:cubicBezTo>
                        <a:pt x="77" y="1"/>
                        <a:pt x="78" y="1"/>
                        <a:pt x="80" y="2"/>
                      </a:cubicBezTo>
                      <a:cubicBezTo>
                        <a:pt x="80" y="2"/>
                        <a:pt x="79" y="2"/>
                        <a:pt x="79" y="1"/>
                      </a:cubicBezTo>
                      <a:cubicBezTo>
                        <a:pt x="81" y="2"/>
                        <a:pt x="81" y="2"/>
                        <a:pt x="83" y="3"/>
                      </a:cubicBezTo>
                      <a:cubicBezTo>
                        <a:pt x="83" y="3"/>
                        <a:pt x="84" y="3"/>
                        <a:pt x="83" y="3"/>
                      </a:cubicBezTo>
                      <a:cubicBezTo>
                        <a:pt x="84" y="3"/>
                        <a:pt x="84" y="3"/>
                        <a:pt x="84" y="4"/>
                      </a:cubicBezTo>
                      <a:cubicBezTo>
                        <a:pt x="83" y="3"/>
                        <a:pt x="83" y="3"/>
                        <a:pt x="82" y="3"/>
                      </a:cubicBezTo>
                      <a:cubicBezTo>
                        <a:pt x="84" y="4"/>
                        <a:pt x="85" y="4"/>
                        <a:pt x="84" y="5"/>
                      </a:cubicBezTo>
                      <a:cubicBezTo>
                        <a:pt x="81" y="4"/>
                        <a:pt x="86" y="6"/>
                        <a:pt x="85" y="6"/>
                      </a:cubicBezTo>
                      <a:cubicBezTo>
                        <a:pt x="82" y="5"/>
                        <a:pt x="81" y="4"/>
                        <a:pt x="80" y="4"/>
                      </a:cubicBezTo>
                      <a:cubicBezTo>
                        <a:pt x="78" y="4"/>
                        <a:pt x="80" y="4"/>
                        <a:pt x="78" y="4"/>
                      </a:cubicBezTo>
                      <a:cubicBezTo>
                        <a:pt x="80" y="5"/>
                        <a:pt x="83" y="6"/>
                        <a:pt x="84" y="6"/>
                      </a:cubicBezTo>
                      <a:cubicBezTo>
                        <a:pt x="82" y="6"/>
                        <a:pt x="82" y="6"/>
                        <a:pt x="82" y="6"/>
                      </a:cubicBezTo>
                      <a:cubicBezTo>
                        <a:pt x="83" y="6"/>
                        <a:pt x="86" y="7"/>
                        <a:pt x="85" y="7"/>
                      </a:cubicBezTo>
                      <a:cubicBezTo>
                        <a:pt x="84" y="8"/>
                        <a:pt x="84" y="9"/>
                        <a:pt x="83" y="9"/>
                      </a:cubicBezTo>
                      <a:cubicBezTo>
                        <a:pt x="81" y="9"/>
                        <a:pt x="81" y="9"/>
                        <a:pt x="81" y="9"/>
                      </a:cubicBezTo>
                      <a:cubicBezTo>
                        <a:pt x="85" y="10"/>
                        <a:pt x="82" y="10"/>
                        <a:pt x="84" y="11"/>
                      </a:cubicBezTo>
                      <a:cubicBezTo>
                        <a:pt x="82" y="11"/>
                        <a:pt x="85" y="13"/>
                        <a:pt x="82" y="12"/>
                      </a:cubicBezTo>
                      <a:cubicBezTo>
                        <a:pt x="83" y="14"/>
                        <a:pt x="84" y="16"/>
                        <a:pt x="83" y="17"/>
                      </a:cubicBezTo>
                      <a:cubicBezTo>
                        <a:pt x="80" y="16"/>
                        <a:pt x="80" y="16"/>
                        <a:pt x="80" y="16"/>
                      </a:cubicBezTo>
                      <a:cubicBezTo>
                        <a:pt x="82" y="17"/>
                        <a:pt x="79" y="15"/>
                        <a:pt x="79" y="16"/>
                      </a:cubicBezTo>
                      <a:cubicBezTo>
                        <a:pt x="81" y="16"/>
                        <a:pt x="82" y="17"/>
                        <a:pt x="83" y="18"/>
                      </a:cubicBezTo>
                      <a:cubicBezTo>
                        <a:pt x="81" y="17"/>
                        <a:pt x="83" y="19"/>
                        <a:pt x="84" y="20"/>
                      </a:cubicBezTo>
                      <a:cubicBezTo>
                        <a:pt x="83" y="20"/>
                        <a:pt x="83" y="20"/>
                        <a:pt x="83" y="20"/>
                      </a:cubicBezTo>
                      <a:cubicBezTo>
                        <a:pt x="86" y="21"/>
                        <a:pt x="82" y="21"/>
                        <a:pt x="82" y="21"/>
                      </a:cubicBezTo>
                      <a:cubicBezTo>
                        <a:pt x="81" y="21"/>
                        <a:pt x="79" y="21"/>
                        <a:pt x="79" y="21"/>
                      </a:cubicBezTo>
                      <a:cubicBezTo>
                        <a:pt x="82" y="22"/>
                        <a:pt x="82" y="22"/>
                        <a:pt x="83" y="24"/>
                      </a:cubicBezTo>
                      <a:cubicBezTo>
                        <a:pt x="83" y="24"/>
                        <a:pt x="82" y="24"/>
                        <a:pt x="81" y="24"/>
                      </a:cubicBezTo>
                      <a:cubicBezTo>
                        <a:pt x="84" y="27"/>
                        <a:pt x="81" y="28"/>
                        <a:pt x="83" y="30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4" y="33"/>
                        <a:pt x="79" y="33"/>
                        <a:pt x="81" y="35"/>
                      </a:cubicBezTo>
                      <a:cubicBezTo>
                        <a:pt x="78" y="33"/>
                        <a:pt x="78" y="33"/>
                        <a:pt x="78" y="33"/>
                      </a:cubicBezTo>
                      <a:cubicBezTo>
                        <a:pt x="76" y="33"/>
                        <a:pt x="78" y="35"/>
                        <a:pt x="80" y="36"/>
                      </a:cubicBezTo>
                      <a:cubicBezTo>
                        <a:pt x="79" y="36"/>
                        <a:pt x="82" y="38"/>
                        <a:pt x="79" y="36"/>
                      </a:cubicBezTo>
                      <a:cubicBezTo>
                        <a:pt x="78" y="36"/>
                        <a:pt x="80" y="38"/>
                        <a:pt x="80" y="38"/>
                      </a:cubicBezTo>
                      <a:cubicBezTo>
                        <a:pt x="78" y="38"/>
                        <a:pt x="79" y="39"/>
                        <a:pt x="79" y="40"/>
                      </a:cubicBezTo>
                      <a:cubicBezTo>
                        <a:pt x="79" y="40"/>
                        <a:pt x="79" y="40"/>
                        <a:pt x="79" y="40"/>
                      </a:cubicBezTo>
                      <a:cubicBezTo>
                        <a:pt x="78" y="39"/>
                        <a:pt x="77" y="38"/>
                        <a:pt x="77" y="38"/>
                      </a:cubicBezTo>
                      <a:cubicBezTo>
                        <a:pt x="77" y="39"/>
                        <a:pt x="75" y="39"/>
                        <a:pt x="79" y="41"/>
                      </a:cubicBezTo>
                      <a:cubicBezTo>
                        <a:pt x="77" y="40"/>
                        <a:pt x="80" y="44"/>
                        <a:pt x="77" y="43"/>
                      </a:cubicBezTo>
                      <a:cubicBezTo>
                        <a:pt x="78" y="43"/>
                        <a:pt x="78" y="44"/>
                        <a:pt x="78" y="44"/>
                      </a:cubicBezTo>
                      <a:cubicBezTo>
                        <a:pt x="78" y="45"/>
                        <a:pt x="75" y="44"/>
                        <a:pt x="77" y="46"/>
                      </a:cubicBezTo>
                      <a:cubicBezTo>
                        <a:pt x="76" y="46"/>
                        <a:pt x="75" y="45"/>
                        <a:pt x="75" y="45"/>
                      </a:cubicBezTo>
                      <a:cubicBezTo>
                        <a:pt x="75" y="45"/>
                        <a:pt x="76" y="46"/>
                        <a:pt x="77" y="46"/>
                      </a:cubicBezTo>
                      <a:cubicBezTo>
                        <a:pt x="78" y="49"/>
                        <a:pt x="73" y="47"/>
                        <a:pt x="73" y="48"/>
                      </a:cubicBezTo>
                      <a:cubicBezTo>
                        <a:pt x="73" y="52"/>
                        <a:pt x="71" y="53"/>
                        <a:pt x="70" y="54"/>
                      </a:cubicBezTo>
                      <a:cubicBezTo>
                        <a:pt x="69" y="54"/>
                        <a:pt x="69" y="54"/>
                        <a:pt x="69" y="54"/>
                      </a:cubicBezTo>
                      <a:cubicBezTo>
                        <a:pt x="71" y="57"/>
                        <a:pt x="66" y="53"/>
                        <a:pt x="69" y="57"/>
                      </a:cubicBezTo>
                      <a:cubicBezTo>
                        <a:pt x="68" y="56"/>
                        <a:pt x="68" y="57"/>
                        <a:pt x="67" y="56"/>
                      </a:cubicBezTo>
                      <a:cubicBezTo>
                        <a:pt x="69" y="58"/>
                        <a:pt x="64" y="55"/>
                        <a:pt x="66" y="58"/>
                      </a:cubicBezTo>
                      <a:cubicBezTo>
                        <a:pt x="66" y="58"/>
                        <a:pt x="66" y="58"/>
                        <a:pt x="66" y="57"/>
                      </a:cubicBezTo>
                      <a:cubicBezTo>
                        <a:pt x="64" y="56"/>
                        <a:pt x="65" y="59"/>
                        <a:pt x="63" y="58"/>
                      </a:cubicBezTo>
                      <a:cubicBezTo>
                        <a:pt x="63" y="58"/>
                        <a:pt x="63" y="58"/>
                        <a:pt x="62" y="57"/>
                      </a:cubicBezTo>
                      <a:cubicBezTo>
                        <a:pt x="61" y="56"/>
                        <a:pt x="65" y="60"/>
                        <a:pt x="61" y="57"/>
                      </a:cubicBezTo>
                      <a:cubicBezTo>
                        <a:pt x="61" y="57"/>
                        <a:pt x="63" y="59"/>
                        <a:pt x="63" y="59"/>
                      </a:cubicBezTo>
                      <a:cubicBezTo>
                        <a:pt x="60" y="59"/>
                        <a:pt x="61" y="62"/>
                        <a:pt x="60" y="64"/>
                      </a:cubicBezTo>
                      <a:cubicBezTo>
                        <a:pt x="57" y="63"/>
                        <a:pt x="55" y="58"/>
                        <a:pt x="56" y="62"/>
                      </a:cubicBezTo>
                      <a:cubicBezTo>
                        <a:pt x="56" y="61"/>
                        <a:pt x="57" y="63"/>
                        <a:pt x="57" y="62"/>
                      </a:cubicBezTo>
                      <a:cubicBezTo>
                        <a:pt x="57" y="64"/>
                        <a:pt x="53" y="59"/>
                        <a:pt x="54" y="61"/>
                      </a:cubicBezTo>
                      <a:cubicBezTo>
                        <a:pt x="56" y="63"/>
                        <a:pt x="55" y="62"/>
                        <a:pt x="56" y="64"/>
                      </a:cubicBezTo>
                      <a:cubicBezTo>
                        <a:pt x="54" y="63"/>
                        <a:pt x="53" y="61"/>
                        <a:pt x="54" y="63"/>
                      </a:cubicBezTo>
                      <a:cubicBezTo>
                        <a:pt x="53" y="62"/>
                        <a:pt x="53" y="62"/>
                        <a:pt x="53" y="62"/>
                      </a:cubicBezTo>
                      <a:cubicBezTo>
                        <a:pt x="55" y="65"/>
                        <a:pt x="53" y="64"/>
                        <a:pt x="55" y="68"/>
                      </a:cubicBezTo>
                      <a:cubicBezTo>
                        <a:pt x="53" y="70"/>
                        <a:pt x="52" y="72"/>
                        <a:pt x="50" y="74"/>
                      </a:cubicBezTo>
                      <a:cubicBezTo>
                        <a:pt x="49" y="76"/>
                        <a:pt x="47" y="77"/>
                        <a:pt x="45" y="79"/>
                      </a:cubicBezTo>
                      <a:cubicBezTo>
                        <a:pt x="43" y="79"/>
                        <a:pt x="41" y="80"/>
                        <a:pt x="39" y="81"/>
                      </a:cubicBezTo>
                      <a:cubicBezTo>
                        <a:pt x="38" y="82"/>
                        <a:pt x="37" y="82"/>
                        <a:pt x="36" y="82"/>
                      </a:cubicBezTo>
                      <a:cubicBezTo>
                        <a:pt x="35" y="83"/>
                        <a:pt x="34" y="83"/>
                        <a:pt x="32" y="82"/>
                      </a:cubicBezTo>
                      <a:cubicBezTo>
                        <a:pt x="30" y="79"/>
                        <a:pt x="30" y="79"/>
                        <a:pt x="30" y="81"/>
                      </a:cubicBezTo>
                      <a:cubicBezTo>
                        <a:pt x="30" y="80"/>
                        <a:pt x="30" y="80"/>
                        <a:pt x="29" y="80"/>
                      </a:cubicBezTo>
                      <a:cubicBezTo>
                        <a:pt x="30" y="83"/>
                        <a:pt x="29" y="80"/>
                        <a:pt x="29" y="83"/>
                      </a:cubicBezTo>
                      <a:cubicBezTo>
                        <a:pt x="28" y="83"/>
                        <a:pt x="26" y="84"/>
                        <a:pt x="25" y="85"/>
                      </a:cubicBezTo>
                      <a:cubicBezTo>
                        <a:pt x="25" y="84"/>
                        <a:pt x="25" y="82"/>
                        <a:pt x="24" y="82"/>
                      </a:cubicBezTo>
                      <a:cubicBezTo>
                        <a:pt x="24" y="84"/>
                        <a:pt x="24" y="84"/>
                        <a:pt x="24" y="84"/>
                      </a:cubicBezTo>
                      <a:cubicBezTo>
                        <a:pt x="24" y="83"/>
                        <a:pt x="24" y="83"/>
                        <a:pt x="24" y="83"/>
                      </a:cubicBezTo>
                      <a:cubicBezTo>
                        <a:pt x="24" y="84"/>
                        <a:pt x="24" y="85"/>
                        <a:pt x="25" y="86"/>
                      </a:cubicBezTo>
                      <a:cubicBezTo>
                        <a:pt x="23" y="88"/>
                        <a:pt x="21" y="87"/>
                        <a:pt x="18" y="87"/>
                      </a:cubicBezTo>
                      <a:cubicBezTo>
                        <a:pt x="16" y="86"/>
                        <a:pt x="14" y="85"/>
                        <a:pt x="12" y="85"/>
                      </a:cubicBezTo>
                      <a:cubicBezTo>
                        <a:pt x="11" y="84"/>
                        <a:pt x="10" y="86"/>
                        <a:pt x="9" y="86"/>
                      </a:cubicBezTo>
                      <a:cubicBezTo>
                        <a:pt x="6" y="82"/>
                        <a:pt x="3" y="79"/>
                        <a:pt x="0" y="82"/>
                      </a:cubicBezTo>
                      <a:cubicBezTo>
                        <a:pt x="0" y="82"/>
                        <a:pt x="0" y="74"/>
                        <a:pt x="2" y="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4" name="Freeform 201"/>
                <p:cNvSpPr>
                  <a:spLocks/>
                </p:cNvSpPr>
                <p:nvPr/>
              </p:nvSpPr>
              <p:spPr bwMode="auto">
                <a:xfrm>
                  <a:off x="4159" y="1792"/>
                  <a:ext cx="1" cy="1"/>
                </a:xfrm>
                <a:custGeom>
                  <a:avLst/>
                  <a:gdLst>
                    <a:gd name="T0" fmla="*/ 4 w 4"/>
                    <a:gd name="T1" fmla="*/ 1 h 1"/>
                    <a:gd name="T2" fmla="*/ 0 w 4"/>
                    <a:gd name="T3" fmla="*/ 0 h 1"/>
                    <a:gd name="T4" fmla="*/ 4 w 4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1">
                      <a:moveTo>
                        <a:pt x="4" y="1"/>
                      </a:moveTo>
                      <a:cubicBezTo>
                        <a:pt x="3" y="0"/>
                        <a:pt x="2" y="0"/>
                        <a:pt x="0" y="0"/>
                      </a:cubicBezTo>
                      <a:cubicBezTo>
                        <a:pt x="1" y="0"/>
                        <a:pt x="3" y="0"/>
                        <a:pt x="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5" name="Freeform 202"/>
                <p:cNvSpPr>
                  <a:spLocks/>
                </p:cNvSpPr>
                <p:nvPr/>
              </p:nvSpPr>
              <p:spPr bwMode="auto">
                <a:xfrm>
                  <a:off x="4156" y="1793"/>
                  <a:ext cx="0" cy="0"/>
                </a:xfrm>
                <a:custGeom>
                  <a:avLst/>
                  <a:gdLst>
                    <a:gd name="T0" fmla="*/ 2 w 2"/>
                    <a:gd name="T1" fmla="*/ 0 h 1"/>
                    <a:gd name="T2" fmla="*/ 1 w 2"/>
                    <a:gd name="T3" fmla="*/ 0 h 1"/>
                    <a:gd name="T4" fmla="*/ 0 w 2"/>
                    <a:gd name="T5" fmla="*/ 0 h 1"/>
                    <a:gd name="T6" fmla="*/ 2 w 2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2" y="0"/>
                      </a:moveTo>
                      <a:cubicBezTo>
                        <a:pt x="2" y="1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6" name="Freeform 203"/>
                <p:cNvSpPr>
                  <a:spLocks/>
                </p:cNvSpPr>
                <p:nvPr/>
              </p:nvSpPr>
              <p:spPr bwMode="auto">
                <a:xfrm>
                  <a:off x="4155" y="1793"/>
                  <a:ext cx="1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7" name="Freeform 204"/>
                <p:cNvSpPr>
                  <a:spLocks/>
                </p:cNvSpPr>
                <p:nvPr/>
              </p:nvSpPr>
              <p:spPr bwMode="auto">
                <a:xfrm>
                  <a:off x="4154" y="1793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78" name="Freeform 206"/>
              <p:cNvSpPr>
                <a:spLocks/>
              </p:cNvSpPr>
              <p:nvPr/>
            </p:nvSpPr>
            <p:spPr bwMode="auto">
              <a:xfrm>
                <a:off x="6596063" y="2846388"/>
                <a:ext cx="0" cy="1587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9" name="Freeform 207"/>
              <p:cNvSpPr>
                <a:spLocks/>
              </p:cNvSpPr>
              <p:nvPr/>
            </p:nvSpPr>
            <p:spPr bwMode="auto">
              <a:xfrm>
                <a:off x="6594476" y="2847975"/>
                <a:ext cx="0" cy="0"/>
              </a:xfrm>
              <a:custGeom>
                <a:avLst/>
                <a:gdLst>
                  <a:gd name="T0" fmla="*/ 2 w 3"/>
                  <a:gd name="T1" fmla="*/ 1 h 2"/>
                  <a:gd name="T2" fmla="*/ 2 w 3"/>
                  <a:gd name="T3" fmla="*/ 1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2" y="1"/>
                      <a:pt x="3" y="2"/>
                      <a:pt x="2" y="1"/>
                    </a:cubicBezTo>
                    <a:cubicBezTo>
                      <a:pt x="3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0" name="Freeform 208"/>
              <p:cNvSpPr>
                <a:spLocks/>
              </p:cNvSpPr>
              <p:nvPr/>
            </p:nvSpPr>
            <p:spPr bwMode="auto">
              <a:xfrm>
                <a:off x="6594476" y="2849563"/>
                <a:ext cx="0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1" name="Rectangle 209"/>
              <p:cNvSpPr>
                <a:spLocks noChangeArrowheads="1"/>
              </p:cNvSpPr>
              <p:nvPr/>
            </p:nvSpPr>
            <p:spPr bwMode="auto">
              <a:xfrm>
                <a:off x="6591301" y="285908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2" name="Freeform 210"/>
              <p:cNvSpPr>
                <a:spLocks/>
              </p:cNvSpPr>
              <p:nvPr/>
            </p:nvSpPr>
            <p:spPr bwMode="auto">
              <a:xfrm>
                <a:off x="6588126" y="2862263"/>
                <a:ext cx="0" cy="0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1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3"/>
                      <a:pt x="0" y="1"/>
                      <a:pt x="0" y="1"/>
                    </a:cubicBezTo>
                    <a:cubicBezTo>
                      <a:pt x="0" y="0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3" name="Freeform 211"/>
              <p:cNvSpPr>
                <a:spLocks/>
              </p:cNvSpPr>
              <p:nvPr/>
            </p:nvSpPr>
            <p:spPr bwMode="auto">
              <a:xfrm>
                <a:off x="6586538" y="2865438"/>
                <a:ext cx="0" cy="1587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4" name="Freeform 212"/>
              <p:cNvSpPr>
                <a:spLocks/>
              </p:cNvSpPr>
              <p:nvPr/>
            </p:nvSpPr>
            <p:spPr bwMode="auto">
              <a:xfrm>
                <a:off x="6716713" y="2819400"/>
                <a:ext cx="0" cy="1587"/>
              </a:xfrm>
              <a:custGeom>
                <a:avLst/>
                <a:gdLst>
                  <a:gd name="T0" fmla="*/ 1 w 2"/>
                  <a:gd name="T1" fmla="*/ 2 h 3"/>
                  <a:gd name="T2" fmla="*/ 1 w 2"/>
                  <a:gd name="T3" fmla="*/ 1 h 3"/>
                  <a:gd name="T4" fmla="*/ 1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2" y="1"/>
                      <a:pt x="0" y="0"/>
                      <a:pt x="1" y="1"/>
                    </a:cubicBezTo>
                    <a:cubicBezTo>
                      <a:pt x="1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5" name="Freeform 213"/>
              <p:cNvSpPr>
                <a:spLocks/>
              </p:cNvSpPr>
              <p:nvPr/>
            </p:nvSpPr>
            <p:spPr bwMode="auto">
              <a:xfrm>
                <a:off x="6654801" y="2816225"/>
                <a:ext cx="60325" cy="74612"/>
              </a:xfrm>
              <a:custGeom>
                <a:avLst/>
                <a:gdLst>
                  <a:gd name="T0" fmla="*/ 16 w 170"/>
                  <a:gd name="T1" fmla="*/ 175 h 205"/>
                  <a:gd name="T2" fmla="*/ 19 w 170"/>
                  <a:gd name="T3" fmla="*/ 167 h 205"/>
                  <a:gd name="T4" fmla="*/ 21 w 170"/>
                  <a:gd name="T5" fmla="*/ 150 h 205"/>
                  <a:gd name="T6" fmla="*/ 24 w 170"/>
                  <a:gd name="T7" fmla="*/ 146 h 205"/>
                  <a:gd name="T8" fmla="*/ 36 w 170"/>
                  <a:gd name="T9" fmla="*/ 133 h 205"/>
                  <a:gd name="T10" fmla="*/ 39 w 170"/>
                  <a:gd name="T11" fmla="*/ 128 h 205"/>
                  <a:gd name="T12" fmla="*/ 42 w 170"/>
                  <a:gd name="T13" fmla="*/ 119 h 205"/>
                  <a:gd name="T14" fmla="*/ 48 w 170"/>
                  <a:gd name="T15" fmla="*/ 113 h 205"/>
                  <a:gd name="T16" fmla="*/ 52 w 170"/>
                  <a:gd name="T17" fmla="*/ 110 h 205"/>
                  <a:gd name="T18" fmla="*/ 52 w 170"/>
                  <a:gd name="T19" fmla="*/ 105 h 205"/>
                  <a:gd name="T20" fmla="*/ 54 w 170"/>
                  <a:gd name="T21" fmla="*/ 96 h 205"/>
                  <a:gd name="T22" fmla="*/ 58 w 170"/>
                  <a:gd name="T23" fmla="*/ 92 h 205"/>
                  <a:gd name="T24" fmla="*/ 59 w 170"/>
                  <a:gd name="T25" fmla="*/ 85 h 205"/>
                  <a:gd name="T26" fmla="*/ 65 w 170"/>
                  <a:gd name="T27" fmla="*/ 81 h 205"/>
                  <a:gd name="T28" fmla="*/ 70 w 170"/>
                  <a:gd name="T29" fmla="*/ 75 h 205"/>
                  <a:gd name="T30" fmla="*/ 78 w 170"/>
                  <a:gd name="T31" fmla="*/ 69 h 205"/>
                  <a:gd name="T32" fmla="*/ 79 w 170"/>
                  <a:gd name="T33" fmla="*/ 64 h 205"/>
                  <a:gd name="T34" fmla="*/ 84 w 170"/>
                  <a:gd name="T35" fmla="*/ 63 h 205"/>
                  <a:gd name="T36" fmla="*/ 84 w 170"/>
                  <a:gd name="T37" fmla="*/ 59 h 205"/>
                  <a:gd name="T38" fmla="*/ 85 w 170"/>
                  <a:gd name="T39" fmla="*/ 58 h 205"/>
                  <a:gd name="T40" fmla="*/ 88 w 170"/>
                  <a:gd name="T41" fmla="*/ 54 h 205"/>
                  <a:gd name="T42" fmla="*/ 97 w 170"/>
                  <a:gd name="T43" fmla="*/ 44 h 205"/>
                  <a:gd name="T44" fmla="*/ 101 w 170"/>
                  <a:gd name="T45" fmla="*/ 40 h 205"/>
                  <a:gd name="T46" fmla="*/ 104 w 170"/>
                  <a:gd name="T47" fmla="*/ 37 h 205"/>
                  <a:gd name="T48" fmla="*/ 113 w 170"/>
                  <a:gd name="T49" fmla="*/ 29 h 205"/>
                  <a:gd name="T50" fmla="*/ 119 w 170"/>
                  <a:gd name="T51" fmla="*/ 33 h 205"/>
                  <a:gd name="T52" fmla="*/ 118 w 170"/>
                  <a:gd name="T53" fmla="*/ 25 h 205"/>
                  <a:gd name="T54" fmla="*/ 116 w 170"/>
                  <a:gd name="T55" fmla="*/ 18 h 205"/>
                  <a:gd name="T56" fmla="*/ 122 w 170"/>
                  <a:gd name="T57" fmla="*/ 16 h 205"/>
                  <a:gd name="T58" fmla="*/ 121 w 170"/>
                  <a:gd name="T59" fmla="*/ 13 h 205"/>
                  <a:gd name="T60" fmla="*/ 125 w 170"/>
                  <a:gd name="T61" fmla="*/ 13 h 205"/>
                  <a:gd name="T62" fmla="*/ 132 w 170"/>
                  <a:gd name="T63" fmla="*/ 16 h 205"/>
                  <a:gd name="T64" fmla="*/ 132 w 170"/>
                  <a:gd name="T65" fmla="*/ 8 h 205"/>
                  <a:gd name="T66" fmla="*/ 135 w 170"/>
                  <a:gd name="T67" fmla="*/ 10 h 205"/>
                  <a:gd name="T68" fmla="*/ 137 w 170"/>
                  <a:gd name="T69" fmla="*/ 4 h 205"/>
                  <a:gd name="T70" fmla="*/ 140 w 170"/>
                  <a:gd name="T71" fmla="*/ 2 h 205"/>
                  <a:gd name="T72" fmla="*/ 143 w 170"/>
                  <a:gd name="T73" fmla="*/ 10 h 205"/>
                  <a:gd name="T74" fmla="*/ 147 w 170"/>
                  <a:gd name="T75" fmla="*/ 2 h 205"/>
                  <a:gd name="T76" fmla="*/ 161 w 170"/>
                  <a:gd name="T77" fmla="*/ 7 h 205"/>
                  <a:gd name="T78" fmla="*/ 164 w 170"/>
                  <a:gd name="T79" fmla="*/ 7 h 205"/>
                  <a:gd name="T80" fmla="*/ 170 w 170"/>
                  <a:gd name="T81" fmla="*/ 5 h 205"/>
                  <a:gd name="T82" fmla="*/ 169 w 170"/>
                  <a:gd name="T83" fmla="*/ 10 h 205"/>
                  <a:gd name="T84" fmla="*/ 164 w 170"/>
                  <a:gd name="T85" fmla="*/ 9 h 205"/>
                  <a:gd name="T86" fmla="*/ 157 w 170"/>
                  <a:gd name="T87" fmla="*/ 16 h 205"/>
                  <a:gd name="T88" fmla="*/ 145 w 170"/>
                  <a:gd name="T89" fmla="*/ 29 h 205"/>
                  <a:gd name="T90" fmla="*/ 134 w 170"/>
                  <a:gd name="T91" fmla="*/ 38 h 205"/>
                  <a:gd name="T92" fmla="*/ 119 w 170"/>
                  <a:gd name="T93" fmla="*/ 56 h 205"/>
                  <a:gd name="T94" fmla="*/ 110 w 170"/>
                  <a:gd name="T95" fmla="*/ 66 h 205"/>
                  <a:gd name="T96" fmla="*/ 94 w 170"/>
                  <a:gd name="T97" fmla="*/ 86 h 205"/>
                  <a:gd name="T98" fmla="*/ 84 w 170"/>
                  <a:gd name="T99" fmla="*/ 94 h 205"/>
                  <a:gd name="T100" fmla="*/ 74 w 170"/>
                  <a:gd name="T101" fmla="*/ 105 h 205"/>
                  <a:gd name="T102" fmla="*/ 60 w 170"/>
                  <a:gd name="T103" fmla="*/ 136 h 205"/>
                  <a:gd name="T104" fmla="*/ 36 w 170"/>
                  <a:gd name="T105" fmla="*/ 165 h 205"/>
                  <a:gd name="T106" fmla="*/ 13 w 170"/>
                  <a:gd name="T107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70" h="205">
                    <a:moveTo>
                      <a:pt x="6" y="198"/>
                    </a:moveTo>
                    <a:cubicBezTo>
                      <a:pt x="0" y="193"/>
                      <a:pt x="8" y="192"/>
                      <a:pt x="6" y="187"/>
                    </a:cubicBezTo>
                    <a:cubicBezTo>
                      <a:pt x="6" y="186"/>
                      <a:pt x="9" y="189"/>
                      <a:pt x="9" y="187"/>
                    </a:cubicBezTo>
                    <a:cubicBezTo>
                      <a:pt x="5" y="182"/>
                      <a:pt x="11" y="179"/>
                      <a:pt x="16" y="177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8" y="178"/>
                      <a:pt x="15" y="175"/>
                      <a:pt x="16" y="175"/>
                    </a:cubicBezTo>
                    <a:cubicBezTo>
                      <a:pt x="17" y="175"/>
                      <a:pt x="17" y="175"/>
                      <a:pt x="18" y="176"/>
                    </a:cubicBezTo>
                    <a:cubicBezTo>
                      <a:pt x="16" y="174"/>
                      <a:pt x="18" y="174"/>
                      <a:pt x="16" y="173"/>
                    </a:cubicBezTo>
                    <a:cubicBezTo>
                      <a:pt x="17" y="173"/>
                      <a:pt x="19" y="174"/>
                      <a:pt x="20" y="174"/>
                    </a:cubicBezTo>
                    <a:cubicBezTo>
                      <a:pt x="18" y="172"/>
                      <a:pt x="18" y="172"/>
                      <a:pt x="18" y="172"/>
                    </a:cubicBezTo>
                    <a:cubicBezTo>
                      <a:pt x="13" y="168"/>
                      <a:pt x="20" y="170"/>
                      <a:pt x="18" y="167"/>
                    </a:cubicBezTo>
                    <a:cubicBezTo>
                      <a:pt x="18" y="167"/>
                      <a:pt x="19" y="167"/>
                      <a:pt x="19" y="167"/>
                    </a:cubicBezTo>
                    <a:cubicBezTo>
                      <a:pt x="17" y="163"/>
                      <a:pt x="20" y="160"/>
                      <a:pt x="20" y="157"/>
                    </a:cubicBezTo>
                    <a:cubicBezTo>
                      <a:pt x="21" y="158"/>
                      <a:pt x="22" y="158"/>
                      <a:pt x="23" y="159"/>
                    </a:cubicBezTo>
                    <a:cubicBezTo>
                      <a:pt x="21" y="157"/>
                      <a:pt x="21" y="156"/>
                      <a:pt x="21" y="155"/>
                    </a:cubicBezTo>
                    <a:cubicBezTo>
                      <a:pt x="24" y="156"/>
                      <a:pt x="20" y="153"/>
                      <a:pt x="21" y="152"/>
                    </a:cubicBezTo>
                    <a:cubicBezTo>
                      <a:pt x="22" y="153"/>
                      <a:pt x="22" y="153"/>
                      <a:pt x="22" y="153"/>
                    </a:cubicBezTo>
                    <a:cubicBezTo>
                      <a:pt x="20" y="151"/>
                      <a:pt x="24" y="153"/>
                      <a:pt x="21" y="150"/>
                    </a:cubicBezTo>
                    <a:cubicBezTo>
                      <a:pt x="23" y="151"/>
                      <a:pt x="23" y="151"/>
                      <a:pt x="23" y="151"/>
                    </a:cubicBezTo>
                    <a:cubicBezTo>
                      <a:pt x="20" y="149"/>
                      <a:pt x="26" y="151"/>
                      <a:pt x="24" y="150"/>
                    </a:cubicBezTo>
                    <a:cubicBezTo>
                      <a:pt x="24" y="149"/>
                      <a:pt x="24" y="149"/>
                      <a:pt x="24" y="149"/>
                    </a:cubicBezTo>
                    <a:cubicBezTo>
                      <a:pt x="23" y="148"/>
                      <a:pt x="25" y="149"/>
                      <a:pt x="25" y="148"/>
                    </a:cubicBezTo>
                    <a:cubicBezTo>
                      <a:pt x="25" y="149"/>
                      <a:pt x="25" y="149"/>
                      <a:pt x="25" y="149"/>
                    </a:cubicBezTo>
                    <a:cubicBezTo>
                      <a:pt x="25" y="147"/>
                      <a:pt x="27" y="147"/>
                      <a:pt x="24" y="146"/>
                    </a:cubicBezTo>
                    <a:cubicBezTo>
                      <a:pt x="27" y="147"/>
                      <a:pt x="25" y="147"/>
                      <a:pt x="28" y="149"/>
                    </a:cubicBezTo>
                    <a:cubicBezTo>
                      <a:pt x="28" y="144"/>
                      <a:pt x="30" y="140"/>
                      <a:pt x="33" y="137"/>
                    </a:cubicBezTo>
                    <a:cubicBezTo>
                      <a:pt x="34" y="137"/>
                      <a:pt x="34" y="137"/>
                      <a:pt x="35" y="138"/>
                    </a:cubicBezTo>
                    <a:cubicBezTo>
                      <a:pt x="35" y="137"/>
                      <a:pt x="36" y="136"/>
                      <a:pt x="35" y="135"/>
                    </a:cubicBezTo>
                    <a:cubicBezTo>
                      <a:pt x="35" y="135"/>
                      <a:pt x="36" y="135"/>
                      <a:pt x="36" y="135"/>
                    </a:cubicBezTo>
                    <a:cubicBezTo>
                      <a:pt x="38" y="135"/>
                      <a:pt x="34" y="133"/>
                      <a:pt x="36" y="133"/>
                    </a:cubicBezTo>
                    <a:cubicBezTo>
                      <a:pt x="36" y="134"/>
                      <a:pt x="37" y="134"/>
                      <a:pt x="38" y="135"/>
                    </a:cubicBezTo>
                    <a:cubicBezTo>
                      <a:pt x="36" y="133"/>
                      <a:pt x="37" y="132"/>
                      <a:pt x="37" y="131"/>
                    </a:cubicBezTo>
                    <a:cubicBezTo>
                      <a:pt x="37" y="131"/>
                      <a:pt x="38" y="132"/>
                      <a:pt x="38" y="132"/>
                    </a:cubicBezTo>
                    <a:cubicBezTo>
                      <a:pt x="37" y="130"/>
                      <a:pt x="40" y="131"/>
                      <a:pt x="39" y="130"/>
                    </a:cubicBezTo>
                    <a:cubicBezTo>
                      <a:pt x="40" y="131"/>
                      <a:pt x="40" y="131"/>
                      <a:pt x="40" y="131"/>
                    </a:cubicBezTo>
                    <a:cubicBezTo>
                      <a:pt x="43" y="131"/>
                      <a:pt x="37" y="129"/>
                      <a:pt x="39" y="128"/>
                    </a:cubicBezTo>
                    <a:cubicBezTo>
                      <a:pt x="39" y="129"/>
                      <a:pt x="40" y="129"/>
                      <a:pt x="40" y="130"/>
                    </a:cubicBezTo>
                    <a:cubicBezTo>
                      <a:pt x="38" y="127"/>
                      <a:pt x="40" y="126"/>
                      <a:pt x="40" y="125"/>
                    </a:cubicBezTo>
                    <a:cubicBezTo>
                      <a:pt x="40" y="125"/>
                      <a:pt x="41" y="125"/>
                      <a:pt x="41" y="125"/>
                    </a:cubicBezTo>
                    <a:cubicBezTo>
                      <a:pt x="41" y="124"/>
                      <a:pt x="42" y="124"/>
                      <a:pt x="42" y="122"/>
                    </a:cubicBezTo>
                    <a:cubicBezTo>
                      <a:pt x="43" y="122"/>
                      <a:pt x="45" y="124"/>
                      <a:pt x="45" y="123"/>
                    </a:cubicBezTo>
                    <a:cubicBezTo>
                      <a:pt x="43" y="121"/>
                      <a:pt x="45" y="120"/>
                      <a:pt x="42" y="119"/>
                    </a:cubicBezTo>
                    <a:cubicBezTo>
                      <a:pt x="43" y="118"/>
                      <a:pt x="45" y="118"/>
                      <a:pt x="44" y="116"/>
                    </a:cubicBezTo>
                    <a:cubicBezTo>
                      <a:pt x="45" y="118"/>
                      <a:pt x="48" y="118"/>
                      <a:pt x="48" y="119"/>
                    </a:cubicBezTo>
                    <a:cubicBezTo>
                      <a:pt x="50" y="120"/>
                      <a:pt x="50" y="120"/>
                      <a:pt x="50" y="120"/>
                    </a:cubicBezTo>
                    <a:cubicBezTo>
                      <a:pt x="51" y="121"/>
                      <a:pt x="49" y="120"/>
                      <a:pt x="51" y="121"/>
                    </a:cubicBezTo>
                    <a:cubicBezTo>
                      <a:pt x="51" y="121"/>
                      <a:pt x="50" y="119"/>
                      <a:pt x="51" y="119"/>
                    </a:cubicBezTo>
                    <a:cubicBezTo>
                      <a:pt x="50" y="117"/>
                      <a:pt x="47" y="114"/>
                      <a:pt x="48" y="113"/>
                    </a:cubicBezTo>
                    <a:cubicBezTo>
                      <a:pt x="48" y="114"/>
                      <a:pt x="51" y="115"/>
                      <a:pt x="51" y="116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9" y="112"/>
                      <a:pt x="49" y="111"/>
                    </a:cubicBezTo>
                    <a:cubicBezTo>
                      <a:pt x="48" y="110"/>
                      <a:pt x="48" y="110"/>
                      <a:pt x="47" y="109"/>
                    </a:cubicBezTo>
                    <a:cubicBezTo>
                      <a:pt x="48" y="109"/>
                      <a:pt x="47" y="107"/>
                      <a:pt x="50" y="109"/>
                    </a:cubicBezTo>
                    <a:cubicBezTo>
                      <a:pt x="52" y="110"/>
                      <a:pt x="50" y="110"/>
                      <a:pt x="52" y="110"/>
                    </a:cubicBezTo>
                    <a:cubicBezTo>
                      <a:pt x="52" y="110"/>
                      <a:pt x="51" y="109"/>
                      <a:pt x="52" y="108"/>
                    </a:cubicBezTo>
                    <a:cubicBezTo>
                      <a:pt x="52" y="108"/>
                      <a:pt x="52" y="108"/>
                      <a:pt x="52" y="108"/>
                    </a:cubicBezTo>
                    <a:cubicBezTo>
                      <a:pt x="53" y="108"/>
                      <a:pt x="52" y="106"/>
                      <a:pt x="50" y="106"/>
                    </a:cubicBezTo>
                    <a:cubicBezTo>
                      <a:pt x="50" y="106"/>
                      <a:pt x="52" y="107"/>
                      <a:pt x="51" y="107"/>
                    </a:cubicBezTo>
                    <a:cubicBezTo>
                      <a:pt x="49" y="105"/>
                      <a:pt x="49" y="104"/>
                      <a:pt x="50" y="103"/>
                    </a:cubicBezTo>
                    <a:cubicBezTo>
                      <a:pt x="50" y="104"/>
                      <a:pt x="51" y="104"/>
                      <a:pt x="52" y="105"/>
                    </a:cubicBezTo>
                    <a:cubicBezTo>
                      <a:pt x="50" y="103"/>
                      <a:pt x="50" y="101"/>
                      <a:pt x="50" y="100"/>
                    </a:cubicBezTo>
                    <a:cubicBezTo>
                      <a:pt x="49" y="99"/>
                      <a:pt x="52" y="102"/>
                      <a:pt x="51" y="101"/>
                    </a:cubicBezTo>
                    <a:cubicBezTo>
                      <a:pt x="54" y="102"/>
                      <a:pt x="51" y="97"/>
                      <a:pt x="54" y="98"/>
                    </a:cubicBezTo>
                    <a:cubicBezTo>
                      <a:pt x="54" y="98"/>
                      <a:pt x="52" y="97"/>
                      <a:pt x="52" y="97"/>
                    </a:cubicBezTo>
                    <a:cubicBezTo>
                      <a:pt x="53" y="96"/>
                      <a:pt x="55" y="98"/>
                      <a:pt x="54" y="97"/>
                    </a:cubicBezTo>
                    <a:cubicBezTo>
                      <a:pt x="56" y="98"/>
                      <a:pt x="54" y="96"/>
                      <a:pt x="54" y="96"/>
                    </a:cubicBezTo>
                    <a:cubicBezTo>
                      <a:pt x="54" y="95"/>
                      <a:pt x="55" y="96"/>
                      <a:pt x="55" y="96"/>
                    </a:cubicBezTo>
                    <a:cubicBezTo>
                      <a:pt x="54" y="95"/>
                      <a:pt x="54" y="92"/>
                      <a:pt x="57" y="92"/>
                    </a:cubicBezTo>
                    <a:cubicBezTo>
                      <a:pt x="56" y="91"/>
                      <a:pt x="55" y="89"/>
                      <a:pt x="55" y="88"/>
                    </a:cubicBezTo>
                    <a:cubicBezTo>
                      <a:pt x="57" y="90"/>
                      <a:pt x="57" y="90"/>
                      <a:pt x="57" y="90"/>
                    </a:cubicBezTo>
                    <a:cubicBezTo>
                      <a:pt x="58" y="90"/>
                      <a:pt x="58" y="89"/>
                      <a:pt x="59" y="90"/>
                    </a:cubicBezTo>
                    <a:cubicBezTo>
                      <a:pt x="57" y="88"/>
                      <a:pt x="59" y="94"/>
                      <a:pt x="58" y="92"/>
                    </a:cubicBezTo>
                    <a:cubicBezTo>
                      <a:pt x="60" y="93"/>
                      <a:pt x="56" y="88"/>
                      <a:pt x="58" y="90"/>
                    </a:cubicBezTo>
                    <a:cubicBezTo>
                      <a:pt x="59" y="90"/>
                      <a:pt x="57" y="88"/>
                      <a:pt x="59" y="88"/>
                    </a:cubicBezTo>
                    <a:cubicBezTo>
                      <a:pt x="59" y="88"/>
                      <a:pt x="61" y="91"/>
                      <a:pt x="62" y="90"/>
                    </a:cubicBezTo>
                    <a:cubicBezTo>
                      <a:pt x="62" y="89"/>
                      <a:pt x="61" y="89"/>
                      <a:pt x="61" y="88"/>
                    </a:cubicBezTo>
                    <a:cubicBezTo>
                      <a:pt x="61" y="87"/>
                      <a:pt x="61" y="87"/>
                      <a:pt x="61" y="87"/>
                    </a:cubicBezTo>
                    <a:cubicBezTo>
                      <a:pt x="59" y="86"/>
                      <a:pt x="61" y="87"/>
                      <a:pt x="59" y="85"/>
                    </a:cubicBezTo>
                    <a:cubicBezTo>
                      <a:pt x="61" y="86"/>
                      <a:pt x="59" y="84"/>
                      <a:pt x="62" y="86"/>
                    </a:cubicBezTo>
                    <a:cubicBezTo>
                      <a:pt x="64" y="88"/>
                      <a:pt x="64" y="88"/>
                      <a:pt x="64" y="88"/>
                    </a:cubicBezTo>
                    <a:cubicBezTo>
                      <a:pt x="64" y="87"/>
                      <a:pt x="62" y="85"/>
                      <a:pt x="62" y="84"/>
                    </a:cubicBezTo>
                    <a:cubicBezTo>
                      <a:pt x="62" y="84"/>
                      <a:pt x="62" y="85"/>
                      <a:pt x="63" y="85"/>
                    </a:cubicBezTo>
                    <a:cubicBezTo>
                      <a:pt x="60" y="82"/>
                      <a:pt x="64" y="84"/>
                      <a:pt x="61" y="82"/>
                    </a:cubicBezTo>
                    <a:cubicBezTo>
                      <a:pt x="63" y="82"/>
                      <a:pt x="63" y="80"/>
                      <a:pt x="65" y="81"/>
                    </a:cubicBezTo>
                    <a:cubicBezTo>
                      <a:pt x="65" y="80"/>
                      <a:pt x="64" y="79"/>
                      <a:pt x="65" y="78"/>
                    </a:cubicBezTo>
                    <a:cubicBezTo>
                      <a:pt x="66" y="79"/>
                      <a:pt x="66" y="79"/>
                      <a:pt x="66" y="80"/>
                    </a:cubicBezTo>
                    <a:cubicBezTo>
                      <a:pt x="67" y="80"/>
                      <a:pt x="67" y="79"/>
                      <a:pt x="67" y="78"/>
                    </a:cubicBezTo>
                    <a:cubicBezTo>
                      <a:pt x="67" y="79"/>
                      <a:pt x="69" y="79"/>
                      <a:pt x="71" y="80"/>
                    </a:cubicBezTo>
                    <a:cubicBezTo>
                      <a:pt x="70" y="78"/>
                      <a:pt x="68" y="77"/>
                      <a:pt x="67" y="76"/>
                    </a:cubicBezTo>
                    <a:cubicBezTo>
                      <a:pt x="71" y="78"/>
                      <a:pt x="67" y="73"/>
                      <a:pt x="70" y="75"/>
                    </a:cubicBezTo>
                    <a:cubicBezTo>
                      <a:pt x="70" y="75"/>
                      <a:pt x="71" y="77"/>
                      <a:pt x="72" y="77"/>
                    </a:cubicBezTo>
                    <a:cubicBezTo>
                      <a:pt x="75" y="79"/>
                      <a:pt x="70" y="74"/>
                      <a:pt x="73" y="74"/>
                    </a:cubicBezTo>
                    <a:cubicBezTo>
                      <a:pt x="70" y="72"/>
                      <a:pt x="70" y="72"/>
                      <a:pt x="70" y="72"/>
                    </a:cubicBezTo>
                    <a:cubicBezTo>
                      <a:pt x="72" y="73"/>
                      <a:pt x="69" y="70"/>
                      <a:pt x="72" y="72"/>
                    </a:cubicBezTo>
                    <a:cubicBezTo>
                      <a:pt x="71" y="71"/>
                      <a:pt x="74" y="72"/>
                      <a:pt x="71" y="70"/>
                    </a:cubicBezTo>
                    <a:cubicBezTo>
                      <a:pt x="74" y="71"/>
                      <a:pt x="73" y="66"/>
                      <a:pt x="78" y="69"/>
                    </a:cubicBezTo>
                    <a:cubicBezTo>
                      <a:pt x="78" y="68"/>
                      <a:pt x="78" y="68"/>
                      <a:pt x="77" y="67"/>
                    </a:cubicBezTo>
                    <a:cubicBezTo>
                      <a:pt x="75" y="66"/>
                      <a:pt x="78" y="68"/>
                      <a:pt x="77" y="68"/>
                    </a:cubicBezTo>
                    <a:cubicBezTo>
                      <a:pt x="77" y="67"/>
                      <a:pt x="76" y="67"/>
                      <a:pt x="76" y="67"/>
                    </a:cubicBezTo>
                    <a:cubicBezTo>
                      <a:pt x="77" y="67"/>
                      <a:pt x="77" y="66"/>
                      <a:pt x="79" y="69"/>
                    </a:cubicBezTo>
                    <a:cubicBezTo>
                      <a:pt x="81" y="69"/>
                      <a:pt x="76" y="64"/>
                      <a:pt x="78" y="64"/>
                    </a:cubicBezTo>
                    <a:cubicBezTo>
                      <a:pt x="79" y="65"/>
                      <a:pt x="79" y="65"/>
                      <a:pt x="79" y="64"/>
                    </a:cubicBezTo>
                    <a:cubicBezTo>
                      <a:pt x="78" y="62"/>
                      <a:pt x="78" y="62"/>
                      <a:pt x="78" y="62"/>
                    </a:cubicBezTo>
                    <a:cubicBezTo>
                      <a:pt x="79" y="62"/>
                      <a:pt x="81" y="64"/>
                      <a:pt x="82" y="65"/>
                    </a:cubicBezTo>
                    <a:cubicBezTo>
                      <a:pt x="82" y="65"/>
                      <a:pt x="83" y="64"/>
                      <a:pt x="82" y="63"/>
                    </a:cubicBezTo>
                    <a:cubicBezTo>
                      <a:pt x="84" y="65"/>
                      <a:pt x="84" y="65"/>
                      <a:pt x="84" y="65"/>
                    </a:cubicBezTo>
                    <a:cubicBezTo>
                      <a:pt x="83" y="63"/>
                      <a:pt x="84" y="63"/>
                      <a:pt x="83" y="63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5" y="64"/>
                      <a:pt x="84" y="63"/>
                      <a:pt x="84" y="63"/>
                    </a:cubicBezTo>
                    <a:cubicBezTo>
                      <a:pt x="83" y="62"/>
                      <a:pt x="83" y="62"/>
                      <a:pt x="82" y="62"/>
                    </a:cubicBezTo>
                    <a:cubicBezTo>
                      <a:pt x="81" y="61"/>
                      <a:pt x="82" y="61"/>
                      <a:pt x="81" y="60"/>
                    </a:cubicBezTo>
                    <a:cubicBezTo>
                      <a:pt x="83" y="61"/>
                      <a:pt x="83" y="60"/>
                      <a:pt x="83" y="60"/>
                    </a:cubicBezTo>
                    <a:cubicBezTo>
                      <a:pt x="84" y="60"/>
                      <a:pt x="82" y="58"/>
                      <a:pt x="83" y="58"/>
                    </a:cubicBezTo>
                    <a:cubicBezTo>
                      <a:pt x="83" y="59"/>
                      <a:pt x="83" y="58"/>
                      <a:pt x="84" y="59"/>
                    </a:cubicBezTo>
                    <a:cubicBezTo>
                      <a:pt x="84" y="59"/>
                      <a:pt x="83" y="58"/>
                      <a:pt x="84" y="59"/>
                    </a:cubicBezTo>
                    <a:cubicBezTo>
                      <a:pt x="85" y="60"/>
                      <a:pt x="86" y="61"/>
                      <a:pt x="85" y="60"/>
                    </a:cubicBezTo>
                    <a:cubicBezTo>
                      <a:pt x="85" y="58"/>
                      <a:pt x="82" y="57"/>
                      <a:pt x="84" y="57"/>
                    </a:cubicBezTo>
                    <a:cubicBezTo>
                      <a:pt x="84" y="57"/>
                      <a:pt x="85" y="58"/>
                      <a:pt x="85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85" y="58"/>
                      <a:pt x="85" y="58"/>
                      <a:pt x="85" y="58"/>
                    </a:cubicBezTo>
                    <a:cubicBezTo>
                      <a:pt x="85" y="58"/>
                      <a:pt x="86" y="58"/>
                      <a:pt x="86" y="58"/>
                    </a:cubicBezTo>
                    <a:cubicBezTo>
                      <a:pt x="84" y="56"/>
                      <a:pt x="86" y="57"/>
                      <a:pt x="85" y="55"/>
                    </a:cubicBezTo>
                    <a:cubicBezTo>
                      <a:pt x="85" y="54"/>
                      <a:pt x="86" y="55"/>
                      <a:pt x="87" y="55"/>
                    </a:cubicBezTo>
                    <a:cubicBezTo>
                      <a:pt x="87" y="55"/>
                      <a:pt x="87" y="55"/>
                      <a:pt x="87" y="55"/>
                    </a:cubicBezTo>
                    <a:cubicBezTo>
                      <a:pt x="88" y="56"/>
                      <a:pt x="88" y="55"/>
                      <a:pt x="87" y="53"/>
                    </a:cubicBezTo>
                    <a:cubicBezTo>
                      <a:pt x="88" y="54"/>
                      <a:pt x="88" y="54"/>
                      <a:pt x="88" y="54"/>
                    </a:cubicBezTo>
                    <a:cubicBezTo>
                      <a:pt x="88" y="54"/>
                      <a:pt x="88" y="53"/>
                      <a:pt x="88" y="52"/>
                    </a:cubicBezTo>
                    <a:cubicBezTo>
                      <a:pt x="89" y="52"/>
                      <a:pt x="93" y="57"/>
                      <a:pt x="92" y="55"/>
                    </a:cubicBezTo>
                    <a:cubicBezTo>
                      <a:pt x="92" y="54"/>
                      <a:pt x="90" y="51"/>
                      <a:pt x="89" y="50"/>
                    </a:cubicBezTo>
                    <a:cubicBezTo>
                      <a:pt x="91" y="50"/>
                      <a:pt x="90" y="47"/>
                      <a:pt x="93" y="48"/>
                    </a:cubicBezTo>
                    <a:cubicBezTo>
                      <a:pt x="92" y="48"/>
                      <a:pt x="92" y="47"/>
                      <a:pt x="92" y="47"/>
                    </a:cubicBezTo>
                    <a:cubicBezTo>
                      <a:pt x="94" y="46"/>
                      <a:pt x="93" y="42"/>
                      <a:pt x="97" y="44"/>
                    </a:cubicBezTo>
                    <a:cubicBezTo>
                      <a:pt x="97" y="45"/>
                      <a:pt x="98" y="45"/>
                      <a:pt x="99" y="46"/>
                    </a:cubicBezTo>
                    <a:cubicBezTo>
                      <a:pt x="98" y="45"/>
                      <a:pt x="101" y="47"/>
                      <a:pt x="99" y="45"/>
                    </a:cubicBezTo>
                    <a:cubicBezTo>
                      <a:pt x="98" y="43"/>
                      <a:pt x="97" y="43"/>
                      <a:pt x="96" y="43"/>
                    </a:cubicBezTo>
                    <a:cubicBezTo>
                      <a:pt x="96" y="41"/>
                      <a:pt x="97" y="40"/>
                      <a:pt x="99" y="41"/>
                    </a:cubicBezTo>
                    <a:cubicBezTo>
                      <a:pt x="98" y="40"/>
                      <a:pt x="98" y="40"/>
                      <a:pt x="98" y="39"/>
                    </a:cubicBezTo>
                    <a:cubicBezTo>
                      <a:pt x="100" y="41"/>
                      <a:pt x="101" y="41"/>
                      <a:pt x="101" y="40"/>
                    </a:cubicBezTo>
                    <a:cubicBezTo>
                      <a:pt x="99" y="38"/>
                      <a:pt x="99" y="38"/>
                      <a:pt x="99" y="38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101" y="39"/>
                      <a:pt x="99" y="36"/>
                      <a:pt x="100" y="37"/>
                    </a:cubicBezTo>
                    <a:cubicBezTo>
                      <a:pt x="101" y="38"/>
                      <a:pt x="101" y="38"/>
                      <a:pt x="102" y="39"/>
                    </a:cubicBezTo>
                    <a:cubicBezTo>
                      <a:pt x="101" y="37"/>
                      <a:pt x="100" y="35"/>
                      <a:pt x="102" y="35"/>
                    </a:cubicBezTo>
                    <a:cubicBezTo>
                      <a:pt x="104" y="37"/>
                      <a:pt x="104" y="37"/>
                      <a:pt x="104" y="37"/>
                    </a:cubicBezTo>
                    <a:cubicBezTo>
                      <a:pt x="104" y="36"/>
                      <a:pt x="103" y="35"/>
                      <a:pt x="102" y="35"/>
                    </a:cubicBezTo>
                    <a:cubicBezTo>
                      <a:pt x="104" y="35"/>
                      <a:pt x="105" y="34"/>
                      <a:pt x="107" y="36"/>
                    </a:cubicBezTo>
                    <a:cubicBezTo>
                      <a:pt x="105" y="30"/>
                      <a:pt x="107" y="28"/>
                      <a:pt x="109" y="27"/>
                    </a:cubicBezTo>
                    <a:cubicBezTo>
                      <a:pt x="110" y="28"/>
                      <a:pt x="110" y="28"/>
                      <a:pt x="110" y="28"/>
                    </a:cubicBezTo>
                    <a:cubicBezTo>
                      <a:pt x="112" y="28"/>
                      <a:pt x="109" y="26"/>
                      <a:pt x="110" y="26"/>
                    </a:cubicBezTo>
                    <a:cubicBezTo>
                      <a:pt x="111" y="27"/>
                      <a:pt x="112" y="28"/>
                      <a:pt x="113" y="29"/>
                    </a:cubicBezTo>
                    <a:cubicBezTo>
                      <a:pt x="114" y="30"/>
                      <a:pt x="112" y="27"/>
                      <a:pt x="112" y="26"/>
                    </a:cubicBezTo>
                    <a:cubicBezTo>
                      <a:pt x="111" y="24"/>
                      <a:pt x="113" y="27"/>
                      <a:pt x="111" y="25"/>
                    </a:cubicBezTo>
                    <a:cubicBezTo>
                      <a:pt x="111" y="25"/>
                      <a:pt x="113" y="25"/>
                      <a:pt x="111" y="23"/>
                    </a:cubicBezTo>
                    <a:cubicBezTo>
                      <a:pt x="112" y="24"/>
                      <a:pt x="114" y="26"/>
                      <a:pt x="114" y="27"/>
                    </a:cubicBezTo>
                    <a:cubicBezTo>
                      <a:pt x="114" y="25"/>
                      <a:pt x="114" y="25"/>
                      <a:pt x="114" y="25"/>
                    </a:cubicBezTo>
                    <a:cubicBezTo>
                      <a:pt x="116" y="27"/>
                      <a:pt x="116" y="31"/>
                      <a:pt x="119" y="33"/>
                    </a:cubicBezTo>
                    <a:cubicBezTo>
                      <a:pt x="119" y="32"/>
                      <a:pt x="119" y="32"/>
                      <a:pt x="119" y="32"/>
                    </a:cubicBezTo>
                    <a:cubicBezTo>
                      <a:pt x="122" y="34"/>
                      <a:pt x="120" y="36"/>
                      <a:pt x="122" y="36"/>
                    </a:cubicBezTo>
                    <a:cubicBezTo>
                      <a:pt x="122" y="34"/>
                      <a:pt x="119" y="31"/>
                      <a:pt x="118" y="30"/>
                    </a:cubicBezTo>
                    <a:cubicBezTo>
                      <a:pt x="119" y="29"/>
                      <a:pt x="115" y="25"/>
                      <a:pt x="116" y="24"/>
                    </a:cubicBezTo>
                    <a:cubicBezTo>
                      <a:pt x="117" y="25"/>
                      <a:pt x="115" y="25"/>
                      <a:pt x="117" y="27"/>
                    </a:cubicBezTo>
                    <a:cubicBezTo>
                      <a:pt x="119" y="28"/>
                      <a:pt x="117" y="25"/>
                      <a:pt x="118" y="25"/>
                    </a:cubicBezTo>
                    <a:cubicBezTo>
                      <a:pt x="117" y="25"/>
                      <a:pt x="115" y="22"/>
                      <a:pt x="115" y="22"/>
                    </a:cubicBezTo>
                    <a:cubicBezTo>
                      <a:pt x="117" y="22"/>
                      <a:pt x="117" y="24"/>
                      <a:pt x="118" y="24"/>
                    </a:cubicBezTo>
                    <a:cubicBezTo>
                      <a:pt x="117" y="22"/>
                      <a:pt x="117" y="21"/>
                      <a:pt x="115" y="21"/>
                    </a:cubicBezTo>
                    <a:cubicBezTo>
                      <a:pt x="113" y="18"/>
                      <a:pt x="117" y="21"/>
                      <a:pt x="116" y="18"/>
                    </a:cubicBezTo>
                    <a:cubicBezTo>
                      <a:pt x="117" y="20"/>
                      <a:pt x="118" y="23"/>
                      <a:pt x="120" y="24"/>
                    </a:cubicBezTo>
                    <a:cubicBezTo>
                      <a:pt x="118" y="22"/>
                      <a:pt x="119" y="20"/>
                      <a:pt x="116" y="18"/>
                    </a:cubicBezTo>
                    <a:cubicBezTo>
                      <a:pt x="117" y="18"/>
                      <a:pt x="118" y="20"/>
                      <a:pt x="119" y="21"/>
                    </a:cubicBezTo>
                    <a:cubicBezTo>
                      <a:pt x="120" y="22"/>
                      <a:pt x="117" y="16"/>
                      <a:pt x="120" y="20"/>
                    </a:cubicBezTo>
                    <a:cubicBezTo>
                      <a:pt x="119" y="18"/>
                      <a:pt x="119" y="18"/>
                      <a:pt x="119" y="18"/>
                    </a:cubicBezTo>
                    <a:cubicBezTo>
                      <a:pt x="120" y="19"/>
                      <a:pt x="120" y="19"/>
                      <a:pt x="121" y="20"/>
                    </a:cubicBezTo>
                    <a:cubicBezTo>
                      <a:pt x="122" y="19"/>
                      <a:pt x="121" y="16"/>
                      <a:pt x="123" y="19"/>
                    </a:cubicBezTo>
                    <a:cubicBezTo>
                      <a:pt x="123" y="19"/>
                      <a:pt x="124" y="18"/>
                      <a:pt x="122" y="16"/>
                    </a:cubicBezTo>
                    <a:cubicBezTo>
                      <a:pt x="120" y="15"/>
                      <a:pt x="122" y="18"/>
                      <a:pt x="120" y="16"/>
                    </a:cubicBezTo>
                    <a:cubicBezTo>
                      <a:pt x="122" y="18"/>
                      <a:pt x="121" y="15"/>
                      <a:pt x="120" y="14"/>
                    </a:cubicBezTo>
                    <a:cubicBezTo>
                      <a:pt x="121" y="15"/>
                      <a:pt x="121" y="15"/>
                      <a:pt x="121" y="15"/>
                    </a:cubicBezTo>
                    <a:cubicBezTo>
                      <a:pt x="121" y="14"/>
                      <a:pt x="122" y="14"/>
                      <a:pt x="121" y="13"/>
                    </a:cubicBezTo>
                    <a:cubicBezTo>
                      <a:pt x="121" y="14"/>
                      <a:pt x="122" y="14"/>
                      <a:pt x="122" y="14"/>
                    </a:cubicBezTo>
                    <a:cubicBezTo>
                      <a:pt x="121" y="13"/>
                      <a:pt x="121" y="13"/>
                      <a:pt x="121" y="13"/>
                    </a:cubicBezTo>
                    <a:cubicBezTo>
                      <a:pt x="122" y="11"/>
                      <a:pt x="124" y="15"/>
                      <a:pt x="124" y="14"/>
                    </a:cubicBezTo>
                    <a:cubicBezTo>
                      <a:pt x="125" y="16"/>
                      <a:pt x="125" y="16"/>
                      <a:pt x="125" y="16"/>
                    </a:cubicBezTo>
                    <a:cubicBezTo>
                      <a:pt x="125" y="16"/>
                      <a:pt x="126" y="17"/>
                      <a:pt x="126" y="16"/>
                    </a:cubicBezTo>
                    <a:cubicBezTo>
                      <a:pt x="125" y="15"/>
                      <a:pt x="124" y="12"/>
                      <a:pt x="123" y="11"/>
                    </a:cubicBezTo>
                    <a:cubicBezTo>
                      <a:pt x="123" y="10"/>
                      <a:pt x="125" y="13"/>
                      <a:pt x="124" y="11"/>
                    </a:cubicBezTo>
                    <a:cubicBezTo>
                      <a:pt x="125" y="13"/>
                      <a:pt x="125" y="13"/>
                      <a:pt x="125" y="13"/>
                    </a:cubicBezTo>
                    <a:cubicBezTo>
                      <a:pt x="125" y="14"/>
                      <a:pt x="127" y="16"/>
                      <a:pt x="128" y="15"/>
                    </a:cubicBezTo>
                    <a:cubicBezTo>
                      <a:pt x="128" y="14"/>
                      <a:pt x="127" y="11"/>
                      <a:pt x="125" y="11"/>
                    </a:cubicBezTo>
                    <a:cubicBezTo>
                      <a:pt x="126" y="11"/>
                      <a:pt x="127" y="11"/>
                      <a:pt x="127" y="13"/>
                    </a:cubicBezTo>
                    <a:cubicBezTo>
                      <a:pt x="128" y="12"/>
                      <a:pt x="126" y="11"/>
                      <a:pt x="126" y="10"/>
                    </a:cubicBezTo>
                    <a:cubicBezTo>
                      <a:pt x="127" y="10"/>
                      <a:pt x="129" y="11"/>
                      <a:pt x="131" y="13"/>
                    </a:cubicBezTo>
                    <a:cubicBezTo>
                      <a:pt x="132" y="16"/>
                      <a:pt x="132" y="16"/>
                      <a:pt x="132" y="16"/>
                    </a:cubicBezTo>
                    <a:cubicBezTo>
                      <a:pt x="132" y="16"/>
                      <a:pt x="132" y="16"/>
                      <a:pt x="132" y="16"/>
                    </a:cubicBezTo>
                    <a:cubicBezTo>
                      <a:pt x="133" y="18"/>
                      <a:pt x="134" y="17"/>
                      <a:pt x="135" y="20"/>
                    </a:cubicBezTo>
                    <a:cubicBezTo>
                      <a:pt x="136" y="20"/>
                      <a:pt x="135" y="19"/>
                      <a:pt x="135" y="18"/>
                    </a:cubicBezTo>
                    <a:cubicBezTo>
                      <a:pt x="132" y="15"/>
                      <a:pt x="133" y="12"/>
                      <a:pt x="130" y="9"/>
                    </a:cubicBezTo>
                    <a:cubicBezTo>
                      <a:pt x="131" y="7"/>
                      <a:pt x="136" y="17"/>
                      <a:pt x="134" y="11"/>
                    </a:cubicBezTo>
                    <a:cubicBezTo>
                      <a:pt x="133" y="10"/>
                      <a:pt x="132" y="7"/>
                      <a:pt x="132" y="8"/>
                    </a:cubicBezTo>
                    <a:cubicBezTo>
                      <a:pt x="133" y="8"/>
                      <a:pt x="130" y="5"/>
                      <a:pt x="132" y="5"/>
                    </a:cubicBezTo>
                    <a:cubicBezTo>
                      <a:pt x="132" y="7"/>
                      <a:pt x="135" y="8"/>
                      <a:pt x="135" y="11"/>
                    </a:cubicBezTo>
                    <a:cubicBezTo>
                      <a:pt x="135" y="10"/>
                      <a:pt x="134" y="10"/>
                      <a:pt x="134" y="11"/>
                    </a:cubicBezTo>
                    <a:cubicBezTo>
                      <a:pt x="136" y="12"/>
                      <a:pt x="137" y="14"/>
                      <a:pt x="137" y="14"/>
                    </a:cubicBezTo>
                    <a:cubicBezTo>
                      <a:pt x="138" y="13"/>
                      <a:pt x="138" y="13"/>
                      <a:pt x="137" y="11"/>
                    </a:cubicBezTo>
                    <a:cubicBezTo>
                      <a:pt x="136" y="9"/>
                      <a:pt x="136" y="12"/>
                      <a:pt x="135" y="10"/>
                    </a:cubicBezTo>
                    <a:cubicBezTo>
                      <a:pt x="136" y="8"/>
                      <a:pt x="138" y="11"/>
                      <a:pt x="136" y="7"/>
                    </a:cubicBezTo>
                    <a:cubicBezTo>
                      <a:pt x="136" y="8"/>
                      <a:pt x="134" y="6"/>
                      <a:pt x="133" y="5"/>
                    </a:cubicBezTo>
                    <a:cubicBezTo>
                      <a:pt x="134" y="3"/>
                      <a:pt x="134" y="3"/>
                      <a:pt x="134" y="3"/>
                    </a:cubicBezTo>
                    <a:cubicBezTo>
                      <a:pt x="134" y="5"/>
                      <a:pt x="134" y="5"/>
                      <a:pt x="134" y="5"/>
                    </a:cubicBezTo>
                    <a:cubicBezTo>
                      <a:pt x="136" y="5"/>
                      <a:pt x="133" y="2"/>
                      <a:pt x="134" y="2"/>
                    </a:cubicBezTo>
                    <a:cubicBezTo>
                      <a:pt x="137" y="4"/>
                      <a:pt x="137" y="4"/>
                      <a:pt x="137" y="4"/>
                    </a:cubicBezTo>
                    <a:cubicBezTo>
                      <a:pt x="138" y="7"/>
                      <a:pt x="134" y="4"/>
                      <a:pt x="137" y="8"/>
                    </a:cubicBezTo>
                    <a:cubicBezTo>
                      <a:pt x="138" y="7"/>
                      <a:pt x="137" y="5"/>
                      <a:pt x="138" y="6"/>
                    </a:cubicBezTo>
                    <a:cubicBezTo>
                      <a:pt x="138" y="6"/>
                      <a:pt x="138" y="7"/>
                      <a:pt x="138" y="7"/>
                    </a:cubicBezTo>
                    <a:cubicBezTo>
                      <a:pt x="138" y="7"/>
                      <a:pt x="142" y="12"/>
                      <a:pt x="141" y="8"/>
                    </a:cubicBezTo>
                    <a:cubicBezTo>
                      <a:pt x="141" y="7"/>
                      <a:pt x="140" y="7"/>
                      <a:pt x="139" y="5"/>
                    </a:cubicBezTo>
                    <a:cubicBezTo>
                      <a:pt x="140" y="4"/>
                      <a:pt x="140" y="3"/>
                      <a:pt x="140" y="2"/>
                    </a:cubicBezTo>
                    <a:cubicBezTo>
                      <a:pt x="142" y="5"/>
                      <a:pt x="142" y="1"/>
                      <a:pt x="143" y="5"/>
                    </a:cubicBezTo>
                    <a:cubicBezTo>
                      <a:pt x="141" y="3"/>
                      <a:pt x="140" y="4"/>
                      <a:pt x="141" y="7"/>
                    </a:cubicBezTo>
                    <a:cubicBezTo>
                      <a:pt x="143" y="10"/>
                      <a:pt x="140" y="7"/>
                      <a:pt x="142" y="11"/>
                    </a:cubicBezTo>
                    <a:cubicBezTo>
                      <a:pt x="142" y="10"/>
                      <a:pt x="144" y="13"/>
                      <a:pt x="146" y="15"/>
                    </a:cubicBezTo>
                    <a:cubicBezTo>
                      <a:pt x="146" y="15"/>
                      <a:pt x="146" y="14"/>
                      <a:pt x="146" y="14"/>
                    </a:cubicBezTo>
                    <a:cubicBezTo>
                      <a:pt x="145" y="12"/>
                      <a:pt x="144" y="12"/>
                      <a:pt x="143" y="10"/>
                    </a:cubicBezTo>
                    <a:cubicBezTo>
                      <a:pt x="144" y="10"/>
                      <a:pt x="145" y="8"/>
                      <a:pt x="144" y="6"/>
                    </a:cubicBezTo>
                    <a:cubicBezTo>
                      <a:pt x="145" y="7"/>
                      <a:pt x="146" y="9"/>
                      <a:pt x="146" y="9"/>
                    </a:cubicBezTo>
                    <a:cubicBezTo>
                      <a:pt x="147" y="8"/>
                      <a:pt x="148" y="8"/>
                      <a:pt x="150" y="8"/>
                    </a:cubicBezTo>
                    <a:cubicBezTo>
                      <a:pt x="147" y="5"/>
                      <a:pt x="151" y="6"/>
                      <a:pt x="149" y="4"/>
                    </a:cubicBezTo>
                    <a:cubicBezTo>
                      <a:pt x="148" y="3"/>
                      <a:pt x="146" y="1"/>
                      <a:pt x="145" y="0"/>
                    </a:cubicBezTo>
                    <a:cubicBezTo>
                      <a:pt x="146" y="0"/>
                      <a:pt x="146" y="1"/>
                      <a:pt x="147" y="2"/>
                    </a:cubicBezTo>
                    <a:cubicBezTo>
                      <a:pt x="146" y="0"/>
                      <a:pt x="149" y="4"/>
                      <a:pt x="148" y="1"/>
                    </a:cubicBezTo>
                    <a:cubicBezTo>
                      <a:pt x="147" y="3"/>
                      <a:pt x="150" y="5"/>
                      <a:pt x="151" y="8"/>
                    </a:cubicBezTo>
                    <a:cubicBezTo>
                      <a:pt x="151" y="6"/>
                      <a:pt x="152" y="10"/>
                      <a:pt x="153" y="9"/>
                    </a:cubicBezTo>
                    <a:cubicBezTo>
                      <a:pt x="153" y="7"/>
                      <a:pt x="153" y="6"/>
                      <a:pt x="154" y="5"/>
                    </a:cubicBezTo>
                    <a:cubicBezTo>
                      <a:pt x="156" y="6"/>
                      <a:pt x="157" y="3"/>
                      <a:pt x="158" y="2"/>
                    </a:cubicBezTo>
                    <a:cubicBezTo>
                      <a:pt x="159" y="4"/>
                      <a:pt x="160" y="7"/>
                      <a:pt x="161" y="7"/>
                    </a:cubicBezTo>
                    <a:cubicBezTo>
                      <a:pt x="162" y="7"/>
                      <a:pt x="159" y="4"/>
                      <a:pt x="161" y="5"/>
                    </a:cubicBezTo>
                    <a:cubicBezTo>
                      <a:pt x="161" y="6"/>
                      <a:pt x="161" y="6"/>
                      <a:pt x="161" y="6"/>
                    </a:cubicBezTo>
                    <a:cubicBezTo>
                      <a:pt x="161" y="5"/>
                      <a:pt x="163" y="7"/>
                      <a:pt x="162" y="2"/>
                    </a:cubicBezTo>
                    <a:cubicBezTo>
                      <a:pt x="163" y="6"/>
                      <a:pt x="163" y="6"/>
                      <a:pt x="163" y="6"/>
                    </a:cubicBezTo>
                    <a:cubicBezTo>
                      <a:pt x="163" y="6"/>
                      <a:pt x="163" y="5"/>
                      <a:pt x="163" y="5"/>
                    </a:cubicBezTo>
                    <a:cubicBezTo>
                      <a:pt x="164" y="6"/>
                      <a:pt x="164" y="7"/>
                      <a:pt x="164" y="7"/>
                    </a:cubicBezTo>
                    <a:cubicBezTo>
                      <a:pt x="166" y="9"/>
                      <a:pt x="165" y="7"/>
                      <a:pt x="166" y="6"/>
                    </a:cubicBezTo>
                    <a:cubicBezTo>
                      <a:pt x="165" y="4"/>
                      <a:pt x="165" y="4"/>
                      <a:pt x="165" y="4"/>
                    </a:cubicBezTo>
                    <a:cubicBezTo>
                      <a:pt x="165" y="2"/>
                      <a:pt x="167" y="4"/>
                      <a:pt x="168" y="3"/>
                    </a:cubicBezTo>
                    <a:cubicBezTo>
                      <a:pt x="169" y="5"/>
                      <a:pt x="169" y="5"/>
                      <a:pt x="169" y="5"/>
                    </a:cubicBezTo>
                    <a:cubicBezTo>
                      <a:pt x="169" y="3"/>
                      <a:pt x="169" y="3"/>
                      <a:pt x="169" y="3"/>
                    </a:cubicBezTo>
                    <a:cubicBezTo>
                      <a:pt x="169" y="5"/>
                      <a:pt x="170" y="6"/>
                      <a:pt x="170" y="5"/>
                    </a:cubicBezTo>
                    <a:cubicBezTo>
                      <a:pt x="170" y="5"/>
                      <a:pt x="170" y="6"/>
                      <a:pt x="170" y="7"/>
                    </a:cubicBezTo>
                    <a:cubicBezTo>
                      <a:pt x="170" y="9"/>
                      <a:pt x="170" y="10"/>
                      <a:pt x="170" y="10"/>
                    </a:cubicBezTo>
                    <a:cubicBezTo>
                      <a:pt x="169" y="9"/>
                      <a:pt x="170" y="8"/>
                      <a:pt x="169" y="6"/>
                    </a:cubicBezTo>
                    <a:cubicBezTo>
                      <a:pt x="168" y="4"/>
                      <a:pt x="167" y="5"/>
                      <a:pt x="168" y="7"/>
                    </a:cubicBezTo>
                    <a:cubicBezTo>
                      <a:pt x="168" y="7"/>
                      <a:pt x="168" y="7"/>
                      <a:pt x="168" y="6"/>
                    </a:cubicBezTo>
                    <a:cubicBezTo>
                      <a:pt x="169" y="8"/>
                      <a:pt x="169" y="9"/>
                      <a:pt x="169" y="10"/>
                    </a:cubicBezTo>
                    <a:cubicBezTo>
                      <a:pt x="169" y="10"/>
                      <a:pt x="170" y="11"/>
                      <a:pt x="169" y="10"/>
                    </a:cubicBezTo>
                    <a:cubicBezTo>
                      <a:pt x="170" y="12"/>
                      <a:pt x="169" y="12"/>
                      <a:pt x="169" y="12"/>
                    </a:cubicBezTo>
                    <a:cubicBezTo>
                      <a:pt x="169" y="11"/>
                      <a:pt x="168" y="11"/>
                      <a:pt x="168" y="10"/>
                    </a:cubicBezTo>
                    <a:cubicBezTo>
                      <a:pt x="168" y="12"/>
                      <a:pt x="168" y="13"/>
                      <a:pt x="167" y="13"/>
                    </a:cubicBezTo>
                    <a:cubicBezTo>
                      <a:pt x="165" y="10"/>
                      <a:pt x="166" y="15"/>
                      <a:pt x="165" y="15"/>
                    </a:cubicBezTo>
                    <a:cubicBezTo>
                      <a:pt x="165" y="12"/>
                      <a:pt x="164" y="10"/>
                      <a:pt x="164" y="9"/>
                    </a:cubicBezTo>
                    <a:cubicBezTo>
                      <a:pt x="163" y="8"/>
                      <a:pt x="164" y="9"/>
                      <a:pt x="163" y="9"/>
                    </a:cubicBezTo>
                    <a:cubicBezTo>
                      <a:pt x="163" y="10"/>
                      <a:pt x="164" y="13"/>
                      <a:pt x="164" y="15"/>
                    </a:cubicBezTo>
                    <a:cubicBezTo>
                      <a:pt x="163" y="13"/>
                      <a:pt x="163" y="13"/>
                      <a:pt x="163" y="13"/>
                    </a:cubicBezTo>
                    <a:cubicBezTo>
                      <a:pt x="163" y="14"/>
                      <a:pt x="164" y="17"/>
                      <a:pt x="163" y="17"/>
                    </a:cubicBezTo>
                    <a:cubicBezTo>
                      <a:pt x="161" y="16"/>
                      <a:pt x="160" y="17"/>
                      <a:pt x="158" y="18"/>
                    </a:cubicBezTo>
                    <a:cubicBezTo>
                      <a:pt x="157" y="16"/>
                      <a:pt x="157" y="16"/>
                      <a:pt x="157" y="16"/>
                    </a:cubicBezTo>
                    <a:cubicBezTo>
                      <a:pt x="159" y="20"/>
                      <a:pt x="156" y="18"/>
                      <a:pt x="156" y="20"/>
                    </a:cubicBezTo>
                    <a:cubicBezTo>
                      <a:pt x="154" y="20"/>
                      <a:pt x="154" y="24"/>
                      <a:pt x="152" y="21"/>
                    </a:cubicBezTo>
                    <a:cubicBezTo>
                      <a:pt x="150" y="24"/>
                      <a:pt x="149" y="26"/>
                      <a:pt x="146" y="27"/>
                    </a:cubicBezTo>
                    <a:cubicBezTo>
                      <a:pt x="145" y="25"/>
                      <a:pt x="145" y="25"/>
                      <a:pt x="145" y="25"/>
                    </a:cubicBezTo>
                    <a:cubicBezTo>
                      <a:pt x="146" y="27"/>
                      <a:pt x="144" y="24"/>
                      <a:pt x="144" y="24"/>
                    </a:cubicBezTo>
                    <a:cubicBezTo>
                      <a:pt x="145" y="26"/>
                      <a:pt x="145" y="27"/>
                      <a:pt x="145" y="29"/>
                    </a:cubicBezTo>
                    <a:cubicBezTo>
                      <a:pt x="143" y="28"/>
                      <a:pt x="143" y="31"/>
                      <a:pt x="143" y="33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43" y="35"/>
                      <a:pt x="140" y="33"/>
                      <a:pt x="139" y="34"/>
                    </a:cubicBezTo>
                    <a:cubicBezTo>
                      <a:pt x="138" y="33"/>
                      <a:pt x="137" y="32"/>
                      <a:pt x="137" y="32"/>
                    </a:cubicBezTo>
                    <a:cubicBezTo>
                      <a:pt x="138" y="35"/>
                      <a:pt x="138" y="35"/>
                      <a:pt x="138" y="37"/>
                    </a:cubicBezTo>
                    <a:cubicBezTo>
                      <a:pt x="137" y="38"/>
                      <a:pt x="136" y="38"/>
                      <a:pt x="134" y="38"/>
                    </a:cubicBezTo>
                    <a:cubicBezTo>
                      <a:pt x="135" y="43"/>
                      <a:pt x="130" y="43"/>
                      <a:pt x="129" y="47"/>
                    </a:cubicBezTo>
                    <a:cubicBezTo>
                      <a:pt x="128" y="45"/>
                      <a:pt x="128" y="45"/>
                      <a:pt x="128" y="45"/>
                    </a:cubicBezTo>
                    <a:cubicBezTo>
                      <a:pt x="129" y="51"/>
                      <a:pt x="123" y="50"/>
                      <a:pt x="122" y="54"/>
                    </a:cubicBezTo>
                    <a:cubicBezTo>
                      <a:pt x="120" y="51"/>
                      <a:pt x="120" y="51"/>
                      <a:pt x="120" y="51"/>
                    </a:cubicBezTo>
                    <a:cubicBezTo>
                      <a:pt x="119" y="51"/>
                      <a:pt x="119" y="53"/>
                      <a:pt x="121" y="55"/>
                    </a:cubicBezTo>
                    <a:cubicBezTo>
                      <a:pt x="120" y="55"/>
                      <a:pt x="121" y="58"/>
                      <a:pt x="119" y="56"/>
                    </a:cubicBezTo>
                    <a:cubicBezTo>
                      <a:pt x="117" y="56"/>
                      <a:pt x="119" y="58"/>
                      <a:pt x="119" y="59"/>
                    </a:cubicBezTo>
                    <a:cubicBezTo>
                      <a:pt x="117" y="59"/>
                      <a:pt x="116" y="60"/>
                      <a:pt x="116" y="61"/>
                    </a:cubicBezTo>
                    <a:cubicBezTo>
                      <a:pt x="116" y="61"/>
                      <a:pt x="116" y="61"/>
                      <a:pt x="116" y="61"/>
                    </a:cubicBezTo>
                    <a:cubicBezTo>
                      <a:pt x="116" y="60"/>
                      <a:pt x="114" y="59"/>
                      <a:pt x="114" y="59"/>
                    </a:cubicBezTo>
                    <a:cubicBezTo>
                      <a:pt x="114" y="60"/>
                      <a:pt x="112" y="60"/>
                      <a:pt x="115" y="63"/>
                    </a:cubicBezTo>
                    <a:cubicBezTo>
                      <a:pt x="112" y="62"/>
                      <a:pt x="114" y="67"/>
                      <a:pt x="110" y="66"/>
                    </a:cubicBezTo>
                    <a:cubicBezTo>
                      <a:pt x="111" y="67"/>
                      <a:pt x="111" y="67"/>
                      <a:pt x="112" y="68"/>
                    </a:cubicBezTo>
                    <a:cubicBezTo>
                      <a:pt x="110" y="69"/>
                      <a:pt x="108" y="68"/>
                      <a:pt x="108" y="71"/>
                    </a:cubicBezTo>
                    <a:cubicBezTo>
                      <a:pt x="108" y="71"/>
                      <a:pt x="107" y="69"/>
                      <a:pt x="106" y="69"/>
                    </a:cubicBezTo>
                    <a:cubicBezTo>
                      <a:pt x="107" y="70"/>
                      <a:pt x="108" y="71"/>
                      <a:pt x="108" y="71"/>
                    </a:cubicBezTo>
                    <a:cubicBezTo>
                      <a:pt x="108" y="75"/>
                      <a:pt x="103" y="73"/>
                      <a:pt x="101" y="75"/>
                    </a:cubicBezTo>
                    <a:cubicBezTo>
                      <a:pt x="100" y="80"/>
                      <a:pt x="97" y="82"/>
                      <a:pt x="94" y="86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96" y="88"/>
                      <a:pt x="89" y="85"/>
                      <a:pt x="92" y="89"/>
                    </a:cubicBezTo>
                    <a:cubicBezTo>
                      <a:pt x="92" y="89"/>
                      <a:pt x="91" y="90"/>
                      <a:pt x="90" y="88"/>
                    </a:cubicBezTo>
                    <a:cubicBezTo>
                      <a:pt x="91" y="91"/>
                      <a:pt x="86" y="89"/>
                      <a:pt x="88" y="92"/>
                    </a:cubicBezTo>
                    <a:cubicBezTo>
                      <a:pt x="88" y="92"/>
                      <a:pt x="88" y="92"/>
                      <a:pt x="88" y="92"/>
                    </a:cubicBezTo>
                    <a:cubicBezTo>
                      <a:pt x="85" y="91"/>
                      <a:pt x="86" y="94"/>
                      <a:pt x="84" y="94"/>
                    </a:cubicBezTo>
                    <a:cubicBezTo>
                      <a:pt x="84" y="94"/>
                      <a:pt x="84" y="94"/>
                      <a:pt x="83" y="93"/>
                    </a:cubicBezTo>
                    <a:cubicBezTo>
                      <a:pt x="81" y="92"/>
                      <a:pt x="85" y="96"/>
                      <a:pt x="82" y="94"/>
                    </a:cubicBezTo>
                    <a:cubicBezTo>
                      <a:pt x="81" y="94"/>
                      <a:pt x="83" y="96"/>
                      <a:pt x="83" y="95"/>
                    </a:cubicBezTo>
                    <a:cubicBezTo>
                      <a:pt x="80" y="97"/>
                      <a:pt x="79" y="102"/>
                      <a:pt x="78" y="105"/>
                    </a:cubicBezTo>
                    <a:cubicBezTo>
                      <a:pt x="74" y="105"/>
                      <a:pt x="72" y="101"/>
                      <a:pt x="73" y="104"/>
                    </a:cubicBezTo>
                    <a:cubicBezTo>
                      <a:pt x="72" y="104"/>
                      <a:pt x="74" y="105"/>
                      <a:pt x="74" y="105"/>
                    </a:cubicBezTo>
                    <a:cubicBezTo>
                      <a:pt x="74" y="106"/>
                      <a:pt x="69" y="103"/>
                      <a:pt x="71" y="105"/>
                    </a:cubicBezTo>
                    <a:cubicBezTo>
                      <a:pt x="73" y="106"/>
                      <a:pt x="72" y="106"/>
                      <a:pt x="73" y="107"/>
                    </a:cubicBezTo>
                    <a:cubicBezTo>
                      <a:pt x="70" y="107"/>
                      <a:pt x="68" y="106"/>
                      <a:pt x="69" y="108"/>
                    </a:cubicBezTo>
                    <a:cubicBezTo>
                      <a:pt x="68" y="107"/>
                      <a:pt x="68" y="107"/>
                      <a:pt x="68" y="107"/>
                    </a:cubicBezTo>
                    <a:cubicBezTo>
                      <a:pt x="70" y="111"/>
                      <a:pt x="68" y="111"/>
                      <a:pt x="71" y="115"/>
                    </a:cubicBezTo>
                    <a:cubicBezTo>
                      <a:pt x="66" y="122"/>
                      <a:pt x="64" y="129"/>
                      <a:pt x="60" y="136"/>
                    </a:cubicBezTo>
                    <a:cubicBezTo>
                      <a:pt x="54" y="142"/>
                      <a:pt x="52" y="150"/>
                      <a:pt x="46" y="155"/>
                    </a:cubicBezTo>
                    <a:cubicBezTo>
                      <a:pt x="42" y="154"/>
                      <a:pt x="42" y="155"/>
                      <a:pt x="42" y="157"/>
                    </a:cubicBezTo>
                    <a:cubicBezTo>
                      <a:pt x="41" y="157"/>
                      <a:pt x="41" y="157"/>
                      <a:pt x="41" y="156"/>
                    </a:cubicBezTo>
                    <a:cubicBezTo>
                      <a:pt x="43" y="158"/>
                      <a:pt x="40" y="158"/>
                      <a:pt x="43" y="159"/>
                    </a:cubicBezTo>
                    <a:cubicBezTo>
                      <a:pt x="41" y="162"/>
                      <a:pt x="40" y="164"/>
                      <a:pt x="38" y="167"/>
                    </a:cubicBezTo>
                    <a:cubicBezTo>
                      <a:pt x="38" y="166"/>
                      <a:pt x="36" y="165"/>
                      <a:pt x="36" y="165"/>
                    </a:cubicBezTo>
                    <a:cubicBezTo>
                      <a:pt x="38" y="167"/>
                      <a:pt x="38" y="167"/>
                      <a:pt x="38" y="167"/>
                    </a:cubicBezTo>
                    <a:cubicBezTo>
                      <a:pt x="37" y="167"/>
                      <a:pt x="37" y="167"/>
                      <a:pt x="37" y="167"/>
                    </a:cubicBezTo>
                    <a:cubicBezTo>
                      <a:pt x="37" y="167"/>
                      <a:pt x="38" y="168"/>
                      <a:pt x="39" y="168"/>
                    </a:cubicBezTo>
                    <a:cubicBezTo>
                      <a:pt x="38" y="176"/>
                      <a:pt x="29" y="180"/>
                      <a:pt x="26" y="186"/>
                    </a:cubicBezTo>
                    <a:cubicBezTo>
                      <a:pt x="24" y="187"/>
                      <a:pt x="24" y="190"/>
                      <a:pt x="24" y="192"/>
                    </a:cubicBezTo>
                    <a:cubicBezTo>
                      <a:pt x="18" y="195"/>
                      <a:pt x="13" y="199"/>
                      <a:pt x="13" y="205"/>
                    </a:cubicBezTo>
                    <a:cubicBezTo>
                      <a:pt x="13" y="205"/>
                      <a:pt x="6" y="201"/>
                      <a:pt x="6" y="1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6" name="Freeform 214"/>
              <p:cNvSpPr>
                <a:spLocks/>
              </p:cNvSpPr>
              <p:nvPr/>
            </p:nvSpPr>
            <p:spPr bwMode="auto">
              <a:xfrm>
                <a:off x="6715126" y="2819400"/>
                <a:ext cx="1588" cy="1587"/>
              </a:xfrm>
              <a:custGeom>
                <a:avLst/>
                <a:gdLst>
                  <a:gd name="T0" fmla="*/ 2 w 2"/>
                  <a:gd name="T1" fmla="*/ 4 h 4"/>
                  <a:gd name="T2" fmla="*/ 0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2"/>
                      <a:pt x="1" y="2"/>
                      <a:pt x="0" y="0"/>
                    </a:cubicBezTo>
                    <a:cubicBezTo>
                      <a:pt x="1" y="1"/>
                      <a:pt x="2" y="2"/>
                      <a:pt x="2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7" name="Freeform 215"/>
              <p:cNvSpPr>
                <a:spLocks/>
              </p:cNvSpPr>
              <p:nvPr/>
            </p:nvSpPr>
            <p:spPr bwMode="auto">
              <a:xfrm>
                <a:off x="6707188" y="2817813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8" name="Freeform 216"/>
              <p:cNvSpPr>
                <a:spLocks/>
              </p:cNvSpPr>
              <p:nvPr/>
            </p:nvSpPr>
            <p:spPr bwMode="auto">
              <a:xfrm>
                <a:off x="6705601" y="2817813"/>
                <a:ext cx="0" cy="0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2"/>
                      <a:pt x="1" y="1"/>
                      <a:pt x="1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9" name="Freeform 217"/>
              <p:cNvSpPr>
                <a:spLocks/>
              </p:cNvSpPr>
              <p:nvPr/>
            </p:nvSpPr>
            <p:spPr bwMode="auto">
              <a:xfrm>
                <a:off x="6704013" y="2817813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0" name="Freeform 218"/>
              <p:cNvSpPr>
                <a:spLocks/>
              </p:cNvSpPr>
              <p:nvPr/>
            </p:nvSpPr>
            <p:spPr bwMode="auto">
              <a:xfrm>
                <a:off x="6704013" y="2817813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2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1" name="Freeform 219"/>
              <p:cNvSpPr>
                <a:spLocks/>
              </p:cNvSpPr>
              <p:nvPr/>
            </p:nvSpPr>
            <p:spPr bwMode="auto">
              <a:xfrm>
                <a:off x="6700838" y="2819400"/>
                <a:ext cx="0" cy="0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2 h 3"/>
                  <a:gd name="T4" fmla="*/ 1 w 1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cubicBezTo>
                      <a:pt x="1" y="2"/>
                      <a:pt x="1" y="3"/>
                      <a:pt x="0" y="2"/>
                    </a:cubicBezTo>
                    <a:cubicBezTo>
                      <a:pt x="1" y="2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2" name="Freeform 220"/>
              <p:cNvSpPr>
                <a:spLocks/>
              </p:cNvSpPr>
              <p:nvPr/>
            </p:nvSpPr>
            <p:spPr bwMode="auto">
              <a:xfrm>
                <a:off x="6699251" y="2820988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3" name="Rectangle 221"/>
              <p:cNvSpPr>
                <a:spLocks noChangeArrowheads="1"/>
              </p:cNvSpPr>
              <p:nvPr/>
            </p:nvSpPr>
            <p:spPr bwMode="auto">
              <a:xfrm>
                <a:off x="6680201" y="2843213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4" name="Freeform 222"/>
              <p:cNvSpPr>
                <a:spLocks/>
              </p:cNvSpPr>
              <p:nvPr/>
            </p:nvSpPr>
            <p:spPr bwMode="auto">
              <a:xfrm>
                <a:off x="6670676" y="2852738"/>
                <a:ext cx="1588" cy="1587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1"/>
                      <a:pt x="0" y="1"/>
                    </a:cubicBezTo>
                    <a:cubicBezTo>
                      <a:pt x="1" y="0"/>
                      <a:pt x="2" y="2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5" name="Freeform 223"/>
              <p:cNvSpPr>
                <a:spLocks/>
              </p:cNvSpPr>
              <p:nvPr/>
            </p:nvSpPr>
            <p:spPr bwMode="auto">
              <a:xfrm>
                <a:off x="6669088" y="2860675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6" name="Freeform 224"/>
              <p:cNvSpPr>
                <a:spLocks/>
              </p:cNvSpPr>
              <p:nvPr/>
            </p:nvSpPr>
            <p:spPr bwMode="auto">
              <a:xfrm>
                <a:off x="5248276" y="2628900"/>
                <a:ext cx="1588" cy="0"/>
              </a:xfrm>
              <a:custGeom>
                <a:avLst/>
                <a:gdLst>
                  <a:gd name="T0" fmla="*/ 3 w 4"/>
                  <a:gd name="T1" fmla="*/ 1 h 1"/>
                  <a:gd name="T2" fmla="*/ 2 w 4"/>
                  <a:gd name="T3" fmla="*/ 0 h 1"/>
                  <a:gd name="T4" fmla="*/ 3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cubicBezTo>
                      <a:pt x="3" y="0"/>
                      <a:pt x="0" y="1"/>
                      <a:pt x="2" y="0"/>
                    </a:cubicBezTo>
                    <a:cubicBezTo>
                      <a:pt x="3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7" name="Freeform 225"/>
              <p:cNvSpPr>
                <a:spLocks/>
              </p:cNvSpPr>
              <p:nvPr/>
            </p:nvSpPr>
            <p:spPr bwMode="auto">
              <a:xfrm>
                <a:off x="5168901" y="2628900"/>
                <a:ext cx="77788" cy="153987"/>
              </a:xfrm>
              <a:custGeom>
                <a:avLst/>
                <a:gdLst>
                  <a:gd name="T0" fmla="*/ 22 w 223"/>
                  <a:gd name="T1" fmla="*/ 369 h 422"/>
                  <a:gd name="T2" fmla="*/ 28 w 223"/>
                  <a:gd name="T3" fmla="*/ 356 h 422"/>
                  <a:gd name="T4" fmla="*/ 34 w 223"/>
                  <a:gd name="T5" fmla="*/ 328 h 422"/>
                  <a:gd name="T6" fmla="*/ 38 w 223"/>
                  <a:gd name="T7" fmla="*/ 319 h 422"/>
                  <a:gd name="T8" fmla="*/ 55 w 223"/>
                  <a:gd name="T9" fmla="*/ 296 h 422"/>
                  <a:gd name="T10" fmla="*/ 60 w 223"/>
                  <a:gd name="T11" fmla="*/ 288 h 422"/>
                  <a:gd name="T12" fmla="*/ 68 w 223"/>
                  <a:gd name="T13" fmla="*/ 272 h 422"/>
                  <a:gd name="T14" fmla="*/ 75 w 223"/>
                  <a:gd name="T15" fmla="*/ 263 h 422"/>
                  <a:gd name="T16" fmla="*/ 76 w 223"/>
                  <a:gd name="T17" fmla="*/ 248 h 422"/>
                  <a:gd name="T18" fmla="*/ 76 w 223"/>
                  <a:gd name="T19" fmla="*/ 240 h 422"/>
                  <a:gd name="T20" fmla="*/ 83 w 223"/>
                  <a:gd name="T21" fmla="*/ 227 h 422"/>
                  <a:gd name="T22" fmla="*/ 89 w 223"/>
                  <a:gd name="T23" fmla="*/ 214 h 422"/>
                  <a:gd name="T24" fmla="*/ 92 w 223"/>
                  <a:gd name="T25" fmla="*/ 209 h 422"/>
                  <a:gd name="T26" fmla="*/ 93 w 223"/>
                  <a:gd name="T27" fmla="*/ 200 h 422"/>
                  <a:gd name="T28" fmla="*/ 101 w 223"/>
                  <a:gd name="T29" fmla="*/ 188 h 422"/>
                  <a:gd name="T30" fmla="*/ 107 w 223"/>
                  <a:gd name="T31" fmla="*/ 177 h 422"/>
                  <a:gd name="T32" fmla="*/ 115 w 223"/>
                  <a:gd name="T33" fmla="*/ 163 h 422"/>
                  <a:gd name="T34" fmla="*/ 122 w 223"/>
                  <a:gd name="T35" fmla="*/ 158 h 422"/>
                  <a:gd name="T36" fmla="*/ 121 w 223"/>
                  <a:gd name="T37" fmla="*/ 152 h 422"/>
                  <a:gd name="T38" fmla="*/ 126 w 223"/>
                  <a:gd name="T39" fmla="*/ 151 h 422"/>
                  <a:gd name="T40" fmla="*/ 127 w 223"/>
                  <a:gd name="T41" fmla="*/ 142 h 422"/>
                  <a:gd name="T42" fmla="*/ 133 w 223"/>
                  <a:gd name="T43" fmla="*/ 129 h 422"/>
                  <a:gd name="T44" fmla="*/ 140 w 223"/>
                  <a:gd name="T45" fmla="*/ 114 h 422"/>
                  <a:gd name="T46" fmla="*/ 145 w 223"/>
                  <a:gd name="T47" fmla="*/ 106 h 422"/>
                  <a:gd name="T48" fmla="*/ 154 w 223"/>
                  <a:gd name="T49" fmla="*/ 87 h 422"/>
                  <a:gd name="T50" fmla="*/ 159 w 223"/>
                  <a:gd name="T51" fmla="*/ 83 h 422"/>
                  <a:gd name="T52" fmla="*/ 163 w 223"/>
                  <a:gd name="T53" fmla="*/ 82 h 422"/>
                  <a:gd name="T54" fmla="*/ 166 w 223"/>
                  <a:gd name="T55" fmla="*/ 76 h 422"/>
                  <a:gd name="T56" fmla="*/ 169 w 223"/>
                  <a:gd name="T57" fmla="*/ 67 h 422"/>
                  <a:gd name="T58" fmla="*/ 168 w 223"/>
                  <a:gd name="T59" fmla="*/ 62 h 422"/>
                  <a:gd name="T60" fmla="*/ 169 w 223"/>
                  <a:gd name="T61" fmla="*/ 56 h 422"/>
                  <a:gd name="T62" fmla="*/ 177 w 223"/>
                  <a:gd name="T63" fmla="*/ 52 h 422"/>
                  <a:gd name="T64" fmla="*/ 181 w 223"/>
                  <a:gd name="T65" fmla="*/ 46 h 422"/>
                  <a:gd name="T66" fmla="*/ 185 w 223"/>
                  <a:gd name="T67" fmla="*/ 44 h 422"/>
                  <a:gd name="T68" fmla="*/ 179 w 223"/>
                  <a:gd name="T69" fmla="*/ 36 h 422"/>
                  <a:gd name="T70" fmla="*/ 186 w 223"/>
                  <a:gd name="T71" fmla="*/ 35 h 422"/>
                  <a:gd name="T72" fmla="*/ 196 w 223"/>
                  <a:gd name="T73" fmla="*/ 39 h 422"/>
                  <a:gd name="T74" fmla="*/ 190 w 223"/>
                  <a:gd name="T75" fmla="*/ 23 h 422"/>
                  <a:gd name="T76" fmla="*/ 206 w 223"/>
                  <a:gd name="T77" fmla="*/ 13 h 422"/>
                  <a:gd name="T78" fmla="*/ 213 w 223"/>
                  <a:gd name="T79" fmla="*/ 9 h 422"/>
                  <a:gd name="T80" fmla="*/ 218 w 223"/>
                  <a:gd name="T81" fmla="*/ 1 h 422"/>
                  <a:gd name="T82" fmla="*/ 222 w 223"/>
                  <a:gd name="T83" fmla="*/ 8 h 422"/>
                  <a:gd name="T84" fmla="*/ 216 w 223"/>
                  <a:gd name="T85" fmla="*/ 13 h 422"/>
                  <a:gd name="T86" fmla="*/ 210 w 223"/>
                  <a:gd name="T87" fmla="*/ 29 h 422"/>
                  <a:gd name="T88" fmla="*/ 199 w 223"/>
                  <a:gd name="T89" fmla="*/ 59 h 422"/>
                  <a:gd name="T90" fmla="*/ 186 w 223"/>
                  <a:gd name="T91" fmla="*/ 82 h 422"/>
                  <a:gd name="T92" fmla="*/ 166 w 223"/>
                  <a:gd name="T93" fmla="*/ 122 h 422"/>
                  <a:gd name="T94" fmla="*/ 156 w 223"/>
                  <a:gd name="T95" fmla="*/ 144 h 422"/>
                  <a:gd name="T96" fmla="*/ 134 w 223"/>
                  <a:gd name="T97" fmla="*/ 185 h 422"/>
                  <a:gd name="T98" fmla="*/ 120 w 223"/>
                  <a:gd name="T99" fmla="*/ 205 h 422"/>
                  <a:gd name="T100" fmla="*/ 105 w 223"/>
                  <a:gd name="T101" fmla="*/ 228 h 422"/>
                  <a:gd name="T102" fmla="*/ 91 w 223"/>
                  <a:gd name="T103" fmla="*/ 266 h 422"/>
                  <a:gd name="T104" fmla="*/ 50 w 223"/>
                  <a:gd name="T105" fmla="*/ 347 h 422"/>
                  <a:gd name="T106" fmla="*/ 27 w 223"/>
                  <a:gd name="T107" fmla="*/ 396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23" h="422">
                    <a:moveTo>
                      <a:pt x="4" y="413"/>
                    </a:moveTo>
                    <a:cubicBezTo>
                      <a:pt x="0" y="405"/>
                      <a:pt x="9" y="401"/>
                      <a:pt x="8" y="394"/>
                    </a:cubicBezTo>
                    <a:cubicBezTo>
                      <a:pt x="8" y="393"/>
                      <a:pt x="11" y="395"/>
                      <a:pt x="11" y="393"/>
                    </a:cubicBezTo>
                    <a:cubicBezTo>
                      <a:pt x="8" y="386"/>
                      <a:pt x="15" y="378"/>
                      <a:pt x="22" y="373"/>
                    </a:cubicBezTo>
                    <a:cubicBezTo>
                      <a:pt x="23" y="374"/>
                      <a:pt x="23" y="374"/>
                      <a:pt x="23" y="374"/>
                    </a:cubicBezTo>
                    <a:cubicBezTo>
                      <a:pt x="24" y="373"/>
                      <a:pt x="21" y="370"/>
                      <a:pt x="22" y="369"/>
                    </a:cubicBezTo>
                    <a:cubicBezTo>
                      <a:pt x="23" y="369"/>
                      <a:pt x="23" y="370"/>
                      <a:pt x="24" y="370"/>
                    </a:cubicBezTo>
                    <a:cubicBezTo>
                      <a:pt x="22" y="369"/>
                      <a:pt x="24" y="367"/>
                      <a:pt x="23" y="366"/>
                    </a:cubicBezTo>
                    <a:cubicBezTo>
                      <a:pt x="24" y="366"/>
                      <a:pt x="25" y="367"/>
                      <a:pt x="27" y="366"/>
                    </a:cubicBezTo>
                    <a:cubicBezTo>
                      <a:pt x="25" y="364"/>
                      <a:pt x="25" y="364"/>
                      <a:pt x="25" y="364"/>
                    </a:cubicBezTo>
                    <a:cubicBezTo>
                      <a:pt x="20" y="360"/>
                      <a:pt x="28" y="360"/>
                      <a:pt x="26" y="355"/>
                    </a:cubicBezTo>
                    <a:cubicBezTo>
                      <a:pt x="27" y="356"/>
                      <a:pt x="27" y="356"/>
                      <a:pt x="28" y="356"/>
                    </a:cubicBezTo>
                    <a:cubicBezTo>
                      <a:pt x="26" y="350"/>
                      <a:pt x="30" y="345"/>
                      <a:pt x="31" y="339"/>
                    </a:cubicBezTo>
                    <a:cubicBezTo>
                      <a:pt x="32" y="339"/>
                      <a:pt x="33" y="340"/>
                      <a:pt x="34" y="340"/>
                    </a:cubicBezTo>
                    <a:cubicBezTo>
                      <a:pt x="32" y="339"/>
                      <a:pt x="32" y="337"/>
                      <a:pt x="32" y="336"/>
                    </a:cubicBezTo>
                    <a:cubicBezTo>
                      <a:pt x="35" y="336"/>
                      <a:pt x="31" y="332"/>
                      <a:pt x="33" y="331"/>
                    </a:cubicBezTo>
                    <a:cubicBezTo>
                      <a:pt x="34" y="332"/>
                      <a:pt x="34" y="332"/>
                      <a:pt x="34" y="332"/>
                    </a:cubicBezTo>
                    <a:cubicBezTo>
                      <a:pt x="32" y="329"/>
                      <a:pt x="36" y="330"/>
                      <a:pt x="34" y="328"/>
                    </a:cubicBezTo>
                    <a:cubicBezTo>
                      <a:pt x="36" y="328"/>
                      <a:pt x="36" y="328"/>
                      <a:pt x="36" y="328"/>
                    </a:cubicBezTo>
                    <a:cubicBezTo>
                      <a:pt x="33" y="326"/>
                      <a:pt x="39" y="327"/>
                      <a:pt x="37" y="325"/>
                    </a:cubicBezTo>
                    <a:cubicBezTo>
                      <a:pt x="37" y="325"/>
                      <a:pt x="37" y="325"/>
                      <a:pt x="37" y="325"/>
                    </a:cubicBezTo>
                    <a:cubicBezTo>
                      <a:pt x="36" y="324"/>
                      <a:pt x="38" y="324"/>
                      <a:pt x="38" y="323"/>
                    </a:cubicBezTo>
                    <a:cubicBezTo>
                      <a:pt x="38" y="323"/>
                      <a:pt x="38" y="323"/>
                      <a:pt x="38" y="323"/>
                    </a:cubicBezTo>
                    <a:cubicBezTo>
                      <a:pt x="38" y="321"/>
                      <a:pt x="41" y="320"/>
                      <a:pt x="38" y="319"/>
                    </a:cubicBezTo>
                    <a:cubicBezTo>
                      <a:pt x="41" y="319"/>
                      <a:pt x="38" y="322"/>
                      <a:pt x="42" y="322"/>
                    </a:cubicBezTo>
                    <a:cubicBezTo>
                      <a:pt x="42" y="318"/>
                      <a:pt x="43" y="314"/>
                      <a:pt x="45" y="311"/>
                    </a:cubicBezTo>
                    <a:cubicBezTo>
                      <a:pt x="46" y="307"/>
                      <a:pt x="48" y="304"/>
                      <a:pt x="50" y="301"/>
                    </a:cubicBezTo>
                    <a:cubicBezTo>
                      <a:pt x="51" y="300"/>
                      <a:pt x="52" y="300"/>
                      <a:pt x="53" y="301"/>
                    </a:cubicBezTo>
                    <a:cubicBezTo>
                      <a:pt x="53" y="300"/>
                      <a:pt x="54" y="298"/>
                      <a:pt x="53" y="296"/>
                    </a:cubicBezTo>
                    <a:cubicBezTo>
                      <a:pt x="53" y="297"/>
                      <a:pt x="54" y="297"/>
                      <a:pt x="55" y="296"/>
                    </a:cubicBezTo>
                    <a:cubicBezTo>
                      <a:pt x="56" y="296"/>
                      <a:pt x="52" y="294"/>
                      <a:pt x="54" y="293"/>
                    </a:cubicBezTo>
                    <a:cubicBezTo>
                      <a:pt x="55" y="294"/>
                      <a:pt x="55" y="294"/>
                      <a:pt x="57" y="295"/>
                    </a:cubicBezTo>
                    <a:cubicBezTo>
                      <a:pt x="55" y="293"/>
                      <a:pt x="56" y="291"/>
                      <a:pt x="56" y="290"/>
                    </a:cubicBezTo>
                    <a:cubicBezTo>
                      <a:pt x="57" y="290"/>
                      <a:pt x="57" y="290"/>
                      <a:pt x="58" y="291"/>
                    </a:cubicBezTo>
                    <a:cubicBezTo>
                      <a:pt x="56" y="288"/>
                      <a:pt x="59" y="288"/>
                      <a:pt x="59" y="286"/>
                    </a:cubicBezTo>
                    <a:cubicBezTo>
                      <a:pt x="60" y="288"/>
                      <a:pt x="60" y="288"/>
                      <a:pt x="60" y="288"/>
                    </a:cubicBezTo>
                    <a:cubicBezTo>
                      <a:pt x="63" y="287"/>
                      <a:pt x="57" y="285"/>
                      <a:pt x="59" y="284"/>
                    </a:cubicBezTo>
                    <a:cubicBezTo>
                      <a:pt x="59" y="285"/>
                      <a:pt x="60" y="285"/>
                      <a:pt x="61" y="285"/>
                    </a:cubicBezTo>
                    <a:cubicBezTo>
                      <a:pt x="59" y="282"/>
                      <a:pt x="61" y="280"/>
                      <a:pt x="61" y="278"/>
                    </a:cubicBezTo>
                    <a:cubicBezTo>
                      <a:pt x="61" y="278"/>
                      <a:pt x="61" y="278"/>
                      <a:pt x="61" y="278"/>
                    </a:cubicBezTo>
                    <a:cubicBezTo>
                      <a:pt x="62" y="276"/>
                      <a:pt x="64" y="275"/>
                      <a:pt x="64" y="272"/>
                    </a:cubicBezTo>
                    <a:cubicBezTo>
                      <a:pt x="65" y="272"/>
                      <a:pt x="67" y="275"/>
                      <a:pt x="68" y="272"/>
                    </a:cubicBezTo>
                    <a:cubicBezTo>
                      <a:pt x="65" y="271"/>
                      <a:pt x="68" y="268"/>
                      <a:pt x="64" y="268"/>
                    </a:cubicBezTo>
                    <a:cubicBezTo>
                      <a:pt x="66" y="266"/>
                      <a:pt x="68" y="264"/>
                      <a:pt x="68" y="263"/>
                    </a:cubicBezTo>
                    <a:cubicBezTo>
                      <a:pt x="68" y="264"/>
                      <a:pt x="72" y="264"/>
                      <a:pt x="71" y="265"/>
                    </a:cubicBezTo>
                    <a:cubicBezTo>
                      <a:pt x="74" y="265"/>
                      <a:pt x="74" y="265"/>
                      <a:pt x="74" y="265"/>
                    </a:cubicBezTo>
                    <a:cubicBezTo>
                      <a:pt x="75" y="266"/>
                      <a:pt x="73" y="266"/>
                      <a:pt x="74" y="267"/>
                    </a:cubicBezTo>
                    <a:cubicBezTo>
                      <a:pt x="75" y="266"/>
                      <a:pt x="74" y="263"/>
                      <a:pt x="75" y="263"/>
                    </a:cubicBezTo>
                    <a:cubicBezTo>
                      <a:pt x="74" y="261"/>
                      <a:pt x="71" y="258"/>
                      <a:pt x="72" y="256"/>
                    </a:cubicBezTo>
                    <a:cubicBezTo>
                      <a:pt x="73" y="257"/>
                      <a:pt x="76" y="257"/>
                      <a:pt x="76" y="258"/>
                    </a:cubicBezTo>
                    <a:cubicBezTo>
                      <a:pt x="71" y="252"/>
                      <a:pt x="71" y="252"/>
                      <a:pt x="71" y="252"/>
                    </a:cubicBezTo>
                    <a:cubicBezTo>
                      <a:pt x="72" y="251"/>
                      <a:pt x="74" y="253"/>
                      <a:pt x="74" y="252"/>
                    </a:cubicBezTo>
                    <a:cubicBezTo>
                      <a:pt x="73" y="251"/>
                      <a:pt x="73" y="250"/>
                      <a:pt x="72" y="250"/>
                    </a:cubicBezTo>
                    <a:cubicBezTo>
                      <a:pt x="73" y="250"/>
                      <a:pt x="73" y="247"/>
                      <a:pt x="76" y="248"/>
                    </a:cubicBezTo>
                    <a:cubicBezTo>
                      <a:pt x="77" y="248"/>
                      <a:pt x="76" y="249"/>
                      <a:pt x="78" y="249"/>
                    </a:cubicBezTo>
                    <a:cubicBezTo>
                      <a:pt x="78" y="248"/>
                      <a:pt x="77" y="247"/>
                      <a:pt x="78" y="246"/>
                    </a:cubicBezTo>
                    <a:cubicBezTo>
                      <a:pt x="78" y="246"/>
                      <a:pt x="78" y="246"/>
                      <a:pt x="78" y="246"/>
                    </a:cubicBezTo>
                    <a:cubicBezTo>
                      <a:pt x="79" y="246"/>
                      <a:pt x="78" y="243"/>
                      <a:pt x="76" y="243"/>
                    </a:cubicBezTo>
                    <a:cubicBezTo>
                      <a:pt x="76" y="244"/>
                      <a:pt x="78" y="244"/>
                      <a:pt x="77" y="244"/>
                    </a:cubicBezTo>
                    <a:cubicBezTo>
                      <a:pt x="75" y="243"/>
                      <a:pt x="76" y="241"/>
                      <a:pt x="76" y="240"/>
                    </a:cubicBezTo>
                    <a:cubicBezTo>
                      <a:pt x="77" y="240"/>
                      <a:pt x="77" y="241"/>
                      <a:pt x="78" y="242"/>
                    </a:cubicBezTo>
                    <a:cubicBezTo>
                      <a:pt x="77" y="239"/>
                      <a:pt x="77" y="236"/>
                      <a:pt x="77" y="234"/>
                    </a:cubicBezTo>
                    <a:cubicBezTo>
                      <a:pt x="76" y="233"/>
                      <a:pt x="79" y="236"/>
                      <a:pt x="78" y="236"/>
                    </a:cubicBezTo>
                    <a:cubicBezTo>
                      <a:pt x="82" y="235"/>
                      <a:pt x="78" y="229"/>
                      <a:pt x="82" y="229"/>
                    </a:cubicBezTo>
                    <a:cubicBezTo>
                      <a:pt x="82" y="230"/>
                      <a:pt x="80" y="228"/>
                      <a:pt x="80" y="228"/>
                    </a:cubicBezTo>
                    <a:cubicBezTo>
                      <a:pt x="81" y="227"/>
                      <a:pt x="83" y="229"/>
                      <a:pt x="83" y="227"/>
                    </a:cubicBezTo>
                    <a:cubicBezTo>
                      <a:pt x="84" y="228"/>
                      <a:pt x="83" y="226"/>
                      <a:pt x="83" y="225"/>
                    </a:cubicBezTo>
                    <a:cubicBezTo>
                      <a:pt x="83" y="224"/>
                      <a:pt x="84" y="225"/>
                      <a:pt x="84" y="226"/>
                    </a:cubicBezTo>
                    <a:cubicBezTo>
                      <a:pt x="83" y="224"/>
                      <a:pt x="84" y="219"/>
                      <a:pt x="87" y="218"/>
                    </a:cubicBezTo>
                    <a:cubicBezTo>
                      <a:pt x="86" y="217"/>
                      <a:pt x="85" y="214"/>
                      <a:pt x="85" y="214"/>
                    </a:cubicBezTo>
                    <a:cubicBezTo>
                      <a:pt x="87" y="215"/>
                      <a:pt x="87" y="215"/>
                      <a:pt x="87" y="215"/>
                    </a:cubicBezTo>
                    <a:cubicBezTo>
                      <a:pt x="88" y="215"/>
                      <a:pt x="88" y="213"/>
                      <a:pt x="89" y="214"/>
                    </a:cubicBezTo>
                    <a:cubicBezTo>
                      <a:pt x="88" y="212"/>
                      <a:pt x="89" y="220"/>
                      <a:pt x="88" y="217"/>
                    </a:cubicBezTo>
                    <a:cubicBezTo>
                      <a:pt x="90" y="218"/>
                      <a:pt x="86" y="213"/>
                      <a:pt x="89" y="215"/>
                    </a:cubicBezTo>
                    <a:cubicBezTo>
                      <a:pt x="89" y="214"/>
                      <a:pt x="88" y="211"/>
                      <a:pt x="90" y="211"/>
                    </a:cubicBezTo>
                    <a:cubicBezTo>
                      <a:pt x="90" y="212"/>
                      <a:pt x="92" y="214"/>
                      <a:pt x="92" y="213"/>
                    </a:cubicBezTo>
                    <a:cubicBezTo>
                      <a:pt x="93" y="211"/>
                      <a:pt x="92" y="212"/>
                      <a:pt x="92" y="210"/>
                    </a:cubicBezTo>
                    <a:cubicBezTo>
                      <a:pt x="92" y="209"/>
                      <a:pt x="92" y="209"/>
                      <a:pt x="92" y="209"/>
                    </a:cubicBezTo>
                    <a:cubicBezTo>
                      <a:pt x="90" y="208"/>
                      <a:pt x="93" y="208"/>
                      <a:pt x="90" y="207"/>
                    </a:cubicBezTo>
                    <a:cubicBezTo>
                      <a:pt x="92" y="208"/>
                      <a:pt x="91" y="204"/>
                      <a:pt x="94" y="206"/>
                    </a:cubicBezTo>
                    <a:cubicBezTo>
                      <a:pt x="96" y="208"/>
                      <a:pt x="96" y="208"/>
                      <a:pt x="96" y="208"/>
                    </a:cubicBezTo>
                    <a:cubicBezTo>
                      <a:pt x="96" y="207"/>
                      <a:pt x="94" y="205"/>
                      <a:pt x="93" y="204"/>
                    </a:cubicBezTo>
                    <a:cubicBezTo>
                      <a:pt x="94" y="204"/>
                      <a:pt x="94" y="204"/>
                      <a:pt x="95" y="204"/>
                    </a:cubicBezTo>
                    <a:cubicBezTo>
                      <a:pt x="91" y="202"/>
                      <a:pt x="96" y="203"/>
                      <a:pt x="93" y="200"/>
                    </a:cubicBezTo>
                    <a:cubicBezTo>
                      <a:pt x="95" y="200"/>
                      <a:pt x="96" y="197"/>
                      <a:pt x="98" y="197"/>
                    </a:cubicBezTo>
                    <a:cubicBezTo>
                      <a:pt x="98" y="195"/>
                      <a:pt x="97" y="194"/>
                      <a:pt x="99" y="193"/>
                    </a:cubicBezTo>
                    <a:cubicBezTo>
                      <a:pt x="99" y="193"/>
                      <a:pt x="99" y="194"/>
                      <a:pt x="99" y="194"/>
                    </a:cubicBezTo>
                    <a:cubicBezTo>
                      <a:pt x="101" y="194"/>
                      <a:pt x="100" y="193"/>
                      <a:pt x="100" y="192"/>
                    </a:cubicBezTo>
                    <a:cubicBezTo>
                      <a:pt x="100" y="193"/>
                      <a:pt x="103" y="192"/>
                      <a:pt x="105" y="192"/>
                    </a:cubicBezTo>
                    <a:cubicBezTo>
                      <a:pt x="104" y="190"/>
                      <a:pt x="102" y="189"/>
                      <a:pt x="101" y="188"/>
                    </a:cubicBezTo>
                    <a:cubicBezTo>
                      <a:pt x="105" y="189"/>
                      <a:pt x="101" y="184"/>
                      <a:pt x="105" y="185"/>
                    </a:cubicBezTo>
                    <a:cubicBezTo>
                      <a:pt x="105" y="185"/>
                      <a:pt x="105" y="187"/>
                      <a:pt x="107" y="187"/>
                    </a:cubicBezTo>
                    <a:cubicBezTo>
                      <a:pt x="111" y="188"/>
                      <a:pt x="105" y="183"/>
                      <a:pt x="108" y="182"/>
                    </a:cubicBezTo>
                    <a:cubicBezTo>
                      <a:pt x="105" y="181"/>
                      <a:pt x="105" y="181"/>
                      <a:pt x="105" y="181"/>
                    </a:cubicBezTo>
                    <a:cubicBezTo>
                      <a:pt x="107" y="182"/>
                      <a:pt x="104" y="178"/>
                      <a:pt x="107" y="180"/>
                    </a:cubicBezTo>
                    <a:cubicBezTo>
                      <a:pt x="107" y="179"/>
                      <a:pt x="110" y="178"/>
                      <a:pt x="107" y="177"/>
                    </a:cubicBezTo>
                    <a:cubicBezTo>
                      <a:pt x="111" y="176"/>
                      <a:pt x="109" y="169"/>
                      <a:pt x="115" y="171"/>
                    </a:cubicBezTo>
                    <a:cubicBezTo>
                      <a:pt x="115" y="170"/>
                      <a:pt x="116" y="169"/>
                      <a:pt x="114" y="169"/>
                    </a:cubicBezTo>
                    <a:cubicBezTo>
                      <a:pt x="112" y="168"/>
                      <a:pt x="115" y="170"/>
                      <a:pt x="114" y="170"/>
                    </a:cubicBezTo>
                    <a:cubicBezTo>
                      <a:pt x="114" y="170"/>
                      <a:pt x="113" y="169"/>
                      <a:pt x="113" y="169"/>
                    </a:cubicBezTo>
                    <a:cubicBezTo>
                      <a:pt x="114" y="168"/>
                      <a:pt x="114" y="168"/>
                      <a:pt x="116" y="170"/>
                    </a:cubicBezTo>
                    <a:cubicBezTo>
                      <a:pt x="119" y="169"/>
                      <a:pt x="112" y="165"/>
                      <a:pt x="115" y="163"/>
                    </a:cubicBezTo>
                    <a:cubicBezTo>
                      <a:pt x="116" y="164"/>
                      <a:pt x="117" y="164"/>
                      <a:pt x="117" y="163"/>
                    </a:cubicBezTo>
                    <a:cubicBezTo>
                      <a:pt x="115" y="161"/>
                      <a:pt x="115" y="161"/>
                      <a:pt x="115" y="161"/>
                    </a:cubicBezTo>
                    <a:cubicBezTo>
                      <a:pt x="117" y="160"/>
                      <a:pt x="119" y="162"/>
                      <a:pt x="121" y="163"/>
                    </a:cubicBezTo>
                    <a:cubicBezTo>
                      <a:pt x="121" y="162"/>
                      <a:pt x="122" y="161"/>
                      <a:pt x="120" y="160"/>
                    </a:cubicBezTo>
                    <a:cubicBezTo>
                      <a:pt x="123" y="160"/>
                      <a:pt x="123" y="160"/>
                      <a:pt x="123" y="160"/>
                    </a:cubicBezTo>
                    <a:cubicBezTo>
                      <a:pt x="121" y="160"/>
                      <a:pt x="123" y="159"/>
                      <a:pt x="122" y="158"/>
                    </a:cubicBezTo>
                    <a:cubicBezTo>
                      <a:pt x="123" y="159"/>
                      <a:pt x="123" y="159"/>
                      <a:pt x="123" y="159"/>
                    </a:cubicBezTo>
                    <a:cubicBezTo>
                      <a:pt x="123" y="159"/>
                      <a:pt x="123" y="158"/>
                      <a:pt x="124" y="157"/>
                    </a:cubicBezTo>
                    <a:cubicBezTo>
                      <a:pt x="122" y="157"/>
                      <a:pt x="121" y="157"/>
                      <a:pt x="120" y="158"/>
                    </a:cubicBezTo>
                    <a:cubicBezTo>
                      <a:pt x="120" y="157"/>
                      <a:pt x="120" y="156"/>
                      <a:pt x="120" y="155"/>
                    </a:cubicBezTo>
                    <a:cubicBezTo>
                      <a:pt x="122" y="156"/>
                      <a:pt x="122" y="154"/>
                      <a:pt x="122" y="154"/>
                    </a:cubicBezTo>
                    <a:cubicBezTo>
                      <a:pt x="123" y="153"/>
                      <a:pt x="121" y="152"/>
                      <a:pt x="121" y="152"/>
                    </a:cubicBezTo>
                    <a:cubicBezTo>
                      <a:pt x="122" y="152"/>
                      <a:pt x="122" y="151"/>
                      <a:pt x="123" y="152"/>
                    </a:cubicBezTo>
                    <a:cubicBezTo>
                      <a:pt x="124" y="153"/>
                      <a:pt x="122" y="152"/>
                      <a:pt x="123" y="153"/>
                    </a:cubicBezTo>
                    <a:cubicBezTo>
                      <a:pt x="124" y="153"/>
                      <a:pt x="125" y="154"/>
                      <a:pt x="125" y="152"/>
                    </a:cubicBezTo>
                    <a:cubicBezTo>
                      <a:pt x="124" y="151"/>
                      <a:pt x="121" y="150"/>
                      <a:pt x="123" y="149"/>
                    </a:cubicBezTo>
                    <a:cubicBezTo>
                      <a:pt x="123" y="150"/>
                      <a:pt x="124" y="151"/>
                      <a:pt x="124" y="151"/>
                    </a:cubicBezTo>
                    <a:cubicBezTo>
                      <a:pt x="126" y="151"/>
                      <a:pt x="126" y="151"/>
                      <a:pt x="126" y="151"/>
                    </a:cubicBezTo>
                    <a:cubicBezTo>
                      <a:pt x="124" y="149"/>
                      <a:pt x="124" y="149"/>
                      <a:pt x="124" y="149"/>
                    </a:cubicBezTo>
                    <a:cubicBezTo>
                      <a:pt x="125" y="150"/>
                      <a:pt x="125" y="150"/>
                      <a:pt x="125" y="150"/>
                    </a:cubicBezTo>
                    <a:cubicBezTo>
                      <a:pt x="124" y="148"/>
                      <a:pt x="126" y="147"/>
                      <a:pt x="124" y="146"/>
                    </a:cubicBezTo>
                    <a:cubicBezTo>
                      <a:pt x="124" y="145"/>
                      <a:pt x="126" y="145"/>
                      <a:pt x="127" y="145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8" y="145"/>
                      <a:pt x="128" y="143"/>
                      <a:pt x="127" y="142"/>
                    </a:cubicBezTo>
                    <a:cubicBezTo>
                      <a:pt x="128" y="142"/>
                      <a:pt x="128" y="142"/>
                      <a:pt x="128" y="142"/>
                    </a:cubicBezTo>
                    <a:cubicBezTo>
                      <a:pt x="128" y="142"/>
                      <a:pt x="128" y="140"/>
                      <a:pt x="128" y="139"/>
                    </a:cubicBezTo>
                    <a:cubicBezTo>
                      <a:pt x="130" y="139"/>
                      <a:pt x="135" y="143"/>
                      <a:pt x="133" y="140"/>
                    </a:cubicBezTo>
                    <a:cubicBezTo>
                      <a:pt x="134" y="139"/>
                      <a:pt x="131" y="137"/>
                      <a:pt x="130" y="136"/>
                    </a:cubicBezTo>
                    <a:cubicBezTo>
                      <a:pt x="132" y="135"/>
                      <a:pt x="130" y="131"/>
                      <a:pt x="134" y="131"/>
                    </a:cubicBezTo>
                    <a:cubicBezTo>
                      <a:pt x="134" y="130"/>
                      <a:pt x="133" y="130"/>
                      <a:pt x="133" y="129"/>
                    </a:cubicBezTo>
                    <a:cubicBezTo>
                      <a:pt x="135" y="127"/>
                      <a:pt x="135" y="122"/>
                      <a:pt x="139" y="121"/>
                    </a:cubicBezTo>
                    <a:cubicBezTo>
                      <a:pt x="140" y="123"/>
                      <a:pt x="141" y="123"/>
                      <a:pt x="142" y="123"/>
                    </a:cubicBezTo>
                    <a:cubicBezTo>
                      <a:pt x="141" y="121"/>
                      <a:pt x="144" y="123"/>
                      <a:pt x="142" y="121"/>
                    </a:cubicBezTo>
                    <a:cubicBezTo>
                      <a:pt x="140" y="120"/>
                      <a:pt x="139" y="120"/>
                      <a:pt x="138" y="120"/>
                    </a:cubicBezTo>
                    <a:cubicBezTo>
                      <a:pt x="138" y="118"/>
                      <a:pt x="140" y="115"/>
                      <a:pt x="142" y="115"/>
                    </a:cubicBezTo>
                    <a:cubicBezTo>
                      <a:pt x="141" y="115"/>
                      <a:pt x="141" y="115"/>
                      <a:pt x="140" y="114"/>
                    </a:cubicBezTo>
                    <a:cubicBezTo>
                      <a:pt x="143" y="116"/>
                      <a:pt x="144" y="115"/>
                      <a:pt x="144" y="113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44" y="112"/>
                      <a:pt x="144" y="112"/>
                      <a:pt x="144" y="112"/>
                    </a:cubicBezTo>
                    <a:cubicBezTo>
                      <a:pt x="144" y="112"/>
                      <a:pt x="141" y="110"/>
                      <a:pt x="143" y="110"/>
                    </a:cubicBezTo>
                    <a:cubicBezTo>
                      <a:pt x="144" y="110"/>
                      <a:pt x="145" y="110"/>
                      <a:pt x="145" y="111"/>
                    </a:cubicBezTo>
                    <a:cubicBezTo>
                      <a:pt x="145" y="109"/>
                      <a:pt x="143" y="106"/>
                      <a:pt x="145" y="106"/>
                    </a:cubicBezTo>
                    <a:cubicBezTo>
                      <a:pt x="148" y="106"/>
                      <a:pt x="148" y="106"/>
                      <a:pt x="148" y="106"/>
                    </a:cubicBezTo>
                    <a:cubicBezTo>
                      <a:pt x="148" y="106"/>
                      <a:pt x="147" y="104"/>
                      <a:pt x="146" y="104"/>
                    </a:cubicBezTo>
                    <a:cubicBezTo>
                      <a:pt x="148" y="103"/>
                      <a:pt x="149" y="102"/>
                      <a:pt x="152" y="103"/>
                    </a:cubicBezTo>
                    <a:cubicBezTo>
                      <a:pt x="149" y="97"/>
                      <a:pt x="151" y="92"/>
                      <a:pt x="154" y="88"/>
                    </a:cubicBezTo>
                    <a:cubicBezTo>
                      <a:pt x="155" y="89"/>
                      <a:pt x="155" y="89"/>
                      <a:pt x="155" y="89"/>
                    </a:cubicBezTo>
                    <a:cubicBezTo>
                      <a:pt x="157" y="89"/>
                      <a:pt x="153" y="87"/>
                      <a:pt x="154" y="87"/>
                    </a:cubicBezTo>
                    <a:cubicBezTo>
                      <a:pt x="155" y="88"/>
                      <a:pt x="157" y="88"/>
                      <a:pt x="158" y="89"/>
                    </a:cubicBezTo>
                    <a:cubicBezTo>
                      <a:pt x="160" y="89"/>
                      <a:pt x="157" y="86"/>
                      <a:pt x="157" y="85"/>
                    </a:cubicBezTo>
                    <a:cubicBezTo>
                      <a:pt x="156" y="84"/>
                      <a:pt x="158" y="86"/>
                      <a:pt x="156" y="85"/>
                    </a:cubicBezTo>
                    <a:cubicBezTo>
                      <a:pt x="155" y="85"/>
                      <a:pt x="158" y="84"/>
                      <a:pt x="156" y="82"/>
                    </a:cubicBezTo>
                    <a:cubicBezTo>
                      <a:pt x="157" y="82"/>
                      <a:pt x="159" y="84"/>
                      <a:pt x="160" y="84"/>
                    </a:cubicBezTo>
                    <a:cubicBezTo>
                      <a:pt x="159" y="83"/>
                      <a:pt x="159" y="83"/>
                      <a:pt x="159" y="83"/>
                    </a:cubicBezTo>
                    <a:cubicBezTo>
                      <a:pt x="162" y="83"/>
                      <a:pt x="162" y="88"/>
                      <a:pt x="167" y="89"/>
                    </a:cubicBezTo>
                    <a:cubicBezTo>
                      <a:pt x="167" y="88"/>
                      <a:pt x="167" y="88"/>
                      <a:pt x="167" y="88"/>
                    </a:cubicBezTo>
                    <a:cubicBezTo>
                      <a:pt x="170" y="89"/>
                      <a:pt x="168" y="92"/>
                      <a:pt x="170" y="90"/>
                    </a:cubicBezTo>
                    <a:cubicBezTo>
                      <a:pt x="170" y="89"/>
                      <a:pt x="167" y="86"/>
                      <a:pt x="165" y="86"/>
                    </a:cubicBezTo>
                    <a:cubicBezTo>
                      <a:pt x="166" y="84"/>
                      <a:pt x="160" y="82"/>
                      <a:pt x="161" y="80"/>
                    </a:cubicBezTo>
                    <a:cubicBezTo>
                      <a:pt x="163" y="80"/>
                      <a:pt x="161" y="82"/>
                      <a:pt x="163" y="82"/>
                    </a:cubicBezTo>
                    <a:cubicBezTo>
                      <a:pt x="165" y="83"/>
                      <a:pt x="163" y="80"/>
                      <a:pt x="164" y="80"/>
                    </a:cubicBezTo>
                    <a:cubicBezTo>
                      <a:pt x="163" y="80"/>
                      <a:pt x="161" y="78"/>
                      <a:pt x="161" y="77"/>
                    </a:cubicBezTo>
                    <a:cubicBezTo>
                      <a:pt x="162" y="77"/>
                      <a:pt x="163" y="79"/>
                      <a:pt x="164" y="78"/>
                    </a:cubicBezTo>
                    <a:cubicBezTo>
                      <a:pt x="162" y="77"/>
                      <a:pt x="162" y="75"/>
                      <a:pt x="161" y="75"/>
                    </a:cubicBezTo>
                    <a:cubicBezTo>
                      <a:pt x="158" y="73"/>
                      <a:pt x="162" y="74"/>
                      <a:pt x="160" y="72"/>
                    </a:cubicBezTo>
                    <a:cubicBezTo>
                      <a:pt x="163" y="73"/>
                      <a:pt x="164" y="76"/>
                      <a:pt x="166" y="76"/>
                    </a:cubicBezTo>
                    <a:cubicBezTo>
                      <a:pt x="164" y="75"/>
                      <a:pt x="165" y="72"/>
                      <a:pt x="161" y="71"/>
                    </a:cubicBezTo>
                    <a:cubicBezTo>
                      <a:pt x="162" y="71"/>
                      <a:pt x="164" y="72"/>
                      <a:pt x="165" y="73"/>
                    </a:cubicBezTo>
                    <a:cubicBezTo>
                      <a:pt x="167" y="73"/>
                      <a:pt x="162" y="68"/>
                      <a:pt x="167" y="71"/>
                    </a:cubicBezTo>
                    <a:cubicBezTo>
                      <a:pt x="165" y="69"/>
                      <a:pt x="165" y="69"/>
                      <a:pt x="165" y="69"/>
                    </a:cubicBezTo>
                    <a:cubicBezTo>
                      <a:pt x="165" y="69"/>
                      <a:pt x="166" y="69"/>
                      <a:pt x="168" y="69"/>
                    </a:cubicBezTo>
                    <a:cubicBezTo>
                      <a:pt x="168" y="68"/>
                      <a:pt x="166" y="65"/>
                      <a:pt x="169" y="67"/>
                    </a:cubicBezTo>
                    <a:cubicBezTo>
                      <a:pt x="169" y="67"/>
                      <a:pt x="170" y="65"/>
                      <a:pt x="168" y="64"/>
                    </a:cubicBezTo>
                    <a:cubicBezTo>
                      <a:pt x="166" y="65"/>
                      <a:pt x="169" y="66"/>
                      <a:pt x="165" y="65"/>
                    </a:cubicBezTo>
                    <a:cubicBezTo>
                      <a:pt x="168" y="66"/>
                      <a:pt x="166" y="64"/>
                      <a:pt x="165" y="62"/>
                    </a:cubicBezTo>
                    <a:cubicBezTo>
                      <a:pt x="167" y="63"/>
                      <a:pt x="167" y="63"/>
                      <a:pt x="167" y="63"/>
                    </a:cubicBezTo>
                    <a:cubicBezTo>
                      <a:pt x="166" y="62"/>
                      <a:pt x="167" y="62"/>
                      <a:pt x="166" y="61"/>
                    </a:cubicBezTo>
                    <a:cubicBezTo>
                      <a:pt x="167" y="61"/>
                      <a:pt x="168" y="62"/>
                      <a:pt x="168" y="62"/>
                    </a:cubicBezTo>
                    <a:cubicBezTo>
                      <a:pt x="166" y="60"/>
                      <a:pt x="166" y="60"/>
                      <a:pt x="166" y="60"/>
                    </a:cubicBezTo>
                    <a:cubicBezTo>
                      <a:pt x="166" y="58"/>
                      <a:pt x="170" y="62"/>
                      <a:pt x="170" y="60"/>
                    </a:cubicBezTo>
                    <a:cubicBezTo>
                      <a:pt x="171" y="62"/>
                      <a:pt x="171" y="62"/>
                      <a:pt x="171" y="62"/>
                    </a:cubicBezTo>
                    <a:cubicBezTo>
                      <a:pt x="171" y="61"/>
                      <a:pt x="173" y="62"/>
                      <a:pt x="173" y="61"/>
                    </a:cubicBezTo>
                    <a:cubicBezTo>
                      <a:pt x="171" y="60"/>
                      <a:pt x="169" y="58"/>
                      <a:pt x="168" y="57"/>
                    </a:cubicBezTo>
                    <a:cubicBezTo>
                      <a:pt x="168" y="55"/>
                      <a:pt x="170" y="58"/>
                      <a:pt x="169" y="56"/>
                    </a:cubicBezTo>
                    <a:cubicBezTo>
                      <a:pt x="171" y="58"/>
                      <a:pt x="171" y="58"/>
                      <a:pt x="171" y="58"/>
                    </a:cubicBezTo>
                    <a:cubicBezTo>
                      <a:pt x="171" y="58"/>
                      <a:pt x="174" y="59"/>
                      <a:pt x="174" y="58"/>
                    </a:cubicBezTo>
                    <a:cubicBezTo>
                      <a:pt x="174" y="57"/>
                      <a:pt x="172" y="54"/>
                      <a:pt x="171" y="55"/>
                    </a:cubicBezTo>
                    <a:cubicBezTo>
                      <a:pt x="171" y="54"/>
                      <a:pt x="173" y="54"/>
                      <a:pt x="174" y="55"/>
                    </a:cubicBezTo>
                    <a:cubicBezTo>
                      <a:pt x="174" y="53"/>
                      <a:pt x="172" y="54"/>
                      <a:pt x="171" y="52"/>
                    </a:cubicBezTo>
                    <a:cubicBezTo>
                      <a:pt x="173" y="53"/>
                      <a:pt x="175" y="52"/>
                      <a:pt x="177" y="52"/>
                    </a:cubicBezTo>
                    <a:cubicBezTo>
                      <a:pt x="179" y="55"/>
                      <a:pt x="179" y="55"/>
                      <a:pt x="179" y="55"/>
                    </a:cubicBezTo>
                    <a:cubicBezTo>
                      <a:pt x="180" y="54"/>
                      <a:pt x="180" y="54"/>
                      <a:pt x="180" y="54"/>
                    </a:cubicBezTo>
                    <a:cubicBezTo>
                      <a:pt x="182" y="57"/>
                      <a:pt x="182" y="55"/>
                      <a:pt x="184" y="57"/>
                    </a:cubicBezTo>
                    <a:cubicBezTo>
                      <a:pt x="185" y="57"/>
                      <a:pt x="184" y="55"/>
                      <a:pt x="184" y="55"/>
                    </a:cubicBezTo>
                    <a:cubicBezTo>
                      <a:pt x="179" y="54"/>
                      <a:pt x="180" y="50"/>
                      <a:pt x="176" y="48"/>
                    </a:cubicBezTo>
                    <a:cubicBezTo>
                      <a:pt x="176" y="45"/>
                      <a:pt x="185" y="52"/>
                      <a:pt x="181" y="46"/>
                    </a:cubicBezTo>
                    <a:cubicBezTo>
                      <a:pt x="180" y="46"/>
                      <a:pt x="178" y="44"/>
                      <a:pt x="178" y="46"/>
                    </a:cubicBezTo>
                    <a:cubicBezTo>
                      <a:pt x="179" y="44"/>
                      <a:pt x="175" y="43"/>
                      <a:pt x="177" y="42"/>
                    </a:cubicBezTo>
                    <a:cubicBezTo>
                      <a:pt x="178" y="44"/>
                      <a:pt x="182" y="43"/>
                      <a:pt x="183" y="46"/>
                    </a:cubicBezTo>
                    <a:cubicBezTo>
                      <a:pt x="182" y="45"/>
                      <a:pt x="181" y="46"/>
                      <a:pt x="182" y="46"/>
                    </a:cubicBezTo>
                    <a:cubicBezTo>
                      <a:pt x="183" y="47"/>
                      <a:pt x="185" y="49"/>
                      <a:pt x="186" y="47"/>
                    </a:cubicBezTo>
                    <a:cubicBezTo>
                      <a:pt x="186" y="46"/>
                      <a:pt x="187" y="45"/>
                      <a:pt x="185" y="44"/>
                    </a:cubicBezTo>
                    <a:cubicBezTo>
                      <a:pt x="183" y="43"/>
                      <a:pt x="184" y="46"/>
                      <a:pt x="182" y="44"/>
                    </a:cubicBezTo>
                    <a:cubicBezTo>
                      <a:pt x="183" y="42"/>
                      <a:pt x="186" y="43"/>
                      <a:pt x="183" y="41"/>
                    </a:cubicBezTo>
                    <a:cubicBezTo>
                      <a:pt x="182" y="42"/>
                      <a:pt x="180" y="41"/>
                      <a:pt x="179" y="40"/>
                    </a:cubicBezTo>
                    <a:cubicBezTo>
                      <a:pt x="179" y="38"/>
                      <a:pt x="179" y="38"/>
                      <a:pt x="179" y="38"/>
                    </a:cubicBezTo>
                    <a:cubicBezTo>
                      <a:pt x="180" y="39"/>
                      <a:pt x="180" y="39"/>
                      <a:pt x="180" y="39"/>
                    </a:cubicBezTo>
                    <a:cubicBezTo>
                      <a:pt x="182" y="38"/>
                      <a:pt x="178" y="37"/>
                      <a:pt x="179" y="36"/>
                    </a:cubicBezTo>
                    <a:cubicBezTo>
                      <a:pt x="182" y="36"/>
                      <a:pt x="182" y="36"/>
                      <a:pt x="182" y="36"/>
                    </a:cubicBezTo>
                    <a:cubicBezTo>
                      <a:pt x="184" y="38"/>
                      <a:pt x="180" y="38"/>
                      <a:pt x="184" y="40"/>
                    </a:cubicBezTo>
                    <a:cubicBezTo>
                      <a:pt x="184" y="39"/>
                      <a:pt x="183" y="38"/>
                      <a:pt x="184" y="37"/>
                    </a:cubicBezTo>
                    <a:cubicBezTo>
                      <a:pt x="185" y="37"/>
                      <a:pt x="184" y="38"/>
                      <a:pt x="185" y="38"/>
                    </a:cubicBezTo>
                    <a:cubicBezTo>
                      <a:pt x="185" y="38"/>
                      <a:pt x="190" y="40"/>
                      <a:pt x="188" y="37"/>
                    </a:cubicBezTo>
                    <a:cubicBezTo>
                      <a:pt x="188" y="35"/>
                      <a:pt x="187" y="36"/>
                      <a:pt x="186" y="35"/>
                    </a:cubicBezTo>
                    <a:cubicBezTo>
                      <a:pt x="186" y="33"/>
                      <a:pt x="185" y="32"/>
                      <a:pt x="186" y="30"/>
                    </a:cubicBezTo>
                    <a:cubicBezTo>
                      <a:pt x="188" y="32"/>
                      <a:pt x="187" y="28"/>
                      <a:pt x="189" y="31"/>
                    </a:cubicBezTo>
                    <a:cubicBezTo>
                      <a:pt x="187" y="31"/>
                      <a:pt x="186" y="34"/>
                      <a:pt x="188" y="36"/>
                    </a:cubicBezTo>
                    <a:cubicBezTo>
                      <a:pt x="192" y="37"/>
                      <a:pt x="187" y="37"/>
                      <a:pt x="190" y="40"/>
                    </a:cubicBezTo>
                    <a:cubicBezTo>
                      <a:pt x="191" y="38"/>
                      <a:pt x="194" y="40"/>
                      <a:pt x="196" y="41"/>
                    </a:cubicBezTo>
                    <a:cubicBezTo>
                      <a:pt x="197" y="41"/>
                      <a:pt x="196" y="40"/>
                      <a:pt x="196" y="39"/>
                    </a:cubicBezTo>
                    <a:cubicBezTo>
                      <a:pt x="194" y="38"/>
                      <a:pt x="194" y="38"/>
                      <a:pt x="192" y="37"/>
                    </a:cubicBezTo>
                    <a:cubicBezTo>
                      <a:pt x="193" y="36"/>
                      <a:pt x="193" y="33"/>
                      <a:pt x="192" y="31"/>
                    </a:cubicBezTo>
                    <a:cubicBezTo>
                      <a:pt x="193" y="31"/>
                      <a:pt x="195" y="33"/>
                      <a:pt x="195" y="34"/>
                    </a:cubicBezTo>
                    <a:cubicBezTo>
                      <a:pt x="195" y="31"/>
                      <a:pt x="197" y="29"/>
                      <a:pt x="198" y="27"/>
                    </a:cubicBezTo>
                    <a:cubicBezTo>
                      <a:pt x="194" y="27"/>
                      <a:pt x="199" y="25"/>
                      <a:pt x="196" y="24"/>
                    </a:cubicBezTo>
                    <a:cubicBezTo>
                      <a:pt x="194" y="25"/>
                      <a:pt x="192" y="24"/>
                      <a:pt x="190" y="23"/>
                    </a:cubicBezTo>
                    <a:cubicBezTo>
                      <a:pt x="191" y="22"/>
                      <a:pt x="192" y="24"/>
                      <a:pt x="193" y="24"/>
                    </a:cubicBezTo>
                    <a:cubicBezTo>
                      <a:pt x="191" y="22"/>
                      <a:pt x="196" y="24"/>
                      <a:pt x="194" y="22"/>
                    </a:cubicBezTo>
                    <a:cubicBezTo>
                      <a:pt x="194" y="24"/>
                      <a:pt x="198" y="24"/>
                      <a:pt x="200" y="26"/>
                    </a:cubicBezTo>
                    <a:cubicBezTo>
                      <a:pt x="199" y="24"/>
                      <a:pt x="202" y="27"/>
                      <a:pt x="203" y="26"/>
                    </a:cubicBezTo>
                    <a:cubicBezTo>
                      <a:pt x="202" y="24"/>
                      <a:pt x="202" y="21"/>
                      <a:pt x="202" y="20"/>
                    </a:cubicBezTo>
                    <a:cubicBezTo>
                      <a:pt x="206" y="19"/>
                      <a:pt x="205" y="15"/>
                      <a:pt x="206" y="13"/>
                    </a:cubicBezTo>
                    <a:cubicBezTo>
                      <a:pt x="208" y="13"/>
                      <a:pt x="210" y="15"/>
                      <a:pt x="211" y="14"/>
                    </a:cubicBezTo>
                    <a:cubicBezTo>
                      <a:pt x="212" y="13"/>
                      <a:pt x="208" y="13"/>
                      <a:pt x="210" y="13"/>
                    </a:cubicBezTo>
                    <a:cubicBezTo>
                      <a:pt x="210" y="13"/>
                      <a:pt x="210" y="13"/>
                      <a:pt x="210" y="13"/>
                    </a:cubicBezTo>
                    <a:cubicBezTo>
                      <a:pt x="210" y="12"/>
                      <a:pt x="214" y="11"/>
                      <a:pt x="210" y="8"/>
                    </a:cubicBezTo>
                    <a:cubicBezTo>
                      <a:pt x="213" y="10"/>
                      <a:pt x="213" y="10"/>
                      <a:pt x="213" y="10"/>
                    </a:cubicBezTo>
                    <a:cubicBezTo>
                      <a:pt x="213" y="10"/>
                      <a:pt x="213" y="10"/>
                      <a:pt x="213" y="9"/>
                    </a:cubicBezTo>
                    <a:cubicBezTo>
                      <a:pt x="214" y="10"/>
                      <a:pt x="215" y="10"/>
                      <a:pt x="215" y="11"/>
                    </a:cubicBezTo>
                    <a:cubicBezTo>
                      <a:pt x="218" y="11"/>
                      <a:pt x="216" y="8"/>
                      <a:pt x="217" y="7"/>
                    </a:cubicBezTo>
                    <a:cubicBezTo>
                      <a:pt x="214" y="7"/>
                      <a:pt x="214" y="7"/>
                      <a:pt x="214" y="7"/>
                    </a:cubicBezTo>
                    <a:cubicBezTo>
                      <a:pt x="214" y="4"/>
                      <a:pt x="217" y="4"/>
                      <a:pt x="217" y="2"/>
                    </a:cubicBezTo>
                    <a:cubicBezTo>
                      <a:pt x="219" y="3"/>
                      <a:pt x="219" y="3"/>
                      <a:pt x="219" y="3"/>
                    </a:cubicBezTo>
                    <a:cubicBezTo>
                      <a:pt x="218" y="1"/>
                      <a:pt x="218" y="1"/>
                      <a:pt x="218" y="1"/>
                    </a:cubicBezTo>
                    <a:cubicBezTo>
                      <a:pt x="220" y="2"/>
                      <a:pt x="222" y="2"/>
                      <a:pt x="221" y="0"/>
                    </a:cubicBezTo>
                    <a:cubicBezTo>
                      <a:pt x="223" y="6"/>
                      <a:pt x="223" y="6"/>
                      <a:pt x="223" y="6"/>
                    </a:cubicBezTo>
                    <a:cubicBezTo>
                      <a:pt x="222" y="6"/>
                      <a:pt x="222" y="4"/>
                      <a:pt x="220" y="3"/>
                    </a:cubicBezTo>
                    <a:cubicBezTo>
                      <a:pt x="218" y="3"/>
                      <a:pt x="217" y="5"/>
                      <a:pt x="219" y="6"/>
                    </a:cubicBezTo>
                    <a:cubicBezTo>
                      <a:pt x="219" y="5"/>
                      <a:pt x="219" y="5"/>
                      <a:pt x="219" y="4"/>
                    </a:cubicBezTo>
                    <a:cubicBezTo>
                      <a:pt x="221" y="6"/>
                      <a:pt x="221" y="6"/>
                      <a:pt x="222" y="8"/>
                    </a:cubicBezTo>
                    <a:cubicBezTo>
                      <a:pt x="222" y="8"/>
                      <a:pt x="223" y="7"/>
                      <a:pt x="223" y="7"/>
                    </a:cubicBezTo>
                    <a:cubicBezTo>
                      <a:pt x="223" y="8"/>
                      <a:pt x="223" y="9"/>
                      <a:pt x="223" y="10"/>
                    </a:cubicBezTo>
                    <a:cubicBezTo>
                      <a:pt x="222" y="9"/>
                      <a:pt x="221" y="10"/>
                      <a:pt x="220" y="9"/>
                    </a:cubicBezTo>
                    <a:cubicBezTo>
                      <a:pt x="222" y="10"/>
                      <a:pt x="222" y="12"/>
                      <a:pt x="221" y="13"/>
                    </a:cubicBezTo>
                    <a:cubicBezTo>
                      <a:pt x="218" y="13"/>
                      <a:pt x="221" y="17"/>
                      <a:pt x="220" y="18"/>
                    </a:cubicBezTo>
                    <a:cubicBezTo>
                      <a:pt x="218" y="16"/>
                      <a:pt x="216" y="14"/>
                      <a:pt x="216" y="13"/>
                    </a:cubicBezTo>
                    <a:cubicBezTo>
                      <a:pt x="214" y="13"/>
                      <a:pt x="215" y="14"/>
                      <a:pt x="214" y="14"/>
                    </a:cubicBezTo>
                    <a:cubicBezTo>
                      <a:pt x="215" y="16"/>
                      <a:pt x="217" y="17"/>
                      <a:pt x="218" y="19"/>
                    </a:cubicBezTo>
                    <a:cubicBezTo>
                      <a:pt x="216" y="18"/>
                      <a:pt x="216" y="18"/>
                      <a:pt x="216" y="18"/>
                    </a:cubicBezTo>
                    <a:cubicBezTo>
                      <a:pt x="216" y="20"/>
                      <a:pt x="219" y="21"/>
                      <a:pt x="217" y="23"/>
                    </a:cubicBezTo>
                    <a:cubicBezTo>
                      <a:pt x="215" y="25"/>
                      <a:pt x="213" y="28"/>
                      <a:pt x="212" y="30"/>
                    </a:cubicBezTo>
                    <a:cubicBezTo>
                      <a:pt x="210" y="29"/>
                      <a:pt x="210" y="29"/>
                      <a:pt x="210" y="29"/>
                    </a:cubicBezTo>
                    <a:cubicBezTo>
                      <a:pt x="213" y="32"/>
                      <a:pt x="210" y="33"/>
                      <a:pt x="210" y="36"/>
                    </a:cubicBezTo>
                    <a:cubicBezTo>
                      <a:pt x="207" y="37"/>
                      <a:pt x="209" y="42"/>
                      <a:pt x="205" y="42"/>
                    </a:cubicBezTo>
                    <a:cubicBezTo>
                      <a:pt x="204" y="47"/>
                      <a:pt x="203" y="52"/>
                      <a:pt x="200" y="56"/>
                    </a:cubicBezTo>
                    <a:cubicBezTo>
                      <a:pt x="198" y="54"/>
                      <a:pt x="198" y="54"/>
                      <a:pt x="198" y="54"/>
                    </a:cubicBezTo>
                    <a:cubicBezTo>
                      <a:pt x="199" y="56"/>
                      <a:pt x="196" y="54"/>
                      <a:pt x="196" y="55"/>
                    </a:cubicBezTo>
                    <a:cubicBezTo>
                      <a:pt x="198" y="55"/>
                      <a:pt x="198" y="57"/>
                      <a:pt x="199" y="59"/>
                    </a:cubicBezTo>
                    <a:cubicBezTo>
                      <a:pt x="196" y="60"/>
                      <a:pt x="196" y="63"/>
                      <a:pt x="197" y="66"/>
                    </a:cubicBezTo>
                    <a:cubicBezTo>
                      <a:pt x="195" y="65"/>
                      <a:pt x="195" y="65"/>
                      <a:pt x="195" y="65"/>
                    </a:cubicBezTo>
                    <a:cubicBezTo>
                      <a:pt x="197" y="69"/>
                      <a:pt x="193" y="70"/>
                      <a:pt x="191" y="72"/>
                    </a:cubicBezTo>
                    <a:cubicBezTo>
                      <a:pt x="190" y="72"/>
                      <a:pt x="189" y="71"/>
                      <a:pt x="188" y="72"/>
                    </a:cubicBezTo>
                    <a:cubicBezTo>
                      <a:pt x="190" y="75"/>
                      <a:pt x="190" y="75"/>
                      <a:pt x="190" y="78"/>
                    </a:cubicBezTo>
                    <a:cubicBezTo>
                      <a:pt x="190" y="79"/>
                      <a:pt x="188" y="81"/>
                      <a:pt x="186" y="82"/>
                    </a:cubicBezTo>
                    <a:cubicBezTo>
                      <a:pt x="187" y="89"/>
                      <a:pt x="181" y="93"/>
                      <a:pt x="180" y="100"/>
                    </a:cubicBezTo>
                    <a:cubicBezTo>
                      <a:pt x="178" y="99"/>
                      <a:pt x="178" y="99"/>
                      <a:pt x="178" y="99"/>
                    </a:cubicBezTo>
                    <a:cubicBezTo>
                      <a:pt x="179" y="106"/>
                      <a:pt x="172" y="110"/>
                      <a:pt x="172" y="116"/>
                    </a:cubicBezTo>
                    <a:cubicBezTo>
                      <a:pt x="168" y="114"/>
                      <a:pt x="168" y="114"/>
                      <a:pt x="168" y="114"/>
                    </a:cubicBezTo>
                    <a:cubicBezTo>
                      <a:pt x="167" y="114"/>
                      <a:pt x="168" y="117"/>
                      <a:pt x="170" y="118"/>
                    </a:cubicBezTo>
                    <a:cubicBezTo>
                      <a:pt x="168" y="119"/>
                      <a:pt x="170" y="123"/>
                      <a:pt x="166" y="122"/>
                    </a:cubicBezTo>
                    <a:cubicBezTo>
                      <a:pt x="165" y="123"/>
                      <a:pt x="167" y="125"/>
                      <a:pt x="167" y="126"/>
                    </a:cubicBezTo>
                    <a:cubicBezTo>
                      <a:pt x="164" y="128"/>
                      <a:pt x="164" y="129"/>
                      <a:pt x="163" y="132"/>
                    </a:cubicBezTo>
                    <a:cubicBezTo>
                      <a:pt x="163" y="132"/>
                      <a:pt x="163" y="132"/>
                      <a:pt x="163" y="132"/>
                    </a:cubicBezTo>
                    <a:cubicBezTo>
                      <a:pt x="163" y="131"/>
                      <a:pt x="161" y="130"/>
                      <a:pt x="161" y="131"/>
                    </a:cubicBezTo>
                    <a:cubicBezTo>
                      <a:pt x="161" y="132"/>
                      <a:pt x="158" y="134"/>
                      <a:pt x="162" y="135"/>
                    </a:cubicBezTo>
                    <a:cubicBezTo>
                      <a:pt x="158" y="137"/>
                      <a:pt x="160" y="143"/>
                      <a:pt x="156" y="144"/>
                    </a:cubicBezTo>
                    <a:cubicBezTo>
                      <a:pt x="157" y="144"/>
                      <a:pt x="157" y="145"/>
                      <a:pt x="157" y="146"/>
                    </a:cubicBezTo>
                    <a:cubicBezTo>
                      <a:pt x="156" y="148"/>
                      <a:pt x="152" y="149"/>
                      <a:pt x="153" y="152"/>
                    </a:cubicBezTo>
                    <a:cubicBezTo>
                      <a:pt x="152" y="153"/>
                      <a:pt x="151" y="151"/>
                      <a:pt x="151" y="152"/>
                    </a:cubicBezTo>
                    <a:cubicBezTo>
                      <a:pt x="151" y="153"/>
                      <a:pt x="152" y="153"/>
                      <a:pt x="152" y="154"/>
                    </a:cubicBezTo>
                    <a:cubicBezTo>
                      <a:pt x="152" y="159"/>
                      <a:pt x="145" y="161"/>
                      <a:pt x="144" y="165"/>
                    </a:cubicBezTo>
                    <a:cubicBezTo>
                      <a:pt x="142" y="172"/>
                      <a:pt x="137" y="178"/>
                      <a:pt x="134" y="185"/>
                    </a:cubicBezTo>
                    <a:cubicBezTo>
                      <a:pt x="133" y="184"/>
                      <a:pt x="133" y="184"/>
                      <a:pt x="133" y="184"/>
                    </a:cubicBezTo>
                    <a:cubicBezTo>
                      <a:pt x="135" y="188"/>
                      <a:pt x="127" y="187"/>
                      <a:pt x="131" y="192"/>
                    </a:cubicBezTo>
                    <a:cubicBezTo>
                      <a:pt x="130" y="192"/>
                      <a:pt x="129" y="193"/>
                      <a:pt x="128" y="192"/>
                    </a:cubicBezTo>
                    <a:cubicBezTo>
                      <a:pt x="129" y="195"/>
                      <a:pt x="123" y="196"/>
                      <a:pt x="125" y="199"/>
                    </a:cubicBezTo>
                    <a:cubicBezTo>
                      <a:pt x="125" y="199"/>
                      <a:pt x="125" y="199"/>
                      <a:pt x="125" y="199"/>
                    </a:cubicBezTo>
                    <a:cubicBezTo>
                      <a:pt x="122" y="200"/>
                      <a:pt x="123" y="204"/>
                      <a:pt x="120" y="205"/>
                    </a:cubicBezTo>
                    <a:cubicBezTo>
                      <a:pt x="120" y="205"/>
                      <a:pt x="120" y="204"/>
                      <a:pt x="119" y="204"/>
                    </a:cubicBezTo>
                    <a:cubicBezTo>
                      <a:pt x="117" y="204"/>
                      <a:pt x="121" y="208"/>
                      <a:pt x="117" y="206"/>
                    </a:cubicBezTo>
                    <a:cubicBezTo>
                      <a:pt x="116" y="207"/>
                      <a:pt x="118" y="208"/>
                      <a:pt x="118" y="207"/>
                    </a:cubicBezTo>
                    <a:cubicBezTo>
                      <a:pt x="114" y="212"/>
                      <a:pt x="113" y="219"/>
                      <a:pt x="111" y="226"/>
                    </a:cubicBezTo>
                    <a:cubicBezTo>
                      <a:pt x="106" y="229"/>
                      <a:pt x="104" y="222"/>
                      <a:pt x="105" y="227"/>
                    </a:cubicBezTo>
                    <a:cubicBezTo>
                      <a:pt x="104" y="227"/>
                      <a:pt x="106" y="228"/>
                      <a:pt x="105" y="228"/>
                    </a:cubicBezTo>
                    <a:cubicBezTo>
                      <a:pt x="106" y="230"/>
                      <a:pt x="100" y="228"/>
                      <a:pt x="102" y="230"/>
                    </a:cubicBezTo>
                    <a:cubicBezTo>
                      <a:pt x="104" y="231"/>
                      <a:pt x="103" y="231"/>
                      <a:pt x="104" y="232"/>
                    </a:cubicBezTo>
                    <a:cubicBezTo>
                      <a:pt x="101" y="233"/>
                      <a:pt x="99" y="233"/>
                      <a:pt x="99" y="236"/>
                    </a:cubicBezTo>
                    <a:cubicBezTo>
                      <a:pt x="98" y="235"/>
                      <a:pt x="98" y="235"/>
                      <a:pt x="98" y="235"/>
                    </a:cubicBezTo>
                    <a:cubicBezTo>
                      <a:pt x="100" y="239"/>
                      <a:pt x="97" y="241"/>
                      <a:pt x="100" y="245"/>
                    </a:cubicBezTo>
                    <a:cubicBezTo>
                      <a:pt x="97" y="252"/>
                      <a:pt x="94" y="259"/>
                      <a:pt x="91" y="266"/>
                    </a:cubicBezTo>
                    <a:cubicBezTo>
                      <a:pt x="88" y="272"/>
                      <a:pt x="86" y="279"/>
                      <a:pt x="83" y="286"/>
                    </a:cubicBezTo>
                    <a:cubicBezTo>
                      <a:pt x="75" y="298"/>
                      <a:pt x="70" y="311"/>
                      <a:pt x="62" y="323"/>
                    </a:cubicBezTo>
                    <a:cubicBezTo>
                      <a:pt x="57" y="325"/>
                      <a:pt x="57" y="325"/>
                      <a:pt x="56" y="329"/>
                    </a:cubicBezTo>
                    <a:cubicBezTo>
                      <a:pt x="56" y="329"/>
                      <a:pt x="56" y="328"/>
                      <a:pt x="55" y="328"/>
                    </a:cubicBezTo>
                    <a:cubicBezTo>
                      <a:pt x="58" y="330"/>
                      <a:pt x="54" y="331"/>
                      <a:pt x="57" y="332"/>
                    </a:cubicBezTo>
                    <a:cubicBezTo>
                      <a:pt x="54" y="337"/>
                      <a:pt x="53" y="342"/>
                      <a:pt x="50" y="347"/>
                    </a:cubicBezTo>
                    <a:cubicBezTo>
                      <a:pt x="50" y="346"/>
                      <a:pt x="48" y="344"/>
                      <a:pt x="48" y="345"/>
                    </a:cubicBezTo>
                    <a:cubicBezTo>
                      <a:pt x="49" y="347"/>
                      <a:pt x="49" y="347"/>
                      <a:pt x="49" y="347"/>
                    </a:cubicBezTo>
                    <a:cubicBezTo>
                      <a:pt x="48" y="347"/>
                      <a:pt x="48" y="347"/>
                      <a:pt x="48" y="347"/>
                    </a:cubicBezTo>
                    <a:cubicBezTo>
                      <a:pt x="49" y="348"/>
                      <a:pt x="50" y="349"/>
                      <a:pt x="51" y="349"/>
                    </a:cubicBezTo>
                    <a:cubicBezTo>
                      <a:pt x="47" y="363"/>
                      <a:pt x="35" y="372"/>
                      <a:pt x="31" y="385"/>
                    </a:cubicBezTo>
                    <a:cubicBezTo>
                      <a:pt x="29" y="388"/>
                      <a:pt x="28" y="392"/>
                      <a:pt x="27" y="396"/>
                    </a:cubicBezTo>
                    <a:cubicBezTo>
                      <a:pt x="19" y="404"/>
                      <a:pt x="13" y="411"/>
                      <a:pt x="11" y="422"/>
                    </a:cubicBezTo>
                    <a:cubicBezTo>
                      <a:pt x="11" y="422"/>
                      <a:pt x="4" y="418"/>
                      <a:pt x="4" y="4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8" name="Freeform 226"/>
              <p:cNvSpPr>
                <a:spLocks/>
              </p:cNvSpPr>
              <p:nvPr/>
            </p:nvSpPr>
            <p:spPr bwMode="auto">
              <a:xfrm>
                <a:off x="5246688" y="2628900"/>
                <a:ext cx="1588" cy="1587"/>
              </a:xfrm>
              <a:custGeom>
                <a:avLst/>
                <a:gdLst>
                  <a:gd name="T0" fmla="*/ 4 w 4"/>
                  <a:gd name="T1" fmla="*/ 1 h 2"/>
                  <a:gd name="T2" fmla="*/ 0 w 4"/>
                  <a:gd name="T3" fmla="*/ 0 h 2"/>
                  <a:gd name="T4" fmla="*/ 4 w 4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cubicBezTo>
                      <a:pt x="3" y="1"/>
                      <a:pt x="1" y="2"/>
                      <a:pt x="0" y="0"/>
                    </a:cubicBezTo>
                    <a:cubicBezTo>
                      <a:pt x="1" y="0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9" name="Freeform 227"/>
              <p:cNvSpPr>
                <a:spLocks/>
              </p:cNvSpPr>
              <p:nvPr/>
            </p:nvSpPr>
            <p:spPr bwMode="auto">
              <a:xfrm>
                <a:off x="5237163" y="2636838"/>
                <a:ext cx="1588" cy="0"/>
              </a:xfrm>
              <a:custGeom>
                <a:avLst/>
                <a:gdLst>
                  <a:gd name="T0" fmla="*/ 2 w 3"/>
                  <a:gd name="T1" fmla="*/ 1 h 1"/>
                  <a:gd name="T2" fmla="*/ 1 w 3"/>
                  <a:gd name="T3" fmla="*/ 1 h 1"/>
                  <a:gd name="T4" fmla="*/ 1 w 3"/>
                  <a:gd name="T5" fmla="*/ 0 h 1"/>
                  <a:gd name="T6" fmla="*/ 2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3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0" name="Freeform 228"/>
              <p:cNvSpPr>
                <a:spLocks/>
              </p:cNvSpPr>
              <p:nvPr/>
            </p:nvSpPr>
            <p:spPr bwMode="auto">
              <a:xfrm>
                <a:off x="5235576" y="2638425"/>
                <a:ext cx="0" cy="1587"/>
              </a:xfrm>
              <a:custGeom>
                <a:avLst/>
                <a:gdLst>
                  <a:gd name="T0" fmla="*/ 1 w 1"/>
                  <a:gd name="T1" fmla="*/ 4 h 4"/>
                  <a:gd name="T2" fmla="*/ 0 w 1"/>
                  <a:gd name="T3" fmla="*/ 0 h 4"/>
                  <a:gd name="T4" fmla="*/ 1 w 1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0" y="3"/>
                      <a:pt x="0" y="1"/>
                      <a:pt x="0" y="0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1" name="Freeform 229"/>
              <p:cNvSpPr>
                <a:spLocks/>
              </p:cNvSpPr>
              <p:nvPr/>
            </p:nvSpPr>
            <p:spPr bwMode="auto">
              <a:xfrm>
                <a:off x="5232401" y="2641600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2" name="Freeform 230"/>
              <p:cNvSpPr>
                <a:spLocks/>
              </p:cNvSpPr>
              <p:nvPr/>
            </p:nvSpPr>
            <p:spPr bwMode="auto">
              <a:xfrm>
                <a:off x="5233988" y="2641600"/>
                <a:ext cx="0" cy="0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1"/>
                      <a:pt x="1" y="1"/>
                      <a:pt x="0" y="1"/>
                    </a:cubicBezTo>
                    <a:cubicBezTo>
                      <a:pt x="1" y="2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3" name="Freeform 231"/>
              <p:cNvSpPr>
                <a:spLocks/>
              </p:cNvSpPr>
              <p:nvPr/>
            </p:nvSpPr>
            <p:spPr bwMode="auto">
              <a:xfrm>
                <a:off x="5229226" y="2646363"/>
                <a:ext cx="1588" cy="0"/>
              </a:xfrm>
              <a:custGeom>
                <a:avLst/>
                <a:gdLst>
                  <a:gd name="T0" fmla="*/ 1 w 2"/>
                  <a:gd name="T1" fmla="*/ 1 h 3"/>
                  <a:gd name="T2" fmla="*/ 0 w 2"/>
                  <a:gd name="T3" fmla="*/ 3 h 3"/>
                  <a:gd name="T4" fmla="*/ 1 w 2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1" y="2"/>
                      <a:pt x="2" y="3"/>
                      <a:pt x="0" y="3"/>
                    </a:cubicBezTo>
                    <a:cubicBezTo>
                      <a:pt x="1" y="3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4" name="Freeform 232"/>
              <p:cNvSpPr>
                <a:spLocks/>
              </p:cNvSpPr>
              <p:nvPr/>
            </p:nvSpPr>
            <p:spPr bwMode="auto">
              <a:xfrm>
                <a:off x="5229226" y="2649538"/>
                <a:ext cx="0" cy="0"/>
              </a:xfrm>
              <a:custGeom>
                <a:avLst/>
                <a:gdLst>
                  <a:gd name="T0" fmla="*/ 2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0"/>
                      <a:pt x="2" y="0"/>
                      <a:pt x="2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5" name="Rectangle 233"/>
              <p:cNvSpPr>
                <a:spLocks noChangeArrowheads="1"/>
              </p:cNvSpPr>
              <p:nvPr/>
            </p:nvSpPr>
            <p:spPr bwMode="auto">
              <a:xfrm>
                <a:off x="5205413" y="26955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6" name="Freeform 234"/>
              <p:cNvSpPr>
                <a:spLocks/>
              </p:cNvSpPr>
              <p:nvPr/>
            </p:nvSpPr>
            <p:spPr bwMode="auto">
              <a:xfrm>
                <a:off x="5194301" y="2716213"/>
                <a:ext cx="1588" cy="0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1"/>
                      <a:pt x="0" y="1"/>
                    </a:cubicBezTo>
                    <a:cubicBezTo>
                      <a:pt x="0" y="0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7" name="Freeform 235"/>
              <p:cNvSpPr>
                <a:spLocks/>
              </p:cNvSpPr>
              <p:nvPr/>
            </p:nvSpPr>
            <p:spPr bwMode="auto">
              <a:xfrm>
                <a:off x="5191126" y="2727325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8" name="Freeform 236"/>
              <p:cNvSpPr>
                <a:spLocks/>
              </p:cNvSpPr>
              <p:nvPr/>
            </p:nvSpPr>
            <p:spPr bwMode="auto">
              <a:xfrm>
                <a:off x="5257801" y="2744788"/>
                <a:ext cx="1588" cy="0"/>
              </a:xfrm>
              <a:custGeom>
                <a:avLst/>
                <a:gdLst>
                  <a:gd name="T0" fmla="*/ 2 w 3"/>
                  <a:gd name="T1" fmla="*/ 1 h 1"/>
                  <a:gd name="T2" fmla="*/ 1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2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9" name="Freeform 237"/>
              <p:cNvSpPr>
                <a:spLocks/>
              </p:cNvSpPr>
              <p:nvPr/>
            </p:nvSpPr>
            <p:spPr bwMode="auto">
              <a:xfrm>
                <a:off x="5237163" y="2743200"/>
                <a:ext cx="22225" cy="38100"/>
              </a:xfrm>
              <a:custGeom>
                <a:avLst/>
                <a:gdLst>
                  <a:gd name="T0" fmla="*/ 10 w 61"/>
                  <a:gd name="T1" fmla="*/ 85 h 101"/>
                  <a:gd name="T2" fmla="*/ 12 w 61"/>
                  <a:gd name="T3" fmla="*/ 82 h 101"/>
                  <a:gd name="T4" fmla="*/ 9 w 61"/>
                  <a:gd name="T5" fmla="*/ 73 h 101"/>
                  <a:gd name="T6" fmla="*/ 10 w 61"/>
                  <a:gd name="T7" fmla="*/ 71 h 101"/>
                  <a:gd name="T8" fmla="*/ 16 w 61"/>
                  <a:gd name="T9" fmla="*/ 67 h 101"/>
                  <a:gd name="T10" fmla="*/ 17 w 61"/>
                  <a:gd name="T11" fmla="*/ 65 h 101"/>
                  <a:gd name="T12" fmla="*/ 16 w 61"/>
                  <a:gd name="T13" fmla="*/ 60 h 101"/>
                  <a:gd name="T14" fmla="*/ 19 w 61"/>
                  <a:gd name="T15" fmla="*/ 57 h 101"/>
                  <a:gd name="T16" fmla="*/ 22 w 61"/>
                  <a:gd name="T17" fmla="*/ 57 h 101"/>
                  <a:gd name="T18" fmla="*/ 20 w 61"/>
                  <a:gd name="T19" fmla="*/ 54 h 101"/>
                  <a:gd name="T20" fmla="*/ 19 w 61"/>
                  <a:gd name="T21" fmla="*/ 49 h 101"/>
                  <a:gd name="T22" fmla="*/ 20 w 61"/>
                  <a:gd name="T23" fmla="*/ 47 h 101"/>
                  <a:gd name="T24" fmla="*/ 19 w 61"/>
                  <a:gd name="T25" fmla="*/ 44 h 101"/>
                  <a:gd name="T26" fmla="*/ 22 w 61"/>
                  <a:gd name="T27" fmla="*/ 42 h 101"/>
                  <a:gd name="T28" fmla="*/ 23 w 61"/>
                  <a:gd name="T29" fmla="*/ 39 h 101"/>
                  <a:gd name="T30" fmla="*/ 27 w 61"/>
                  <a:gd name="T31" fmla="*/ 37 h 101"/>
                  <a:gd name="T32" fmla="*/ 26 w 61"/>
                  <a:gd name="T33" fmla="*/ 34 h 101"/>
                  <a:gd name="T34" fmla="*/ 29 w 61"/>
                  <a:gd name="T35" fmla="*/ 34 h 101"/>
                  <a:gd name="T36" fmla="*/ 27 w 61"/>
                  <a:gd name="T37" fmla="*/ 32 h 101"/>
                  <a:gd name="T38" fmla="*/ 27 w 61"/>
                  <a:gd name="T39" fmla="*/ 31 h 101"/>
                  <a:gd name="T40" fmla="*/ 27 w 61"/>
                  <a:gd name="T41" fmla="*/ 29 h 101"/>
                  <a:gd name="T42" fmla="*/ 30 w 61"/>
                  <a:gd name="T43" fmla="*/ 24 h 101"/>
                  <a:gd name="T44" fmla="*/ 31 w 61"/>
                  <a:gd name="T45" fmla="*/ 22 h 101"/>
                  <a:gd name="T46" fmla="*/ 32 w 61"/>
                  <a:gd name="T47" fmla="*/ 21 h 101"/>
                  <a:gd name="T48" fmla="*/ 34 w 61"/>
                  <a:gd name="T49" fmla="*/ 17 h 101"/>
                  <a:gd name="T50" fmla="*/ 41 w 61"/>
                  <a:gd name="T51" fmla="*/ 19 h 101"/>
                  <a:gd name="T52" fmla="*/ 36 w 61"/>
                  <a:gd name="T53" fmla="*/ 15 h 101"/>
                  <a:gd name="T54" fmla="*/ 30 w 61"/>
                  <a:gd name="T55" fmla="*/ 10 h 101"/>
                  <a:gd name="T56" fmla="*/ 34 w 61"/>
                  <a:gd name="T57" fmla="*/ 9 h 101"/>
                  <a:gd name="T58" fmla="*/ 31 w 61"/>
                  <a:gd name="T59" fmla="*/ 7 h 101"/>
                  <a:gd name="T60" fmla="*/ 34 w 61"/>
                  <a:gd name="T61" fmla="*/ 8 h 101"/>
                  <a:gd name="T62" fmla="*/ 40 w 61"/>
                  <a:gd name="T63" fmla="*/ 10 h 101"/>
                  <a:gd name="T64" fmla="*/ 36 w 61"/>
                  <a:gd name="T65" fmla="*/ 5 h 101"/>
                  <a:gd name="T66" fmla="*/ 39 w 61"/>
                  <a:gd name="T67" fmla="*/ 6 h 101"/>
                  <a:gd name="T68" fmla="*/ 36 w 61"/>
                  <a:gd name="T69" fmla="*/ 2 h 101"/>
                  <a:gd name="T70" fmla="*/ 37 w 61"/>
                  <a:gd name="T71" fmla="*/ 1 h 101"/>
                  <a:gd name="T72" fmla="*/ 44 w 61"/>
                  <a:gd name="T73" fmla="*/ 6 h 101"/>
                  <a:gd name="T74" fmla="*/ 40 w 61"/>
                  <a:gd name="T75" fmla="*/ 1 h 101"/>
                  <a:gd name="T76" fmla="*/ 52 w 61"/>
                  <a:gd name="T77" fmla="*/ 3 h 101"/>
                  <a:gd name="T78" fmla="*/ 54 w 61"/>
                  <a:gd name="T79" fmla="*/ 3 h 101"/>
                  <a:gd name="T80" fmla="*/ 55 w 61"/>
                  <a:gd name="T81" fmla="*/ 0 h 101"/>
                  <a:gd name="T82" fmla="*/ 59 w 61"/>
                  <a:gd name="T83" fmla="*/ 4 h 101"/>
                  <a:gd name="T84" fmla="*/ 54 w 61"/>
                  <a:gd name="T85" fmla="*/ 4 h 101"/>
                  <a:gd name="T86" fmla="*/ 58 w 61"/>
                  <a:gd name="T87" fmla="*/ 12 h 101"/>
                  <a:gd name="T88" fmla="*/ 58 w 61"/>
                  <a:gd name="T89" fmla="*/ 20 h 101"/>
                  <a:gd name="T90" fmla="*/ 55 w 61"/>
                  <a:gd name="T91" fmla="*/ 29 h 101"/>
                  <a:gd name="T92" fmla="*/ 53 w 61"/>
                  <a:gd name="T93" fmla="*/ 35 h 101"/>
                  <a:gd name="T94" fmla="*/ 52 w 61"/>
                  <a:gd name="T95" fmla="*/ 40 h 101"/>
                  <a:gd name="T96" fmla="*/ 46 w 61"/>
                  <a:gd name="T97" fmla="*/ 49 h 101"/>
                  <a:gd name="T98" fmla="*/ 41 w 61"/>
                  <a:gd name="T99" fmla="*/ 52 h 101"/>
                  <a:gd name="T100" fmla="*/ 35 w 61"/>
                  <a:gd name="T101" fmla="*/ 57 h 101"/>
                  <a:gd name="T102" fmla="*/ 31 w 61"/>
                  <a:gd name="T103" fmla="*/ 81 h 101"/>
                  <a:gd name="T104" fmla="*/ 27 w 61"/>
                  <a:gd name="T105" fmla="*/ 87 h 101"/>
                  <a:gd name="T106" fmla="*/ 6 w 61"/>
                  <a:gd name="T107" fmla="*/ 95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1" h="101">
                    <a:moveTo>
                      <a:pt x="6" y="95"/>
                    </a:moveTo>
                    <a:cubicBezTo>
                      <a:pt x="0" y="90"/>
                      <a:pt x="7" y="92"/>
                      <a:pt x="4" y="89"/>
                    </a:cubicBezTo>
                    <a:cubicBezTo>
                      <a:pt x="4" y="89"/>
                      <a:pt x="7" y="91"/>
                      <a:pt x="7" y="90"/>
                    </a:cubicBezTo>
                    <a:cubicBezTo>
                      <a:pt x="3" y="86"/>
                      <a:pt x="7" y="86"/>
                      <a:pt x="11" y="87"/>
                    </a:cubicBezTo>
                    <a:cubicBezTo>
                      <a:pt x="12" y="87"/>
                      <a:pt x="12" y="87"/>
                      <a:pt x="12" y="87"/>
                    </a:cubicBezTo>
                    <a:cubicBezTo>
                      <a:pt x="13" y="87"/>
                      <a:pt x="10" y="85"/>
                      <a:pt x="10" y="85"/>
                    </a:cubicBezTo>
                    <a:cubicBezTo>
                      <a:pt x="11" y="86"/>
                      <a:pt x="11" y="86"/>
                      <a:pt x="12" y="86"/>
                    </a:cubicBezTo>
                    <a:cubicBezTo>
                      <a:pt x="10" y="85"/>
                      <a:pt x="12" y="85"/>
                      <a:pt x="10" y="84"/>
                    </a:cubicBezTo>
                    <a:cubicBezTo>
                      <a:pt x="11" y="85"/>
                      <a:pt x="13" y="85"/>
                      <a:pt x="14" y="86"/>
                    </a:cubicBezTo>
                    <a:cubicBezTo>
                      <a:pt x="11" y="84"/>
                      <a:pt x="11" y="84"/>
                      <a:pt x="11" y="84"/>
                    </a:cubicBezTo>
                    <a:cubicBezTo>
                      <a:pt x="7" y="81"/>
                      <a:pt x="12" y="83"/>
                      <a:pt x="10" y="81"/>
                    </a:cubicBezTo>
                    <a:cubicBezTo>
                      <a:pt x="11" y="82"/>
                      <a:pt x="11" y="82"/>
                      <a:pt x="12" y="82"/>
                    </a:cubicBezTo>
                    <a:cubicBezTo>
                      <a:pt x="9" y="79"/>
                      <a:pt x="10" y="78"/>
                      <a:pt x="10" y="77"/>
                    </a:cubicBezTo>
                    <a:cubicBezTo>
                      <a:pt x="11" y="77"/>
                      <a:pt x="12" y="78"/>
                      <a:pt x="13" y="78"/>
                    </a:cubicBezTo>
                    <a:cubicBezTo>
                      <a:pt x="11" y="77"/>
                      <a:pt x="10" y="76"/>
                      <a:pt x="10" y="76"/>
                    </a:cubicBezTo>
                    <a:cubicBezTo>
                      <a:pt x="12" y="77"/>
                      <a:pt x="8" y="74"/>
                      <a:pt x="10" y="74"/>
                    </a:cubicBezTo>
                    <a:cubicBezTo>
                      <a:pt x="10" y="75"/>
                      <a:pt x="10" y="75"/>
                      <a:pt x="10" y="75"/>
                    </a:cubicBezTo>
                    <a:cubicBezTo>
                      <a:pt x="8" y="73"/>
                      <a:pt x="12" y="75"/>
                      <a:pt x="9" y="73"/>
                    </a:cubicBezTo>
                    <a:cubicBezTo>
                      <a:pt x="11" y="74"/>
                      <a:pt x="11" y="74"/>
                      <a:pt x="11" y="74"/>
                    </a:cubicBezTo>
                    <a:cubicBezTo>
                      <a:pt x="8" y="72"/>
                      <a:pt x="13" y="75"/>
                      <a:pt x="11" y="73"/>
                    </a:cubicBezTo>
                    <a:cubicBezTo>
                      <a:pt x="11" y="73"/>
                      <a:pt x="11" y="73"/>
                      <a:pt x="11" y="73"/>
                    </a:cubicBezTo>
                    <a:cubicBezTo>
                      <a:pt x="10" y="72"/>
                      <a:pt x="12" y="73"/>
                      <a:pt x="11" y="73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1" y="72"/>
                      <a:pt x="13" y="73"/>
                      <a:pt x="10" y="71"/>
                    </a:cubicBezTo>
                    <a:cubicBezTo>
                      <a:pt x="12" y="72"/>
                      <a:pt x="11" y="72"/>
                      <a:pt x="14" y="74"/>
                    </a:cubicBezTo>
                    <a:cubicBezTo>
                      <a:pt x="12" y="71"/>
                      <a:pt x="14" y="70"/>
                      <a:pt x="15" y="68"/>
                    </a:cubicBezTo>
                    <a:cubicBezTo>
                      <a:pt x="16" y="69"/>
                      <a:pt x="16" y="69"/>
                      <a:pt x="17" y="69"/>
                    </a:cubicBezTo>
                    <a:cubicBezTo>
                      <a:pt x="17" y="69"/>
                      <a:pt x="17" y="68"/>
                      <a:pt x="16" y="67"/>
                    </a:cubicBezTo>
                    <a:cubicBezTo>
                      <a:pt x="16" y="67"/>
                      <a:pt x="17" y="68"/>
                      <a:pt x="17" y="68"/>
                    </a:cubicBezTo>
                    <a:cubicBezTo>
                      <a:pt x="18" y="68"/>
                      <a:pt x="15" y="66"/>
                      <a:pt x="16" y="67"/>
                    </a:cubicBezTo>
                    <a:cubicBezTo>
                      <a:pt x="17" y="67"/>
                      <a:pt x="17" y="68"/>
                      <a:pt x="18" y="68"/>
                    </a:cubicBezTo>
                    <a:cubicBezTo>
                      <a:pt x="16" y="67"/>
                      <a:pt x="17" y="67"/>
                      <a:pt x="17" y="66"/>
                    </a:cubicBezTo>
                    <a:cubicBezTo>
                      <a:pt x="17" y="66"/>
                      <a:pt x="17" y="66"/>
                      <a:pt x="18" y="67"/>
                    </a:cubicBezTo>
                    <a:cubicBezTo>
                      <a:pt x="16" y="65"/>
                      <a:pt x="19" y="66"/>
                      <a:pt x="17" y="65"/>
                    </a:cubicBezTo>
                    <a:cubicBezTo>
                      <a:pt x="19" y="66"/>
                      <a:pt x="19" y="66"/>
                      <a:pt x="19" y="66"/>
                    </a:cubicBezTo>
                    <a:cubicBezTo>
                      <a:pt x="21" y="67"/>
                      <a:pt x="16" y="64"/>
                      <a:pt x="17" y="65"/>
                    </a:cubicBezTo>
                    <a:cubicBezTo>
                      <a:pt x="18" y="65"/>
                      <a:pt x="18" y="65"/>
                      <a:pt x="19" y="66"/>
                    </a:cubicBezTo>
                    <a:cubicBezTo>
                      <a:pt x="16" y="64"/>
                      <a:pt x="18" y="64"/>
                      <a:pt x="17" y="63"/>
                    </a:cubicBezTo>
                    <a:cubicBezTo>
                      <a:pt x="17" y="63"/>
                      <a:pt x="17" y="63"/>
                      <a:pt x="17" y="63"/>
                    </a:cubicBezTo>
                    <a:cubicBezTo>
                      <a:pt x="17" y="63"/>
                      <a:pt x="18" y="63"/>
                      <a:pt x="18" y="61"/>
                    </a:cubicBezTo>
                    <a:cubicBezTo>
                      <a:pt x="18" y="62"/>
                      <a:pt x="21" y="64"/>
                      <a:pt x="21" y="63"/>
                    </a:cubicBezTo>
                    <a:cubicBezTo>
                      <a:pt x="18" y="61"/>
                      <a:pt x="20" y="61"/>
                      <a:pt x="16" y="60"/>
                    </a:cubicBezTo>
                    <a:cubicBezTo>
                      <a:pt x="17" y="60"/>
                      <a:pt x="19" y="60"/>
                      <a:pt x="18" y="59"/>
                    </a:cubicBezTo>
                    <a:cubicBezTo>
                      <a:pt x="19" y="60"/>
                      <a:pt x="22" y="61"/>
                      <a:pt x="22" y="61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5" y="63"/>
                      <a:pt x="23" y="62"/>
                      <a:pt x="25" y="63"/>
                    </a:cubicBezTo>
                    <a:cubicBezTo>
                      <a:pt x="25" y="63"/>
                      <a:pt x="24" y="62"/>
                      <a:pt x="24" y="62"/>
                    </a:cubicBezTo>
                    <a:cubicBezTo>
                      <a:pt x="23" y="60"/>
                      <a:pt x="19" y="58"/>
                      <a:pt x="19" y="57"/>
                    </a:cubicBezTo>
                    <a:cubicBezTo>
                      <a:pt x="20" y="58"/>
                      <a:pt x="22" y="59"/>
                      <a:pt x="23" y="60"/>
                    </a:cubicBezTo>
                    <a:cubicBezTo>
                      <a:pt x="18" y="56"/>
                      <a:pt x="18" y="56"/>
                      <a:pt x="18" y="56"/>
                    </a:cubicBezTo>
                    <a:cubicBezTo>
                      <a:pt x="17" y="55"/>
                      <a:pt x="20" y="57"/>
                      <a:pt x="19" y="56"/>
                    </a:cubicBezTo>
                    <a:cubicBezTo>
                      <a:pt x="18" y="56"/>
                      <a:pt x="18" y="56"/>
                      <a:pt x="17" y="55"/>
                    </a:cubicBezTo>
                    <a:cubicBezTo>
                      <a:pt x="18" y="55"/>
                      <a:pt x="17" y="54"/>
                      <a:pt x="20" y="56"/>
                    </a:cubicBezTo>
                    <a:cubicBezTo>
                      <a:pt x="21" y="56"/>
                      <a:pt x="21" y="56"/>
                      <a:pt x="22" y="57"/>
                    </a:cubicBezTo>
                    <a:cubicBezTo>
                      <a:pt x="22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2" y="56"/>
                      <a:pt x="20" y="55"/>
                      <a:pt x="19" y="54"/>
                    </a:cubicBezTo>
                    <a:cubicBezTo>
                      <a:pt x="18" y="54"/>
                      <a:pt x="20" y="55"/>
                      <a:pt x="19" y="54"/>
                    </a:cubicBezTo>
                    <a:cubicBezTo>
                      <a:pt x="18" y="53"/>
                      <a:pt x="18" y="53"/>
                      <a:pt x="18" y="52"/>
                    </a:cubicBezTo>
                    <a:cubicBezTo>
                      <a:pt x="18" y="53"/>
                      <a:pt x="19" y="53"/>
                      <a:pt x="20" y="54"/>
                    </a:cubicBezTo>
                    <a:cubicBezTo>
                      <a:pt x="18" y="52"/>
                      <a:pt x="17" y="51"/>
                      <a:pt x="16" y="50"/>
                    </a:cubicBezTo>
                    <a:cubicBezTo>
                      <a:pt x="15" y="49"/>
                      <a:pt x="19" y="52"/>
                      <a:pt x="18" y="52"/>
                    </a:cubicBezTo>
                    <a:cubicBezTo>
                      <a:pt x="20" y="52"/>
                      <a:pt x="16" y="49"/>
                      <a:pt x="19" y="50"/>
                    </a:cubicBezTo>
                    <a:cubicBezTo>
                      <a:pt x="19" y="50"/>
                      <a:pt x="17" y="49"/>
                      <a:pt x="17" y="49"/>
                    </a:cubicBezTo>
                    <a:cubicBezTo>
                      <a:pt x="18" y="49"/>
                      <a:pt x="20" y="50"/>
                      <a:pt x="19" y="50"/>
                    </a:cubicBezTo>
                    <a:cubicBezTo>
                      <a:pt x="20" y="50"/>
                      <a:pt x="19" y="49"/>
                      <a:pt x="19" y="49"/>
                    </a:cubicBezTo>
                    <a:cubicBezTo>
                      <a:pt x="18" y="48"/>
                      <a:pt x="19" y="49"/>
                      <a:pt x="19" y="49"/>
                    </a:cubicBezTo>
                    <a:cubicBezTo>
                      <a:pt x="18" y="48"/>
                      <a:pt x="17" y="46"/>
                      <a:pt x="19" y="47"/>
                    </a:cubicBezTo>
                    <a:cubicBezTo>
                      <a:pt x="18" y="46"/>
                      <a:pt x="16" y="45"/>
                      <a:pt x="17" y="45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20" y="46"/>
                      <a:pt x="19" y="45"/>
                      <a:pt x="20" y="46"/>
                    </a:cubicBezTo>
                    <a:cubicBezTo>
                      <a:pt x="18" y="45"/>
                      <a:pt x="21" y="48"/>
                      <a:pt x="20" y="47"/>
                    </a:cubicBezTo>
                    <a:cubicBezTo>
                      <a:pt x="22" y="48"/>
                      <a:pt x="17" y="45"/>
                      <a:pt x="20" y="46"/>
                    </a:cubicBezTo>
                    <a:cubicBezTo>
                      <a:pt x="20" y="46"/>
                      <a:pt x="18" y="45"/>
                      <a:pt x="20" y="45"/>
                    </a:cubicBezTo>
                    <a:cubicBezTo>
                      <a:pt x="19" y="45"/>
                      <a:pt x="22" y="47"/>
                      <a:pt x="22" y="47"/>
                    </a:cubicBezTo>
                    <a:cubicBezTo>
                      <a:pt x="22" y="46"/>
                      <a:pt x="21" y="46"/>
                      <a:pt x="21" y="45"/>
                    </a:cubicBezTo>
                    <a:cubicBezTo>
                      <a:pt x="20" y="45"/>
                      <a:pt x="20" y="45"/>
                      <a:pt x="20" y="45"/>
                    </a:cubicBezTo>
                    <a:cubicBezTo>
                      <a:pt x="18" y="44"/>
                      <a:pt x="21" y="45"/>
                      <a:pt x="19" y="44"/>
                    </a:cubicBezTo>
                    <a:cubicBezTo>
                      <a:pt x="20" y="44"/>
                      <a:pt x="18" y="43"/>
                      <a:pt x="21" y="44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6"/>
                      <a:pt x="21" y="44"/>
                      <a:pt x="20" y="43"/>
                    </a:cubicBezTo>
                    <a:cubicBezTo>
                      <a:pt x="20" y="43"/>
                      <a:pt x="21" y="44"/>
                      <a:pt x="21" y="44"/>
                    </a:cubicBezTo>
                    <a:cubicBezTo>
                      <a:pt x="18" y="42"/>
                      <a:pt x="22" y="44"/>
                      <a:pt x="19" y="42"/>
                    </a:cubicBezTo>
                    <a:cubicBezTo>
                      <a:pt x="20" y="42"/>
                      <a:pt x="20" y="41"/>
                      <a:pt x="22" y="42"/>
                    </a:cubicBezTo>
                    <a:cubicBezTo>
                      <a:pt x="21" y="41"/>
                      <a:pt x="20" y="40"/>
                      <a:pt x="21" y="41"/>
                    </a:cubicBezTo>
                    <a:cubicBezTo>
                      <a:pt x="21" y="41"/>
                      <a:pt x="21" y="41"/>
                      <a:pt x="22" y="41"/>
                    </a:cubicBezTo>
                    <a:cubicBezTo>
                      <a:pt x="23" y="42"/>
                      <a:pt x="22" y="41"/>
                      <a:pt x="22" y="41"/>
                    </a:cubicBezTo>
                    <a:cubicBezTo>
                      <a:pt x="22" y="41"/>
                      <a:pt x="24" y="42"/>
                      <a:pt x="25" y="42"/>
                    </a:cubicBezTo>
                    <a:cubicBezTo>
                      <a:pt x="24" y="41"/>
                      <a:pt x="22" y="40"/>
                      <a:pt x="21" y="39"/>
                    </a:cubicBezTo>
                    <a:cubicBezTo>
                      <a:pt x="25" y="41"/>
                      <a:pt x="19" y="37"/>
                      <a:pt x="23" y="39"/>
                    </a:cubicBezTo>
                    <a:cubicBezTo>
                      <a:pt x="23" y="39"/>
                      <a:pt x="24" y="40"/>
                      <a:pt x="25" y="41"/>
                    </a:cubicBezTo>
                    <a:cubicBezTo>
                      <a:pt x="29" y="43"/>
                      <a:pt x="23" y="39"/>
                      <a:pt x="25" y="39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4" y="39"/>
                      <a:pt x="21" y="36"/>
                      <a:pt x="23" y="38"/>
                    </a:cubicBezTo>
                    <a:cubicBezTo>
                      <a:pt x="22" y="37"/>
                      <a:pt x="25" y="38"/>
                      <a:pt x="22" y="36"/>
                    </a:cubicBezTo>
                    <a:cubicBezTo>
                      <a:pt x="25" y="37"/>
                      <a:pt x="21" y="34"/>
                      <a:pt x="27" y="37"/>
                    </a:cubicBezTo>
                    <a:cubicBezTo>
                      <a:pt x="26" y="36"/>
                      <a:pt x="27" y="36"/>
                      <a:pt x="25" y="36"/>
                    </a:cubicBezTo>
                    <a:cubicBezTo>
                      <a:pt x="24" y="35"/>
                      <a:pt x="26" y="36"/>
                      <a:pt x="25" y="36"/>
                    </a:cubicBezTo>
                    <a:cubicBezTo>
                      <a:pt x="25" y="36"/>
                      <a:pt x="24" y="35"/>
                      <a:pt x="24" y="35"/>
                    </a:cubicBezTo>
                    <a:cubicBezTo>
                      <a:pt x="25" y="35"/>
                      <a:pt x="25" y="35"/>
                      <a:pt x="27" y="37"/>
                    </a:cubicBezTo>
                    <a:cubicBezTo>
                      <a:pt x="29" y="37"/>
                      <a:pt x="23" y="34"/>
                      <a:pt x="24" y="34"/>
                    </a:cubicBezTo>
                    <a:cubicBezTo>
                      <a:pt x="25" y="34"/>
                      <a:pt x="26" y="35"/>
                      <a:pt x="26" y="34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33"/>
                      <a:pt x="27" y="34"/>
                      <a:pt x="29" y="35"/>
                    </a:cubicBezTo>
                    <a:cubicBezTo>
                      <a:pt x="28" y="35"/>
                      <a:pt x="29" y="35"/>
                      <a:pt x="27" y="34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28" y="34"/>
                      <a:pt x="29" y="34"/>
                      <a:pt x="28" y="3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30" y="35"/>
                      <a:pt x="29" y="34"/>
                      <a:pt x="29" y="34"/>
                    </a:cubicBezTo>
                    <a:cubicBezTo>
                      <a:pt x="28" y="33"/>
                      <a:pt x="27" y="33"/>
                      <a:pt x="27" y="33"/>
                    </a:cubicBezTo>
                    <a:cubicBezTo>
                      <a:pt x="26" y="32"/>
                      <a:pt x="26" y="32"/>
                      <a:pt x="25" y="32"/>
                    </a:cubicBezTo>
                    <a:cubicBezTo>
                      <a:pt x="27" y="33"/>
                      <a:pt x="27" y="32"/>
                      <a:pt x="27" y="32"/>
                    </a:cubicBezTo>
                    <a:cubicBezTo>
                      <a:pt x="28" y="32"/>
                      <a:pt x="25" y="31"/>
                      <a:pt x="25" y="31"/>
                    </a:cubicBezTo>
                    <a:cubicBezTo>
                      <a:pt x="27" y="32"/>
                      <a:pt x="26" y="31"/>
                      <a:pt x="27" y="32"/>
                    </a:cubicBezTo>
                    <a:cubicBezTo>
                      <a:pt x="27" y="32"/>
                      <a:pt x="26" y="31"/>
                      <a:pt x="27" y="32"/>
                    </a:cubicBezTo>
                    <a:cubicBezTo>
                      <a:pt x="28" y="32"/>
                      <a:pt x="30" y="33"/>
                      <a:pt x="28" y="32"/>
                    </a:cubicBezTo>
                    <a:cubicBezTo>
                      <a:pt x="28" y="32"/>
                      <a:pt x="24" y="30"/>
                      <a:pt x="26" y="30"/>
                    </a:cubicBezTo>
                    <a:cubicBezTo>
                      <a:pt x="26" y="31"/>
                      <a:pt x="27" y="31"/>
                      <a:pt x="28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7" y="31"/>
                      <a:pt x="27" y="31"/>
                      <a:pt x="27" y="31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6" y="30"/>
                      <a:pt x="28" y="31"/>
                      <a:pt x="26" y="29"/>
                    </a:cubicBezTo>
                    <a:cubicBezTo>
                      <a:pt x="26" y="29"/>
                      <a:pt x="27" y="30"/>
                      <a:pt x="27" y="30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9" y="30"/>
                      <a:pt x="28" y="30"/>
                      <a:pt x="27" y="29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8" y="29"/>
                      <a:pt x="28" y="29"/>
                      <a:pt x="27" y="28"/>
                    </a:cubicBezTo>
                    <a:cubicBezTo>
                      <a:pt x="28" y="28"/>
                      <a:pt x="33" y="32"/>
                      <a:pt x="31" y="30"/>
                    </a:cubicBezTo>
                    <a:cubicBezTo>
                      <a:pt x="31" y="30"/>
                      <a:pt x="28" y="28"/>
                      <a:pt x="27" y="27"/>
                    </a:cubicBezTo>
                    <a:cubicBezTo>
                      <a:pt x="28" y="27"/>
                      <a:pt x="26" y="25"/>
                      <a:pt x="29" y="26"/>
                    </a:cubicBezTo>
                    <a:cubicBezTo>
                      <a:pt x="28" y="26"/>
                      <a:pt x="28" y="26"/>
                      <a:pt x="27" y="25"/>
                    </a:cubicBezTo>
                    <a:cubicBezTo>
                      <a:pt x="28" y="25"/>
                      <a:pt x="26" y="23"/>
                      <a:pt x="30" y="24"/>
                    </a:cubicBezTo>
                    <a:cubicBezTo>
                      <a:pt x="31" y="25"/>
                      <a:pt x="32" y="25"/>
                      <a:pt x="33" y="26"/>
                    </a:cubicBezTo>
                    <a:cubicBezTo>
                      <a:pt x="31" y="25"/>
                      <a:pt x="35" y="27"/>
                      <a:pt x="32" y="25"/>
                    </a:cubicBezTo>
                    <a:cubicBezTo>
                      <a:pt x="30" y="24"/>
                      <a:pt x="29" y="24"/>
                      <a:pt x="29" y="23"/>
                    </a:cubicBezTo>
                    <a:cubicBezTo>
                      <a:pt x="28" y="22"/>
                      <a:pt x="28" y="22"/>
                      <a:pt x="30" y="22"/>
                    </a:cubicBezTo>
                    <a:cubicBezTo>
                      <a:pt x="29" y="22"/>
                      <a:pt x="29" y="22"/>
                      <a:pt x="28" y="21"/>
                    </a:cubicBezTo>
                    <a:cubicBezTo>
                      <a:pt x="31" y="23"/>
                      <a:pt x="31" y="23"/>
                      <a:pt x="31" y="22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0" y="22"/>
                      <a:pt x="28" y="20"/>
                      <a:pt x="29" y="21"/>
                    </a:cubicBezTo>
                    <a:cubicBezTo>
                      <a:pt x="30" y="21"/>
                      <a:pt x="30" y="21"/>
                      <a:pt x="31" y="21"/>
                    </a:cubicBezTo>
                    <a:cubicBezTo>
                      <a:pt x="30" y="21"/>
                      <a:pt x="28" y="19"/>
                      <a:pt x="29" y="19"/>
                    </a:cubicBezTo>
                    <a:cubicBezTo>
                      <a:pt x="32" y="21"/>
                      <a:pt x="32" y="21"/>
                      <a:pt x="32" y="21"/>
                    </a:cubicBezTo>
                    <a:cubicBezTo>
                      <a:pt x="31" y="20"/>
                      <a:pt x="30" y="19"/>
                      <a:pt x="29" y="19"/>
                    </a:cubicBezTo>
                    <a:cubicBezTo>
                      <a:pt x="31" y="20"/>
                      <a:pt x="31" y="19"/>
                      <a:pt x="33" y="20"/>
                    </a:cubicBezTo>
                    <a:cubicBezTo>
                      <a:pt x="29" y="17"/>
                      <a:pt x="29" y="16"/>
                      <a:pt x="30" y="15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3" y="16"/>
                      <a:pt x="30" y="14"/>
                      <a:pt x="30" y="15"/>
                    </a:cubicBezTo>
                    <a:cubicBezTo>
                      <a:pt x="31" y="15"/>
                      <a:pt x="33" y="16"/>
                      <a:pt x="34" y="17"/>
                    </a:cubicBezTo>
                    <a:cubicBezTo>
                      <a:pt x="36" y="17"/>
                      <a:pt x="32" y="15"/>
                      <a:pt x="32" y="15"/>
                    </a:cubicBezTo>
                    <a:cubicBezTo>
                      <a:pt x="31" y="14"/>
                      <a:pt x="33" y="15"/>
                      <a:pt x="31" y="14"/>
                    </a:cubicBezTo>
                    <a:cubicBezTo>
                      <a:pt x="30" y="14"/>
                      <a:pt x="32" y="15"/>
                      <a:pt x="30" y="13"/>
                    </a:cubicBezTo>
                    <a:cubicBezTo>
                      <a:pt x="31" y="14"/>
                      <a:pt x="33" y="15"/>
                      <a:pt x="34" y="15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6" y="16"/>
                      <a:pt x="37" y="18"/>
                      <a:pt x="41" y="19"/>
                    </a:cubicBezTo>
                    <a:cubicBezTo>
                      <a:pt x="41" y="19"/>
                      <a:pt x="41" y="19"/>
                      <a:pt x="41" y="19"/>
                    </a:cubicBezTo>
                    <a:cubicBezTo>
                      <a:pt x="43" y="20"/>
                      <a:pt x="43" y="21"/>
                      <a:pt x="44" y="21"/>
                    </a:cubicBezTo>
                    <a:cubicBezTo>
                      <a:pt x="43" y="20"/>
                      <a:pt x="40" y="18"/>
                      <a:pt x="39" y="18"/>
                    </a:cubicBezTo>
                    <a:cubicBezTo>
                      <a:pt x="38" y="17"/>
                      <a:pt x="33" y="14"/>
                      <a:pt x="34" y="14"/>
                    </a:cubicBezTo>
                    <a:cubicBezTo>
                      <a:pt x="35" y="15"/>
                      <a:pt x="34" y="15"/>
                      <a:pt x="36" y="16"/>
                    </a:cubicBezTo>
                    <a:cubicBezTo>
                      <a:pt x="38" y="16"/>
                      <a:pt x="35" y="15"/>
                      <a:pt x="36" y="15"/>
                    </a:cubicBezTo>
                    <a:cubicBezTo>
                      <a:pt x="35" y="14"/>
                      <a:pt x="32" y="13"/>
                      <a:pt x="32" y="12"/>
                    </a:cubicBezTo>
                    <a:cubicBezTo>
                      <a:pt x="33" y="13"/>
                      <a:pt x="34" y="14"/>
                      <a:pt x="35" y="14"/>
                    </a:cubicBezTo>
                    <a:cubicBezTo>
                      <a:pt x="33" y="13"/>
                      <a:pt x="32" y="12"/>
                      <a:pt x="31" y="12"/>
                    </a:cubicBezTo>
                    <a:cubicBezTo>
                      <a:pt x="28" y="10"/>
                      <a:pt x="32" y="12"/>
                      <a:pt x="30" y="10"/>
                    </a:cubicBezTo>
                    <a:cubicBezTo>
                      <a:pt x="32" y="11"/>
                      <a:pt x="35" y="14"/>
                      <a:pt x="36" y="14"/>
                    </a:cubicBezTo>
                    <a:cubicBezTo>
                      <a:pt x="34" y="13"/>
                      <a:pt x="34" y="12"/>
                      <a:pt x="30" y="10"/>
                    </a:cubicBezTo>
                    <a:cubicBezTo>
                      <a:pt x="31" y="10"/>
                      <a:pt x="33" y="11"/>
                      <a:pt x="34" y="12"/>
                    </a:cubicBezTo>
                    <a:cubicBezTo>
                      <a:pt x="35" y="13"/>
                      <a:pt x="31" y="9"/>
                      <a:pt x="35" y="12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3" y="11"/>
                      <a:pt x="34" y="11"/>
                      <a:pt x="35" y="12"/>
                    </a:cubicBezTo>
                    <a:cubicBezTo>
                      <a:pt x="35" y="11"/>
                      <a:pt x="33" y="9"/>
                      <a:pt x="36" y="11"/>
                    </a:cubicBezTo>
                    <a:cubicBezTo>
                      <a:pt x="35" y="11"/>
                      <a:pt x="36" y="11"/>
                      <a:pt x="34" y="9"/>
                    </a:cubicBezTo>
                    <a:cubicBezTo>
                      <a:pt x="32" y="9"/>
                      <a:pt x="35" y="11"/>
                      <a:pt x="32" y="9"/>
                    </a:cubicBezTo>
                    <a:cubicBezTo>
                      <a:pt x="34" y="10"/>
                      <a:pt x="32" y="9"/>
                      <a:pt x="31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2" y="8"/>
                      <a:pt x="32" y="8"/>
                      <a:pt x="31" y="7"/>
                    </a:cubicBezTo>
                    <a:cubicBezTo>
                      <a:pt x="32" y="8"/>
                      <a:pt x="33" y="8"/>
                      <a:pt x="33" y="8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0" y="6"/>
                      <a:pt x="34" y="9"/>
                      <a:pt x="34" y="8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9"/>
                      <a:pt x="37" y="10"/>
                      <a:pt x="36" y="10"/>
                    </a:cubicBezTo>
                    <a:cubicBezTo>
                      <a:pt x="35" y="9"/>
                      <a:pt x="33" y="7"/>
                      <a:pt x="31" y="6"/>
                    </a:cubicBezTo>
                    <a:cubicBezTo>
                      <a:pt x="31" y="6"/>
                      <a:pt x="33" y="7"/>
                      <a:pt x="32" y="6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7" y="9"/>
                      <a:pt x="37" y="9"/>
                    </a:cubicBezTo>
                    <a:cubicBezTo>
                      <a:pt x="36" y="8"/>
                      <a:pt x="34" y="7"/>
                      <a:pt x="33" y="6"/>
                    </a:cubicBezTo>
                    <a:cubicBezTo>
                      <a:pt x="33" y="6"/>
                      <a:pt x="34" y="7"/>
                      <a:pt x="35" y="8"/>
                    </a:cubicBezTo>
                    <a:cubicBezTo>
                      <a:pt x="35" y="7"/>
                      <a:pt x="33" y="6"/>
                      <a:pt x="32" y="6"/>
                    </a:cubicBezTo>
                    <a:cubicBezTo>
                      <a:pt x="34" y="6"/>
                      <a:pt x="35" y="7"/>
                      <a:pt x="37" y="8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9"/>
                      <a:pt x="40" y="9"/>
                      <a:pt x="40" y="9"/>
                    </a:cubicBezTo>
                    <a:cubicBezTo>
                      <a:pt x="42" y="11"/>
                      <a:pt x="42" y="10"/>
                      <a:pt x="44" y="12"/>
                    </a:cubicBezTo>
                    <a:cubicBezTo>
                      <a:pt x="45" y="12"/>
                      <a:pt x="44" y="11"/>
                      <a:pt x="43" y="11"/>
                    </a:cubicBezTo>
                    <a:cubicBezTo>
                      <a:pt x="39" y="9"/>
                      <a:pt x="38" y="7"/>
                      <a:pt x="35" y="5"/>
                    </a:cubicBezTo>
                    <a:cubicBezTo>
                      <a:pt x="34" y="4"/>
                      <a:pt x="44" y="10"/>
                      <a:pt x="38" y="6"/>
                    </a:cubicBezTo>
                    <a:cubicBezTo>
                      <a:pt x="37" y="6"/>
                      <a:pt x="35" y="4"/>
                      <a:pt x="36" y="5"/>
                    </a:cubicBezTo>
                    <a:cubicBezTo>
                      <a:pt x="36" y="5"/>
                      <a:pt x="32" y="3"/>
                      <a:pt x="34" y="3"/>
                    </a:cubicBezTo>
                    <a:cubicBezTo>
                      <a:pt x="35" y="4"/>
                      <a:pt x="38" y="5"/>
                      <a:pt x="39" y="7"/>
                    </a:cubicBezTo>
                    <a:cubicBezTo>
                      <a:pt x="38" y="6"/>
                      <a:pt x="38" y="6"/>
                      <a:pt x="39" y="7"/>
                    </a:cubicBezTo>
                    <a:cubicBezTo>
                      <a:pt x="40" y="7"/>
                      <a:pt x="42" y="9"/>
                      <a:pt x="42" y="8"/>
                    </a:cubicBezTo>
                    <a:cubicBezTo>
                      <a:pt x="42" y="8"/>
                      <a:pt x="42" y="8"/>
                      <a:pt x="40" y="7"/>
                    </a:cubicBezTo>
                    <a:cubicBezTo>
                      <a:pt x="38" y="5"/>
                      <a:pt x="41" y="7"/>
                      <a:pt x="39" y="6"/>
                    </a:cubicBezTo>
                    <a:cubicBezTo>
                      <a:pt x="38" y="5"/>
                      <a:pt x="41" y="7"/>
                      <a:pt x="38" y="4"/>
                    </a:cubicBezTo>
                    <a:cubicBezTo>
                      <a:pt x="38" y="5"/>
                      <a:pt x="36" y="4"/>
                      <a:pt x="34" y="3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36" y="3"/>
                      <a:pt x="32" y="1"/>
                      <a:pt x="33" y="1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8" y="4"/>
                      <a:pt x="35" y="3"/>
                      <a:pt x="38" y="5"/>
                    </a:cubicBezTo>
                    <a:cubicBezTo>
                      <a:pt x="39" y="4"/>
                      <a:pt x="37" y="3"/>
                      <a:pt x="38" y="4"/>
                    </a:cubicBezTo>
                    <a:cubicBezTo>
                      <a:pt x="38" y="4"/>
                      <a:pt x="38" y="4"/>
                      <a:pt x="39" y="4"/>
                    </a:cubicBezTo>
                    <a:cubicBezTo>
                      <a:pt x="39" y="4"/>
                      <a:pt x="44" y="7"/>
                      <a:pt x="41" y="5"/>
                    </a:cubicBezTo>
                    <a:cubicBezTo>
                      <a:pt x="40" y="4"/>
                      <a:pt x="40" y="4"/>
                      <a:pt x="38" y="3"/>
                    </a:cubicBezTo>
                    <a:cubicBezTo>
                      <a:pt x="38" y="3"/>
                      <a:pt x="37" y="2"/>
                      <a:pt x="37" y="1"/>
                    </a:cubicBezTo>
                    <a:cubicBezTo>
                      <a:pt x="40" y="3"/>
                      <a:pt x="37" y="1"/>
                      <a:pt x="40" y="3"/>
                    </a:cubicBezTo>
                    <a:cubicBezTo>
                      <a:pt x="38" y="2"/>
                      <a:pt x="38" y="3"/>
                      <a:pt x="41" y="4"/>
                    </a:cubicBezTo>
                    <a:cubicBezTo>
                      <a:pt x="44" y="6"/>
                      <a:pt x="40" y="4"/>
                      <a:pt x="43" y="6"/>
                    </a:cubicBezTo>
                    <a:cubicBezTo>
                      <a:pt x="43" y="6"/>
                      <a:pt x="47" y="8"/>
                      <a:pt x="49" y="9"/>
                    </a:cubicBezTo>
                    <a:cubicBezTo>
                      <a:pt x="49" y="9"/>
                      <a:pt x="48" y="9"/>
                      <a:pt x="48" y="8"/>
                    </a:cubicBezTo>
                    <a:cubicBezTo>
                      <a:pt x="46" y="7"/>
                      <a:pt x="46" y="7"/>
                      <a:pt x="44" y="6"/>
                    </a:cubicBezTo>
                    <a:cubicBezTo>
                      <a:pt x="45" y="6"/>
                      <a:pt x="44" y="5"/>
                      <a:pt x="42" y="4"/>
                    </a:cubicBezTo>
                    <a:cubicBezTo>
                      <a:pt x="43" y="4"/>
                      <a:pt x="45" y="5"/>
                      <a:pt x="45" y="6"/>
                    </a:cubicBezTo>
                    <a:cubicBezTo>
                      <a:pt x="45" y="5"/>
                      <a:pt x="45" y="4"/>
                      <a:pt x="46" y="4"/>
                    </a:cubicBezTo>
                    <a:cubicBezTo>
                      <a:pt x="43" y="3"/>
                      <a:pt x="46" y="3"/>
                      <a:pt x="43" y="2"/>
                    </a:cubicBezTo>
                    <a:cubicBezTo>
                      <a:pt x="42" y="2"/>
                      <a:pt x="40" y="1"/>
                      <a:pt x="38" y="0"/>
                    </a:cubicBezTo>
                    <a:cubicBezTo>
                      <a:pt x="39" y="0"/>
                      <a:pt x="40" y="1"/>
                      <a:pt x="40" y="1"/>
                    </a:cubicBezTo>
                    <a:cubicBezTo>
                      <a:pt x="39" y="0"/>
                      <a:pt x="43" y="2"/>
                      <a:pt x="41" y="0"/>
                    </a:cubicBezTo>
                    <a:cubicBezTo>
                      <a:pt x="41" y="1"/>
                      <a:pt x="45" y="3"/>
                      <a:pt x="47" y="4"/>
                    </a:cubicBezTo>
                    <a:cubicBezTo>
                      <a:pt x="46" y="3"/>
                      <a:pt x="49" y="5"/>
                      <a:pt x="49" y="5"/>
                    </a:cubicBezTo>
                    <a:cubicBezTo>
                      <a:pt x="48" y="4"/>
                      <a:pt x="47" y="3"/>
                      <a:pt x="47" y="2"/>
                    </a:cubicBezTo>
                    <a:cubicBezTo>
                      <a:pt x="49" y="3"/>
                      <a:pt x="47" y="1"/>
                      <a:pt x="47" y="1"/>
                    </a:cubicBezTo>
                    <a:cubicBezTo>
                      <a:pt x="49" y="1"/>
                      <a:pt x="52" y="3"/>
                      <a:pt x="52" y="3"/>
                    </a:cubicBezTo>
                    <a:cubicBezTo>
                      <a:pt x="52" y="3"/>
                      <a:pt x="49" y="2"/>
                      <a:pt x="51" y="2"/>
                    </a:cubicBezTo>
                    <a:cubicBezTo>
                      <a:pt x="51" y="2"/>
                      <a:pt x="51" y="2"/>
                      <a:pt x="51" y="2"/>
                    </a:cubicBezTo>
                    <a:cubicBezTo>
                      <a:pt x="50" y="2"/>
                      <a:pt x="53" y="3"/>
                      <a:pt x="49" y="0"/>
                    </a:cubicBezTo>
                    <a:cubicBezTo>
                      <a:pt x="52" y="2"/>
                      <a:pt x="52" y="2"/>
                      <a:pt x="52" y="2"/>
                    </a:cubicBezTo>
                    <a:cubicBezTo>
                      <a:pt x="53" y="2"/>
                      <a:pt x="52" y="2"/>
                      <a:pt x="52" y="1"/>
                    </a:cubicBezTo>
                    <a:cubicBezTo>
                      <a:pt x="53" y="2"/>
                      <a:pt x="54" y="3"/>
                      <a:pt x="54" y="3"/>
                    </a:cubicBezTo>
                    <a:cubicBezTo>
                      <a:pt x="57" y="4"/>
                      <a:pt x="54" y="2"/>
                      <a:pt x="54" y="2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1" y="0"/>
                      <a:pt x="53" y="1"/>
                      <a:pt x="53" y="0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1"/>
                      <a:pt x="57" y="1"/>
                      <a:pt x="55" y="0"/>
                    </a:cubicBezTo>
                    <a:cubicBezTo>
                      <a:pt x="59" y="4"/>
                      <a:pt x="59" y="4"/>
                      <a:pt x="59" y="4"/>
                    </a:cubicBezTo>
                    <a:cubicBezTo>
                      <a:pt x="58" y="3"/>
                      <a:pt x="57" y="2"/>
                      <a:pt x="55" y="1"/>
                    </a:cubicBezTo>
                    <a:cubicBezTo>
                      <a:pt x="54" y="1"/>
                      <a:pt x="54" y="1"/>
                      <a:pt x="56" y="2"/>
                    </a:cubicBezTo>
                    <a:cubicBezTo>
                      <a:pt x="56" y="2"/>
                      <a:pt x="56" y="2"/>
                      <a:pt x="55" y="2"/>
                    </a:cubicBezTo>
                    <a:cubicBezTo>
                      <a:pt x="58" y="3"/>
                      <a:pt x="57" y="3"/>
                      <a:pt x="59" y="4"/>
                    </a:cubicBezTo>
                    <a:cubicBezTo>
                      <a:pt x="59" y="4"/>
                      <a:pt x="60" y="4"/>
                      <a:pt x="59" y="4"/>
                    </a:cubicBezTo>
                    <a:cubicBezTo>
                      <a:pt x="60" y="5"/>
                      <a:pt x="60" y="5"/>
                      <a:pt x="60" y="5"/>
                    </a:cubicBezTo>
                    <a:cubicBezTo>
                      <a:pt x="59" y="5"/>
                      <a:pt x="58" y="5"/>
                      <a:pt x="58" y="4"/>
                    </a:cubicBezTo>
                    <a:cubicBezTo>
                      <a:pt x="60" y="5"/>
                      <a:pt x="60" y="6"/>
                      <a:pt x="60" y="6"/>
                    </a:cubicBezTo>
                    <a:cubicBezTo>
                      <a:pt x="57" y="5"/>
                      <a:pt x="61" y="7"/>
                      <a:pt x="60" y="7"/>
                    </a:cubicBezTo>
                    <a:cubicBezTo>
                      <a:pt x="58" y="6"/>
                      <a:pt x="56" y="5"/>
                      <a:pt x="55" y="4"/>
                    </a:cubicBezTo>
                    <a:cubicBezTo>
                      <a:pt x="54" y="4"/>
                      <a:pt x="55" y="4"/>
                      <a:pt x="54" y="4"/>
                    </a:cubicBezTo>
                    <a:cubicBezTo>
                      <a:pt x="56" y="5"/>
                      <a:pt x="58" y="7"/>
                      <a:pt x="59" y="7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8" y="7"/>
                      <a:pt x="61" y="9"/>
                      <a:pt x="60" y="9"/>
                    </a:cubicBezTo>
                    <a:cubicBezTo>
                      <a:pt x="59" y="9"/>
                      <a:pt x="58" y="9"/>
                      <a:pt x="58" y="10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60" y="11"/>
                      <a:pt x="57" y="10"/>
                      <a:pt x="58" y="12"/>
                    </a:cubicBezTo>
                    <a:cubicBezTo>
                      <a:pt x="56" y="11"/>
                      <a:pt x="59" y="14"/>
                      <a:pt x="56" y="13"/>
                    </a:cubicBezTo>
                    <a:cubicBezTo>
                      <a:pt x="57" y="14"/>
                      <a:pt x="58" y="16"/>
                      <a:pt x="56" y="17"/>
                    </a:cubicBezTo>
                    <a:cubicBezTo>
                      <a:pt x="54" y="15"/>
                      <a:pt x="54" y="15"/>
                      <a:pt x="54" y="15"/>
                    </a:cubicBezTo>
                    <a:cubicBezTo>
                      <a:pt x="56" y="16"/>
                      <a:pt x="53" y="14"/>
                      <a:pt x="53" y="15"/>
                    </a:cubicBezTo>
                    <a:cubicBezTo>
                      <a:pt x="55" y="16"/>
                      <a:pt x="55" y="17"/>
                      <a:pt x="57" y="17"/>
                    </a:cubicBezTo>
                    <a:cubicBezTo>
                      <a:pt x="54" y="17"/>
                      <a:pt x="56" y="19"/>
                      <a:pt x="58" y="20"/>
                    </a:cubicBezTo>
                    <a:cubicBezTo>
                      <a:pt x="56" y="19"/>
                      <a:pt x="56" y="19"/>
                      <a:pt x="56" y="19"/>
                    </a:cubicBezTo>
                    <a:cubicBezTo>
                      <a:pt x="59" y="21"/>
                      <a:pt x="56" y="20"/>
                      <a:pt x="55" y="21"/>
                    </a:cubicBezTo>
                    <a:cubicBezTo>
                      <a:pt x="54" y="20"/>
                      <a:pt x="53" y="19"/>
                      <a:pt x="53" y="20"/>
                    </a:cubicBezTo>
                    <a:cubicBezTo>
                      <a:pt x="55" y="21"/>
                      <a:pt x="55" y="22"/>
                      <a:pt x="56" y="23"/>
                    </a:cubicBezTo>
                    <a:cubicBezTo>
                      <a:pt x="56" y="23"/>
                      <a:pt x="55" y="23"/>
                      <a:pt x="54" y="23"/>
                    </a:cubicBezTo>
                    <a:cubicBezTo>
                      <a:pt x="57" y="26"/>
                      <a:pt x="54" y="26"/>
                      <a:pt x="55" y="29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57" y="31"/>
                      <a:pt x="52" y="30"/>
                      <a:pt x="54" y="33"/>
                    </a:cubicBezTo>
                    <a:cubicBezTo>
                      <a:pt x="51" y="31"/>
                      <a:pt x="51" y="31"/>
                      <a:pt x="51" y="31"/>
                    </a:cubicBezTo>
                    <a:cubicBezTo>
                      <a:pt x="49" y="30"/>
                      <a:pt x="51" y="32"/>
                      <a:pt x="53" y="33"/>
                    </a:cubicBezTo>
                    <a:cubicBezTo>
                      <a:pt x="52" y="33"/>
                      <a:pt x="55" y="35"/>
                      <a:pt x="52" y="33"/>
                    </a:cubicBezTo>
                    <a:cubicBezTo>
                      <a:pt x="51" y="33"/>
                      <a:pt x="53" y="35"/>
                      <a:pt x="53" y="35"/>
                    </a:cubicBezTo>
                    <a:cubicBezTo>
                      <a:pt x="52" y="35"/>
                      <a:pt x="52" y="36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6"/>
                      <a:pt x="50" y="35"/>
                      <a:pt x="50" y="35"/>
                    </a:cubicBezTo>
                    <a:cubicBezTo>
                      <a:pt x="51" y="36"/>
                      <a:pt x="49" y="36"/>
                      <a:pt x="53" y="38"/>
                    </a:cubicBezTo>
                    <a:cubicBezTo>
                      <a:pt x="50" y="37"/>
                      <a:pt x="54" y="40"/>
                      <a:pt x="50" y="39"/>
                    </a:cubicBezTo>
                    <a:cubicBezTo>
                      <a:pt x="51" y="40"/>
                      <a:pt x="52" y="40"/>
                      <a:pt x="52" y="40"/>
                    </a:cubicBezTo>
                    <a:cubicBezTo>
                      <a:pt x="52" y="41"/>
                      <a:pt x="49" y="40"/>
                      <a:pt x="51" y="42"/>
                    </a:cubicBezTo>
                    <a:cubicBezTo>
                      <a:pt x="50" y="42"/>
                      <a:pt x="49" y="41"/>
                      <a:pt x="49" y="41"/>
                    </a:cubicBezTo>
                    <a:cubicBezTo>
                      <a:pt x="49" y="41"/>
                      <a:pt x="50" y="42"/>
                      <a:pt x="51" y="42"/>
                    </a:cubicBezTo>
                    <a:cubicBezTo>
                      <a:pt x="52" y="44"/>
                      <a:pt x="48" y="43"/>
                      <a:pt x="48" y="44"/>
                    </a:cubicBezTo>
                    <a:cubicBezTo>
                      <a:pt x="49" y="47"/>
                      <a:pt x="47" y="47"/>
                      <a:pt x="47" y="49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9" y="51"/>
                      <a:pt x="42" y="48"/>
                      <a:pt x="46" y="51"/>
                    </a:cubicBezTo>
                    <a:cubicBezTo>
                      <a:pt x="46" y="51"/>
                      <a:pt x="46" y="51"/>
                      <a:pt x="44" y="50"/>
                    </a:cubicBezTo>
                    <a:cubicBezTo>
                      <a:pt x="46" y="52"/>
                      <a:pt x="42" y="50"/>
                      <a:pt x="44" y="52"/>
                    </a:cubicBezTo>
                    <a:cubicBezTo>
                      <a:pt x="44" y="52"/>
                      <a:pt x="44" y="52"/>
                      <a:pt x="44" y="52"/>
                    </a:cubicBezTo>
                    <a:cubicBezTo>
                      <a:pt x="42" y="51"/>
                      <a:pt x="44" y="53"/>
                      <a:pt x="42" y="53"/>
                    </a:cubicBezTo>
                    <a:cubicBezTo>
                      <a:pt x="42" y="53"/>
                      <a:pt x="41" y="52"/>
                      <a:pt x="41" y="52"/>
                    </a:cubicBezTo>
                    <a:cubicBezTo>
                      <a:pt x="39" y="51"/>
                      <a:pt x="44" y="54"/>
                      <a:pt x="40" y="52"/>
                    </a:cubicBezTo>
                    <a:cubicBezTo>
                      <a:pt x="40" y="52"/>
                      <a:pt x="42" y="54"/>
                      <a:pt x="42" y="53"/>
                    </a:cubicBezTo>
                    <a:cubicBezTo>
                      <a:pt x="39" y="54"/>
                      <a:pt x="41" y="57"/>
                      <a:pt x="41" y="58"/>
                    </a:cubicBezTo>
                    <a:cubicBezTo>
                      <a:pt x="38" y="58"/>
                      <a:pt x="35" y="55"/>
                      <a:pt x="37" y="57"/>
                    </a:cubicBezTo>
                    <a:cubicBezTo>
                      <a:pt x="36" y="57"/>
                      <a:pt x="38" y="58"/>
                      <a:pt x="38" y="58"/>
                    </a:cubicBezTo>
                    <a:cubicBezTo>
                      <a:pt x="38" y="58"/>
                      <a:pt x="33" y="56"/>
                      <a:pt x="35" y="57"/>
                    </a:cubicBezTo>
                    <a:cubicBezTo>
                      <a:pt x="37" y="58"/>
                      <a:pt x="36" y="58"/>
                      <a:pt x="38" y="59"/>
                    </a:cubicBezTo>
                    <a:cubicBezTo>
                      <a:pt x="36" y="58"/>
                      <a:pt x="34" y="57"/>
                      <a:pt x="35" y="59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7" y="61"/>
                      <a:pt x="35" y="60"/>
                      <a:pt x="39" y="63"/>
                    </a:cubicBezTo>
                    <a:cubicBezTo>
                      <a:pt x="38" y="66"/>
                      <a:pt x="38" y="70"/>
                      <a:pt x="37" y="74"/>
                    </a:cubicBezTo>
                    <a:cubicBezTo>
                      <a:pt x="34" y="76"/>
                      <a:pt x="35" y="80"/>
                      <a:pt x="31" y="81"/>
                    </a:cubicBezTo>
                    <a:cubicBezTo>
                      <a:pt x="27" y="80"/>
                      <a:pt x="27" y="80"/>
                      <a:pt x="28" y="82"/>
                    </a:cubicBezTo>
                    <a:cubicBezTo>
                      <a:pt x="28" y="82"/>
                      <a:pt x="28" y="81"/>
                      <a:pt x="27" y="81"/>
                    </a:cubicBezTo>
                    <a:cubicBezTo>
                      <a:pt x="30" y="83"/>
                      <a:pt x="27" y="82"/>
                      <a:pt x="29" y="83"/>
                    </a:cubicBezTo>
                    <a:cubicBezTo>
                      <a:pt x="28" y="84"/>
                      <a:pt x="28" y="86"/>
                      <a:pt x="28" y="87"/>
                    </a:cubicBezTo>
                    <a:cubicBezTo>
                      <a:pt x="28" y="86"/>
                      <a:pt x="26" y="85"/>
                      <a:pt x="26" y="85"/>
                    </a:cubicBezTo>
                    <a:cubicBezTo>
                      <a:pt x="27" y="87"/>
                      <a:pt x="27" y="87"/>
                      <a:pt x="27" y="87"/>
                    </a:cubicBezTo>
                    <a:cubicBezTo>
                      <a:pt x="26" y="86"/>
                      <a:pt x="26" y="86"/>
                      <a:pt x="26" y="86"/>
                    </a:cubicBezTo>
                    <a:cubicBezTo>
                      <a:pt x="27" y="87"/>
                      <a:pt x="28" y="87"/>
                      <a:pt x="29" y="88"/>
                    </a:cubicBezTo>
                    <a:cubicBezTo>
                      <a:pt x="30" y="92"/>
                      <a:pt x="23" y="92"/>
                      <a:pt x="22" y="95"/>
                    </a:cubicBezTo>
                    <a:cubicBezTo>
                      <a:pt x="20" y="95"/>
                      <a:pt x="21" y="96"/>
                      <a:pt x="21" y="97"/>
                    </a:cubicBezTo>
                    <a:cubicBezTo>
                      <a:pt x="16" y="97"/>
                      <a:pt x="12" y="97"/>
                      <a:pt x="13" y="101"/>
                    </a:cubicBezTo>
                    <a:cubicBezTo>
                      <a:pt x="13" y="101"/>
                      <a:pt x="7" y="97"/>
                      <a:pt x="6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0" name="Freeform 238"/>
              <p:cNvSpPr>
                <a:spLocks/>
              </p:cNvSpPr>
              <p:nvPr/>
            </p:nvSpPr>
            <p:spPr bwMode="auto">
              <a:xfrm>
                <a:off x="5257801" y="2743200"/>
                <a:ext cx="1588" cy="1587"/>
              </a:xfrm>
              <a:custGeom>
                <a:avLst/>
                <a:gdLst>
                  <a:gd name="T0" fmla="*/ 4 w 4"/>
                  <a:gd name="T1" fmla="*/ 2 h 2"/>
                  <a:gd name="T2" fmla="*/ 0 w 4"/>
                  <a:gd name="T3" fmla="*/ 0 h 2"/>
                  <a:gd name="T4" fmla="*/ 4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cubicBezTo>
                      <a:pt x="3" y="2"/>
                      <a:pt x="2" y="2"/>
                      <a:pt x="0" y="0"/>
                    </a:cubicBezTo>
                    <a:cubicBezTo>
                      <a:pt x="1" y="1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1" name="Freeform 239"/>
              <p:cNvSpPr>
                <a:spLocks/>
              </p:cNvSpPr>
              <p:nvPr/>
            </p:nvSpPr>
            <p:spPr bwMode="auto">
              <a:xfrm>
                <a:off x="5253038" y="2743200"/>
                <a:ext cx="0" cy="1587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2" name="Freeform 240"/>
              <p:cNvSpPr>
                <a:spLocks/>
              </p:cNvSpPr>
              <p:nvPr/>
            </p:nvSpPr>
            <p:spPr bwMode="auto">
              <a:xfrm>
                <a:off x="5251451" y="2743200"/>
                <a:ext cx="1588" cy="1587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1"/>
                      <a:pt x="0" y="1"/>
                      <a:pt x="0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3" name="Freeform 241"/>
              <p:cNvSpPr>
                <a:spLocks/>
              </p:cNvSpPr>
              <p:nvPr/>
            </p:nvSpPr>
            <p:spPr bwMode="auto">
              <a:xfrm>
                <a:off x="5249863" y="2743200"/>
                <a:ext cx="0" cy="1587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4" name="Freeform 242"/>
              <p:cNvSpPr>
                <a:spLocks/>
              </p:cNvSpPr>
              <p:nvPr/>
            </p:nvSpPr>
            <p:spPr bwMode="auto">
              <a:xfrm>
                <a:off x="5251451" y="2744788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2"/>
                      <a:pt x="1" y="1"/>
                      <a:pt x="0" y="1"/>
                    </a:cubicBezTo>
                    <a:cubicBezTo>
                      <a:pt x="1" y="2"/>
                      <a:pt x="0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5" name="Freeform 243"/>
              <p:cNvSpPr>
                <a:spLocks/>
              </p:cNvSpPr>
              <p:nvPr/>
            </p:nvSpPr>
            <p:spPr bwMode="auto">
              <a:xfrm>
                <a:off x="5248276" y="2744788"/>
                <a:ext cx="1588" cy="1587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2" y="2"/>
                      <a:pt x="1" y="1"/>
                    </a:cubicBezTo>
                    <a:cubicBezTo>
                      <a:pt x="2" y="2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6" name="Freeform 244"/>
              <p:cNvSpPr>
                <a:spLocks/>
              </p:cNvSpPr>
              <p:nvPr/>
            </p:nvSpPr>
            <p:spPr bwMode="auto">
              <a:xfrm>
                <a:off x="5249863" y="2746375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7" name="Rectangle 245"/>
              <p:cNvSpPr>
                <a:spLocks noChangeArrowheads="1"/>
              </p:cNvSpPr>
              <p:nvPr/>
            </p:nvSpPr>
            <p:spPr bwMode="auto">
              <a:xfrm>
                <a:off x="5245101" y="275748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8" name="Freeform 246"/>
              <p:cNvSpPr>
                <a:spLocks/>
              </p:cNvSpPr>
              <p:nvPr/>
            </p:nvSpPr>
            <p:spPr bwMode="auto">
              <a:xfrm>
                <a:off x="5241926" y="2762250"/>
                <a:ext cx="1588" cy="0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9" name="Freeform 247"/>
              <p:cNvSpPr>
                <a:spLocks/>
              </p:cNvSpPr>
              <p:nvPr/>
            </p:nvSpPr>
            <p:spPr bwMode="auto">
              <a:xfrm>
                <a:off x="5243513" y="2765425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0" name="Freeform 248"/>
              <p:cNvSpPr>
                <a:spLocks/>
              </p:cNvSpPr>
              <p:nvPr/>
            </p:nvSpPr>
            <p:spPr bwMode="auto">
              <a:xfrm>
                <a:off x="5138738" y="2759075"/>
                <a:ext cx="1588" cy="0"/>
              </a:xfrm>
              <a:custGeom>
                <a:avLst/>
                <a:gdLst>
                  <a:gd name="T0" fmla="*/ 3 w 4"/>
                  <a:gd name="T1" fmla="*/ 1 h 1"/>
                  <a:gd name="T2" fmla="*/ 2 w 4"/>
                  <a:gd name="T3" fmla="*/ 1 h 1"/>
                  <a:gd name="T4" fmla="*/ 3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cubicBezTo>
                      <a:pt x="2" y="0"/>
                      <a:pt x="0" y="1"/>
                      <a:pt x="2" y="1"/>
                    </a:cubicBezTo>
                    <a:cubicBezTo>
                      <a:pt x="3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1" name="Freeform 249"/>
              <p:cNvSpPr>
                <a:spLocks/>
              </p:cNvSpPr>
              <p:nvPr/>
            </p:nvSpPr>
            <p:spPr bwMode="auto">
              <a:xfrm>
                <a:off x="5121276" y="2759075"/>
                <a:ext cx="19050" cy="31750"/>
              </a:xfrm>
              <a:custGeom>
                <a:avLst/>
                <a:gdLst>
                  <a:gd name="T0" fmla="*/ 10 w 52"/>
                  <a:gd name="T1" fmla="*/ 75 h 89"/>
                  <a:gd name="T2" fmla="*/ 11 w 52"/>
                  <a:gd name="T3" fmla="*/ 72 h 89"/>
                  <a:gd name="T4" fmla="*/ 8 w 52"/>
                  <a:gd name="T5" fmla="*/ 64 h 89"/>
                  <a:gd name="T6" fmla="*/ 10 w 52"/>
                  <a:gd name="T7" fmla="*/ 62 h 89"/>
                  <a:gd name="T8" fmla="*/ 15 w 52"/>
                  <a:gd name="T9" fmla="*/ 59 h 89"/>
                  <a:gd name="T10" fmla="*/ 16 w 52"/>
                  <a:gd name="T11" fmla="*/ 57 h 89"/>
                  <a:gd name="T12" fmla="*/ 15 w 52"/>
                  <a:gd name="T13" fmla="*/ 53 h 89"/>
                  <a:gd name="T14" fmla="*/ 18 w 52"/>
                  <a:gd name="T15" fmla="*/ 51 h 89"/>
                  <a:gd name="T16" fmla="*/ 20 w 52"/>
                  <a:gd name="T17" fmla="*/ 51 h 89"/>
                  <a:gd name="T18" fmla="*/ 18 w 52"/>
                  <a:gd name="T19" fmla="*/ 48 h 89"/>
                  <a:gd name="T20" fmla="*/ 17 w 52"/>
                  <a:gd name="T21" fmla="*/ 43 h 89"/>
                  <a:gd name="T22" fmla="*/ 18 w 52"/>
                  <a:gd name="T23" fmla="*/ 42 h 89"/>
                  <a:gd name="T24" fmla="*/ 17 w 52"/>
                  <a:gd name="T25" fmla="*/ 39 h 89"/>
                  <a:gd name="T26" fmla="*/ 20 w 52"/>
                  <a:gd name="T27" fmla="*/ 38 h 89"/>
                  <a:gd name="T28" fmla="*/ 20 w 52"/>
                  <a:gd name="T29" fmla="*/ 35 h 89"/>
                  <a:gd name="T30" fmla="*/ 23 w 52"/>
                  <a:gd name="T31" fmla="*/ 34 h 89"/>
                  <a:gd name="T32" fmla="*/ 22 w 52"/>
                  <a:gd name="T33" fmla="*/ 31 h 89"/>
                  <a:gd name="T34" fmla="*/ 25 w 52"/>
                  <a:gd name="T35" fmla="*/ 31 h 89"/>
                  <a:gd name="T36" fmla="*/ 23 w 52"/>
                  <a:gd name="T37" fmla="*/ 29 h 89"/>
                  <a:gd name="T38" fmla="*/ 23 w 52"/>
                  <a:gd name="T39" fmla="*/ 29 h 89"/>
                  <a:gd name="T40" fmla="*/ 23 w 52"/>
                  <a:gd name="T41" fmla="*/ 27 h 89"/>
                  <a:gd name="T42" fmla="*/ 25 w 52"/>
                  <a:gd name="T43" fmla="*/ 23 h 89"/>
                  <a:gd name="T44" fmla="*/ 25 w 52"/>
                  <a:gd name="T45" fmla="*/ 21 h 89"/>
                  <a:gd name="T46" fmla="*/ 26 w 52"/>
                  <a:gd name="T47" fmla="*/ 20 h 89"/>
                  <a:gd name="T48" fmla="*/ 27 w 52"/>
                  <a:gd name="T49" fmla="*/ 17 h 89"/>
                  <a:gd name="T50" fmla="*/ 34 w 52"/>
                  <a:gd name="T51" fmla="*/ 19 h 89"/>
                  <a:gd name="T52" fmla="*/ 28 w 52"/>
                  <a:gd name="T53" fmla="*/ 15 h 89"/>
                  <a:gd name="T54" fmla="*/ 22 w 52"/>
                  <a:gd name="T55" fmla="*/ 12 h 89"/>
                  <a:gd name="T56" fmla="*/ 25 w 52"/>
                  <a:gd name="T57" fmla="*/ 11 h 89"/>
                  <a:gd name="T58" fmla="*/ 22 w 52"/>
                  <a:gd name="T59" fmla="*/ 10 h 89"/>
                  <a:gd name="T60" fmla="*/ 24 w 52"/>
                  <a:gd name="T61" fmla="*/ 10 h 89"/>
                  <a:gd name="T62" fmla="*/ 31 w 52"/>
                  <a:gd name="T63" fmla="*/ 11 h 89"/>
                  <a:gd name="T64" fmla="*/ 25 w 52"/>
                  <a:gd name="T65" fmla="*/ 7 h 89"/>
                  <a:gd name="T66" fmla="*/ 29 w 52"/>
                  <a:gd name="T67" fmla="*/ 8 h 89"/>
                  <a:gd name="T68" fmla="*/ 25 w 52"/>
                  <a:gd name="T69" fmla="*/ 6 h 89"/>
                  <a:gd name="T70" fmla="*/ 25 w 52"/>
                  <a:gd name="T71" fmla="*/ 4 h 89"/>
                  <a:gd name="T72" fmla="*/ 34 w 52"/>
                  <a:gd name="T73" fmla="*/ 7 h 89"/>
                  <a:gd name="T74" fmla="*/ 29 w 52"/>
                  <a:gd name="T75" fmla="*/ 4 h 89"/>
                  <a:gd name="T76" fmla="*/ 40 w 52"/>
                  <a:gd name="T77" fmla="*/ 3 h 89"/>
                  <a:gd name="T78" fmla="*/ 42 w 52"/>
                  <a:gd name="T79" fmla="*/ 3 h 89"/>
                  <a:gd name="T80" fmla="*/ 42 w 52"/>
                  <a:gd name="T81" fmla="*/ 0 h 89"/>
                  <a:gd name="T82" fmla="*/ 47 w 52"/>
                  <a:gd name="T83" fmla="*/ 2 h 89"/>
                  <a:gd name="T84" fmla="*/ 42 w 52"/>
                  <a:gd name="T85" fmla="*/ 3 h 89"/>
                  <a:gd name="T86" fmla="*/ 49 w 52"/>
                  <a:gd name="T87" fmla="*/ 9 h 89"/>
                  <a:gd name="T88" fmla="*/ 50 w 52"/>
                  <a:gd name="T89" fmla="*/ 17 h 89"/>
                  <a:gd name="T90" fmla="*/ 50 w 52"/>
                  <a:gd name="T91" fmla="*/ 25 h 89"/>
                  <a:gd name="T92" fmla="*/ 49 w 52"/>
                  <a:gd name="T93" fmla="*/ 32 h 89"/>
                  <a:gd name="T94" fmla="*/ 49 w 52"/>
                  <a:gd name="T95" fmla="*/ 37 h 89"/>
                  <a:gd name="T96" fmla="*/ 43 w 52"/>
                  <a:gd name="T97" fmla="*/ 45 h 89"/>
                  <a:gd name="T98" fmla="*/ 38 w 52"/>
                  <a:gd name="T99" fmla="*/ 48 h 89"/>
                  <a:gd name="T100" fmla="*/ 33 w 52"/>
                  <a:gd name="T101" fmla="*/ 52 h 89"/>
                  <a:gd name="T102" fmla="*/ 29 w 52"/>
                  <a:gd name="T103" fmla="*/ 74 h 89"/>
                  <a:gd name="T104" fmla="*/ 25 w 52"/>
                  <a:gd name="T105" fmla="*/ 78 h 89"/>
                  <a:gd name="T106" fmla="*/ 5 w 52"/>
                  <a:gd name="T107" fmla="*/ 82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89">
                    <a:moveTo>
                      <a:pt x="5" y="82"/>
                    </a:moveTo>
                    <a:cubicBezTo>
                      <a:pt x="0" y="77"/>
                      <a:pt x="6" y="80"/>
                      <a:pt x="3" y="77"/>
                    </a:cubicBezTo>
                    <a:cubicBezTo>
                      <a:pt x="3" y="76"/>
                      <a:pt x="6" y="79"/>
                      <a:pt x="6" y="78"/>
                    </a:cubicBezTo>
                    <a:cubicBezTo>
                      <a:pt x="2" y="74"/>
                      <a:pt x="6" y="75"/>
                      <a:pt x="10" y="76"/>
                    </a:cubicBezTo>
                    <a:cubicBezTo>
                      <a:pt x="11" y="77"/>
                      <a:pt x="11" y="77"/>
                      <a:pt x="11" y="77"/>
                    </a:cubicBezTo>
                    <a:cubicBezTo>
                      <a:pt x="12" y="77"/>
                      <a:pt x="9" y="74"/>
                      <a:pt x="10" y="75"/>
                    </a:cubicBezTo>
                    <a:cubicBezTo>
                      <a:pt x="10" y="75"/>
                      <a:pt x="10" y="75"/>
                      <a:pt x="11" y="76"/>
                    </a:cubicBezTo>
                    <a:cubicBezTo>
                      <a:pt x="9" y="74"/>
                      <a:pt x="11" y="75"/>
                      <a:pt x="9" y="74"/>
                    </a:cubicBezTo>
                    <a:cubicBezTo>
                      <a:pt x="10" y="74"/>
                      <a:pt x="12" y="75"/>
                      <a:pt x="12" y="76"/>
                    </a:cubicBezTo>
                    <a:cubicBezTo>
                      <a:pt x="11" y="74"/>
                      <a:pt x="11" y="74"/>
                      <a:pt x="11" y="74"/>
                    </a:cubicBezTo>
                    <a:cubicBezTo>
                      <a:pt x="6" y="70"/>
                      <a:pt x="12" y="73"/>
                      <a:pt x="9" y="71"/>
                    </a:cubicBezTo>
                    <a:cubicBezTo>
                      <a:pt x="10" y="71"/>
                      <a:pt x="10" y="72"/>
                      <a:pt x="11" y="72"/>
                    </a:cubicBezTo>
                    <a:cubicBezTo>
                      <a:pt x="8" y="69"/>
                      <a:pt x="10" y="68"/>
                      <a:pt x="9" y="67"/>
                    </a:cubicBezTo>
                    <a:cubicBezTo>
                      <a:pt x="10" y="67"/>
                      <a:pt x="11" y="68"/>
                      <a:pt x="12" y="69"/>
                    </a:cubicBezTo>
                    <a:cubicBezTo>
                      <a:pt x="10" y="67"/>
                      <a:pt x="9" y="67"/>
                      <a:pt x="9" y="66"/>
                    </a:cubicBezTo>
                    <a:cubicBezTo>
                      <a:pt x="12" y="67"/>
                      <a:pt x="7" y="64"/>
                      <a:pt x="9" y="65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7" y="63"/>
                      <a:pt x="11" y="66"/>
                      <a:pt x="8" y="64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7" y="62"/>
                      <a:pt x="12" y="66"/>
                      <a:pt x="10" y="64"/>
                    </a:cubicBezTo>
                    <a:cubicBezTo>
                      <a:pt x="10" y="64"/>
                      <a:pt x="10" y="64"/>
                      <a:pt x="10" y="64"/>
                    </a:cubicBezTo>
                    <a:cubicBezTo>
                      <a:pt x="9" y="63"/>
                      <a:pt x="11" y="64"/>
                      <a:pt x="10" y="64"/>
                    </a:cubicBezTo>
                    <a:cubicBezTo>
                      <a:pt x="11" y="64"/>
                      <a:pt x="11" y="64"/>
                      <a:pt x="11" y="64"/>
                    </a:cubicBezTo>
                    <a:cubicBezTo>
                      <a:pt x="10" y="63"/>
                      <a:pt x="12" y="64"/>
                      <a:pt x="10" y="62"/>
                    </a:cubicBezTo>
                    <a:cubicBezTo>
                      <a:pt x="12" y="63"/>
                      <a:pt x="10" y="63"/>
                      <a:pt x="13" y="65"/>
                    </a:cubicBezTo>
                    <a:cubicBezTo>
                      <a:pt x="12" y="62"/>
                      <a:pt x="13" y="61"/>
                      <a:pt x="14" y="60"/>
                    </a:cubicBezTo>
                    <a:cubicBezTo>
                      <a:pt x="15" y="60"/>
                      <a:pt x="15" y="61"/>
                      <a:pt x="16" y="61"/>
                    </a:cubicBezTo>
                    <a:cubicBezTo>
                      <a:pt x="16" y="61"/>
                      <a:pt x="16" y="60"/>
                      <a:pt x="15" y="59"/>
                    </a:cubicBezTo>
                    <a:cubicBezTo>
                      <a:pt x="15" y="60"/>
                      <a:pt x="16" y="60"/>
                      <a:pt x="16" y="60"/>
                    </a:cubicBezTo>
                    <a:cubicBezTo>
                      <a:pt x="17" y="61"/>
                      <a:pt x="14" y="58"/>
                      <a:pt x="15" y="59"/>
                    </a:cubicBezTo>
                    <a:cubicBezTo>
                      <a:pt x="16" y="59"/>
                      <a:pt x="16" y="60"/>
                      <a:pt x="17" y="60"/>
                    </a:cubicBezTo>
                    <a:cubicBezTo>
                      <a:pt x="15" y="59"/>
                      <a:pt x="16" y="59"/>
                      <a:pt x="15" y="58"/>
                    </a:cubicBezTo>
                    <a:cubicBezTo>
                      <a:pt x="16" y="58"/>
                      <a:pt x="16" y="59"/>
                      <a:pt x="17" y="59"/>
                    </a:cubicBezTo>
                    <a:cubicBezTo>
                      <a:pt x="15" y="57"/>
                      <a:pt x="18" y="59"/>
                      <a:pt x="16" y="58"/>
                    </a:cubicBezTo>
                    <a:cubicBezTo>
                      <a:pt x="18" y="59"/>
                      <a:pt x="18" y="59"/>
                      <a:pt x="18" y="59"/>
                    </a:cubicBezTo>
                    <a:cubicBezTo>
                      <a:pt x="20" y="60"/>
                      <a:pt x="15" y="57"/>
                      <a:pt x="16" y="57"/>
                    </a:cubicBezTo>
                    <a:cubicBezTo>
                      <a:pt x="17" y="58"/>
                      <a:pt x="17" y="58"/>
                      <a:pt x="18" y="58"/>
                    </a:cubicBezTo>
                    <a:cubicBezTo>
                      <a:pt x="15" y="56"/>
                      <a:pt x="16" y="56"/>
                      <a:pt x="16" y="55"/>
                    </a:cubicBezTo>
                    <a:cubicBezTo>
                      <a:pt x="16" y="56"/>
                      <a:pt x="16" y="56"/>
                      <a:pt x="16" y="56"/>
                    </a:cubicBezTo>
                    <a:cubicBezTo>
                      <a:pt x="16" y="55"/>
                      <a:pt x="17" y="56"/>
                      <a:pt x="16" y="54"/>
                    </a:cubicBezTo>
                    <a:cubicBezTo>
                      <a:pt x="17" y="55"/>
                      <a:pt x="20" y="57"/>
                      <a:pt x="20" y="56"/>
                    </a:cubicBezTo>
                    <a:cubicBezTo>
                      <a:pt x="17" y="54"/>
                      <a:pt x="19" y="55"/>
                      <a:pt x="15" y="53"/>
                    </a:cubicBezTo>
                    <a:cubicBezTo>
                      <a:pt x="16" y="53"/>
                      <a:pt x="17" y="53"/>
                      <a:pt x="17" y="52"/>
                    </a:cubicBezTo>
                    <a:cubicBezTo>
                      <a:pt x="18" y="53"/>
                      <a:pt x="20" y="54"/>
                      <a:pt x="20" y="55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3" y="56"/>
                      <a:pt x="22" y="56"/>
                      <a:pt x="23" y="57"/>
                    </a:cubicBezTo>
                    <a:cubicBezTo>
                      <a:pt x="23" y="56"/>
                      <a:pt x="22" y="55"/>
                      <a:pt x="23" y="55"/>
                    </a:cubicBezTo>
                    <a:cubicBezTo>
                      <a:pt x="21" y="54"/>
                      <a:pt x="18" y="52"/>
                      <a:pt x="18" y="51"/>
                    </a:cubicBezTo>
                    <a:cubicBezTo>
                      <a:pt x="19" y="52"/>
                      <a:pt x="21" y="53"/>
                      <a:pt x="22" y="53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9" y="51"/>
                      <a:pt x="18" y="50"/>
                    </a:cubicBezTo>
                    <a:cubicBezTo>
                      <a:pt x="17" y="50"/>
                      <a:pt x="17" y="49"/>
                      <a:pt x="16" y="49"/>
                    </a:cubicBezTo>
                    <a:cubicBezTo>
                      <a:pt x="17" y="49"/>
                      <a:pt x="16" y="48"/>
                      <a:pt x="19" y="50"/>
                    </a:cubicBezTo>
                    <a:cubicBezTo>
                      <a:pt x="20" y="50"/>
                      <a:pt x="19" y="50"/>
                      <a:pt x="20" y="51"/>
                    </a:cubicBezTo>
                    <a:cubicBezTo>
                      <a:pt x="20" y="50"/>
                      <a:pt x="19" y="50"/>
                      <a:pt x="19" y="50"/>
                    </a:cubicBezTo>
                    <a:cubicBezTo>
                      <a:pt x="20" y="50"/>
                      <a:pt x="20" y="50"/>
                      <a:pt x="20" y="50"/>
                    </a:cubicBezTo>
                    <a:cubicBezTo>
                      <a:pt x="20" y="50"/>
                      <a:pt x="19" y="49"/>
                      <a:pt x="17" y="48"/>
                    </a:cubicBezTo>
                    <a:cubicBezTo>
                      <a:pt x="17" y="48"/>
                      <a:pt x="19" y="49"/>
                      <a:pt x="18" y="48"/>
                    </a:cubicBezTo>
                    <a:cubicBezTo>
                      <a:pt x="16" y="47"/>
                      <a:pt x="16" y="47"/>
                      <a:pt x="16" y="46"/>
                    </a:cubicBezTo>
                    <a:cubicBezTo>
                      <a:pt x="17" y="47"/>
                      <a:pt x="17" y="47"/>
                      <a:pt x="18" y="48"/>
                    </a:cubicBezTo>
                    <a:cubicBezTo>
                      <a:pt x="16" y="46"/>
                      <a:pt x="16" y="45"/>
                      <a:pt x="15" y="44"/>
                    </a:cubicBezTo>
                    <a:cubicBezTo>
                      <a:pt x="13" y="44"/>
                      <a:pt x="17" y="46"/>
                      <a:pt x="17" y="46"/>
                    </a:cubicBezTo>
                    <a:cubicBezTo>
                      <a:pt x="19" y="46"/>
                      <a:pt x="14" y="43"/>
                      <a:pt x="17" y="45"/>
                    </a:cubicBezTo>
                    <a:cubicBezTo>
                      <a:pt x="18" y="45"/>
                      <a:pt x="15" y="43"/>
                      <a:pt x="16" y="44"/>
                    </a:cubicBezTo>
                    <a:cubicBezTo>
                      <a:pt x="16" y="43"/>
                      <a:pt x="18" y="45"/>
                      <a:pt x="17" y="44"/>
                    </a:cubicBezTo>
                    <a:cubicBezTo>
                      <a:pt x="19" y="45"/>
                      <a:pt x="17" y="44"/>
                      <a:pt x="17" y="43"/>
                    </a:cubicBezTo>
                    <a:cubicBezTo>
                      <a:pt x="16" y="43"/>
                      <a:pt x="17" y="44"/>
                      <a:pt x="18" y="44"/>
                    </a:cubicBezTo>
                    <a:cubicBezTo>
                      <a:pt x="17" y="43"/>
                      <a:pt x="15" y="41"/>
                      <a:pt x="17" y="42"/>
                    </a:cubicBezTo>
                    <a:cubicBezTo>
                      <a:pt x="17" y="41"/>
                      <a:pt x="15" y="40"/>
                      <a:pt x="15" y="40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8" y="41"/>
                      <a:pt x="17" y="40"/>
                      <a:pt x="18" y="41"/>
                    </a:cubicBezTo>
                    <a:cubicBezTo>
                      <a:pt x="16" y="40"/>
                      <a:pt x="20" y="43"/>
                      <a:pt x="18" y="42"/>
                    </a:cubicBezTo>
                    <a:cubicBezTo>
                      <a:pt x="20" y="43"/>
                      <a:pt x="15" y="40"/>
                      <a:pt x="18" y="41"/>
                    </a:cubicBezTo>
                    <a:cubicBezTo>
                      <a:pt x="18" y="41"/>
                      <a:pt x="16" y="40"/>
                      <a:pt x="18" y="41"/>
                    </a:cubicBezTo>
                    <a:cubicBezTo>
                      <a:pt x="17" y="40"/>
                      <a:pt x="20" y="42"/>
                      <a:pt x="20" y="42"/>
                    </a:cubicBezTo>
                    <a:cubicBezTo>
                      <a:pt x="20" y="41"/>
                      <a:pt x="19" y="41"/>
                      <a:pt x="19" y="41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6" y="39"/>
                      <a:pt x="19" y="40"/>
                      <a:pt x="17" y="39"/>
                    </a:cubicBezTo>
                    <a:cubicBezTo>
                      <a:pt x="18" y="40"/>
                      <a:pt x="16" y="38"/>
                      <a:pt x="19" y="40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19" y="40"/>
                      <a:pt x="18" y="39"/>
                    </a:cubicBezTo>
                    <a:cubicBezTo>
                      <a:pt x="18" y="39"/>
                      <a:pt x="19" y="39"/>
                      <a:pt x="19" y="39"/>
                    </a:cubicBezTo>
                    <a:cubicBezTo>
                      <a:pt x="15" y="37"/>
                      <a:pt x="19" y="39"/>
                      <a:pt x="17" y="38"/>
                    </a:cubicBezTo>
                    <a:cubicBezTo>
                      <a:pt x="18" y="38"/>
                      <a:pt x="17" y="37"/>
                      <a:pt x="20" y="38"/>
                    </a:cubicBezTo>
                    <a:cubicBezTo>
                      <a:pt x="19" y="37"/>
                      <a:pt x="17" y="36"/>
                      <a:pt x="18" y="37"/>
                    </a:cubicBezTo>
                    <a:cubicBezTo>
                      <a:pt x="19" y="37"/>
                      <a:pt x="19" y="37"/>
                      <a:pt x="19" y="37"/>
                    </a:cubicBezTo>
                    <a:cubicBezTo>
                      <a:pt x="21" y="38"/>
                      <a:pt x="20" y="37"/>
                      <a:pt x="19" y="37"/>
                    </a:cubicBezTo>
                    <a:cubicBezTo>
                      <a:pt x="20" y="37"/>
                      <a:pt x="21" y="38"/>
                      <a:pt x="23" y="38"/>
                    </a:cubicBezTo>
                    <a:cubicBezTo>
                      <a:pt x="22" y="37"/>
                      <a:pt x="20" y="36"/>
                      <a:pt x="19" y="36"/>
                    </a:cubicBezTo>
                    <a:cubicBezTo>
                      <a:pt x="22" y="37"/>
                      <a:pt x="17" y="34"/>
                      <a:pt x="20" y="35"/>
                    </a:cubicBezTo>
                    <a:cubicBezTo>
                      <a:pt x="21" y="36"/>
                      <a:pt x="22" y="37"/>
                      <a:pt x="23" y="37"/>
                    </a:cubicBezTo>
                    <a:cubicBezTo>
                      <a:pt x="26" y="39"/>
                      <a:pt x="20" y="35"/>
                      <a:pt x="22" y="36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21" y="35"/>
                      <a:pt x="18" y="33"/>
                      <a:pt x="21" y="34"/>
                    </a:cubicBezTo>
                    <a:cubicBezTo>
                      <a:pt x="20" y="34"/>
                      <a:pt x="22" y="35"/>
                      <a:pt x="19" y="33"/>
                    </a:cubicBezTo>
                    <a:cubicBezTo>
                      <a:pt x="22" y="34"/>
                      <a:pt x="18" y="31"/>
                      <a:pt x="23" y="34"/>
                    </a:cubicBezTo>
                    <a:cubicBezTo>
                      <a:pt x="23" y="33"/>
                      <a:pt x="24" y="33"/>
                      <a:pt x="22" y="33"/>
                    </a:cubicBezTo>
                    <a:cubicBezTo>
                      <a:pt x="20" y="32"/>
                      <a:pt x="23" y="33"/>
                      <a:pt x="22" y="33"/>
                    </a:cubicBezTo>
                    <a:cubicBezTo>
                      <a:pt x="22" y="33"/>
                      <a:pt x="21" y="32"/>
                      <a:pt x="21" y="32"/>
                    </a:cubicBezTo>
                    <a:cubicBezTo>
                      <a:pt x="21" y="32"/>
                      <a:pt x="22" y="32"/>
                      <a:pt x="24" y="34"/>
                    </a:cubicBezTo>
                    <a:cubicBezTo>
                      <a:pt x="26" y="34"/>
                      <a:pt x="19" y="31"/>
                      <a:pt x="21" y="31"/>
                    </a:cubicBezTo>
                    <a:cubicBezTo>
                      <a:pt x="22" y="31"/>
                      <a:pt x="22" y="32"/>
                      <a:pt x="22" y="31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1" y="30"/>
                      <a:pt x="23" y="31"/>
                      <a:pt x="25" y="32"/>
                    </a:cubicBezTo>
                    <a:cubicBezTo>
                      <a:pt x="25" y="32"/>
                      <a:pt x="25" y="32"/>
                      <a:pt x="24" y="31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4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6" y="32"/>
                      <a:pt x="26" y="31"/>
                      <a:pt x="25" y="31"/>
                    </a:cubicBezTo>
                    <a:cubicBezTo>
                      <a:pt x="24" y="31"/>
                      <a:pt x="24" y="31"/>
                      <a:pt x="23" y="30"/>
                    </a:cubicBezTo>
                    <a:cubicBezTo>
                      <a:pt x="22" y="30"/>
                      <a:pt x="22" y="30"/>
                      <a:pt x="21" y="29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4" y="30"/>
                      <a:pt x="22" y="29"/>
                      <a:pt x="22" y="29"/>
                    </a:cubicBezTo>
                    <a:cubicBezTo>
                      <a:pt x="23" y="29"/>
                      <a:pt x="22" y="28"/>
                      <a:pt x="23" y="29"/>
                    </a:cubicBezTo>
                    <a:cubicBezTo>
                      <a:pt x="24" y="30"/>
                      <a:pt x="22" y="29"/>
                      <a:pt x="23" y="29"/>
                    </a:cubicBezTo>
                    <a:cubicBezTo>
                      <a:pt x="24" y="30"/>
                      <a:pt x="26" y="31"/>
                      <a:pt x="25" y="30"/>
                    </a:cubicBezTo>
                    <a:cubicBezTo>
                      <a:pt x="24" y="29"/>
                      <a:pt x="21" y="28"/>
                      <a:pt x="22" y="28"/>
                    </a:cubicBezTo>
                    <a:cubicBezTo>
                      <a:pt x="22" y="29"/>
                      <a:pt x="23" y="29"/>
                      <a:pt x="24" y="29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23" y="29"/>
                      <a:pt x="23" y="29"/>
                      <a:pt x="23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2" y="28"/>
                      <a:pt x="24" y="28"/>
                      <a:pt x="22" y="27"/>
                    </a:cubicBezTo>
                    <a:cubicBezTo>
                      <a:pt x="22" y="27"/>
                      <a:pt x="23" y="28"/>
                      <a:pt x="23" y="28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5" y="28"/>
                      <a:pt x="24" y="28"/>
                      <a:pt x="23" y="27"/>
                    </a:cubicBezTo>
                    <a:cubicBezTo>
                      <a:pt x="23" y="27"/>
                      <a:pt x="23" y="27"/>
                      <a:pt x="23" y="27"/>
                    </a:cubicBezTo>
                    <a:cubicBezTo>
                      <a:pt x="23" y="27"/>
                      <a:pt x="23" y="27"/>
                      <a:pt x="22" y="26"/>
                    </a:cubicBezTo>
                    <a:cubicBezTo>
                      <a:pt x="24" y="27"/>
                      <a:pt x="29" y="29"/>
                      <a:pt x="27" y="28"/>
                    </a:cubicBezTo>
                    <a:cubicBezTo>
                      <a:pt x="27" y="28"/>
                      <a:pt x="24" y="26"/>
                      <a:pt x="22" y="26"/>
                    </a:cubicBezTo>
                    <a:cubicBezTo>
                      <a:pt x="24" y="26"/>
                      <a:pt x="21" y="24"/>
                      <a:pt x="24" y="25"/>
                    </a:cubicBezTo>
                    <a:cubicBezTo>
                      <a:pt x="23" y="24"/>
                      <a:pt x="23" y="24"/>
                      <a:pt x="22" y="24"/>
                    </a:cubicBezTo>
                    <a:cubicBezTo>
                      <a:pt x="23" y="24"/>
                      <a:pt x="21" y="22"/>
                      <a:pt x="25" y="23"/>
                    </a:cubicBezTo>
                    <a:cubicBezTo>
                      <a:pt x="25" y="24"/>
                      <a:pt x="27" y="24"/>
                      <a:pt x="28" y="24"/>
                    </a:cubicBezTo>
                    <a:cubicBezTo>
                      <a:pt x="26" y="23"/>
                      <a:pt x="30" y="25"/>
                      <a:pt x="27" y="24"/>
                    </a:cubicBezTo>
                    <a:cubicBezTo>
                      <a:pt x="25" y="23"/>
                      <a:pt x="24" y="22"/>
                      <a:pt x="23" y="22"/>
                    </a:cubicBezTo>
                    <a:cubicBezTo>
                      <a:pt x="23" y="22"/>
                      <a:pt x="23" y="21"/>
                      <a:pt x="24" y="22"/>
                    </a:cubicBezTo>
                    <a:cubicBezTo>
                      <a:pt x="24" y="21"/>
                      <a:pt x="23" y="21"/>
                      <a:pt x="23" y="21"/>
                    </a:cubicBezTo>
                    <a:cubicBezTo>
                      <a:pt x="25" y="22"/>
                      <a:pt x="26" y="22"/>
                      <a:pt x="25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2" y="20"/>
                      <a:pt x="23" y="20"/>
                    </a:cubicBezTo>
                    <a:cubicBezTo>
                      <a:pt x="24" y="20"/>
                      <a:pt x="25" y="21"/>
                      <a:pt x="25" y="21"/>
                    </a:cubicBezTo>
                    <a:cubicBezTo>
                      <a:pt x="24" y="20"/>
                      <a:pt x="22" y="19"/>
                      <a:pt x="23" y="19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5" y="20"/>
                      <a:pt x="24" y="19"/>
                      <a:pt x="23" y="19"/>
                    </a:cubicBezTo>
                    <a:cubicBezTo>
                      <a:pt x="25" y="19"/>
                      <a:pt x="25" y="19"/>
                      <a:pt x="27" y="20"/>
                    </a:cubicBezTo>
                    <a:cubicBezTo>
                      <a:pt x="22" y="17"/>
                      <a:pt x="23" y="16"/>
                      <a:pt x="23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6" y="16"/>
                      <a:pt x="22" y="15"/>
                      <a:pt x="23" y="15"/>
                    </a:cubicBezTo>
                    <a:cubicBezTo>
                      <a:pt x="24" y="16"/>
                      <a:pt x="26" y="16"/>
                      <a:pt x="27" y="17"/>
                    </a:cubicBezTo>
                    <a:cubicBezTo>
                      <a:pt x="29" y="17"/>
                      <a:pt x="25" y="16"/>
                      <a:pt x="25" y="15"/>
                    </a:cubicBezTo>
                    <a:cubicBezTo>
                      <a:pt x="23" y="15"/>
                      <a:pt x="26" y="16"/>
                      <a:pt x="24" y="15"/>
                    </a:cubicBezTo>
                    <a:cubicBezTo>
                      <a:pt x="23" y="15"/>
                      <a:pt x="25" y="15"/>
                      <a:pt x="23" y="14"/>
                    </a:cubicBezTo>
                    <a:cubicBezTo>
                      <a:pt x="24" y="14"/>
                      <a:pt x="25" y="15"/>
                      <a:pt x="26" y="16"/>
                    </a:cubicBezTo>
                    <a:cubicBezTo>
                      <a:pt x="25" y="15"/>
                      <a:pt x="25" y="15"/>
                      <a:pt x="25" y="15"/>
                    </a:cubicBezTo>
                    <a:cubicBezTo>
                      <a:pt x="28" y="16"/>
                      <a:pt x="30" y="17"/>
                      <a:pt x="34" y="19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7" y="19"/>
                      <a:pt x="37" y="20"/>
                      <a:pt x="38" y="20"/>
                    </a:cubicBezTo>
                    <a:cubicBezTo>
                      <a:pt x="37" y="19"/>
                      <a:pt x="33" y="18"/>
                      <a:pt x="32" y="17"/>
                    </a:cubicBezTo>
                    <a:cubicBezTo>
                      <a:pt x="31" y="17"/>
                      <a:pt x="26" y="15"/>
                      <a:pt x="26" y="15"/>
                    </a:cubicBezTo>
                    <a:cubicBezTo>
                      <a:pt x="28" y="15"/>
                      <a:pt x="26" y="15"/>
                      <a:pt x="28" y="16"/>
                    </a:cubicBezTo>
                    <a:cubicBezTo>
                      <a:pt x="31" y="16"/>
                      <a:pt x="27" y="15"/>
                      <a:pt x="28" y="15"/>
                    </a:cubicBezTo>
                    <a:cubicBezTo>
                      <a:pt x="27" y="15"/>
                      <a:pt x="25" y="14"/>
                      <a:pt x="24" y="13"/>
                    </a:cubicBezTo>
                    <a:cubicBezTo>
                      <a:pt x="25" y="14"/>
                      <a:pt x="27" y="15"/>
                      <a:pt x="27" y="14"/>
                    </a:cubicBezTo>
                    <a:cubicBezTo>
                      <a:pt x="25" y="14"/>
                      <a:pt x="24" y="13"/>
                      <a:pt x="23" y="13"/>
                    </a:cubicBezTo>
                    <a:cubicBezTo>
                      <a:pt x="20" y="12"/>
                      <a:pt x="24" y="13"/>
                      <a:pt x="22" y="12"/>
                    </a:cubicBezTo>
                    <a:cubicBezTo>
                      <a:pt x="24" y="13"/>
                      <a:pt x="27" y="14"/>
                      <a:pt x="28" y="14"/>
                    </a:cubicBezTo>
                    <a:cubicBezTo>
                      <a:pt x="26" y="13"/>
                      <a:pt x="25" y="13"/>
                      <a:pt x="22" y="12"/>
                    </a:cubicBezTo>
                    <a:cubicBezTo>
                      <a:pt x="23" y="12"/>
                      <a:pt x="25" y="12"/>
                      <a:pt x="26" y="13"/>
                    </a:cubicBezTo>
                    <a:cubicBezTo>
                      <a:pt x="27" y="13"/>
                      <a:pt x="22" y="11"/>
                      <a:pt x="26" y="13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5" y="12"/>
                      <a:pt x="26" y="12"/>
                      <a:pt x="27" y="13"/>
                    </a:cubicBezTo>
                    <a:cubicBezTo>
                      <a:pt x="27" y="12"/>
                      <a:pt x="24" y="11"/>
                      <a:pt x="27" y="12"/>
                    </a:cubicBezTo>
                    <a:cubicBezTo>
                      <a:pt x="27" y="12"/>
                      <a:pt x="27" y="12"/>
                      <a:pt x="25" y="11"/>
                    </a:cubicBezTo>
                    <a:cubicBezTo>
                      <a:pt x="23" y="11"/>
                      <a:pt x="26" y="12"/>
                      <a:pt x="23" y="11"/>
                    </a:cubicBezTo>
                    <a:cubicBezTo>
                      <a:pt x="26" y="12"/>
                      <a:pt x="23" y="10"/>
                      <a:pt x="22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10"/>
                      <a:pt x="23" y="10"/>
                      <a:pt x="22" y="10"/>
                    </a:cubicBezTo>
                    <a:cubicBezTo>
                      <a:pt x="23" y="10"/>
                      <a:pt x="23" y="10"/>
                      <a:pt x="24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1" y="9"/>
                      <a:pt x="25" y="11"/>
                      <a:pt x="25" y="10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1"/>
                      <a:pt x="28" y="11"/>
                      <a:pt x="28" y="11"/>
                    </a:cubicBezTo>
                    <a:cubicBezTo>
                      <a:pt x="26" y="10"/>
                      <a:pt x="23" y="9"/>
                      <a:pt x="22" y="9"/>
                    </a:cubicBezTo>
                    <a:cubicBezTo>
                      <a:pt x="21" y="9"/>
                      <a:pt x="24" y="10"/>
                      <a:pt x="22" y="9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5" y="10"/>
                      <a:pt x="28" y="11"/>
                      <a:pt x="28" y="10"/>
                    </a:cubicBezTo>
                    <a:cubicBezTo>
                      <a:pt x="27" y="10"/>
                      <a:pt x="24" y="9"/>
                      <a:pt x="23" y="9"/>
                    </a:cubicBezTo>
                    <a:cubicBezTo>
                      <a:pt x="23" y="9"/>
                      <a:pt x="24" y="9"/>
                      <a:pt x="26" y="9"/>
                    </a:cubicBezTo>
                    <a:cubicBezTo>
                      <a:pt x="25" y="9"/>
                      <a:pt x="24" y="9"/>
                      <a:pt x="23" y="8"/>
                    </a:cubicBezTo>
                    <a:cubicBezTo>
                      <a:pt x="24" y="9"/>
                      <a:pt x="26" y="9"/>
                      <a:pt x="28" y="9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3" y="11"/>
                      <a:pt x="33" y="11"/>
                      <a:pt x="36" y="12"/>
                    </a:cubicBezTo>
                    <a:cubicBezTo>
                      <a:pt x="36" y="12"/>
                      <a:pt x="35" y="11"/>
                      <a:pt x="35" y="11"/>
                    </a:cubicBezTo>
                    <a:cubicBezTo>
                      <a:pt x="30" y="10"/>
                      <a:pt x="29" y="9"/>
                      <a:pt x="25" y="8"/>
                    </a:cubicBezTo>
                    <a:cubicBezTo>
                      <a:pt x="24" y="7"/>
                      <a:pt x="34" y="11"/>
                      <a:pt x="28" y="8"/>
                    </a:cubicBezTo>
                    <a:cubicBezTo>
                      <a:pt x="27" y="8"/>
                      <a:pt x="24" y="7"/>
                      <a:pt x="25" y="7"/>
                    </a:cubicBezTo>
                    <a:cubicBezTo>
                      <a:pt x="26" y="7"/>
                      <a:pt x="22" y="6"/>
                      <a:pt x="23" y="6"/>
                    </a:cubicBezTo>
                    <a:cubicBezTo>
                      <a:pt x="25" y="7"/>
                      <a:pt x="27" y="7"/>
                      <a:pt x="30" y="8"/>
                    </a:cubicBezTo>
                    <a:cubicBezTo>
                      <a:pt x="28" y="8"/>
                      <a:pt x="29" y="8"/>
                      <a:pt x="29" y="8"/>
                    </a:cubicBezTo>
                    <a:cubicBezTo>
                      <a:pt x="30" y="9"/>
                      <a:pt x="33" y="10"/>
                      <a:pt x="33" y="9"/>
                    </a:cubicBezTo>
                    <a:cubicBezTo>
                      <a:pt x="33" y="9"/>
                      <a:pt x="33" y="9"/>
                      <a:pt x="31" y="8"/>
                    </a:cubicBezTo>
                    <a:cubicBezTo>
                      <a:pt x="28" y="8"/>
                      <a:pt x="31" y="8"/>
                      <a:pt x="29" y="8"/>
                    </a:cubicBezTo>
                    <a:cubicBezTo>
                      <a:pt x="28" y="7"/>
                      <a:pt x="31" y="8"/>
                      <a:pt x="27" y="7"/>
                    </a:cubicBezTo>
                    <a:cubicBezTo>
                      <a:pt x="28" y="7"/>
                      <a:pt x="25" y="6"/>
                      <a:pt x="24" y="6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5" y="6"/>
                      <a:pt x="22" y="5"/>
                      <a:pt x="22" y="5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8" y="6"/>
                      <a:pt x="24" y="6"/>
                      <a:pt x="28" y="7"/>
                    </a:cubicBezTo>
                    <a:cubicBezTo>
                      <a:pt x="28" y="7"/>
                      <a:pt x="26" y="6"/>
                      <a:pt x="27" y="6"/>
                    </a:cubicBezTo>
                    <a:cubicBezTo>
                      <a:pt x="28" y="6"/>
                      <a:pt x="28" y="6"/>
                      <a:pt x="28" y="7"/>
                    </a:cubicBezTo>
                    <a:cubicBezTo>
                      <a:pt x="28" y="6"/>
                      <a:pt x="34" y="8"/>
                      <a:pt x="31" y="7"/>
                    </a:cubicBezTo>
                    <a:cubicBezTo>
                      <a:pt x="29" y="6"/>
                      <a:pt x="29" y="6"/>
                      <a:pt x="28" y="6"/>
                    </a:cubicBezTo>
                    <a:cubicBezTo>
                      <a:pt x="27" y="5"/>
                      <a:pt x="26" y="5"/>
                      <a:pt x="25" y="4"/>
                    </a:cubicBezTo>
                    <a:cubicBezTo>
                      <a:pt x="28" y="5"/>
                      <a:pt x="26" y="4"/>
                      <a:pt x="29" y="5"/>
                    </a:cubicBezTo>
                    <a:cubicBezTo>
                      <a:pt x="27" y="5"/>
                      <a:pt x="27" y="5"/>
                      <a:pt x="30" y="6"/>
                    </a:cubicBezTo>
                    <a:cubicBezTo>
                      <a:pt x="34" y="7"/>
                      <a:pt x="29" y="7"/>
                      <a:pt x="33" y="8"/>
                    </a:cubicBezTo>
                    <a:cubicBezTo>
                      <a:pt x="33" y="7"/>
                      <a:pt x="37" y="8"/>
                      <a:pt x="39" y="9"/>
                    </a:cubicBezTo>
                    <a:cubicBezTo>
                      <a:pt x="39" y="9"/>
                      <a:pt x="38" y="9"/>
                      <a:pt x="38" y="8"/>
                    </a:cubicBezTo>
                    <a:cubicBezTo>
                      <a:pt x="36" y="8"/>
                      <a:pt x="36" y="8"/>
                      <a:pt x="34" y="7"/>
                    </a:cubicBezTo>
                    <a:cubicBezTo>
                      <a:pt x="34" y="7"/>
                      <a:pt x="33" y="6"/>
                      <a:pt x="31" y="6"/>
                    </a:cubicBezTo>
                    <a:cubicBezTo>
                      <a:pt x="32" y="6"/>
                      <a:pt x="34" y="6"/>
                      <a:pt x="34" y="7"/>
                    </a:cubicBezTo>
                    <a:cubicBezTo>
                      <a:pt x="34" y="6"/>
                      <a:pt x="34" y="6"/>
                      <a:pt x="35" y="5"/>
                    </a:cubicBezTo>
                    <a:cubicBezTo>
                      <a:pt x="31" y="5"/>
                      <a:pt x="34" y="5"/>
                      <a:pt x="31" y="4"/>
                    </a:cubicBezTo>
                    <a:cubicBezTo>
                      <a:pt x="30" y="4"/>
                      <a:pt x="28" y="4"/>
                      <a:pt x="26" y="3"/>
                    </a:cubicBezTo>
                    <a:cubicBezTo>
                      <a:pt x="26" y="3"/>
                      <a:pt x="28" y="4"/>
                      <a:pt x="29" y="4"/>
                    </a:cubicBezTo>
                    <a:cubicBezTo>
                      <a:pt x="27" y="3"/>
                      <a:pt x="32" y="4"/>
                      <a:pt x="29" y="3"/>
                    </a:cubicBezTo>
                    <a:cubicBezTo>
                      <a:pt x="30" y="4"/>
                      <a:pt x="33" y="4"/>
                      <a:pt x="36" y="5"/>
                    </a:cubicBezTo>
                    <a:cubicBezTo>
                      <a:pt x="34" y="5"/>
                      <a:pt x="38" y="6"/>
                      <a:pt x="38" y="6"/>
                    </a:cubicBezTo>
                    <a:cubicBezTo>
                      <a:pt x="36" y="5"/>
                      <a:pt x="35" y="4"/>
                      <a:pt x="35" y="4"/>
                    </a:cubicBezTo>
                    <a:cubicBezTo>
                      <a:pt x="38" y="4"/>
                      <a:pt x="35" y="3"/>
                      <a:pt x="35" y="2"/>
                    </a:cubicBezTo>
                    <a:cubicBezTo>
                      <a:pt x="37" y="3"/>
                      <a:pt x="40" y="3"/>
                      <a:pt x="40" y="3"/>
                    </a:cubicBezTo>
                    <a:cubicBezTo>
                      <a:pt x="40" y="3"/>
                      <a:pt x="37" y="3"/>
                      <a:pt x="38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8" y="3"/>
                      <a:pt x="41" y="3"/>
                      <a:pt x="37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1" y="2"/>
                      <a:pt x="40" y="2"/>
                      <a:pt x="39" y="2"/>
                    </a:cubicBezTo>
                    <a:cubicBezTo>
                      <a:pt x="41" y="2"/>
                      <a:pt x="42" y="2"/>
                      <a:pt x="42" y="3"/>
                    </a:cubicBezTo>
                    <a:cubicBezTo>
                      <a:pt x="45" y="3"/>
                      <a:pt x="42" y="2"/>
                      <a:pt x="42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38" y="1"/>
                      <a:pt x="41" y="1"/>
                      <a:pt x="40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3" y="1"/>
                      <a:pt x="44" y="1"/>
                      <a:pt x="42" y="0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6" y="2"/>
                      <a:pt x="45" y="1"/>
                      <a:pt x="43" y="1"/>
                    </a:cubicBezTo>
                    <a:cubicBezTo>
                      <a:pt x="41" y="1"/>
                      <a:pt x="41" y="1"/>
                      <a:pt x="43" y="2"/>
                    </a:cubicBezTo>
                    <a:cubicBezTo>
                      <a:pt x="44" y="2"/>
                      <a:pt x="43" y="2"/>
                      <a:pt x="43" y="1"/>
                    </a:cubicBezTo>
                    <a:cubicBezTo>
                      <a:pt x="45" y="2"/>
                      <a:pt x="45" y="2"/>
                      <a:pt x="47" y="3"/>
                    </a:cubicBezTo>
                    <a:cubicBezTo>
                      <a:pt x="47" y="2"/>
                      <a:pt x="48" y="3"/>
                      <a:pt x="47" y="2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7" y="3"/>
                      <a:pt x="47" y="3"/>
                      <a:pt x="46" y="3"/>
                    </a:cubicBezTo>
                    <a:cubicBezTo>
                      <a:pt x="48" y="3"/>
                      <a:pt x="49" y="4"/>
                      <a:pt x="48" y="4"/>
                    </a:cubicBezTo>
                    <a:cubicBezTo>
                      <a:pt x="45" y="3"/>
                      <a:pt x="50" y="5"/>
                      <a:pt x="49" y="5"/>
                    </a:cubicBezTo>
                    <a:cubicBezTo>
                      <a:pt x="47" y="4"/>
                      <a:pt x="45" y="4"/>
                      <a:pt x="44" y="3"/>
                    </a:cubicBezTo>
                    <a:cubicBezTo>
                      <a:pt x="42" y="3"/>
                      <a:pt x="44" y="4"/>
                      <a:pt x="42" y="3"/>
                    </a:cubicBezTo>
                    <a:cubicBezTo>
                      <a:pt x="44" y="4"/>
                      <a:pt x="47" y="5"/>
                      <a:pt x="48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7" y="5"/>
                      <a:pt x="50" y="6"/>
                      <a:pt x="49" y="6"/>
                    </a:cubicBezTo>
                    <a:cubicBezTo>
                      <a:pt x="48" y="7"/>
                      <a:pt x="48" y="7"/>
                      <a:pt x="48" y="8"/>
                    </a:cubicBezTo>
                    <a:cubicBezTo>
                      <a:pt x="46" y="7"/>
                      <a:pt x="46" y="7"/>
                      <a:pt x="46" y="7"/>
                    </a:cubicBezTo>
                    <a:cubicBezTo>
                      <a:pt x="50" y="8"/>
                      <a:pt x="47" y="8"/>
                      <a:pt x="49" y="9"/>
                    </a:cubicBezTo>
                    <a:cubicBezTo>
                      <a:pt x="47" y="9"/>
                      <a:pt x="50" y="11"/>
                      <a:pt x="47" y="10"/>
                    </a:cubicBezTo>
                    <a:cubicBezTo>
                      <a:pt x="48" y="12"/>
                      <a:pt x="49" y="13"/>
                      <a:pt x="48" y="14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8" y="14"/>
                      <a:pt x="44" y="13"/>
                      <a:pt x="45" y="13"/>
                    </a:cubicBezTo>
                    <a:cubicBezTo>
                      <a:pt x="47" y="13"/>
                      <a:pt x="47" y="14"/>
                      <a:pt x="49" y="15"/>
                    </a:cubicBezTo>
                    <a:cubicBezTo>
                      <a:pt x="47" y="15"/>
                      <a:pt x="49" y="16"/>
                      <a:pt x="50" y="17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52" y="18"/>
                      <a:pt x="49" y="17"/>
                      <a:pt x="48" y="18"/>
                    </a:cubicBezTo>
                    <a:cubicBezTo>
                      <a:pt x="47" y="18"/>
                      <a:pt x="45" y="17"/>
                      <a:pt x="46" y="17"/>
                    </a:cubicBezTo>
                    <a:cubicBezTo>
                      <a:pt x="48" y="19"/>
                      <a:pt x="48" y="19"/>
                      <a:pt x="50" y="20"/>
                    </a:cubicBezTo>
                    <a:cubicBezTo>
                      <a:pt x="50" y="20"/>
                      <a:pt x="49" y="20"/>
                      <a:pt x="48" y="20"/>
                    </a:cubicBezTo>
                    <a:cubicBezTo>
                      <a:pt x="51" y="23"/>
                      <a:pt x="48" y="23"/>
                      <a:pt x="50" y="25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2" y="27"/>
                      <a:pt x="48" y="27"/>
                      <a:pt x="49" y="29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5" y="27"/>
                      <a:pt x="46" y="29"/>
                      <a:pt x="49" y="30"/>
                    </a:cubicBezTo>
                    <a:cubicBezTo>
                      <a:pt x="48" y="29"/>
                      <a:pt x="50" y="31"/>
                      <a:pt x="47" y="30"/>
                    </a:cubicBezTo>
                    <a:cubicBezTo>
                      <a:pt x="47" y="30"/>
                      <a:pt x="49" y="31"/>
                      <a:pt x="49" y="32"/>
                    </a:cubicBezTo>
                    <a:cubicBezTo>
                      <a:pt x="48" y="32"/>
                      <a:pt x="48" y="32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2"/>
                      <a:pt x="46" y="32"/>
                      <a:pt x="46" y="32"/>
                    </a:cubicBezTo>
                    <a:cubicBezTo>
                      <a:pt x="47" y="32"/>
                      <a:pt x="45" y="32"/>
                      <a:pt x="49" y="34"/>
                    </a:cubicBezTo>
                    <a:cubicBezTo>
                      <a:pt x="46" y="33"/>
                      <a:pt x="50" y="36"/>
                      <a:pt x="47" y="35"/>
                    </a:cubicBezTo>
                    <a:cubicBezTo>
                      <a:pt x="48" y="36"/>
                      <a:pt x="48" y="36"/>
                      <a:pt x="49" y="37"/>
                    </a:cubicBezTo>
                    <a:cubicBezTo>
                      <a:pt x="49" y="37"/>
                      <a:pt x="46" y="37"/>
                      <a:pt x="48" y="38"/>
                    </a:cubicBezTo>
                    <a:cubicBezTo>
                      <a:pt x="47" y="38"/>
                      <a:pt x="46" y="37"/>
                      <a:pt x="46" y="37"/>
                    </a:cubicBezTo>
                    <a:cubicBezTo>
                      <a:pt x="46" y="37"/>
                      <a:pt x="47" y="38"/>
                      <a:pt x="48" y="38"/>
                    </a:cubicBezTo>
                    <a:cubicBezTo>
                      <a:pt x="49" y="40"/>
                      <a:pt x="45" y="39"/>
                      <a:pt x="45" y="40"/>
                    </a:cubicBezTo>
                    <a:cubicBezTo>
                      <a:pt x="46" y="43"/>
                      <a:pt x="44" y="43"/>
                      <a:pt x="44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6" y="47"/>
                      <a:pt x="39" y="44"/>
                      <a:pt x="44" y="47"/>
                    </a:cubicBezTo>
                    <a:cubicBezTo>
                      <a:pt x="43" y="46"/>
                      <a:pt x="43" y="47"/>
                      <a:pt x="42" y="46"/>
                    </a:cubicBezTo>
                    <a:cubicBezTo>
                      <a:pt x="44" y="48"/>
                      <a:pt x="39" y="46"/>
                      <a:pt x="42" y="48"/>
                    </a:cubicBezTo>
                    <a:cubicBezTo>
                      <a:pt x="42" y="48"/>
                      <a:pt x="42" y="48"/>
                      <a:pt x="41" y="48"/>
                    </a:cubicBezTo>
                    <a:cubicBezTo>
                      <a:pt x="39" y="47"/>
                      <a:pt x="41" y="49"/>
                      <a:pt x="40" y="49"/>
                    </a:cubicBezTo>
                    <a:cubicBezTo>
                      <a:pt x="39" y="48"/>
                      <a:pt x="39" y="48"/>
                      <a:pt x="38" y="48"/>
                    </a:cubicBezTo>
                    <a:cubicBezTo>
                      <a:pt x="37" y="47"/>
                      <a:pt x="41" y="50"/>
                      <a:pt x="37" y="48"/>
                    </a:cubicBezTo>
                    <a:cubicBezTo>
                      <a:pt x="37" y="48"/>
                      <a:pt x="39" y="49"/>
                      <a:pt x="39" y="49"/>
                    </a:cubicBezTo>
                    <a:cubicBezTo>
                      <a:pt x="37" y="49"/>
                      <a:pt x="39" y="52"/>
                      <a:pt x="39" y="54"/>
                    </a:cubicBezTo>
                    <a:cubicBezTo>
                      <a:pt x="36" y="53"/>
                      <a:pt x="33" y="50"/>
                      <a:pt x="35" y="52"/>
                    </a:cubicBezTo>
                    <a:cubicBezTo>
                      <a:pt x="34" y="52"/>
                      <a:pt x="36" y="53"/>
                      <a:pt x="36" y="53"/>
                    </a:cubicBezTo>
                    <a:cubicBezTo>
                      <a:pt x="37" y="54"/>
                      <a:pt x="31" y="51"/>
                      <a:pt x="33" y="52"/>
                    </a:cubicBezTo>
                    <a:cubicBezTo>
                      <a:pt x="35" y="53"/>
                      <a:pt x="34" y="53"/>
                      <a:pt x="36" y="54"/>
                    </a:cubicBezTo>
                    <a:cubicBezTo>
                      <a:pt x="34" y="53"/>
                      <a:pt x="32" y="52"/>
                      <a:pt x="33" y="54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35" y="55"/>
                      <a:pt x="33" y="55"/>
                      <a:pt x="37" y="58"/>
                    </a:cubicBezTo>
                    <a:cubicBezTo>
                      <a:pt x="36" y="61"/>
                      <a:pt x="36" y="65"/>
                      <a:pt x="35" y="67"/>
                    </a:cubicBezTo>
                    <a:cubicBezTo>
                      <a:pt x="33" y="69"/>
                      <a:pt x="33" y="73"/>
                      <a:pt x="29" y="74"/>
                    </a:cubicBezTo>
                    <a:cubicBezTo>
                      <a:pt x="26" y="73"/>
                      <a:pt x="26" y="73"/>
                      <a:pt x="27" y="74"/>
                    </a:cubicBezTo>
                    <a:cubicBezTo>
                      <a:pt x="26" y="74"/>
                      <a:pt x="26" y="74"/>
                      <a:pt x="25" y="73"/>
                    </a:cubicBezTo>
                    <a:cubicBezTo>
                      <a:pt x="28" y="75"/>
                      <a:pt x="25" y="74"/>
                      <a:pt x="28" y="76"/>
                    </a:cubicBezTo>
                    <a:cubicBezTo>
                      <a:pt x="27" y="76"/>
                      <a:pt x="27" y="78"/>
                      <a:pt x="26" y="78"/>
                    </a:cubicBezTo>
                    <a:cubicBezTo>
                      <a:pt x="26" y="78"/>
                      <a:pt x="24" y="77"/>
                      <a:pt x="24" y="77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5" y="78"/>
                      <a:pt x="26" y="79"/>
                      <a:pt x="27" y="80"/>
                    </a:cubicBezTo>
                    <a:cubicBezTo>
                      <a:pt x="28" y="83"/>
                      <a:pt x="21" y="82"/>
                      <a:pt x="20" y="85"/>
                    </a:cubicBezTo>
                    <a:cubicBezTo>
                      <a:pt x="19" y="85"/>
                      <a:pt x="19" y="86"/>
                      <a:pt x="19" y="87"/>
                    </a:cubicBezTo>
                    <a:cubicBezTo>
                      <a:pt x="15" y="86"/>
                      <a:pt x="11" y="86"/>
                      <a:pt x="12" y="89"/>
                    </a:cubicBezTo>
                    <a:cubicBezTo>
                      <a:pt x="12" y="89"/>
                      <a:pt x="6" y="84"/>
                      <a:pt x="5" y="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2" name="Freeform 250"/>
              <p:cNvSpPr>
                <a:spLocks/>
              </p:cNvSpPr>
              <p:nvPr/>
            </p:nvSpPr>
            <p:spPr bwMode="auto">
              <a:xfrm>
                <a:off x="5137151" y="2759075"/>
                <a:ext cx="1588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cubicBezTo>
                      <a:pt x="2" y="0"/>
                      <a:pt x="1" y="0"/>
                      <a:pt x="0" y="0"/>
                    </a:cubicBezTo>
                    <a:cubicBezTo>
                      <a:pt x="1" y="0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3" name="Freeform 251"/>
              <p:cNvSpPr>
                <a:spLocks/>
              </p:cNvSpPr>
              <p:nvPr/>
            </p:nvSpPr>
            <p:spPr bwMode="auto">
              <a:xfrm>
                <a:off x="5132388" y="2760663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1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1" y="1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4" name="Freeform 252"/>
              <p:cNvSpPr>
                <a:spLocks/>
              </p:cNvSpPr>
              <p:nvPr/>
            </p:nvSpPr>
            <p:spPr bwMode="auto">
              <a:xfrm>
                <a:off x="5132388" y="2760663"/>
                <a:ext cx="0" cy="0"/>
              </a:xfrm>
              <a:custGeom>
                <a:avLst/>
                <a:gdLst>
                  <a:gd name="T0" fmla="*/ 3 w 3"/>
                  <a:gd name="T1" fmla="*/ 1 h 1"/>
                  <a:gd name="T2" fmla="*/ 0 w 3"/>
                  <a:gd name="T3" fmla="*/ 0 h 1"/>
                  <a:gd name="T4" fmla="*/ 3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5" name="Freeform 253"/>
              <p:cNvSpPr>
                <a:spLocks/>
              </p:cNvSpPr>
              <p:nvPr/>
            </p:nvSpPr>
            <p:spPr bwMode="auto">
              <a:xfrm>
                <a:off x="5130801" y="2760663"/>
                <a:ext cx="0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6" name="Freeform 254"/>
              <p:cNvSpPr>
                <a:spLocks/>
              </p:cNvSpPr>
              <p:nvPr/>
            </p:nvSpPr>
            <p:spPr bwMode="auto">
              <a:xfrm>
                <a:off x="5130801" y="2760663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7" name="Freeform 255"/>
              <p:cNvSpPr>
                <a:spLocks/>
              </p:cNvSpPr>
              <p:nvPr/>
            </p:nvSpPr>
            <p:spPr bwMode="auto">
              <a:xfrm>
                <a:off x="5129213" y="2762250"/>
                <a:ext cx="1588" cy="0"/>
              </a:xfrm>
              <a:custGeom>
                <a:avLst/>
                <a:gdLst>
                  <a:gd name="T0" fmla="*/ 1 w 3"/>
                  <a:gd name="T1" fmla="*/ 1 h 1"/>
                  <a:gd name="T2" fmla="*/ 1 w 3"/>
                  <a:gd name="T3" fmla="*/ 1 h 1"/>
                  <a:gd name="T4" fmla="*/ 1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cubicBezTo>
                      <a:pt x="2" y="1"/>
                      <a:pt x="3" y="1"/>
                      <a:pt x="1" y="1"/>
                    </a:cubicBezTo>
                    <a:cubicBezTo>
                      <a:pt x="2" y="1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8" name="Freeform 256"/>
              <p:cNvSpPr>
                <a:spLocks/>
              </p:cNvSpPr>
              <p:nvPr/>
            </p:nvSpPr>
            <p:spPr bwMode="auto">
              <a:xfrm>
                <a:off x="5130801" y="2762250"/>
                <a:ext cx="0" cy="0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2" y="0"/>
                      <a:pt x="2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9" name="Rectangle 257"/>
              <p:cNvSpPr>
                <a:spLocks noChangeArrowheads="1"/>
              </p:cNvSpPr>
              <p:nvPr/>
            </p:nvSpPr>
            <p:spPr bwMode="auto">
              <a:xfrm>
                <a:off x="5129213" y="27717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0" name="Freeform 258"/>
              <p:cNvSpPr>
                <a:spLocks/>
              </p:cNvSpPr>
              <p:nvPr/>
            </p:nvSpPr>
            <p:spPr bwMode="auto">
              <a:xfrm>
                <a:off x="5126038" y="2774950"/>
                <a:ext cx="1588" cy="1587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1" name="Freeform 259"/>
              <p:cNvSpPr>
                <a:spLocks/>
              </p:cNvSpPr>
              <p:nvPr/>
            </p:nvSpPr>
            <p:spPr bwMode="auto">
              <a:xfrm>
                <a:off x="5127626" y="2778125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2" name="Freeform 260"/>
              <p:cNvSpPr>
                <a:spLocks/>
              </p:cNvSpPr>
              <p:nvPr/>
            </p:nvSpPr>
            <p:spPr bwMode="auto">
              <a:xfrm>
                <a:off x="4838701" y="2743200"/>
                <a:ext cx="1588" cy="0"/>
              </a:xfrm>
              <a:custGeom>
                <a:avLst/>
                <a:gdLst>
                  <a:gd name="T0" fmla="*/ 2 w 3"/>
                  <a:gd name="T1" fmla="*/ 2 h 2"/>
                  <a:gd name="T2" fmla="*/ 2 w 3"/>
                  <a:gd name="T3" fmla="*/ 1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2" y="1"/>
                      <a:pt x="0" y="0"/>
                      <a:pt x="2" y="1"/>
                    </a:cubicBezTo>
                    <a:cubicBezTo>
                      <a:pt x="2" y="1"/>
                      <a:pt x="3" y="2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3" name="Freeform 261"/>
              <p:cNvSpPr>
                <a:spLocks/>
              </p:cNvSpPr>
              <p:nvPr/>
            </p:nvSpPr>
            <p:spPr bwMode="auto">
              <a:xfrm>
                <a:off x="4802188" y="2740025"/>
                <a:ext cx="36513" cy="50800"/>
              </a:xfrm>
              <a:custGeom>
                <a:avLst/>
                <a:gdLst>
                  <a:gd name="T0" fmla="*/ 13 w 106"/>
                  <a:gd name="T1" fmla="*/ 115 h 136"/>
                  <a:gd name="T2" fmla="*/ 15 w 106"/>
                  <a:gd name="T3" fmla="*/ 111 h 136"/>
                  <a:gd name="T4" fmla="*/ 14 w 106"/>
                  <a:gd name="T5" fmla="*/ 99 h 136"/>
                  <a:gd name="T6" fmla="*/ 16 w 106"/>
                  <a:gd name="T7" fmla="*/ 96 h 136"/>
                  <a:gd name="T8" fmla="*/ 24 w 106"/>
                  <a:gd name="T9" fmla="*/ 88 h 136"/>
                  <a:gd name="T10" fmla="*/ 26 w 106"/>
                  <a:gd name="T11" fmla="*/ 86 h 136"/>
                  <a:gd name="T12" fmla="*/ 27 w 106"/>
                  <a:gd name="T13" fmla="*/ 79 h 136"/>
                  <a:gd name="T14" fmla="*/ 30 w 106"/>
                  <a:gd name="T15" fmla="*/ 76 h 136"/>
                  <a:gd name="T16" fmla="*/ 34 w 106"/>
                  <a:gd name="T17" fmla="*/ 74 h 136"/>
                  <a:gd name="T18" fmla="*/ 33 w 106"/>
                  <a:gd name="T19" fmla="*/ 70 h 136"/>
                  <a:gd name="T20" fmla="*/ 33 w 106"/>
                  <a:gd name="T21" fmla="*/ 64 h 136"/>
                  <a:gd name="T22" fmla="*/ 36 w 106"/>
                  <a:gd name="T23" fmla="*/ 61 h 136"/>
                  <a:gd name="T24" fmla="*/ 36 w 106"/>
                  <a:gd name="T25" fmla="*/ 57 h 136"/>
                  <a:gd name="T26" fmla="*/ 40 w 106"/>
                  <a:gd name="T27" fmla="*/ 55 h 136"/>
                  <a:gd name="T28" fmla="*/ 43 w 106"/>
                  <a:gd name="T29" fmla="*/ 50 h 136"/>
                  <a:gd name="T30" fmla="*/ 48 w 106"/>
                  <a:gd name="T31" fmla="*/ 47 h 136"/>
                  <a:gd name="T32" fmla="*/ 49 w 106"/>
                  <a:gd name="T33" fmla="*/ 44 h 136"/>
                  <a:gd name="T34" fmla="*/ 52 w 106"/>
                  <a:gd name="T35" fmla="*/ 44 h 136"/>
                  <a:gd name="T36" fmla="*/ 52 w 106"/>
                  <a:gd name="T37" fmla="*/ 40 h 136"/>
                  <a:gd name="T38" fmla="*/ 52 w 106"/>
                  <a:gd name="T39" fmla="*/ 39 h 136"/>
                  <a:gd name="T40" fmla="*/ 53 w 106"/>
                  <a:gd name="T41" fmla="*/ 37 h 136"/>
                  <a:gd name="T42" fmla="*/ 59 w 106"/>
                  <a:gd name="T43" fmla="*/ 31 h 136"/>
                  <a:gd name="T44" fmla="*/ 61 w 106"/>
                  <a:gd name="T45" fmla="*/ 28 h 136"/>
                  <a:gd name="T46" fmla="*/ 63 w 106"/>
                  <a:gd name="T47" fmla="*/ 26 h 136"/>
                  <a:gd name="T48" fmla="*/ 69 w 106"/>
                  <a:gd name="T49" fmla="*/ 21 h 136"/>
                  <a:gd name="T50" fmla="*/ 75 w 106"/>
                  <a:gd name="T51" fmla="*/ 25 h 136"/>
                  <a:gd name="T52" fmla="*/ 72 w 106"/>
                  <a:gd name="T53" fmla="*/ 19 h 136"/>
                  <a:gd name="T54" fmla="*/ 69 w 106"/>
                  <a:gd name="T55" fmla="*/ 12 h 136"/>
                  <a:gd name="T56" fmla="*/ 73 w 106"/>
                  <a:gd name="T57" fmla="*/ 12 h 136"/>
                  <a:gd name="T58" fmla="*/ 71 w 106"/>
                  <a:gd name="T59" fmla="*/ 8 h 136"/>
                  <a:gd name="T60" fmla="*/ 74 w 106"/>
                  <a:gd name="T61" fmla="*/ 9 h 136"/>
                  <a:gd name="T62" fmla="*/ 80 w 106"/>
                  <a:gd name="T63" fmla="*/ 13 h 136"/>
                  <a:gd name="T64" fmla="*/ 78 w 106"/>
                  <a:gd name="T65" fmla="*/ 6 h 136"/>
                  <a:gd name="T66" fmla="*/ 81 w 106"/>
                  <a:gd name="T67" fmla="*/ 8 h 136"/>
                  <a:gd name="T68" fmla="*/ 80 w 106"/>
                  <a:gd name="T69" fmla="*/ 3 h 136"/>
                  <a:gd name="T70" fmla="*/ 83 w 106"/>
                  <a:gd name="T71" fmla="*/ 1 h 136"/>
                  <a:gd name="T72" fmla="*/ 87 w 106"/>
                  <a:gd name="T73" fmla="*/ 9 h 136"/>
                  <a:gd name="T74" fmla="*/ 87 w 106"/>
                  <a:gd name="T75" fmla="*/ 2 h 136"/>
                  <a:gd name="T76" fmla="*/ 99 w 106"/>
                  <a:gd name="T77" fmla="*/ 7 h 136"/>
                  <a:gd name="T78" fmla="*/ 101 w 106"/>
                  <a:gd name="T79" fmla="*/ 7 h 136"/>
                  <a:gd name="T80" fmla="*/ 104 w 106"/>
                  <a:gd name="T81" fmla="*/ 4 h 136"/>
                  <a:gd name="T82" fmla="*/ 106 w 106"/>
                  <a:gd name="T83" fmla="*/ 9 h 136"/>
                  <a:gd name="T84" fmla="*/ 100 w 106"/>
                  <a:gd name="T85" fmla="*/ 8 h 136"/>
                  <a:gd name="T86" fmla="*/ 100 w 106"/>
                  <a:gd name="T87" fmla="*/ 19 h 136"/>
                  <a:gd name="T88" fmla="*/ 93 w 106"/>
                  <a:gd name="T89" fmla="*/ 28 h 136"/>
                  <a:gd name="T90" fmla="*/ 86 w 106"/>
                  <a:gd name="T91" fmla="*/ 38 h 136"/>
                  <a:gd name="T92" fmla="*/ 80 w 106"/>
                  <a:gd name="T93" fmla="*/ 46 h 136"/>
                  <a:gd name="T94" fmla="*/ 76 w 106"/>
                  <a:gd name="T95" fmla="*/ 53 h 136"/>
                  <a:gd name="T96" fmla="*/ 65 w 106"/>
                  <a:gd name="T97" fmla="*/ 63 h 136"/>
                  <a:gd name="T98" fmla="*/ 57 w 106"/>
                  <a:gd name="T99" fmla="*/ 67 h 136"/>
                  <a:gd name="T100" fmla="*/ 49 w 106"/>
                  <a:gd name="T101" fmla="*/ 74 h 136"/>
                  <a:gd name="T102" fmla="*/ 36 w 106"/>
                  <a:gd name="T103" fmla="*/ 106 h 136"/>
                  <a:gd name="T104" fmla="*/ 31 w 106"/>
                  <a:gd name="T105" fmla="*/ 114 h 136"/>
                  <a:gd name="T106" fmla="*/ 14 w 106"/>
                  <a:gd name="T107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6" h="136">
                    <a:moveTo>
                      <a:pt x="6" y="130"/>
                    </a:moveTo>
                    <a:cubicBezTo>
                      <a:pt x="0" y="125"/>
                      <a:pt x="8" y="126"/>
                      <a:pt x="5" y="122"/>
                    </a:cubicBezTo>
                    <a:cubicBezTo>
                      <a:pt x="5" y="122"/>
                      <a:pt x="8" y="124"/>
                      <a:pt x="8" y="123"/>
                    </a:cubicBezTo>
                    <a:cubicBezTo>
                      <a:pt x="4" y="119"/>
                      <a:pt x="8" y="117"/>
                      <a:pt x="13" y="117"/>
                    </a:cubicBezTo>
                    <a:cubicBezTo>
                      <a:pt x="14" y="118"/>
                      <a:pt x="14" y="118"/>
                      <a:pt x="14" y="118"/>
                    </a:cubicBezTo>
                    <a:cubicBezTo>
                      <a:pt x="15" y="118"/>
                      <a:pt x="12" y="115"/>
                      <a:pt x="13" y="115"/>
                    </a:cubicBezTo>
                    <a:cubicBezTo>
                      <a:pt x="14" y="116"/>
                      <a:pt x="14" y="116"/>
                      <a:pt x="15" y="116"/>
                    </a:cubicBezTo>
                    <a:cubicBezTo>
                      <a:pt x="13" y="115"/>
                      <a:pt x="14" y="115"/>
                      <a:pt x="13" y="114"/>
                    </a:cubicBezTo>
                    <a:cubicBezTo>
                      <a:pt x="14" y="114"/>
                      <a:pt x="15" y="115"/>
                      <a:pt x="16" y="115"/>
                    </a:cubicBezTo>
                    <a:cubicBezTo>
                      <a:pt x="14" y="114"/>
                      <a:pt x="14" y="114"/>
                      <a:pt x="14" y="114"/>
                    </a:cubicBezTo>
                    <a:cubicBezTo>
                      <a:pt x="9" y="110"/>
                      <a:pt x="15" y="112"/>
                      <a:pt x="13" y="110"/>
                    </a:cubicBezTo>
                    <a:cubicBezTo>
                      <a:pt x="14" y="110"/>
                      <a:pt x="14" y="110"/>
                      <a:pt x="15" y="111"/>
                    </a:cubicBezTo>
                    <a:cubicBezTo>
                      <a:pt x="12" y="107"/>
                      <a:pt x="14" y="106"/>
                      <a:pt x="14" y="103"/>
                    </a:cubicBezTo>
                    <a:cubicBezTo>
                      <a:pt x="15" y="104"/>
                      <a:pt x="16" y="105"/>
                      <a:pt x="17" y="105"/>
                    </a:cubicBezTo>
                    <a:cubicBezTo>
                      <a:pt x="15" y="104"/>
                      <a:pt x="15" y="103"/>
                      <a:pt x="14" y="102"/>
                    </a:cubicBezTo>
                    <a:cubicBezTo>
                      <a:pt x="17" y="103"/>
                      <a:pt x="13" y="100"/>
                      <a:pt x="14" y="100"/>
                    </a:cubicBezTo>
                    <a:cubicBezTo>
                      <a:pt x="15" y="101"/>
                      <a:pt x="15" y="101"/>
                      <a:pt x="15" y="101"/>
                    </a:cubicBezTo>
                    <a:cubicBezTo>
                      <a:pt x="13" y="99"/>
                      <a:pt x="17" y="101"/>
                      <a:pt x="14" y="99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3" y="98"/>
                      <a:pt x="18" y="100"/>
                      <a:pt x="16" y="99"/>
                    </a:cubicBezTo>
                    <a:cubicBezTo>
                      <a:pt x="16" y="98"/>
                      <a:pt x="16" y="98"/>
                      <a:pt x="16" y="98"/>
                    </a:cubicBezTo>
                    <a:cubicBezTo>
                      <a:pt x="15" y="98"/>
                      <a:pt x="17" y="99"/>
                      <a:pt x="17" y="98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6" y="97"/>
                      <a:pt x="19" y="98"/>
                      <a:pt x="16" y="96"/>
                    </a:cubicBezTo>
                    <a:cubicBezTo>
                      <a:pt x="18" y="97"/>
                      <a:pt x="16" y="97"/>
                      <a:pt x="20" y="99"/>
                    </a:cubicBezTo>
                    <a:cubicBezTo>
                      <a:pt x="18" y="95"/>
                      <a:pt x="20" y="93"/>
                      <a:pt x="22" y="91"/>
                    </a:cubicBezTo>
                    <a:cubicBezTo>
                      <a:pt x="23" y="91"/>
                      <a:pt x="23" y="91"/>
                      <a:pt x="24" y="92"/>
                    </a:cubicBezTo>
                    <a:cubicBezTo>
                      <a:pt x="24" y="91"/>
                      <a:pt x="24" y="91"/>
                      <a:pt x="23" y="90"/>
                    </a:cubicBezTo>
                    <a:cubicBezTo>
                      <a:pt x="23" y="90"/>
                      <a:pt x="25" y="90"/>
                      <a:pt x="25" y="90"/>
                    </a:cubicBezTo>
                    <a:cubicBezTo>
                      <a:pt x="26" y="91"/>
                      <a:pt x="22" y="88"/>
                      <a:pt x="24" y="88"/>
                    </a:cubicBezTo>
                    <a:cubicBezTo>
                      <a:pt x="24" y="89"/>
                      <a:pt x="25" y="90"/>
                      <a:pt x="26" y="90"/>
                    </a:cubicBezTo>
                    <a:cubicBezTo>
                      <a:pt x="24" y="89"/>
                      <a:pt x="25" y="88"/>
                      <a:pt x="25" y="87"/>
                    </a:cubicBezTo>
                    <a:cubicBezTo>
                      <a:pt x="25" y="88"/>
                      <a:pt x="25" y="88"/>
                      <a:pt x="26" y="89"/>
                    </a:cubicBezTo>
                    <a:cubicBezTo>
                      <a:pt x="24" y="87"/>
                      <a:pt x="27" y="88"/>
                      <a:pt x="26" y="87"/>
                    </a:cubicBezTo>
                    <a:cubicBezTo>
                      <a:pt x="27" y="88"/>
                      <a:pt x="27" y="88"/>
                      <a:pt x="27" y="88"/>
                    </a:cubicBezTo>
                    <a:cubicBezTo>
                      <a:pt x="29" y="88"/>
                      <a:pt x="24" y="86"/>
                      <a:pt x="26" y="86"/>
                    </a:cubicBezTo>
                    <a:cubicBezTo>
                      <a:pt x="26" y="86"/>
                      <a:pt x="27" y="86"/>
                      <a:pt x="27" y="87"/>
                    </a:cubicBezTo>
                    <a:cubicBezTo>
                      <a:pt x="25" y="85"/>
                      <a:pt x="27" y="84"/>
                      <a:pt x="26" y="83"/>
                    </a:cubicBezTo>
                    <a:cubicBezTo>
                      <a:pt x="26" y="83"/>
                      <a:pt x="27" y="84"/>
                      <a:pt x="27" y="84"/>
                    </a:cubicBezTo>
                    <a:cubicBezTo>
                      <a:pt x="27" y="83"/>
                      <a:pt x="28" y="83"/>
                      <a:pt x="27" y="81"/>
                    </a:cubicBezTo>
                    <a:cubicBezTo>
                      <a:pt x="28" y="81"/>
                      <a:pt x="31" y="84"/>
                      <a:pt x="31" y="83"/>
                    </a:cubicBezTo>
                    <a:cubicBezTo>
                      <a:pt x="28" y="81"/>
                      <a:pt x="30" y="81"/>
                      <a:pt x="27" y="79"/>
                    </a:cubicBezTo>
                    <a:cubicBezTo>
                      <a:pt x="27" y="79"/>
                      <a:pt x="29" y="79"/>
                      <a:pt x="28" y="78"/>
                    </a:cubicBezTo>
                    <a:cubicBezTo>
                      <a:pt x="29" y="79"/>
                      <a:pt x="32" y="80"/>
                      <a:pt x="32" y="81"/>
                    </a:cubicBezTo>
                    <a:cubicBezTo>
                      <a:pt x="34" y="81"/>
                      <a:pt x="34" y="81"/>
                      <a:pt x="34" y="81"/>
                    </a:cubicBezTo>
                    <a:cubicBezTo>
                      <a:pt x="35" y="82"/>
                      <a:pt x="33" y="81"/>
                      <a:pt x="35" y="82"/>
                    </a:cubicBezTo>
                    <a:cubicBezTo>
                      <a:pt x="35" y="82"/>
                      <a:pt x="34" y="81"/>
                      <a:pt x="35" y="81"/>
                    </a:cubicBezTo>
                    <a:cubicBezTo>
                      <a:pt x="33" y="79"/>
                      <a:pt x="30" y="76"/>
                      <a:pt x="30" y="76"/>
                    </a:cubicBezTo>
                    <a:cubicBezTo>
                      <a:pt x="31" y="77"/>
                      <a:pt x="34" y="78"/>
                      <a:pt x="34" y="78"/>
                    </a:cubicBezTo>
                    <a:cubicBezTo>
                      <a:pt x="29" y="73"/>
                      <a:pt x="29" y="73"/>
                      <a:pt x="29" y="73"/>
                    </a:cubicBezTo>
                    <a:cubicBezTo>
                      <a:pt x="29" y="73"/>
                      <a:pt x="31" y="75"/>
                      <a:pt x="31" y="74"/>
                    </a:cubicBezTo>
                    <a:cubicBezTo>
                      <a:pt x="30" y="74"/>
                      <a:pt x="30" y="73"/>
                      <a:pt x="29" y="73"/>
                    </a:cubicBezTo>
                    <a:cubicBezTo>
                      <a:pt x="30" y="73"/>
                      <a:pt x="29" y="71"/>
                      <a:pt x="32" y="73"/>
                    </a:cubicBezTo>
                    <a:cubicBezTo>
                      <a:pt x="33" y="74"/>
                      <a:pt x="32" y="74"/>
                      <a:pt x="34" y="74"/>
                    </a:cubicBezTo>
                    <a:cubicBezTo>
                      <a:pt x="34" y="74"/>
                      <a:pt x="33" y="73"/>
                      <a:pt x="33" y="73"/>
                    </a:cubicBezTo>
                    <a:cubicBezTo>
                      <a:pt x="34" y="73"/>
                      <a:pt x="34" y="73"/>
                      <a:pt x="34" y="73"/>
                    </a:cubicBezTo>
                    <a:cubicBezTo>
                      <a:pt x="34" y="73"/>
                      <a:pt x="33" y="71"/>
                      <a:pt x="31" y="71"/>
                    </a:cubicBezTo>
                    <a:cubicBezTo>
                      <a:pt x="31" y="71"/>
                      <a:pt x="33" y="72"/>
                      <a:pt x="32" y="71"/>
                    </a:cubicBezTo>
                    <a:cubicBezTo>
                      <a:pt x="31" y="70"/>
                      <a:pt x="30" y="69"/>
                      <a:pt x="31" y="69"/>
                    </a:cubicBezTo>
                    <a:cubicBezTo>
                      <a:pt x="31" y="69"/>
                      <a:pt x="32" y="70"/>
                      <a:pt x="33" y="70"/>
                    </a:cubicBezTo>
                    <a:cubicBezTo>
                      <a:pt x="31" y="68"/>
                      <a:pt x="31" y="67"/>
                      <a:pt x="30" y="66"/>
                    </a:cubicBezTo>
                    <a:cubicBezTo>
                      <a:pt x="29" y="65"/>
                      <a:pt x="32" y="68"/>
                      <a:pt x="32" y="68"/>
                    </a:cubicBezTo>
                    <a:cubicBezTo>
                      <a:pt x="34" y="68"/>
                      <a:pt x="30" y="64"/>
                      <a:pt x="33" y="65"/>
                    </a:cubicBezTo>
                    <a:cubicBezTo>
                      <a:pt x="34" y="66"/>
                      <a:pt x="32" y="64"/>
                      <a:pt x="32" y="64"/>
                    </a:cubicBezTo>
                    <a:cubicBezTo>
                      <a:pt x="32" y="64"/>
                      <a:pt x="34" y="66"/>
                      <a:pt x="34" y="65"/>
                    </a:cubicBezTo>
                    <a:cubicBezTo>
                      <a:pt x="35" y="66"/>
                      <a:pt x="34" y="64"/>
                      <a:pt x="33" y="64"/>
                    </a:cubicBezTo>
                    <a:cubicBezTo>
                      <a:pt x="33" y="63"/>
                      <a:pt x="34" y="64"/>
                      <a:pt x="34" y="64"/>
                    </a:cubicBezTo>
                    <a:cubicBezTo>
                      <a:pt x="33" y="63"/>
                      <a:pt x="33" y="61"/>
                      <a:pt x="35" y="61"/>
                    </a:cubicBezTo>
                    <a:cubicBezTo>
                      <a:pt x="34" y="61"/>
                      <a:pt x="33" y="59"/>
                      <a:pt x="33" y="58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6" y="60"/>
                      <a:pt x="35" y="59"/>
                      <a:pt x="36" y="60"/>
                    </a:cubicBezTo>
                    <a:cubicBezTo>
                      <a:pt x="35" y="58"/>
                      <a:pt x="37" y="63"/>
                      <a:pt x="36" y="61"/>
                    </a:cubicBezTo>
                    <a:cubicBezTo>
                      <a:pt x="37" y="62"/>
                      <a:pt x="34" y="58"/>
                      <a:pt x="36" y="60"/>
                    </a:cubicBezTo>
                    <a:cubicBezTo>
                      <a:pt x="36" y="60"/>
                      <a:pt x="34" y="58"/>
                      <a:pt x="36" y="59"/>
                    </a:cubicBezTo>
                    <a:cubicBezTo>
                      <a:pt x="36" y="59"/>
                      <a:pt x="38" y="61"/>
                      <a:pt x="38" y="61"/>
                    </a:cubicBezTo>
                    <a:cubicBezTo>
                      <a:pt x="39" y="60"/>
                      <a:pt x="38" y="60"/>
                      <a:pt x="38" y="59"/>
                    </a:cubicBezTo>
                    <a:cubicBezTo>
                      <a:pt x="37" y="58"/>
                      <a:pt x="37" y="58"/>
                      <a:pt x="37" y="58"/>
                    </a:cubicBezTo>
                    <a:cubicBezTo>
                      <a:pt x="35" y="57"/>
                      <a:pt x="38" y="58"/>
                      <a:pt x="36" y="57"/>
                    </a:cubicBezTo>
                    <a:cubicBezTo>
                      <a:pt x="37" y="58"/>
                      <a:pt x="35" y="55"/>
                      <a:pt x="38" y="58"/>
                    </a:cubicBezTo>
                    <a:cubicBezTo>
                      <a:pt x="40" y="59"/>
                      <a:pt x="40" y="59"/>
                      <a:pt x="40" y="59"/>
                    </a:cubicBezTo>
                    <a:cubicBezTo>
                      <a:pt x="40" y="59"/>
                      <a:pt x="38" y="57"/>
                      <a:pt x="37" y="56"/>
                    </a:cubicBezTo>
                    <a:cubicBezTo>
                      <a:pt x="38" y="56"/>
                      <a:pt x="38" y="57"/>
                      <a:pt x="38" y="57"/>
                    </a:cubicBezTo>
                    <a:cubicBezTo>
                      <a:pt x="35" y="54"/>
                      <a:pt x="39" y="57"/>
                      <a:pt x="37" y="54"/>
                    </a:cubicBezTo>
                    <a:cubicBezTo>
                      <a:pt x="38" y="55"/>
                      <a:pt x="38" y="53"/>
                      <a:pt x="40" y="55"/>
                    </a:cubicBezTo>
                    <a:cubicBezTo>
                      <a:pt x="39" y="53"/>
                      <a:pt x="39" y="52"/>
                      <a:pt x="40" y="52"/>
                    </a:cubicBezTo>
                    <a:cubicBezTo>
                      <a:pt x="40" y="53"/>
                      <a:pt x="40" y="53"/>
                      <a:pt x="40" y="53"/>
                    </a:cubicBezTo>
                    <a:cubicBezTo>
                      <a:pt x="42" y="54"/>
                      <a:pt x="41" y="53"/>
                      <a:pt x="40" y="53"/>
                    </a:cubicBezTo>
                    <a:cubicBezTo>
                      <a:pt x="41" y="53"/>
                      <a:pt x="43" y="54"/>
                      <a:pt x="44" y="54"/>
                    </a:cubicBezTo>
                    <a:cubicBezTo>
                      <a:pt x="44" y="53"/>
                      <a:pt x="42" y="52"/>
                      <a:pt x="41" y="51"/>
                    </a:cubicBezTo>
                    <a:cubicBezTo>
                      <a:pt x="44" y="53"/>
                      <a:pt x="40" y="48"/>
                      <a:pt x="43" y="50"/>
                    </a:cubicBezTo>
                    <a:cubicBezTo>
                      <a:pt x="43" y="51"/>
                      <a:pt x="44" y="52"/>
                      <a:pt x="45" y="52"/>
                    </a:cubicBezTo>
                    <a:cubicBezTo>
                      <a:pt x="48" y="55"/>
                      <a:pt x="43" y="50"/>
                      <a:pt x="45" y="51"/>
                    </a:cubicBezTo>
                    <a:cubicBezTo>
                      <a:pt x="42" y="49"/>
                      <a:pt x="42" y="49"/>
                      <a:pt x="42" y="49"/>
                    </a:cubicBezTo>
                    <a:cubicBezTo>
                      <a:pt x="44" y="50"/>
                      <a:pt x="41" y="47"/>
                      <a:pt x="44" y="49"/>
                    </a:cubicBezTo>
                    <a:cubicBezTo>
                      <a:pt x="43" y="48"/>
                      <a:pt x="45" y="49"/>
                      <a:pt x="43" y="47"/>
                    </a:cubicBezTo>
                    <a:cubicBezTo>
                      <a:pt x="46" y="48"/>
                      <a:pt x="43" y="44"/>
                      <a:pt x="48" y="47"/>
                    </a:cubicBezTo>
                    <a:cubicBezTo>
                      <a:pt x="48" y="47"/>
                      <a:pt x="49" y="47"/>
                      <a:pt x="47" y="46"/>
                    </a:cubicBezTo>
                    <a:cubicBezTo>
                      <a:pt x="46" y="45"/>
                      <a:pt x="48" y="47"/>
                      <a:pt x="47" y="46"/>
                    </a:cubicBezTo>
                    <a:cubicBezTo>
                      <a:pt x="47" y="46"/>
                      <a:pt x="46" y="45"/>
                      <a:pt x="46" y="45"/>
                    </a:cubicBezTo>
                    <a:cubicBezTo>
                      <a:pt x="47" y="45"/>
                      <a:pt x="47" y="45"/>
                      <a:pt x="49" y="47"/>
                    </a:cubicBezTo>
                    <a:cubicBezTo>
                      <a:pt x="51" y="48"/>
                      <a:pt x="45" y="43"/>
                      <a:pt x="47" y="43"/>
                    </a:cubicBezTo>
                    <a:cubicBezTo>
                      <a:pt x="48" y="44"/>
                      <a:pt x="48" y="44"/>
                      <a:pt x="49" y="44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8" y="42"/>
                      <a:pt x="50" y="44"/>
                      <a:pt x="51" y="45"/>
                    </a:cubicBezTo>
                    <a:cubicBezTo>
                      <a:pt x="51" y="45"/>
                      <a:pt x="52" y="45"/>
                      <a:pt x="51" y="43"/>
                    </a:cubicBezTo>
                    <a:cubicBezTo>
                      <a:pt x="53" y="45"/>
                      <a:pt x="53" y="45"/>
                      <a:pt x="53" y="45"/>
                    </a:cubicBezTo>
                    <a:cubicBezTo>
                      <a:pt x="51" y="44"/>
                      <a:pt x="52" y="44"/>
                      <a:pt x="52" y="43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3" y="44"/>
                      <a:pt x="53" y="44"/>
                      <a:pt x="53" y="43"/>
                    </a:cubicBezTo>
                    <a:cubicBezTo>
                      <a:pt x="51" y="42"/>
                      <a:pt x="51" y="42"/>
                      <a:pt x="50" y="42"/>
                    </a:cubicBezTo>
                    <a:cubicBezTo>
                      <a:pt x="50" y="41"/>
                      <a:pt x="50" y="41"/>
                      <a:pt x="49" y="40"/>
                    </a:cubicBezTo>
                    <a:cubicBezTo>
                      <a:pt x="51" y="42"/>
                      <a:pt x="51" y="41"/>
                      <a:pt x="51" y="41"/>
                    </a:cubicBezTo>
                    <a:cubicBezTo>
                      <a:pt x="52" y="41"/>
                      <a:pt x="50" y="39"/>
                      <a:pt x="50" y="39"/>
                    </a:cubicBezTo>
                    <a:cubicBezTo>
                      <a:pt x="51" y="40"/>
                      <a:pt x="51" y="39"/>
                      <a:pt x="52" y="40"/>
                    </a:cubicBezTo>
                    <a:cubicBezTo>
                      <a:pt x="52" y="41"/>
                      <a:pt x="51" y="40"/>
                      <a:pt x="51" y="41"/>
                    </a:cubicBezTo>
                    <a:cubicBezTo>
                      <a:pt x="52" y="41"/>
                      <a:pt x="54" y="42"/>
                      <a:pt x="53" y="41"/>
                    </a:cubicBezTo>
                    <a:cubicBezTo>
                      <a:pt x="52" y="40"/>
                      <a:pt x="49" y="38"/>
                      <a:pt x="51" y="39"/>
                    </a:cubicBezTo>
                    <a:cubicBezTo>
                      <a:pt x="51" y="39"/>
                      <a:pt x="52" y="40"/>
                      <a:pt x="52" y="40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2" y="39"/>
                      <a:pt x="52" y="39"/>
                      <a:pt x="52" y="39"/>
                    </a:cubicBezTo>
                    <a:cubicBezTo>
                      <a:pt x="52" y="40"/>
                      <a:pt x="53" y="40"/>
                      <a:pt x="53" y="40"/>
                    </a:cubicBezTo>
                    <a:cubicBezTo>
                      <a:pt x="51" y="38"/>
                      <a:pt x="53" y="39"/>
                      <a:pt x="51" y="37"/>
                    </a:cubicBezTo>
                    <a:cubicBezTo>
                      <a:pt x="51" y="37"/>
                      <a:pt x="53" y="38"/>
                      <a:pt x="53" y="38"/>
                    </a:cubicBezTo>
                    <a:cubicBezTo>
                      <a:pt x="53" y="38"/>
                      <a:pt x="53" y="38"/>
                      <a:pt x="53" y="38"/>
                    </a:cubicBezTo>
                    <a:cubicBezTo>
                      <a:pt x="54" y="38"/>
                      <a:pt x="54" y="38"/>
                      <a:pt x="53" y="36"/>
                    </a:cubicBezTo>
                    <a:cubicBezTo>
                      <a:pt x="53" y="37"/>
                      <a:pt x="53" y="37"/>
                      <a:pt x="53" y="37"/>
                    </a:cubicBezTo>
                    <a:cubicBezTo>
                      <a:pt x="54" y="37"/>
                      <a:pt x="54" y="36"/>
                      <a:pt x="53" y="35"/>
                    </a:cubicBezTo>
                    <a:cubicBezTo>
                      <a:pt x="54" y="36"/>
                      <a:pt x="59" y="40"/>
                      <a:pt x="57" y="38"/>
                    </a:cubicBezTo>
                    <a:cubicBezTo>
                      <a:pt x="57" y="38"/>
                      <a:pt x="55" y="35"/>
                      <a:pt x="54" y="34"/>
                    </a:cubicBezTo>
                    <a:cubicBezTo>
                      <a:pt x="55" y="35"/>
                      <a:pt x="54" y="32"/>
                      <a:pt x="57" y="33"/>
                    </a:cubicBezTo>
                    <a:cubicBezTo>
                      <a:pt x="56" y="33"/>
                      <a:pt x="56" y="32"/>
                      <a:pt x="55" y="32"/>
                    </a:cubicBezTo>
                    <a:cubicBezTo>
                      <a:pt x="57" y="32"/>
                      <a:pt x="56" y="28"/>
                      <a:pt x="59" y="31"/>
                    </a:cubicBezTo>
                    <a:cubicBezTo>
                      <a:pt x="59" y="31"/>
                      <a:pt x="61" y="32"/>
                      <a:pt x="61" y="33"/>
                    </a:cubicBezTo>
                    <a:cubicBezTo>
                      <a:pt x="60" y="31"/>
                      <a:pt x="63" y="34"/>
                      <a:pt x="61" y="32"/>
                    </a:cubicBezTo>
                    <a:cubicBezTo>
                      <a:pt x="60" y="30"/>
                      <a:pt x="59" y="30"/>
                      <a:pt x="58" y="29"/>
                    </a:cubicBezTo>
                    <a:cubicBezTo>
                      <a:pt x="58" y="28"/>
                      <a:pt x="59" y="27"/>
                      <a:pt x="60" y="28"/>
                    </a:cubicBezTo>
                    <a:cubicBezTo>
                      <a:pt x="59" y="28"/>
                      <a:pt x="59" y="27"/>
                      <a:pt x="59" y="27"/>
                    </a:cubicBezTo>
                    <a:cubicBezTo>
                      <a:pt x="61" y="29"/>
                      <a:pt x="62" y="29"/>
                      <a:pt x="61" y="28"/>
                    </a:cubicBezTo>
                    <a:cubicBezTo>
                      <a:pt x="60" y="27"/>
                      <a:pt x="60" y="27"/>
                      <a:pt x="60" y="27"/>
                    </a:cubicBezTo>
                    <a:cubicBezTo>
                      <a:pt x="61" y="28"/>
                      <a:pt x="61" y="28"/>
                      <a:pt x="61" y="28"/>
                    </a:cubicBezTo>
                    <a:cubicBezTo>
                      <a:pt x="61" y="27"/>
                      <a:pt x="59" y="25"/>
                      <a:pt x="60" y="26"/>
                    </a:cubicBezTo>
                    <a:cubicBezTo>
                      <a:pt x="61" y="26"/>
                      <a:pt x="61" y="27"/>
                      <a:pt x="62" y="27"/>
                    </a:cubicBezTo>
                    <a:cubicBezTo>
                      <a:pt x="61" y="26"/>
                      <a:pt x="60" y="23"/>
                      <a:pt x="61" y="24"/>
                    </a:cubicBezTo>
                    <a:cubicBezTo>
                      <a:pt x="63" y="26"/>
                      <a:pt x="63" y="26"/>
                      <a:pt x="63" y="26"/>
                    </a:cubicBezTo>
                    <a:cubicBezTo>
                      <a:pt x="63" y="26"/>
                      <a:pt x="62" y="24"/>
                      <a:pt x="62" y="24"/>
                    </a:cubicBezTo>
                    <a:cubicBezTo>
                      <a:pt x="63" y="24"/>
                      <a:pt x="64" y="24"/>
                      <a:pt x="66" y="26"/>
                    </a:cubicBezTo>
                    <a:cubicBezTo>
                      <a:pt x="63" y="21"/>
                      <a:pt x="64" y="19"/>
                      <a:pt x="65" y="18"/>
                    </a:cubicBezTo>
                    <a:cubicBezTo>
                      <a:pt x="66" y="19"/>
                      <a:pt x="66" y="19"/>
                      <a:pt x="66" y="19"/>
                    </a:cubicBezTo>
                    <a:cubicBezTo>
                      <a:pt x="67" y="20"/>
                      <a:pt x="65" y="17"/>
                      <a:pt x="66" y="18"/>
                    </a:cubicBezTo>
                    <a:cubicBezTo>
                      <a:pt x="66" y="19"/>
                      <a:pt x="68" y="20"/>
                      <a:pt x="69" y="21"/>
                    </a:cubicBezTo>
                    <a:cubicBezTo>
                      <a:pt x="70" y="22"/>
                      <a:pt x="68" y="19"/>
                      <a:pt x="67" y="18"/>
                    </a:cubicBezTo>
                    <a:cubicBezTo>
                      <a:pt x="66" y="17"/>
                      <a:pt x="68" y="19"/>
                      <a:pt x="66" y="18"/>
                    </a:cubicBezTo>
                    <a:cubicBezTo>
                      <a:pt x="66" y="17"/>
                      <a:pt x="68" y="18"/>
                      <a:pt x="66" y="16"/>
                    </a:cubicBezTo>
                    <a:cubicBezTo>
                      <a:pt x="67" y="17"/>
                      <a:pt x="68" y="18"/>
                      <a:pt x="69" y="19"/>
                    </a:cubicBezTo>
                    <a:cubicBezTo>
                      <a:pt x="68" y="18"/>
                      <a:pt x="68" y="18"/>
                      <a:pt x="68" y="18"/>
                    </a:cubicBezTo>
                    <a:cubicBezTo>
                      <a:pt x="71" y="20"/>
                      <a:pt x="72" y="23"/>
                      <a:pt x="75" y="25"/>
                    </a:cubicBezTo>
                    <a:cubicBezTo>
                      <a:pt x="75" y="25"/>
                      <a:pt x="75" y="25"/>
                      <a:pt x="75" y="25"/>
                    </a:cubicBezTo>
                    <a:cubicBezTo>
                      <a:pt x="77" y="27"/>
                      <a:pt x="76" y="28"/>
                      <a:pt x="77" y="28"/>
                    </a:cubicBezTo>
                    <a:cubicBezTo>
                      <a:pt x="77" y="27"/>
                      <a:pt x="74" y="24"/>
                      <a:pt x="73" y="23"/>
                    </a:cubicBezTo>
                    <a:cubicBezTo>
                      <a:pt x="73" y="22"/>
                      <a:pt x="69" y="18"/>
                      <a:pt x="70" y="17"/>
                    </a:cubicBezTo>
                    <a:cubicBezTo>
                      <a:pt x="71" y="18"/>
                      <a:pt x="70" y="18"/>
                      <a:pt x="71" y="20"/>
                    </a:cubicBezTo>
                    <a:cubicBezTo>
                      <a:pt x="73" y="21"/>
                      <a:pt x="71" y="18"/>
                      <a:pt x="72" y="19"/>
                    </a:cubicBezTo>
                    <a:cubicBezTo>
                      <a:pt x="71" y="18"/>
                      <a:pt x="69" y="16"/>
                      <a:pt x="69" y="15"/>
                    </a:cubicBezTo>
                    <a:cubicBezTo>
                      <a:pt x="70" y="16"/>
                      <a:pt x="71" y="17"/>
                      <a:pt x="71" y="17"/>
                    </a:cubicBezTo>
                    <a:cubicBezTo>
                      <a:pt x="70" y="16"/>
                      <a:pt x="70" y="15"/>
                      <a:pt x="69" y="14"/>
                    </a:cubicBezTo>
                    <a:cubicBezTo>
                      <a:pt x="67" y="12"/>
                      <a:pt x="70" y="15"/>
                      <a:pt x="68" y="12"/>
                    </a:cubicBezTo>
                    <a:cubicBezTo>
                      <a:pt x="70" y="14"/>
                      <a:pt x="72" y="17"/>
                      <a:pt x="73" y="18"/>
                    </a:cubicBezTo>
                    <a:cubicBezTo>
                      <a:pt x="71" y="16"/>
                      <a:pt x="71" y="15"/>
                      <a:pt x="69" y="12"/>
                    </a:cubicBezTo>
                    <a:cubicBezTo>
                      <a:pt x="69" y="12"/>
                      <a:pt x="71" y="14"/>
                      <a:pt x="72" y="15"/>
                    </a:cubicBezTo>
                    <a:cubicBezTo>
                      <a:pt x="73" y="16"/>
                      <a:pt x="69" y="11"/>
                      <a:pt x="73" y="15"/>
                    </a:cubicBezTo>
                    <a:cubicBezTo>
                      <a:pt x="71" y="13"/>
                      <a:pt x="71" y="13"/>
                      <a:pt x="71" y="13"/>
                    </a:cubicBezTo>
                    <a:cubicBezTo>
                      <a:pt x="72" y="13"/>
                      <a:pt x="72" y="14"/>
                      <a:pt x="73" y="15"/>
                    </a:cubicBezTo>
                    <a:cubicBezTo>
                      <a:pt x="73" y="14"/>
                      <a:pt x="72" y="11"/>
                      <a:pt x="74" y="14"/>
                    </a:cubicBezTo>
                    <a:cubicBezTo>
                      <a:pt x="74" y="14"/>
                      <a:pt x="75" y="13"/>
                      <a:pt x="73" y="12"/>
                    </a:cubicBezTo>
                    <a:cubicBezTo>
                      <a:pt x="71" y="11"/>
                      <a:pt x="74" y="13"/>
                      <a:pt x="71" y="11"/>
                    </a:cubicBezTo>
                    <a:cubicBezTo>
                      <a:pt x="73" y="13"/>
                      <a:pt x="71" y="10"/>
                      <a:pt x="71" y="9"/>
                    </a:cubicBezTo>
                    <a:cubicBezTo>
                      <a:pt x="72" y="10"/>
                      <a:pt x="72" y="10"/>
                      <a:pt x="72" y="10"/>
                    </a:cubicBezTo>
                    <a:cubicBezTo>
                      <a:pt x="72" y="10"/>
                      <a:pt x="72" y="10"/>
                      <a:pt x="71" y="9"/>
                    </a:cubicBezTo>
                    <a:cubicBezTo>
                      <a:pt x="72" y="9"/>
                      <a:pt x="72" y="10"/>
                      <a:pt x="73" y="10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71" y="7"/>
                      <a:pt x="74" y="11"/>
                      <a:pt x="74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6" y="13"/>
                      <a:pt x="76" y="12"/>
                    </a:cubicBezTo>
                    <a:cubicBezTo>
                      <a:pt x="75" y="11"/>
                      <a:pt x="73" y="9"/>
                      <a:pt x="72" y="8"/>
                    </a:cubicBezTo>
                    <a:cubicBezTo>
                      <a:pt x="72" y="7"/>
                      <a:pt x="74" y="9"/>
                      <a:pt x="73" y="7"/>
                    </a:cubicBezTo>
                    <a:cubicBezTo>
                      <a:pt x="74" y="9"/>
                      <a:pt x="74" y="9"/>
                      <a:pt x="74" y="9"/>
                    </a:cubicBezTo>
                    <a:cubicBezTo>
                      <a:pt x="75" y="10"/>
                      <a:pt x="77" y="12"/>
                      <a:pt x="77" y="11"/>
                    </a:cubicBezTo>
                    <a:cubicBezTo>
                      <a:pt x="77" y="11"/>
                      <a:pt x="75" y="8"/>
                      <a:pt x="74" y="8"/>
                    </a:cubicBezTo>
                    <a:cubicBezTo>
                      <a:pt x="74" y="7"/>
                      <a:pt x="75" y="8"/>
                      <a:pt x="76" y="9"/>
                    </a:cubicBezTo>
                    <a:cubicBezTo>
                      <a:pt x="76" y="9"/>
                      <a:pt x="75" y="8"/>
                      <a:pt x="74" y="7"/>
                    </a:cubicBezTo>
                    <a:cubicBezTo>
                      <a:pt x="75" y="7"/>
                      <a:pt x="77" y="8"/>
                      <a:pt x="78" y="10"/>
                    </a:cubicBezTo>
                    <a:cubicBezTo>
                      <a:pt x="80" y="13"/>
                      <a:pt x="80" y="13"/>
                      <a:pt x="80" y="13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2" y="15"/>
                      <a:pt x="82" y="14"/>
                      <a:pt x="84" y="16"/>
                    </a:cubicBezTo>
                    <a:cubicBezTo>
                      <a:pt x="84" y="16"/>
                      <a:pt x="84" y="15"/>
                      <a:pt x="83" y="15"/>
                    </a:cubicBezTo>
                    <a:cubicBezTo>
                      <a:pt x="80" y="12"/>
                      <a:pt x="80" y="10"/>
                      <a:pt x="77" y="7"/>
                    </a:cubicBezTo>
                    <a:cubicBezTo>
                      <a:pt x="77" y="5"/>
                      <a:pt x="84" y="14"/>
                      <a:pt x="80" y="8"/>
                    </a:cubicBezTo>
                    <a:cubicBezTo>
                      <a:pt x="80" y="8"/>
                      <a:pt x="78" y="5"/>
                      <a:pt x="78" y="6"/>
                    </a:cubicBezTo>
                    <a:cubicBezTo>
                      <a:pt x="79" y="6"/>
                      <a:pt x="76" y="3"/>
                      <a:pt x="77" y="4"/>
                    </a:cubicBezTo>
                    <a:cubicBezTo>
                      <a:pt x="78" y="5"/>
                      <a:pt x="81" y="6"/>
                      <a:pt x="82" y="9"/>
                    </a:cubicBezTo>
                    <a:cubicBezTo>
                      <a:pt x="81" y="8"/>
                      <a:pt x="81" y="8"/>
                      <a:pt x="81" y="9"/>
                    </a:cubicBezTo>
                    <a:cubicBezTo>
                      <a:pt x="82" y="10"/>
                      <a:pt x="83" y="12"/>
                      <a:pt x="84" y="11"/>
                    </a:cubicBezTo>
                    <a:cubicBezTo>
                      <a:pt x="84" y="11"/>
                      <a:pt x="84" y="11"/>
                      <a:pt x="83" y="9"/>
                    </a:cubicBezTo>
                    <a:cubicBezTo>
                      <a:pt x="81" y="7"/>
                      <a:pt x="83" y="9"/>
                      <a:pt x="81" y="8"/>
                    </a:cubicBezTo>
                    <a:cubicBezTo>
                      <a:pt x="81" y="6"/>
                      <a:pt x="84" y="9"/>
                      <a:pt x="81" y="6"/>
                    </a:cubicBezTo>
                    <a:cubicBezTo>
                      <a:pt x="81" y="6"/>
                      <a:pt x="79" y="4"/>
                      <a:pt x="78" y="3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9" y="3"/>
                      <a:pt x="79" y="3"/>
                      <a:pt x="79" y="3"/>
                    </a:cubicBezTo>
                    <a:cubicBezTo>
                      <a:pt x="80" y="4"/>
                      <a:pt x="77" y="1"/>
                      <a:pt x="78" y="1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2" y="5"/>
                      <a:pt x="79" y="3"/>
                      <a:pt x="82" y="6"/>
                    </a:cubicBezTo>
                    <a:cubicBezTo>
                      <a:pt x="82" y="6"/>
                      <a:pt x="81" y="4"/>
                      <a:pt x="82" y="5"/>
                    </a:cubicBezTo>
                    <a:cubicBezTo>
                      <a:pt x="82" y="5"/>
                      <a:pt x="82" y="5"/>
                      <a:pt x="82" y="6"/>
                    </a:cubicBezTo>
                    <a:cubicBezTo>
                      <a:pt x="83" y="6"/>
                      <a:pt x="86" y="10"/>
                      <a:pt x="85" y="7"/>
                    </a:cubicBezTo>
                    <a:cubicBezTo>
                      <a:pt x="84" y="6"/>
                      <a:pt x="84" y="6"/>
                      <a:pt x="83" y="4"/>
                    </a:cubicBezTo>
                    <a:cubicBezTo>
                      <a:pt x="83" y="3"/>
                      <a:pt x="82" y="2"/>
                      <a:pt x="83" y="1"/>
                    </a:cubicBezTo>
                    <a:cubicBezTo>
                      <a:pt x="84" y="4"/>
                      <a:pt x="83" y="1"/>
                      <a:pt x="85" y="4"/>
                    </a:cubicBezTo>
                    <a:cubicBezTo>
                      <a:pt x="84" y="3"/>
                      <a:pt x="83" y="4"/>
                      <a:pt x="85" y="6"/>
                    </a:cubicBezTo>
                    <a:cubicBezTo>
                      <a:pt x="87" y="9"/>
                      <a:pt x="84" y="6"/>
                      <a:pt x="86" y="9"/>
                    </a:cubicBezTo>
                    <a:cubicBezTo>
                      <a:pt x="87" y="9"/>
                      <a:pt x="89" y="12"/>
                      <a:pt x="91" y="14"/>
                    </a:cubicBezTo>
                    <a:cubicBezTo>
                      <a:pt x="91" y="14"/>
                      <a:pt x="90" y="13"/>
                      <a:pt x="90" y="12"/>
                    </a:cubicBezTo>
                    <a:cubicBezTo>
                      <a:pt x="89" y="10"/>
                      <a:pt x="89" y="11"/>
                      <a:pt x="87" y="9"/>
                    </a:cubicBezTo>
                    <a:cubicBezTo>
                      <a:pt x="88" y="9"/>
                      <a:pt x="88" y="7"/>
                      <a:pt x="87" y="5"/>
                    </a:cubicBezTo>
                    <a:cubicBezTo>
                      <a:pt x="88" y="6"/>
                      <a:pt x="89" y="8"/>
                      <a:pt x="89" y="8"/>
                    </a:cubicBezTo>
                    <a:cubicBezTo>
                      <a:pt x="89" y="7"/>
                      <a:pt x="90" y="7"/>
                      <a:pt x="91" y="7"/>
                    </a:cubicBezTo>
                    <a:cubicBezTo>
                      <a:pt x="88" y="4"/>
                      <a:pt x="91" y="6"/>
                      <a:pt x="89" y="4"/>
                    </a:cubicBezTo>
                    <a:cubicBezTo>
                      <a:pt x="88" y="3"/>
                      <a:pt x="86" y="1"/>
                      <a:pt x="85" y="0"/>
                    </a:cubicBezTo>
                    <a:cubicBezTo>
                      <a:pt x="86" y="0"/>
                      <a:pt x="86" y="1"/>
                      <a:pt x="87" y="2"/>
                    </a:cubicBezTo>
                    <a:cubicBezTo>
                      <a:pt x="86" y="0"/>
                      <a:pt x="89" y="4"/>
                      <a:pt x="88" y="1"/>
                    </a:cubicBezTo>
                    <a:cubicBezTo>
                      <a:pt x="88" y="3"/>
                      <a:pt x="90" y="5"/>
                      <a:pt x="92" y="7"/>
                    </a:cubicBezTo>
                    <a:cubicBezTo>
                      <a:pt x="91" y="6"/>
                      <a:pt x="93" y="9"/>
                      <a:pt x="94" y="9"/>
                    </a:cubicBezTo>
                    <a:cubicBezTo>
                      <a:pt x="93" y="7"/>
                      <a:pt x="93" y="6"/>
                      <a:pt x="93" y="5"/>
                    </a:cubicBezTo>
                    <a:cubicBezTo>
                      <a:pt x="95" y="6"/>
                      <a:pt x="95" y="3"/>
                      <a:pt x="95" y="3"/>
                    </a:cubicBezTo>
                    <a:cubicBezTo>
                      <a:pt x="96" y="4"/>
                      <a:pt x="98" y="7"/>
                      <a:pt x="99" y="7"/>
                    </a:cubicBezTo>
                    <a:cubicBezTo>
                      <a:pt x="99" y="7"/>
                      <a:pt x="96" y="4"/>
                      <a:pt x="98" y="5"/>
                    </a:cubicBezTo>
                    <a:cubicBezTo>
                      <a:pt x="98" y="6"/>
                      <a:pt x="98" y="6"/>
                      <a:pt x="98" y="6"/>
                    </a:cubicBezTo>
                    <a:cubicBezTo>
                      <a:pt x="98" y="5"/>
                      <a:pt x="101" y="7"/>
                      <a:pt x="98" y="3"/>
                    </a:cubicBezTo>
                    <a:cubicBezTo>
                      <a:pt x="100" y="6"/>
                      <a:pt x="100" y="6"/>
                      <a:pt x="100" y="6"/>
                    </a:cubicBezTo>
                    <a:cubicBezTo>
                      <a:pt x="100" y="6"/>
                      <a:pt x="100" y="5"/>
                      <a:pt x="100" y="5"/>
                    </a:cubicBezTo>
                    <a:cubicBezTo>
                      <a:pt x="100" y="6"/>
                      <a:pt x="101" y="6"/>
                      <a:pt x="101" y="7"/>
                    </a:cubicBezTo>
                    <a:cubicBezTo>
                      <a:pt x="103" y="9"/>
                      <a:pt x="102" y="6"/>
                      <a:pt x="102" y="6"/>
                    </a:cubicBezTo>
                    <a:cubicBezTo>
                      <a:pt x="101" y="4"/>
                      <a:pt x="101" y="4"/>
                      <a:pt x="101" y="4"/>
                    </a:cubicBezTo>
                    <a:cubicBezTo>
                      <a:pt x="100" y="3"/>
                      <a:pt x="102" y="4"/>
                      <a:pt x="102" y="3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4" y="5"/>
                      <a:pt x="105" y="6"/>
                      <a:pt x="104" y="4"/>
                    </a:cubicBezTo>
                    <a:cubicBezTo>
                      <a:pt x="106" y="9"/>
                      <a:pt x="106" y="9"/>
                      <a:pt x="106" y="9"/>
                    </a:cubicBezTo>
                    <a:cubicBezTo>
                      <a:pt x="105" y="8"/>
                      <a:pt x="105" y="7"/>
                      <a:pt x="104" y="5"/>
                    </a:cubicBezTo>
                    <a:cubicBezTo>
                      <a:pt x="103" y="4"/>
                      <a:pt x="102" y="5"/>
                      <a:pt x="103" y="7"/>
                    </a:cubicBezTo>
                    <a:cubicBezTo>
                      <a:pt x="104" y="7"/>
                      <a:pt x="104" y="6"/>
                      <a:pt x="103" y="6"/>
                    </a:cubicBezTo>
                    <a:cubicBezTo>
                      <a:pt x="105" y="8"/>
                      <a:pt x="105" y="8"/>
                      <a:pt x="106" y="10"/>
                    </a:cubicBezTo>
                    <a:cubicBezTo>
                      <a:pt x="106" y="9"/>
                      <a:pt x="106" y="10"/>
                      <a:pt x="106" y="9"/>
                    </a:cubicBezTo>
                    <a:cubicBezTo>
                      <a:pt x="106" y="11"/>
                      <a:pt x="106" y="11"/>
                      <a:pt x="106" y="11"/>
                    </a:cubicBezTo>
                    <a:cubicBezTo>
                      <a:pt x="106" y="10"/>
                      <a:pt x="105" y="10"/>
                      <a:pt x="104" y="9"/>
                    </a:cubicBezTo>
                    <a:cubicBezTo>
                      <a:pt x="106" y="11"/>
                      <a:pt x="106" y="12"/>
                      <a:pt x="105" y="12"/>
                    </a:cubicBezTo>
                    <a:cubicBezTo>
                      <a:pt x="103" y="10"/>
                      <a:pt x="106" y="14"/>
                      <a:pt x="105" y="14"/>
                    </a:cubicBezTo>
                    <a:cubicBezTo>
                      <a:pt x="103" y="12"/>
                      <a:pt x="102" y="10"/>
                      <a:pt x="102" y="9"/>
                    </a:cubicBezTo>
                    <a:cubicBezTo>
                      <a:pt x="101" y="8"/>
                      <a:pt x="102" y="9"/>
                      <a:pt x="100" y="8"/>
                    </a:cubicBezTo>
                    <a:cubicBezTo>
                      <a:pt x="101" y="10"/>
                      <a:pt x="103" y="12"/>
                      <a:pt x="103" y="14"/>
                    </a:cubicBezTo>
                    <a:cubicBezTo>
                      <a:pt x="102" y="12"/>
                      <a:pt x="102" y="12"/>
                      <a:pt x="102" y="12"/>
                    </a:cubicBezTo>
                    <a:cubicBezTo>
                      <a:pt x="103" y="13"/>
                      <a:pt x="104" y="15"/>
                      <a:pt x="103" y="15"/>
                    </a:cubicBezTo>
                    <a:cubicBezTo>
                      <a:pt x="102" y="15"/>
                      <a:pt x="101" y="16"/>
                      <a:pt x="100" y="16"/>
                    </a:cubicBezTo>
                    <a:cubicBezTo>
                      <a:pt x="99" y="15"/>
                      <a:pt x="99" y="15"/>
                      <a:pt x="99" y="15"/>
                    </a:cubicBezTo>
                    <a:cubicBezTo>
                      <a:pt x="101" y="18"/>
                      <a:pt x="99" y="17"/>
                      <a:pt x="100" y="19"/>
                    </a:cubicBezTo>
                    <a:cubicBezTo>
                      <a:pt x="98" y="18"/>
                      <a:pt x="99" y="21"/>
                      <a:pt x="97" y="19"/>
                    </a:cubicBezTo>
                    <a:cubicBezTo>
                      <a:pt x="96" y="21"/>
                      <a:pt x="96" y="23"/>
                      <a:pt x="94" y="24"/>
                    </a:cubicBezTo>
                    <a:cubicBezTo>
                      <a:pt x="93" y="22"/>
                      <a:pt x="93" y="22"/>
                      <a:pt x="93" y="22"/>
                    </a:cubicBezTo>
                    <a:cubicBezTo>
                      <a:pt x="94" y="23"/>
                      <a:pt x="91" y="21"/>
                      <a:pt x="91" y="21"/>
                    </a:cubicBezTo>
                    <a:cubicBezTo>
                      <a:pt x="93" y="23"/>
                      <a:pt x="93" y="24"/>
                      <a:pt x="94" y="25"/>
                    </a:cubicBezTo>
                    <a:cubicBezTo>
                      <a:pt x="92" y="24"/>
                      <a:pt x="93" y="26"/>
                      <a:pt x="93" y="28"/>
                    </a:cubicBezTo>
                    <a:cubicBezTo>
                      <a:pt x="92" y="27"/>
                      <a:pt x="92" y="27"/>
                      <a:pt x="92" y="27"/>
                    </a:cubicBezTo>
                    <a:cubicBezTo>
                      <a:pt x="94" y="30"/>
                      <a:pt x="91" y="28"/>
                      <a:pt x="90" y="28"/>
                    </a:cubicBezTo>
                    <a:cubicBezTo>
                      <a:pt x="89" y="28"/>
                      <a:pt x="88" y="27"/>
                      <a:pt x="88" y="27"/>
                    </a:cubicBezTo>
                    <a:cubicBezTo>
                      <a:pt x="90" y="30"/>
                      <a:pt x="89" y="30"/>
                      <a:pt x="90" y="32"/>
                    </a:cubicBezTo>
                    <a:cubicBezTo>
                      <a:pt x="90" y="32"/>
                      <a:pt x="89" y="32"/>
                      <a:pt x="87" y="31"/>
                    </a:cubicBezTo>
                    <a:cubicBezTo>
                      <a:pt x="89" y="36"/>
                      <a:pt x="86" y="35"/>
                      <a:pt x="86" y="38"/>
                    </a:cubicBezTo>
                    <a:cubicBezTo>
                      <a:pt x="84" y="37"/>
                      <a:pt x="84" y="37"/>
                      <a:pt x="84" y="37"/>
                    </a:cubicBezTo>
                    <a:cubicBezTo>
                      <a:pt x="86" y="42"/>
                      <a:pt x="81" y="40"/>
                      <a:pt x="82" y="43"/>
                    </a:cubicBezTo>
                    <a:cubicBezTo>
                      <a:pt x="79" y="40"/>
                      <a:pt x="79" y="40"/>
                      <a:pt x="79" y="40"/>
                    </a:cubicBezTo>
                    <a:cubicBezTo>
                      <a:pt x="78" y="40"/>
                      <a:pt x="79" y="42"/>
                      <a:pt x="81" y="44"/>
                    </a:cubicBezTo>
                    <a:cubicBezTo>
                      <a:pt x="80" y="43"/>
                      <a:pt x="81" y="46"/>
                      <a:pt x="79" y="44"/>
                    </a:cubicBezTo>
                    <a:cubicBezTo>
                      <a:pt x="78" y="44"/>
                      <a:pt x="80" y="46"/>
                      <a:pt x="80" y="46"/>
                    </a:cubicBezTo>
                    <a:cubicBezTo>
                      <a:pt x="78" y="46"/>
                      <a:pt x="78" y="47"/>
                      <a:pt x="78" y="48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78" y="47"/>
                      <a:pt x="76" y="46"/>
                      <a:pt x="76" y="46"/>
                    </a:cubicBezTo>
                    <a:cubicBezTo>
                      <a:pt x="77" y="47"/>
                      <a:pt x="74" y="46"/>
                      <a:pt x="78" y="49"/>
                    </a:cubicBezTo>
                    <a:cubicBezTo>
                      <a:pt x="75" y="48"/>
                      <a:pt x="78" y="53"/>
                      <a:pt x="74" y="51"/>
                    </a:cubicBezTo>
                    <a:cubicBezTo>
                      <a:pt x="75" y="52"/>
                      <a:pt x="75" y="52"/>
                      <a:pt x="76" y="53"/>
                    </a:cubicBezTo>
                    <a:cubicBezTo>
                      <a:pt x="75" y="53"/>
                      <a:pt x="73" y="52"/>
                      <a:pt x="74" y="54"/>
                    </a:cubicBezTo>
                    <a:cubicBezTo>
                      <a:pt x="73" y="54"/>
                      <a:pt x="72" y="53"/>
                      <a:pt x="72" y="53"/>
                    </a:cubicBezTo>
                    <a:cubicBezTo>
                      <a:pt x="72" y="53"/>
                      <a:pt x="73" y="54"/>
                      <a:pt x="73" y="55"/>
                    </a:cubicBezTo>
                    <a:cubicBezTo>
                      <a:pt x="74" y="57"/>
                      <a:pt x="70" y="55"/>
                      <a:pt x="69" y="57"/>
                    </a:cubicBezTo>
                    <a:cubicBezTo>
                      <a:pt x="69" y="60"/>
                      <a:pt x="67" y="61"/>
                      <a:pt x="65" y="63"/>
                    </a:cubicBezTo>
                    <a:cubicBezTo>
                      <a:pt x="65" y="63"/>
                      <a:pt x="65" y="63"/>
                      <a:pt x="65" y="63"/>
                    </a:cubicBezTo>
                    <a:cubicBezTo>
                      <a:pt x="67" y="66"/>
                      <a:pt x="61" y="62"/>
                      <a:pt x="64" y="66"/>
                    </a:cubicBezTo>
                    <a:cubicBezTo>
                      <a:pt x="63" y="65"/>
                      <a:pt x="63" y="66"/>
                      <a:pt x="62" y="65"/>
                    </a:cubicBezTo>
                    <a:cubicBezTo>
                      <a:pt x="64" y="67"/>
                      <a:pt x="59" y="65"/>
                      <a:pt x="61" y="67"/>
                    </a:cubicBezTo>
                    <a:cubicBezTo>
                      <a:pt x="61" y="67"/>
                      <a:pt x="61" y="67"/>
                      <a:pt x="61" y="67"/>
                    </a:cubicBezTo>
                    <a:cubicBezTo>
                      <a:pt x="59" y="66"/>
                      <a:pt x="60" y="69"/>
                      <a:pt x="58" y="68"/>
                    </a:cubicBezTo>
                    <a:cubicBezTo>
                      <a:pt x="58" y="68"/>
                      <a:pt x="58" y="67"/>
                      <a:pt x="57" y="67"/>
                    </a:cubicBezTo>
                    <a:cubicBezTo>
                      <a:pt x="56" y="66"/>
                      <a:pt x="60" y="70"/>
                      <a:pt x="56" y="67"/>
                    </a:cubicBezTo>
                    <a:cubicBezTo>
                      <a:pt x="56" y="68"/>
                      <a:pt x="58" y="69"/>
                      <a:pt x="58" y="69"/>
                    </a:cubicBezTo>
                    <a:cubicBezTo>
                      <a:pt x="55" y="69"/>
                      <a:pt x="56" y="73"/>
                      <a:pt x="55" y="75"/>
                    </a:cubicBezTo>
                    <a:cubicBezTo>
                      <a:pt x="52" y="75"/>
                      <a:pt x="49" y="71"/>
                      <a:pt x="51" y="74"/>
                    </a:cubicBezTo>
                    <a:cubicBezTo>
                      <a:pt x="50" y="73"/>
                      <a:pt x="52" y="75"/>
                      <a:pt x="52" y="74"/>
                    </a:cubicBezTo>
                    <a:cubicBezTo>
                      <a:pt x="52" y="75"/>
                      <a:pt x="47" y="72"/>
                      <a:pt x="49" y="74"/>
                    </a:cubicBezTo>
                    <a:cubicBezTo>
                      <a:pt x="51" y="75"/>
                      <a:pt x="50" y="75"/>
                      <a:pt x="51" y="76"/>
                    </a:cubicBezTo>
                    <a:cubicBezTo>
                      <a:pt x="49" y="75"/>
                      <a:pt x="47" y="74"/>
                      <a:pt x="48" y="76"/>
                    </a:cubicBezTo>
                    <a:cubicBezTo>
                      <a:pt x="47" y="75"/>
                      <a:pt x="47" y="75"/>
                      <a:pt x="47" y="75"/>
                    </a:cubicBezTo>
                    <a:cubicBezTo>
                      <a:pt x="50" y="78"/>
                      <a:pt x="48" y="78"/>
                      <a:pt x="51" y="81"/>
                    </a:cubicBezTo>
                    <a:cubicBezTo>
                      <a:pt x="48" y="86"/>
                      <a:pt x="48" y="91"/>
                      <a:pt x="45" y="95"/>
                    </a:cubicBezTo>
                    <a:cubicBezTo>
                      <a:pt x="42" y="99"/>
                      <a:pt x="41" y="103"/>
                      <a:pt x="36" y="106"/>
                    </a:cubicBezTo>
                    <a:cubicBezTo>
                      <a:pt x="33" y="105"/>
                      <a:pt x="33" y="105"/>
                      <a:pt x="33" y="107"/>
                    </a:cubicBezTo>
                    <a:cubicBezTo>
                      <a:pt x="33" y="107"/>
                      <a:pt x="33" y="107"/>
                      <a:pt x="32" y="107"/>
                    </a:cubicBezTo>
                    <a:cubicBezTo>
                      <a:pt x="35" y="108"/>
                      <a:pt x="32" y="107"/>
                      <a:pt x="34" y="109"/>
                    </a:cubicBezTo>
                    <a:cubicBezTo>
                      <a:pt x="33" y="110"/>
                      <a:pt x="33" y="112"/>
                      <a:pt x="32" y="114"/>
                    </a:cubicBezTo>
                    <a:cubicBezTo>
                      <a:pt x="32" y="113"/>
                      <a:pt x="30" y="112"/>
                      <a:pt x="30" y="112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31" y="113"/>
                      <a:pt x="31" y="113"/>
                      <a:pt x="31" y="113"/>
                    </a:cubicBezTo>
                    <a:cubicBezTo>
                      <a:pt x="31" y="114"/>
                      <a:pt x="32" y="115"/>
                      <a:pt x="33" y="115"/>
                    </a:cubicBezTo>
                    <a:cubicBezTo>
                      <a:pt x="33" y="118"/>
                      <a:pt x="31" y="119"/>
                      <a:pt x="29" y="120"/>
                    </a:cubicBezTo>
                    <a:cubicBezTo>
                      <a:pt x="27" y="122"/>
                      <a:pt x="25" y="123"/>
                      <a:pt x="24" y="125"/>
                    </a:cubicBezTo>
                    <a:cubicBezTo>
                      <a:pt x="22" y="126"/>
                      <a:pt x="23" y="128"/>
                      <a:pt x="23" y="129"/>
                    </a:cubicBezTo>
                    <a:cubicBezTo>
                      <a:pt x="17" y="130"/>
                      <a:pt x="13" y="132"/>
                      <a:pt x="14" y="136"/>
                    </a:cubicBezTo>
                    <a:cubicBezTo>
                      <a:pt x="14" y="136"/>
                      <a:pt x="7" y="132"/>
                      <a:pt x="6" y="1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4" name="Freeform 262"/>
              <p:cNvSpPr>
                <a:spLocks/>
              </p:cNvSpPr>
              <p:nvPr/>
            </p:nvSpPr>
            <p:spPr bwMode="auto">
              <a:xfrm>
                <a:off x="4838701" y="2743200"/>
                <a:ext cx="1588" cy="0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0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2"/>
                      <a:pt x="1" y="2"/>
                      <a:pt x="0" y="0"/>
                    </a:cubicBezTo>
                    <a:cubicBezTo>
                      <a:pt x="1" y="1"/>
                      <a:pt x="2" y="2"/>
                      <a:pt x="2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5" name="Freeform 263"/>
              <p:cNvSpPr>
                <a:spLocks/>
              </p:cNvSpPr>
              <p:nvPr/>
            </p:nvSpPr>
            <p:spPr bwMode="auto">
              <a:xfrm>
                <a:off x="4832351" y="2741613"/>
                <a:ext cx="1588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6" name="Freeform 264"/>
              <p:cNvSpPr>
                <a:spLocks/>
              </p:cNvSpPr>
              <p:nvPr/>
            </p:nvSpPr>
            <p:spPr bwMode="auto">
              <a:xfrm>
                <a:off x="4832351" y="2741613"/>
                <a:ext cx="0" cy="1587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2"/>
                      <a:pt x="0" y="1"/>
                      <a:pt x="0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7" name="Freeform 265"/>
              <p:cNvSpPr>
                <a:spLocks/>
              </p:cNvSpPr>
              <p:nvPr/>
            </p:nvSpPr>
            <p:spPr bwMode="auto">
              <a:xfrm>
                <a:off x="4829176" y="2741613"/>
                <a:ext cx="1588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8" name="Freeform 266"/>
              <p:cNvSpPr>
                <a:spLocks/>
              </p:cNvSpPr>
              <p:nvPr/>
            </p:nvSpPr>
            <p:spPr bwMode="auto">
              <a:xfrm>
                <a:off x="4830763" y="2741613"/>
                <a:ext cx="0" cy="1587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2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9" name="Freeform 267"/>
              <p:cNvSpPr>
                <a:spLocks/>
              </p:cNvSpPr>
              <p:nvPr/>
            </p:nvSpPr>
            <p:spPr bwMode="auto">
              <a:xfrm>
                <a:off x="4827588" y="2741613"/>
                <a:ext cx="1588" cy="1587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2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2"/>
                      <a:pt x="1" y="3"/>
                      <a:pt x="0" y="2"/>
                    </a:cubicBezTo>
                    <a:cubicBezTo>
                      <a:pt x="1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0" name="Freeform 268"/>
              <p:cNvSpPr>
                <a:spLocks/>
              </p:cNvSpPr>
              <p:nvPr/>
            </p:nvSpPr>
            <p:spPr bwMode="auto">
              <a:xfrm>
                <a:off x="4827588" y="2743200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1" name="Rectangle 269"/>
              <p:cNvSpPr>
                <a:spLocks noChangeArrowheads="1"/>
              </p:cNvSpPr>
              <p:nvPr/>
            </p:nvSpPr>
            <p:spPr bwMode="auto">
              <a:xfrm>
                <a:off x="4816476" y="27590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2" name="Freeform 270"/>
              <p:cNvSpPr>
                <a:spLocks/>
              </p:cNvSpPr>
              <p:nvPr/>
            </p:nvSpPr>
            <p:spPr bwMode="auto">
              <a:xfrm>
                <a:off x="4811713" y="2765425"/>
                <a:ext cx="0" cy="0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0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0"/>
                      <a:pt x="0" y="0"/>
                    </a:cubicBezTo>
                    <a:cubicBezTo>
                      <a:pt x="1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3" name="Rectangle 271"/>
              <p:cNvSpPr>
                <a:spLocks noChangeArrowheads="1"/>
              </p:cNvSpPr>
              <p:nvPr/>
            </p:nvSpPr>
            <p:spPr bwMode="auto">
              <a:xfrm>
                <a:off x="4811713" y="277018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4" name="Freeform 272"/>
              <p:cNvSpPr>
                <a:spLocks/>
              </p:cNvSpPr>
              <p:nvPr/>
            </p:nvSpPr>
            <p:spPr bwMode="auto">
              <a:xfrm>
                <a:off x="4171951" y="2773363"/>
                <a:ext cx="1588" cy="1587"/>
              </a:xfrm>
              <a:custGeom>
                <a:avLst/>
                <a:gdLst>
                  <a:gd name="T0" fmla="*/ 2 w 3"/>
                  <a:gd name="T1" fmla="*/ 1 h 1"/>
                  <a:gd name="T2" fmla="*/ 1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2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5" name="Freeform 273"/>
              <p:cNvSpPr>
                <a:spLocks/>
              </p:cNvSpPr>
              <p:nvPr/>
            </p:nvSpPr>
            <p:spPr bwMode="auto">
              <a:xfrm>
                <a:off x="4157663" y="2773363"/>
                <a:ext cx="15875" cy="23812"/>
              </a:xfrm>
              <a:custGeom>
                <a:avLst/>
                <a:gdLst>
                  <a:gd name="T0" fmla="*/ 9 w 46"/>
                  <a:gd name="T1" fmla="*/ 53 h 66"/>
                  <a:gd name="T2" fmla="*/ 10 w 46"/>
                  <a:gd name="T3" fmla="*/ 51 h 66"/>
                  <a:gd name="T4" fmla="*/ 8 w 46"/>
                  <a:gd name="T5" fmla="*/ 44 h 66"/>
                  <a:gd name="T6" fmla="*/ 9 w 46"/>
                  <a:gd name="T7" fmla="*/ 43 h 66"/>
                  <a:gd name="T8" fmla="*/ 13 w 46"/>
                  <a:gd name="T9" fmla="*/ 41 h 66"/>
                  <a:gd name="T10" fmla="*/ 14 w 46"/>
                  <a:gd name="T11" fmla="*/ 40 h 66"/>
                  <a:gd name="T12" fmla="*/ 13 w 46"/>
                  <a:gd name="T13" fmla="*/ 36 h 66"/>
                  <a:gd name="T14" fmla="*/ 16 w 46"/>
                  <a:gd name="T15" fmla="*/ 35 h 66"/>
                  <a:gd name="T16" fmla="*/ 18 w 46"/>
                  <a:gd name="T17" fmla="*/ 36 h 66"/>
                  <a:gd name="T18" fmla="*/ 16 w 46"/>
                  <a:gd name="T19" fmla="*/ 33 h 66"/>
                  <a:gd name="T20" fmla="*/ 14 w 46"/>
                  <a:gd name="T21" fmla="*/ 29 h 66"/>
                  <a:gd name="T22" fmla="*/ 15 w 46"/>
                  <a:gd name="T23" fmla="*/ 28 h 66"/>
                  <a:gd name="T24" fmla="*/ 14 w 46"/>
                  <a:gd name="T25" fmla="*/ 25 h 66"/>
                  <a:gd name="T26" fmla="*/ 16 w 46"/>
                  <a:gd name="T27" fmla="*/ 25 h 66"/>
                  <a:gd name="T28" fmla="*/ 17 w 46"/>
                  <a:gd name="T29" fmla="*/ 23 h 66"/>
                  <a:gd name="T30" fmla="*/ 20 w 46"/>
                  <a:gd name="T31" fmla="*/ 22 h 66"/>
                  <a:gd name="T32" fmla="*/ 18 w 46"/>
                  <a:gd name="T33" fmla="*/ 21 h 66"/>
                  <a:gd name="T34" fmla="*/ 21 w 46"/>
                  <a:gd name="T35" fmla="*/ 21 h 66"/>
                  <a:gd name="T36" fmla="*/ 19 w 46"/>
                  <a:gd name="T37" fmla="*/ 19 h 66"/>
                  <a:gd name="T38" fmla="*/ 19 w 46"/>
                  <a:gd name="T39" fmla="*/ 19 h 66"/>
                  <a:gd name="T40" fmla="*/ 19 w 46"/>
                  <a:gd name="T41" fmla="*/ 17 h 66"/>
                  <a:gd name="T42" fmla="*/ 20 w 46"/>
                  <a:gd name="T43" fmla="*/ 14 h 66"/>
                  <a:gd name="T44" fmla="*/ 21 w 46"/>
                  <a:gd name="T45" fmla="*/ 13 h 66"/>
                  <a:gd name="T46" fmla="*/ 21 w 46"/>
                  <a:gd name="T47" fmla="*/ 12 h 66"/>
                  <a:gd name="T48" fmla="*/ 23 w 46"/>
                  <a:gd name="T49" fmla="*/ 10 h 66"/>
                  <a:gd name="T50" fmla="*/ 29 w 46"/>
                  <a:gd name="T51" fmla="*/ 13 h 66"/>
                  <a:gd name="T52" fmla="*/ 23 w 46"/>
                  <a:gd name="T53" fmla="*/ 9 h 66"/>
                  <a:gd name="T54" fmla="*/ 18 w 46"/>
                  <a:gd name="T55" fmla="*/ 5 h 66"/>
                  <a:gd name="T56" fmla="*/ 20 w 46"/>
                  <a:gd name="T57" fmla="*/ 5 h 66"/>
                  <a:gd name="T58" fmla="*/ 17 w 46"/>
                  <a:gd name="T59" fmla="*/ 4 h 66"/>
                  <a:gd name="T60" fmla="*/ 20 w 46"/>
                  <a:gd name="T61" fmla="*/ 4 h 66"/>
                  <a:gd name="T62" fmla="*/ 26 w 46"/>
                  <a:gd name="T63" fmla="*/ 6 h 66"/>
                  <a:gd name="T64" fmla="*/ 21 w 46"/>
                  <a:gd name="T65" fmla="*/ 3 h 66"/>
                  <a:gd name="T66" fmla="*/ 24 w 46"/>
                  <a:gd name="T67" fmla="*/ 3 h 66"/>
                  <a:gd name="T68" fmla="*/ 20 w 46"/>
                  <a:gd name="T69" fmla="*/ 1 h 66"/>
                  <a:gd name="T70" fmla="*/ 21 w 46"/>
                  <a:gd name="T71" fmla="*/ 0 h 66"/>
                  <a:gd name="T72" fmla="*/ 29 w 46"/>
                  <a:gd name="T73" fmla="*/ 4 h 66"/>
                  <a:gd name="T74" fmla="*/ 24 w 46"/>
                  <a:gd name="T75" fmla="*/ 0 h 66"/>
                  <a:gd name="T76" fmla="*/ 35 w 46"/>
                  <a:gd name="T77" fmla="*/ 2 h 66"/>
                  <a:gd name="T78" fmla="*/ 37 w 46"/>
                  <a:gd name="T79" fmla="*/ 2 h 66"/>
                  <a:gd name="T80" fmla="*/ 37 w 46"/>
                  <a:gd name="T81" fmla="*/ 0 h 66"/>
                  <a:gd name="T82" fmla="*/ 42 w 46"/>
                  <a:gd name="T83" fmla="*/ 3 h 66"/>
                  <a:gd name="T84" fmla="*/ 37 w 46"/>
                  <a:gd name="T85" fmla="*/ 3 h 66"/>
                  <a:gd name="T86" fmla="*/ 43 w 46"/>
                  <a:gd name="T87" fmla="*/ 8 h 66"/>
                  <a:gd name="T88" fmla="*/ 45 w 46"/>
                  <a:gd name="T89" fmla="*/ 14 h 66"/>
                  <a:gd name="T90" fmla="*/ 45 w 46"/>
                  <a:gd name="T91" fmla="*/ 21 h 66"/>
                  <a:gd name="T92" fmla="*/ 44 w 46"/>
                  <a:gd name="T93" fmla="*/ 25 h 66"/>
                  <a:gd name="T94" fmla="*/ 44 w 46"/>
                  <a:gd name="T95" fmla="*/ 29 h 66"/>
                  <a:gd name="T96" fmla="*/ 39 w 46"/>
                  <a:gd name="T97" fmla="*/ 35 h 66"/>
                  <a:gd name="T98" fmla="*/ 34 w 46"/>
                  <a:gd name="T99" fmla="*/ 36 h 66"/>
                  <a:gd name="T100" fmla="*/ 30 w 46"/>
                  <a:gd name="T101" fmla="*/ 39 h 66"/>
                  <a:gd name="T102" fmla="*/ 27 w 46"/>
                  <a:gd name="T103" fmla="*/ 57 h 66"/>
                  <a:gd name="T104" fmla="*/ 24 w 46"/>
                  <a:gd name="T105" fmla="*/ 60 h 66"/>
                  <a:gd name="T106" fmla="*/ 5 w 46"/>
                  <a:gd name="T107" fmla="*/ 59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6" h="66">
                    <a:moveTo>
                      <a:pt x="5" y="59"/>
                    </a:moveTo>
                    <a:cubicBezTo>
                      <a:pt x="0" y="53"/>
                      <a:pt x="6" y="57"/>
                      <a:pt x="4" y="53"/>
                    </a:cubicBezTo>
                    <a:cubicBezTo>
                      <a:pt x="4" y="53"/>
                      <a:pt x="7" y="56"/>
                      <a:pt x="6" y="55"/>
                    </a:cubicBezTo>
                    <a:cubicBezTo>
                      <a:pt x="3" y="51"/>
                      <a:pt x="6" y="52"/>
                      <a:pt x="10" y="54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1" y="56"/>
                      <a:pt x="9" y="53"/>
                      <a:pt x="9" y="53"/>
                    </a:cubicBezTo>
                    <a:cubicBezTo>
                      <a:pt x="10" y="54"/>
                      <a:pt x="10" y="54"/>
                      <a:pt x="11" y="54"/>
                    </a:cubicBezTo>
                    <a:cubicBezTo>
                      <a:pt x="9" y="53"/>
                      <a:pt x="10" y="53"/>
                      <a:pt x="9" y="52"/>
                    </a:cubicBezTo>
                    <a:cubicBezTo>
                      <a:pt x="10" y="53"/>
                      <a:pt x="11" y="54"/>
                      <a:pt x="12" y="55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6" y="49"/>
                      <a:pt x="11" y="52"/>
                      <a:pt x="9" y="50"/>
                    </a:cubicBezTo>
                    <a:cubicBezTo>
                      <a:pt x="9" y="50"/>
                      <a:pt x="10" y="51"/>
                      <a:pt x="10" y="51"/>
                    </a:cubicBezTo>
                    <a:cubicBezTo>
                      <a:pt x="8" y="48"/>
                      <a:pt x="9" y="48"/>
                      <a:pt x="9" y="46"/>
                    </a:cubicBezTo>
                    <a:cubicBezTo>
                      <a:pt x="9" y="47"/>
                      <a:pt x="10" y="48"/>
                      <a:pt x="11" y="49"/>
                    </a:cubicBezTo>
                    <a:cubicBezTo>
                      <a:pt x="9" y="47"/>
                      <a:pt x="9" y="46"/>
                      <a:pt x="9" y="46"/>
                    </a:cubicBezTo>
                    <a:cubicBezTo>
                      <a:pt x="11" y="48"/>
                      <a:pt x="7" y="44"/>
                      <a:pt x="8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3"/>
                      <a:pt x="10" y="46"/>
                      <a:pt x="8" y="44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6" y="42"/>
                      <a:pt x="11" y="46"/>
                      <a:pt x="10" y="45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3"/>
                      <a:pt x="10" y="45"/>
                      <a:pt x="10" y="44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9" y="44"/>
                      <a:pt x="11" y="45"/>
                      <a:pt x="9" y="43"/>
                    </a:cubicBezTo>
                    <a:cubicBezTo>
                      <a:pt x="11" y="44"/>
                      <a:pt x="9" y="44"/>
                      <a:pt x="12" y="46"/>
                    </a:cubicBezTo>
                    <a:cubicBezTo>
                      <a:pt x="11" y="43"/>
                      <a:pt x="12" y="43"/>
                      <a:pt x="12" y="42"/>
                    </a:cubicBezTo>
                    <a:cubicBezTo>
                      <a:pt x="13" y="43"/>
                      <a:pt x="14" y="43"/>
                      <a:pt x="15" y="43"/>
                    </a:cubicBezTo>
                    <a:cubicBezTo>
                      <a:pt x="14" y="43"/>
                      <a:pt x="14" y="43"/>
                      <a:pt x="13" y="42"/>
                    </a:cubicBezTo>
                    <a:cubicBezTo>
                      <a:pt x="13" y="42"/>
                      <a:pt x="14" y="43"/>
                      <a:pt x="15" y="43"/>
                    </a:cubicBezTo>
                    <a:cubicBezTo>
                      <a:pt x="16" y="43"/>
                      <a:pt x="12" y="40"/>
                      <a:pt x="13" y="41"/>
                    </a:cubicBezTo>
                    <a:cubicBezTo>
                      <a:pt x="14" y="42"/>
                      <a:pt x="15" y="42"/>
                      <a:pt x="16" y="43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4" y="41"/>
                      <a:pt x="14" y="41"/>
                      <a:pt x="15" y="42"/>
                    </a:cubicBezTo>
                    <a:cubicBezTo>
                      <a:pt x="13" y="40"/>
                      <a:pt x="16" y="42"/>
                      <a:pt x="15" y="41"/>
                    </a:cubicBezTo>
                    <a:cubicBezTo>
                      <a:pt x="16" y="42"/>
                      <a:pt x="16" y="42"/>
                      <a:pt x="16" y="42"/>
                    </a:cubicBezTo>
                    <a:cubicBezTo>
                      <a:pt x="18" y="43"/>
                      <a:pt x="13" y="40"/>
                      <a:pt x="14" y="40"/>
                    </a:cubicBezTo>
                    <a:cubicBezTo>
                      <a:pt x="15" y="40"/>
                      <a:pt x="15" y="41"/>
                      <a:pt x="16" y="41"/>
                    </a:cubicBezTo>
                    <a:cubicBezTo>
                      <a:pt x="14" y="39"/>
                      <a:pt x="15" y="39"/>
                      <a:pt x="14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4" y="39"/>
                      <a:pt x="15" y="39"/>
                      <a:pt x="14" y="38"/>
                    </a:cubicBezTo>
                    <a:cubicBezTo>
                      <a:pt x="15" y="38"/>
                      <a:pt x="18" y="40"/>
                      <a:pt x="17" y="40"/>
                    </a:cubicBezTo>
                    <a:cubicBezTo>
                      <a:pt x="15" y="38"/>
                      <a:pt x="17" y="39"/>
                      <a:pt x="13" y="36"/>
                    </a:cubicBezTo>
                    <a:cubicBezTo>
                      <a:pt x="14" y="36"/>
                      <a:pt x="15" y="37"/>
                      <a:pt x="14" y="36"/>
                    </a:cubicBezTo>
                    <a:cubicBezTo>
                      <a:pt x="15" y="37"/>
                      <a:pt x="18" y="39"/>
                      <a:pt x="18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1" y="41"/>
                      <a:pt x="19" y="40"/>
                      <a:pt x="21" y="41"/>
                    </a:cubicBezTo>
                    <a:cubicBezTo>
                      <a:pt x="21" y="41"/>
                      <a:pt x="20" y="40"/>
                      <a:pt x="20" y="40"/>
                    </a:cubicBezTo>
                    <a:cubicBezTo>
                      <a:pt x="19" y="38"/>
                      <a:pt x="16" y="36"/>
                      <a:pt x="16" y="35"/>
                    </a:cubicBezTo>
                    <a:cubicBezTo>
                      <a:pt x="17" y="36"/>
                      <a:pt x="19" y="38"/>
                      <a:pt x="19" y="38"/>
                    </a:cubicBezTo>
                    <a:cubicBezTo>
                      <a:pt x="14" y="34"/>
                      <a:pt x="14" y="34"/>
                      <a:pt x="14" y="34"/>
                    </a:cubicBezTo>
                    <a:cubicBezTo>
                      <a:pt x="14" y="34"/>
                      <a:pt x="16" y="35"/>
                      <a:pt x="16" y="35"/>
                    </a:cubicBezTo>
                    <a:cubicBezTo>
                      <a:pt x="15" y="34"/>
                      <a:pt x="14" y="34"/>
                      <a:pt x="14" y="33"/>
                    </a:cubicBezTo>
                    <a:cubicBezTo>
                      <a:pt x="14" y="33"/>
                      <a:pt x="13" y="32"/>
                      <a:pt x="16" y="34"/>
                    </a:cubicBezTo>
                    <a:cubicBezTo>
                      <a:pt x="17" y="35"/>
                      <a:pt x="17" y="35"/>
                      <a:pt x="18" y="36"/>
                    </a:cubicBezTo>
                    <a:cubicBezTo>
                      <a:pt x="18" y="35"/>
                      <a:pt x="17" y="35"/>
                      <a:pt x="17" y="35"/>
                    </a:cubicBezTo>
                    <a:cubicBezTo>
                      <a:pt x="17" y="35"/>
                      <a:pt x="17" y="35"/>
                      <a:pt x="17" y="35"/>
                    </a:cubicBezTo>
                    <a:cubicBezTo>
                      <a:pt x="18" y="35"/>
                      <a:pt x="16" y="34"/>
                      <a:pt x="15" y="33"/>
                    </a:cubicBezTo>
                    <a:cubicBezTo>
                      <a:pt x="15" y="33"/>
                      <a:pt x="16" y="34"/>
                      <a:pt x="16" y="33"/>
                    </a:cubicBezTo>
                    <a:cubicBezTo>
                      <a:pt x="14" y="32"/>
                      <a:pt x="14" y="32"/>
                      <a:pt x="14" y="31"/>
                    </a:cubicBezTo>
                    <a:cubicBezTo>
                      <a:pt x="14" y="32"/>
                      <a:pt x="15" y="32"/>
                      <a:pt x="16" y="33"/>
                    </a:cubicBezTo>
                    <a:cubicBezTo>
                      <a:pt x="14" y="31"/>
                      <a:pt x="13" y="30"/>
                      <a:pt x="12" y="30"/>
                    </a:cubicBezTo>
                    <a:cubicBezTo>
                      <a:pt x="11" y="29"/>
                      <a:pt x="15" y="31"/>
                      <a:pt x="14" y="31"/>
                    </a:cubicBezTo>
                    <a:cubicBezTo>
                      <a:pt x="16" y="32"/>
                      <a:pt x="12" y="28"/>
                      <a:pt x="15" y="30"/>
                    </a:cubicBezTo>
                    <a:cubicBezTo>
                      <a:pt x="15" y="30"/>
                      <a:pt x="13" y="29"/>
                      <a:pt x="13" y="29"/>
                    </a:cubicBezTo>
                    <a:cubicBezTo>
                      <a:pt x="13" y="29"/>
                      <a:pt x="15" y="30"/>
                      <a:pt x="15" y="30"/>
                    </a:cubicBezTo>
                    <a:cubicBezTo>
                      <a:pt x="16" y="31"/>
                      <a:pt x="14" y="29"/>
                      <a:pt x="14" y="29"/>
                    </a:cubicBezTo>
                    <a:cubicBezTo>
                      <a:pt x="13" y="28"/>
                      <a:pt x="15" y="29"/>
                      <a:pt x="15" y="30"/>
                    </a:cubicBezTo>
                    <a:cubicBezTo>
                      <a:pt x="14" y="29"/>
                      <a:pt x="13" y="27"/>
                      <a:pt x="14" y="28"/>
                    </a:cubicBezTo>
                    <a:cubicBezTo>
                      <a:pt x="14" y="27"/>
                      <a:pt x="12" y="26"/>
                      <a:pt x="12" y="26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5" y="28"/>
                      <a:pt x="14" y="27"/>
                      <a:pt x="15" y="28"/>
                    </a:cubicBezTo>
                    <a:cubicBezTo>
                      <a:pt x="13" y="26"/>
                      <a:pt x="17" y="29"/>
                      <a:pt x="15" y="28"/>
                    </a:cubicBezTo>
                    <a:cubicBezTo>
                      <a:pt x="17" y="29"/>
                      <a:pt x="13" y="26"/>
                      <a:pt x="15" y="28"/>
                    </a:cubicBezTo>
                    <a:cubicBezTo>
                      <a:pt x="15" y="27"/>
                      <a:pt x="13" y="26"/>
                      <a:pt x="15" y="27"/>
                    </a:cubicBezTo>
                    <a:cubicBezTo>
                      <a:pt x="15" y="27"/>
                      <a:pt x="17" y="29"/>
                      <a:pt x="17" y="29"/>
                    </a:cubicBezTo>
                    <a:cubicBezTo>
                      <a:pt x="17" y="28"/>
                      <a:pt x="16" y="28"/>
                      <a:pt x="16" y="27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3" y="26"/>
                      <a:pt x="16" y="27"/>
                      <a:pt x="14" y="25"/>
                    </a:cubicBezTo>
                    <a:cubicBezTo>
                      <a:pt x="15" y="26"/>
                      <a:pt x="13" y="25"/>
                      <a:pt x="16" y="27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6" y="26"/>
                      <a:pt x="15" y="26"/>
                    </a:cubicBezTo>
                    <a:cubicBezTo>
                      <a:pt x="15" y="26"/>
                      <a:pt x="15" y="26"/>
                      <a:pt x="16" y="26"/>
                    </a:cubicBezTo>
                    <a:cubicBezTo>
                      <a:pt x="12" y="24"/>
                      <a:pt x="16" y="26"/>
                      <a:pt x="14" y="24"/>
                    </a:cubicBezTo>
                    <a:cubicBezTo>
                      <a:pt x="15" y="25"/>
                      <a:pt x="14" y="24"/>
                      <a:pt x="16" y="25"/>
                    </a:cubicBezTo>
                    <a:cubicBezTo>
                      <a:pt x="15" y="24"/>
                      <a:pt x="14" y="23"/>
                      <a:pt x="15" y="24"/>
                    </a:cubicBezTo>
                    <a:cubicBezTo>
                      <a:pt x="15" y="24"/>
                      <a:pt x="15" y="24"/>
                      <a:pt x="16" y="25"/>
                    </a:cubicBezTo>
                    <a:cubicBezTo>
                      <a:pt x="17" y="25"/>
                      <a:pt x="16" y="25"/>
                      <a:pt x="16" y="24"/>
                    </a:cubicBezTo>
                    <a:cubicBezTo>
                      <a:pt x="16" y="25"/>
                      <a:pt x="18" y="25"/>
                      <a:pt x="19" y="26"/>
                    </a:cubicBezTo>
                    <a:cubicBezTo>
                      <a:pt x="18" y="25"/>
                      <a:pt x="16" y="24"/>
                      <a:pt x="15" y="23"/>
                    </a:cubicBezTo>
                    <a:cubicBezTo>
                      <a:pt x="19" y="25"/>
                      <a:pt x="13" y="21"/>
                      <a:pt x="17" y="23"/>
                    </a:cubicBezTo>
                    <a:cubicBezTo>
                      <a:pt x="17" y="24"/>
                      <a:pt x="18" y="25"/>
                      <a:pt x="19" y="25"/>
                    </a:cubicBezTo>
                    <a:cubicBezTo>
                      <a:pt x="23" y="27"/>
                      <a:pt x="17" y="23"/>
                      <a:pt x="19" y="24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7" y="23"/>
                      <a:pt x="14" y="21"/>
                      <a:pt x="17" y="23"/>
                    </a:cubicBezTo>
                    <a:cubicBezTo>
                      <a:pt x="16" y="22"/>
                      <a:pt x="18" y="23"/>
                      <a:pt x="15" y="21"/>
                    </a:cubicBezTo>
                    <a:cubicBezTo>
                      <a:pt x="18" y="22"/>
                      <a:pt x="14" y="20"/>
                      <a:pt x="20" y="22"/>
                    </a:cubicBezTo>
                    <a:cubicBezTo>
                      <a:pt x="19" y="22"/>
                      <a:pt x="20" y="22"/>
                      <a:pt x="18" y="21"/>
                    </a:cubicBezTo>
                    <a:cubicBezTo>
                      <a:pt x="17" y="21"/>
                      <a:pt x="19" y="22"/>
                      <a:pt x="18" y="22"/>
                    </a:cubicBezTo>
                    <a:cubicBezTo>
                      <a:pt x="18" y="21"/>
                      <a:pt x="17" y="21"/>
                      <a:pt x="17" y="21"/>
                    </a:cubicBezTo>
                    <a:cubicBezTo>
                      <a:pt x="18" y="21"/>
                      <a:pt x="18" y="21"/>
                      <a:pt x="20" y="23"/>
                    </a:cubicBezTo>
                    <a:cubicBezTo>
                      <a:pt x="22" y="23"/>
                      <a:pt x="16" y="19"/>
                      <a:pt x="17" y="20"/>
                    </a:cubicBezTo>
                    <a:cubicBezTo>
                      <a:pt x="18" y="21"/>
                      <a:pt x="19" y="21"/>
                      <a:pt x="18" y="21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9" y="21"/>
                      <a:pt x="21" y="22"/>
                    </a:cubicBezTo>
                    <a:cubicBezTo>
                      <a:pt x="21" y="22"/>
                      <a:pt x="21" y="21"/>
                      <a:pt x="20" y="21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0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2" y="22"/>
                      <a:pt x="22" y="21"/>
                      <a:pt x="21" y="21"/>
                    </a:cubicBezTo>
                    <a:cubicBezTo>
                      <a:pt x="20" y="20"/>
                      <a:pt x="20" y="20"/>
                      <a:pt x="19" y="20"/>
                    </a:cubicBezTo>
                    <a:cubicBezTo>
                      <a:pt x="18" y="19"/>
                      <a:pt x="19" y="19"/>
                      <a:pt x="18" y="19"/>
                    </a:cubicBezTo>
                    <a:cubicBezTo>
                      <a:pt x="19" y="20"/>
                      <a:pt x="19" y="19"/>
                      <a:pt x="19" y="19"/>
                    </a:cubicBezTo>
                    <a:cubicBezTo>
                      <a:pt x="20" y="20"/>
                      <a:pt x="18" y="18"/>
                      <a:pt x="18" y="18"/>
                    </a:cubicBezTo>
                    <a:cubicBezTo>
                      <a:pt x="19" y="19"/>
                      <a:pt x="18" y="18"/>
                      <a:pt x="19" y="19"/>
                    </a:cubicBezTo>
                    <a:cubicBezTo>
                      <a:pt x="20" y="19"/>
                      <a:pt x="18" y="19"/>
                      <a:pt x="19" y="19"/>
                    </a:cubicBezTo>
                    <a:cubicBezTo>
                      <a:pt x="20" y="20"/>
                      <a:pt x="22" y="21"/>
                      <a:pt x="21" y="20"/>
                    </a:cubicBezTo>
                    <a:cubicBezTo>
                      <a:pt x="20" y="19"/>
                      <a:pt x="17" y="17"/>
                      <a:pt x="18" y="18"/>
                    </a:cubicBezTo>
                    <a:cubicBezTo>
                      <a:pt x="18" y="18"/>
                      <a:pt x="19" y="19"/>
                      <a:pt x="20" y="19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18" y="18"/>
                      <a:pt x="20" y="18"/>
                      <a:pt x="18" y="17"/>
                    </a:cubicBezTo>
                    <a:cubicBezTo>
                      <a:pt x="17" y="17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20" y="18"/>
                      <a:pt x="20" y="18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8" y="16"/>
                    </a:cubicBezTo>
                    <a:cubicBezTo>
                      <a:pt x="19" y="17"/>
                      <a:pt x="25" y="20"/>
                      <a:pt x="23" y="19"/>
                    </a:cubicBezTo>
                    <a:cubicBezTo>
                      <a:pt x="23" y="19"/>
                      <a:pt x="20" y="17"/>
                      <a:pt x="18" y="16"/>
                    </a:cubicBezTo>
                    <a:cubicBezTo>
                      <a:pt x="20" y="16"/>
                      <a:pt x="17" y="14"/>
                      <a:pt x="20" y="16"/>
                    </a:cubicBezTo>
                    <a:cubicBezTo>
                      <a:pt x="19" y="15"/>
                      <a:pt x="19" y="15"/>
                      <a:pt x="18" y="15"/>
                    </a:cubicBezTo>
                    <a:cubicBezTo>
                      <a:pt x="19" y="15"/>
                      <a:pt x="17" y="13"/>
                      <a:pt x="20" y="14"/>
                    </a:cubicBezTo>
                    <a:cubicBezTo>
                      <a:pt x="21" y="15"/>
                      <a:pt x="22" y="15"/>
                      <a:pt x="23" y="16"/>
                    </a:cubicBezTo>
                    <a:cubicBezTo>
                      <a:pt x="22" y="15"/>
                      <a:pt x="25" y="17"/>
                      <a:pt x="22" y="15"/>
                    </a:cubicBezTo>
                    <a:cubicBezTo>
                      <a:pt x="21" y="14"/>
                      <a:pt x="20" y="14"/>
                      <a:pt x="19" y="14"/>
                    </a:cubicBezTo>
                    <a:cubicBezTo>
                      <a:pt x="18" y="13"/>
                      <a:pt x="18" y="13"/>
                      <a:pt x="20" y="13"/>
                    </a:cubicBezTo>
                    <a:cubicBezTo>
                      <a:pt x="19" y="13"/>
                      <a:pt x="19" y="13"/>
                      <a:pt x="18" y="12"/>
                    </a:cubicBezTo>
                    <a:cubicBezTo>
                      <a:pt x="21" y="14"/>
                      <a:pt x="21" y="14"/>
                      <a:pt x="21" y="13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0" y="13"/>
                      <a:pt x="17" y="11"/>
                      <a:pt x="19" y="12"/>
                    </a:cubicBezTo>
                    <a:cubicBezTo>
                      <a:pt x="20" y="12"/>
                      <a:pt x="20" y="13"/>
                      <a:pt x="21" y="13"/>
                    </a:cubicBezTo>
                    <a:cubicBezTo>
                      <a:pt x="19" y="12"/>
                      <a:pt x="17" y="11"/>
                      <a:pt x="19" y="11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1" y="12"/>
                      <a:pt x="20" y="11"/>
                      <a:pt x="19" y="11"/>
                    </a:cubicBezTo>
                    <a:cubicBezTo>
                      <a:pt x="20" y="11"/>
                      <a:pt x="21" y="11"/>
                      <a:pt x="23" y="12"/>
                    </a:cubicBezTo>
                    <a:cubicBezTo>
                      <a:pt x="18" y="9"/>
                      <a:pt x="18" y="9"/>
                      <a:pt x="19" y="8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1" y="9"/>
                      <a:pt x="18" y="8"/>
                      <a:pt x="19" y="8"/>
                    </a:cubicBezTo>
                    <a:cubicBezTo>
                      <a:pt x="20" y="9"/>
                      <a:pt x="21" y="9"/>
                      <a:pt x="23" y="10"/>
                    </a:cubicBezTo>
                    <a:cubicBezTo>
                      <a:pt x="24" y="11"/>
                      <a:pt x="21" y="9"/>
                      <a:pt x="20" y="9"/>
                    </a:cubicBezTo>
                    <a:cubicBezTo>
                      <a:pt x="19" y="8"/>
                      <a:pt x="21" y="9"/>
                      <a:pt x="19" y="8"/>
                    </a:cubicBezTo>
                    <a:cubicBezTo>
                      <a:pt x="19" y="8"/>
                      <a:pt x="20" y="8"/>
                      <a:pt x="18" y="7"/>
                    </a:cubicBezTo>
                    <a:cubicBezTo>
                      <a:pt x="19" y="8"/>
                      <a:pt x="21" y="9"/>
                      <a:pt x="22" y="9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4" y="10"/>
                      <a:pt x="26" y="11"/>
                      <a:pt x="29" y="13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32" y="14"/>
                      <a:pt x="32" y="14"/>
                      <a:pt x="33" y="14"/>
                    </a:cubicBezTo>
                    <a:cubicBezTo>
                      <a:pt x="32" y="14"/>
                      <a:pt x="28" y="12"/>
                      <a:pt x="27" y="11"/>
                    </a:cubicBezTo>
                    <a:cubicBezTo>
                      <a:pt x="26" y="11"/>
                      <a:pt x="21" y="8"/>
                      <a:pt x="21" y="8"/>
                    </a:cubicBezTo>
                    <a:cubicBezTo>
                      <a:pt x="23" y="9"/>
                      <a:pt x="22" y="9"/>
                      <a:pt x="24" y="10"/>
                    </a:cubicBezTo>
                    <a:cubicBezTo>
                      <a:pt x="26" y="10"/>
                      <a:pt x="23" y="9"/>
                      <a:pt x="23" y="9"/>
                    </a:cubicBezTo>
                    <a:cubicBezTo>
                      <a:pt x="22" y="9"/>
                      <a:pt x="20" y="7"/>
                      <a:pt x="20" y="7"/>
                    </a:cubicBezTo>
                    <a:cubicBezTo>
                      <a:pt x="21" y="7"/>
                      <a:pt x="22" y="8"/>
                      <a:pt x="22" y="8"/>
                    </a:cubicBezTo>
                    <a:cubicBezTo>
                      <a:pt x="21" y="7"/>
                      <a:pt x="20" y="7"/>
                      <a:pt x="19" y="6"/>
                    </a:cubicBezTo>
                    <a:cubicBezTo>
                      <a:pt x="16" y="5"/>
                      <a:pt x="20" y="7"/>
                      <a:pt x="17" y="5"/>
                    </a:cubicBezTo>
                    <a:cubicBezTo>
                      <a:pt x="20" y="6"/>
                      <a:pt x="22" y="8"/>
                      <a:pt x="24" y="8"/>
                    </a:cubicBezTo>
                    <a:cubicBezTo>
                      <a:pt x="22" y="7"/>
                      <a:pt x="21" y="7"/>
                      <a:pt x="18" y="5"/>
                    </a:cubicBezTo>
                    <a:cubicBezTo>
                      <a:pt x="18" y="6"/>
                      <a:pt x="20" y="6"/>
                      <a:pt x="21" y="7"/>
                    </a:cubicBezTo>
                    <a:cubicBezTo>
                      <a:pt x="23" y="8"/>
                      <a:pt x="17" y="5"/>
                      <a:pt x="22" y="7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1" y="6"/>
                      <a:pt x="22" y="7"/>
                    </a:cubicBezTo>
                    <a:cubicBezTo>
                      <a:pt x="22" y="7"/>
                      <a:pt x="19" y="5"/>
                      <a:pt x="23" y="7"/>
                    </a:cubicBezTo>
                    <a:cubicBezTo>
                      <a:pt x="22" y="6"/>
                      <a:pt x="23" y="6"/>
                      <a:pt x="20" y="5"/>
                    </a:cubicBezTo>
                    <a:cubicBezTo>
                      <a:pt x="19" y="5"/>
                      <a:pt x="22" y="6"/>
                      <a:pt x="19" y="5"/>
                    </a:cubicBezTo>
                    <a:cubicBezTo>
                      <a:pt x="21" y="6"/>
                      <a:pt x="18" y="5"/>
                      <a:pt x="17" y="4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8" y="4"/>
                      <a:pt x="19" y="4"/>
                      <a:pt x="17" y="4"/>
                    </a:cubicBezTo>
                    <a:cubicBezTo>
                      <a:pt x="18" y="4"/>
                      <a:pt x="19" y="4"/>
                      <a:pt x="19" y="5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3"/>
                      <a:pt x="21" y="5"/>
                      <a:pt x="20" y="5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1" y="5"/>
                      <a:pt x="23" y="6"/>
                      <a:pt x="23" y="6"/>
                    </a:cubicBezTo>
                    <a:cubicBezTo>
                      <a:pt x="21" y="5"/>
                      <a:pt x="19" y="4"/>
                      <a:pt x="17" y="3"/>
                    </a:cubicBezTo>
                    <a:cubicBezTo>
                      <a:pt x="17" y="3"/>
                      <a:pt x="19" y="4"/>
                      <a:pt x="18" y="3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5"/>
                      <a:pt x="23" y="5"/>
                      <a:pt x="23" y="5"/>
                    </a:cubicBezTo>
                    <a:cubicBezTo>
                      <a:pt x="22" y="5"/>
                      <a:pt x="20" y="4"/>
                      <a:pt x="19" y="3"/>
                    </a:cubicBezTo>
                    <a:cubicBezTo>
                      <a:pt x="19" y="3"/>
                      <a:pt x="20" y="4"/>
                      <a:pt x="21" y="4"/>
                    </a:cubicBezTo>
                    <a:cubicBezTo>
                      <a:pt x="21" y="4"/>
                      <a:pt x="19" y="3"/>
                      <a:pt x="18" y="3"/>
                    </a:cubicBezTo>
                    <a:cubicBezTo>
                      <a:pt x="19" y="3"/>
                      <a:pt x="21" y="4"/>
                      <a:pt x="23" y="4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8" y="7"/>
                      <a:pt x="28" y="7"/>
                      <a:pt x="30" y="8"/>
                    </a:cubicBezTo>
                    <a:cubicBezTo>
                      <a:pt x="31" y="8"/>
                      <a:pt x="30" y="7"/>
                      <a:pt x="29" y="7"/>
                    </a:cubicBezTo>
                    <a:cubicBezTo>
                      <a:pt x="25" y="6"/>
                      <a:pt x="24" y="4"/>
                      <a:pt x="20" y="3"/>
                    </a:cubicBezTo>
                    <a:cubicBezTo>
                      <a:pt x="19" y="2"/>
                      <a:pt x="29" y="7"/>
                      <a:pt x="24" y="4"/>
                    </a:cubicBezTo>
                    <a:cubicBezTo>
                      <a:pt x="23" y="3"/>
                      <a:pt x="20" y="2"/>
                      <a:pt x="21" y="3"/>
                    </a:cubicBezTo>
                    <a:cubicBezTo>
                      <a:pt x="21" y="3"/>
                      <a:pt x="17" y="1"/>
                      <a:pt x="19" y="1"/>
                    </a:cubicBezTo>
                    <a:cubicBezTo>
                      <a:pt x="20" y="2"/>
                      <a:pt x="23" y="3"/>
                      <a:pt x="25" y="4"/>
                    </a:cubicBezTo>
                    <a:cubicBezTo>
                      <a:pt x="23" y="4"/>
                      <a:pt x="24" y="4"/>
                      <a:pt x="24" y="4"/>
                    </a:cubicBezTo>
                    <a:cubicBezTo>
                      <a:pt x="26" y="5"/>
                      <a:pt x="28" y="6"/>
                      <a:pt x="28" y="5"/>
                    </a:cubicBezTo>
                    <a:cubicBezTo>
                      <a:pt x="28" y="5"/>
                      <a:pt x="28" y="5"/>
                      <a:pt x="26" y="4"/>
                    </a:cubicBezTo>
                    <a:cubicBezTo>
                      <a:pt x="23" y="3"/>
                      <a:pt x="26" y="4"/>
                      <a:pt x="24" y="3"/>
                    </a:cubicBezTo>
                    <a:cubicBezTo>
                      <a:pt x="23" y="3"/>
                      <a:pt x="26" y="4"/>
                      <a:pt x="22" y="3"/>
                    </a:cubicBezTo>
                    <a:cubicBezTo>
                      <a:pt x="23" y="3"/>
                      <a:pt x="20" y="2"/>
                      <a:pt x="19" y="1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1" y="2"/>
                      <a:pt x="17" y="0"/>
                      <a:pt x="17" y="0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3" y="2"/>
                      <a:pt x="19" y="1"/>
                      <a:pt x="23" y="3"/>
                    </a:cubicBezTo>
                    <a:cubicBezTo>
                      <a:pt x="23" y="3"/>
                      <a:pt x="21" y="2"/>
                      <a:pt x="22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9" y="5"/>
                      <a:pt x="26" y="3"/>
                    </a:cubicBezTo>
                    <a:cubicBezTo>
                      <a:pt x="25" y="2"/>
                      <a:pt x="24" y="2"/>
                      <a:pt x="23" y="2"/>
                    </a:cubicBezTo>
                    <a:cubicBezTo>
                      <a:pt x="22" y="1"/>
                      <a:pt x="21" y="1"/>
                      <a:pt x="21" y="0"/>
                    </a:cubicBezTo>
                    <a:cubicBezTo>
                      <a:pt x="24" y="2"/>
                      <a:pt x="21" y="0"/>
                      <a:pt x="24" y="2"/>
                    </a:cubicBezTo>
                    <a:cubicBezTo>
                      <a:pt x="22" y="1"/>
                      <a:pt x="22" y="1"/>
                      <a:pt x="25" y="3"/>
                    </a:cubicBezTo>
                    <a:cubicBezTo>
                      <a:pt x="29" y="4"/>
                      <a:pt x="25" y="3"/>
                      <a:pt x="28" y="4"/>
                    </a:cubicBezTo>
                    <a:cubicBezTo>
                      <a:pt x="28" y="4"/>
                      <a:pt x="32" y="5"/>
                      <a:pt x="34" y="6"/>
                    </a:cubicBezTo>
                    <a:cubicBezTo>
                      <a:pt x="34" y="6"/>
                      <a:pt x="33" y="6"/>
                      <a:pt x="33" y="6"/>
                    </a:cubicBezTo>
                    <a:cubicBezTo>
                      <a:pt x="31" y="5"/>
                      <a:pt x="31" y="5"/>
                      <a:pt x="29" y="4"/>
                    </a:cubicBezTo>
                    <a:cubicBezTo>
                      <a:pt x="29" y="4"/>
                      <a:pt x="28" y="3"/>
                      <a:pt x="26" y="2"/>
                    </a:cubicBezTo>
                    <a:cubicBezTo>
                      <a:pt x="27" y="3"/>
                      <a:pt x="29" y="4"/>
                      <a:pt x="29" y="4"/>
                    </a:cubicBezTo>
                    <a:cubicBezTo>
                      <a:pt x="29" y="3"/>
                      <a:pt x="29" y="3"/>
                      <a:pt x="30" y="3"/>
                    </a:cubicBezTo>
                    <a:cubicBezTo>
                      <a:pt x="27" y="2"/>
                      <a:pt x="29" y="2"/>
                      <a:pt x="26" y="1"/>
                    </a:cubicBezTo>
                    <a:cubicBezTo>
                      <a:pt x="26" y="1"/>
                      <a:pt x="23" y="0"/>
                      <a:pt x="22" y="0"/>
                    </a:cubicBezTo>
                    <a:cubicBezTo>
                      <a:pt x="22" y="0"/>
                      <a:pt x="23" y="0"/>
                      <a:pt x="24" y="0"/>
                    </a:cubicBezTo>
                    <a:cubicBezTo>
                      <a:pt x="22" y="0"/>
                      <a:pt x="27" y="1"/>
                      <a:pt x="24" y="0"/>
                    </a:cubicBezTo>
                    <a:cubicBezTo>
                      <a:pt x="25" y="1"/>
                      <a:pt x="28" y="2"/>
                      <a:pt x="31" y="3"/>
                    </a:cubicBezTo>
                    <a:cubicBezTo>
                      <a:pt x="29" y="2"/>
                      <a:pt x="33" y="4"/>
                      <a:pt x="33" y="4"/>
                    </a:cubicBezTo>
                    <a:cubicBezTo>
                      <a:pt x="31" y="3"/>
                      <a:pt x="30" y="2"/>
                      <a:pt x="30" y="2"/>
                    </a:cubicBezTo>
                    <a:cubicBezTo>
                      <a:pt x="33" y="2"/>
                      <a:pt x="30" y="1"/>
                      <a:pt x="30" y="1"/>
                    </a:cubicBezTo>
                    <a:cubicBezTo>
                      <a:pt x="32" y="1"/>
                      <a:pt x="35" y="2"/>
                      <a:pt x="35" y="2"/>
                    </a:cubicBezTo>
                    <a:cubicBezTo>
                      <a:pt x="35" y="2"/>
                      <a:pt x="32" y="1"/>
                      <a:pt x="33" y="1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3" y="1"/>
                      <a:pt x="36" y="2"/>
                      <a:pt x="32" y="0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1"/>
                      <a:pt x="34" y="1"/>
                    </a:cubicBezTo>
                    <a:cubicBezTo>
                      <a:pt x="35" y="2"/>
                      <a:pt x="37" y="2"/>
                      <a:pt x="37" y="2"/>
                    </a:cubicBezTo>
                    <a:cubicBezTo>
                      <a:pt x="40" y="3"/>
                      <a:pt x="37" y="2"/>
                      <a:pt x="37" y="2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33" y="0"/>
                      <a:pt x="35" y="1"/>
                      <a:pt x="35" y="0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8" y="1"/>
                      <a:pt x="39" y="1"/>
                      <a:pt x="37" y="0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2"/>
                      <a:pt x="40" y="2"/>
                      <a:pt x="38" y="1"/>
                    </a:cubicBezTo>
                    <a:cubicBezTo>
                      <a:pt x="36" y="1"/>
                      <a:pt x="36" y="1"/>
                      <a:pt x="38" y="2"/>
                    </a:cubicBezTo>
                    <a:cubicBezTo>
                      <a:pt x="39" y="2"/>
                      <a:pt x="38" y="1"/>
                      <a:pt x="37" y="1"/>
                    </a:cubicBezTo>
                    <a:cubicBezTo>
                      <a:pt x="40" y="2"/>
                      <a:pt x="40" y="2"/>
                      <a:pt x="42" y="3"/>
                    </a:cubicBezTo>
                    <a:cubicBezTo>
                      <a:pt x="42" y="3"/>
                      <a:pt x="43" y="3"/>
                      <a:pt x="42" y="3"/>
                    </a:cubicBezTo>
                    <a:cubicBezTo>
                      <a:pt x="43" y="3"/>
                      <a:pt x="43" y="3"/>
                      <a:pt x="43" y="4"/>
                    </a:cubicBezTo>
                    <a:cubicBezTo>
                      <a:pt x="42" y="3"/>
                      <a:pt x="41" y="3"/>
                      <a:pt x="41" y="3"/>
                    </a:cubicBezTo>
                    <a:cubicBezTo>
                      <a:pt x="43" y="4"/>
                      <a:pt x="44" y="4"/>
                      <a:pt x="43" y="4"/>
                    </a:cubicBezTo>
                    <a:cubicBezTo>
                      <a:pt x="40" y="3"/>
                      <a:pt x="45" y="5"/>
                      <a:pt x="44" y="5"/>
                    </a:cubicBezTo>
                    <a:cubicBezTo>
                      <a:pt x="41" y="4"/>
                      <a:pt x="40" y="3"/>
                      <a:pt x="39" y="3"/>
                    </a:cubicBezTo>
                    <a:cubicBezTo>
                      <a:pt x="37" y="3"/>
                      <a:pt x="39" y="3"/>
                      <a:pt x="37" y="3"/>
                    </a:cubicBezTo>
                    <a:cubicBezTo>
                      <a:pt x="39" y="3"/>
                      <a:pt x="42" y="4"/>
                      <a:pt x="43" y="5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2" y="5"/>
                      <a:pt x="45" y="6"/>
                      <a:pt x="44" y="6"/>
                    </a:cubicBezTo>
                    <a:cubicBezTo>
                      <a:pt x="43" y="6"/>
                      <a:pt x="43" y="7"/>
                      <a:pt x="42" y="7"/>
                    </a:cubicBezTo>
                    <a:cubicBezTo>
                      <a:pt x="41" y="6"/>
                      <a:pt x="41" y="6"/>
                      <a:pt x="41" y="6"/>
                    </a:cubicBezTo>
                    <a:cubicBezTo>
                      <a:pt x="44" y="8"/>
                      <a:pt x="42" y="7"/>
                      <a:pt x="43" y="8"/>
                    </a:cubicBezTo>
                    <a:cubicBezTo>
                      <a:pt x="42" y="8"/>
                      <a:pt x="45" y="10"/>
                      <a:pt x="42" y="9"/>
                    </a:cubicBezTo>
                    <a:cubicBezTo>
                      <a:pt x="43" y="10"/>
                      <a:pt x="44" y="11"/>
                      <a:pt x="43" y="12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2" y="11"/>
                      <a:pt x="39" y="10"/>
                      <a:pt x="39" y="10"/>
                    </a:cubicBezTo>
                    <a:cubicBezTo>
                      <a:pt x="41" y="11"/>
                      <a:pt x="42" y="12"/>
                      <a:pt x="43" y="12"/>
                    </a:cubicBezTo>
                    <a:cubicBezTo>
                      <a:pt x="41" y="12"/>
                      <a:pt x="43" y="13"/>
                      <a:pt x="45" y="14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6" y="15"/>
                      <a:pt x="43" y="14"/>
                      <a:pt x="42" y="14"/>
                    </a:cubicBezTo>
                    <a:cubicBezTo>
                      <a:pt x="42" y="14"/>
                      <a:pt x="40" y="14"/>
                      <a:pt x="40" y="14"/>
                    </a:cubicBezTo>
                    <a:cubicBezTo>
                      <a:pt x="43" y="15"/>
                      <a:pt x="43" y="15"/>
                      <a:pt x="44" y="16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46" y="19"/>
                      <a:pt x="43" y="19"/>
                      <a:pt x="45" y="21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6" y="23"/>
                      <a:pt x="42" y="22"/>
                      <a:pt x="44" y="24"/>
                    </a:cubicBezTo>
                    <a:cubicBezTo>
                      <a:pt x="40" y="22"/>
                      <a:pt x="40" y="22"/>
                      <a:pt x="40" y="22"/>
                    </a:cubicBezTo>
                    <a:cubicBezTo>
                      <a:pt x="39" y="21"/>
                      <a:pt x="41" y="23"/>
                      <a:pt x="44" y="24"/>
                    </a:cubicBezTo>
                    <a:cubicBezTo>
                      <a:pt x="42" y="24"/>
                      <a:pt x="45" y="25"/>
                      <a:pt x="42" y="24"/>
                    </a:cubicBezTo>
                    <a:cubicBezTo>
                      <a:pt x="41" y="24"/>
                      <a:pt x="43" y="25"/>
                      <a:pt x="44" y="25"/>
                    </a:cubicBezTo>
                    <a:cubicBezTo>
                      <a:pt x="42" y="25"/>
                      <a:pt x="42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2" y="26"/>
                      <a:pt x="41" y="25"/>
                      <a:pt x="41" y="25"/>
                    </a:cubicBezTo>
                    <a:cubicBezTo>
                      <a:pt x="42" y="26"/>
                      <a:pt x="40" y="25"/>
                      <a:pt x="44" y="27"/>
                    </a:cubicBezTo>
                    <a:cubicBezTo>
                      <a:pt x="41" y="26"/>
                      <a:pt x="45" y="29"/>
                      <a:pt x="42" y="28"/>
                    </a:cubicBezTo>
                    <a:cubicBezTo>
                      <a:pt x="43" y="29"/>
                      <a:pt x="43" y="29"/>
                      <a:pt x="44" y="29"/>
                    </a:cubicBezTo>
                    <a:cubicBezTo>
                      <a:pt x="43" y="30"/>
                      <a:pt x="41" y="29"/>
                      <a:pt x="43" y="30"/>
                    </a:cubicBezTo>
                    <a:cubicBezTo>
                      <a:pt x="42" y="30"/>
                      <a:pt x="41" y="29"/>
                      <a:pt x="41" y="29"/>
                    </a:cubicBezTo>
                    <a:cubicBezTo>
                      <a:pt x="41" y="30"/>
                      <a:pt x="42" y="30"/>
                      <a:pt x="42" y="30"/>
                    </a:cubicBezTo>
                    <a:cubicBezTo>
                      <a:pt x="44" y="32"/>
                      <a:pt x="40" y="31"/>
                      <a:pt x="40" y="31"/>
                    </a:cubicBezTo>
                    <a:cubicBezTo>
                      <a:pt x="41" y="34"/>
                      <a:pt x="40" y="34"/>
                      <a:pt x="39" y="35"/>
                    </a:cubicBezTo>
                    <a:cubicBezTo>
                      <a:pt x="39" y="35"/>
                      <a:pt x="39" y="35"/>
                      <a:pt x="39" y="35"/>
                    </a:cubicBezTo>
                    <a:cubicBezTo>
                      <a:pt x="41" y="37"/>
                      <a:pt x="35" y="34"/>
                      <a:pt x="39" y="37"/>
                    </a:cubicBezTo>
                    <a:cubicBezTo>
                      <a:pt x="39" y="36"/>
                      <a:pt x="39" y="37"/>
                      <a:pt x="37" y="36"/>
                    </a:cubicBezTo>
                    <a:cubicBezTo>
                      <a:pt x="39" y="37"/>
                      <a:pt x="35" y="35"/>
                      <a:pt x="37" y="37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5" y="36"/>
                      <a:pt x="37" y="38"/>
                      <a:pt x="35" y="37"/>
                    </a:cubicBezTo>
                    <a:cubicBezTo>
                      <a:pt x="35" y="37"/>
                      <a:pt x="35" y="37"/>
                      <a:pt x="34" y="36"/>
                    </a:cubicBezTo>
                    <a:cubicBezTo>
                      <a:pt x="33" y="36"/>
                      <a:pt x="37" y="39"/>
                      <a:pt x="33" y="37"/>
                    </a:cubicBezTo>
                    <a:cubicBezTo>
                      <a:pt x="33" y="37"/>
                      <a:pt x="35" y="38"/>
                      <a:pt x="35" y="38"/>
                    </a:cubicBezTo>
                    <a:cubicBezTo>
                      <a:pt x="33" y="38"/>
                      <a:pt x="35" y="40"/>
                      <a:pt x="35" y="41"/>
                    </a:cubicBezTo>
                    <a:cubicBezTo>
                      <a:pt x="32" y="41"/>
                      <a:pt x="29" y="37"/>
                      <a:pt x="31" y="40"/>
                    </a:cubicBezTo>
                    <a:cubicBezTo>
                      <a:pt x="31" y="39"/>
                      <a:pt x="33" y="41"/>
                      <a:pt x="32" y="40"/>
                    </a:cubicBezTo>
                    <a:cubicBezTo>
                      <a:pt x="33" y="41"/>
                      <a:pt x="28" y="38"/>
                      <a:pt x="30" y="39"/>
                    </a:cubicBezTo>
                    <a:cubicBezTo>
                      <a:pt x="32" y="40"/>
                      <a:pt x="31" y="40"/>
                      <a:pt x="32" y="41"/>
                    </a:cubicBezTo>
                    <a:cubicBezTo>
                      <a:pt x="30" y="40"/>
                      <a:pt x="28" y="39"/>
                      <a:pt x="30" y="40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32" y="42"/>
                      <a:pt x="30" y="41"/>
                      <a:pt x="33" y="44"/>
                    </a:cubicBezTo>
                    <a:cubicBezTo>
                      <a:pt x="32" y="47"/>
                      <a:pt x="33" y="50"/>
                      <a:pt x="32" y="52"/>
                    </a:cubicBezTo>
                    <a:cubicBezTo>
                      <a:pt x="30" y="54"/>
                      <a:pt x="30" y="57"/>
                      <a:pt x="27" y="57"/>
                    </a:cubicBezTo>
                    <a:cubicBezTo>
                      <a:pt x="24" y="55"/>
                      <a:pt x="24" y="55"/>
                      <a:pt x="24" y="56"/>
                    </a:cubicBezTo>
                    <a:cubicBezTo>
                      <a:pt x="24" y="56"/>
                      <a:pt x="24" y="56"/>
                      <a:pt x="24" y="55"/>
                    </a:cubicBezTo>
                    <a:cubicBezTo>
                      <a:pt x="26" y="57"/>
                      <a:pt x="23" y="56"/>
                      <a:pt x="26" y="58"/>
                    </a:cubicBezTo>
                    <a:cubicBezTo>
                      <a:pt x="25" y="58"/>
                      <a:pt x="25" y="59"/>
                      <a:pt x="24" y="60"/>
                    </a:cubicBezTo>
                    <a:cubicBezTo>
                      <a:pt x="24" y="60"/>
                      <a:pt x="22" y="58"/>
                      <a:pt x="22" y="58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3" y="59"/>
                      <a:pt x="23" y="59"/>
                      <a:pt x="23" y="59"/>
                    </a:cubicBezTo>
                    <a:cubicBezTo>
                      <a:pt x="23" y="59"/>
                      <a:pt x="24" y="61"/>
                      <a:pt x="25" y="61"/>
                    </a:cubicBezTo>
                    <a:cubicBezTo>
                      <a:pt x="26" y="65"/>
                      <a:pt x="20" y="62"/>
                      <a:pt x="19" y="64"/>
                    </a:cubicBezTo>
                    <a:cubicBezTo>
                      <a:pt x="17" y="64"/>
                      <a:pt x="18" y="65"/>
                      <a:pt x="18" y="66"/>
                    </a:cubicBezTo>
                    <a:cubicBezTo>
                      <a:pt x="14" y="64"/>
                      <a:pt x="11" y="63"/>
                      <a:pt x="11" y="66"/>
                    </a:cubicBezTo>
                    <a:cubicBezTo>
                      <a:pt x="11" y="66"/>
                      <a:pt x="6" y="60"/>
                      <a:pt x="5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6" name="Freeform 274"/>
              <p:cNvSpPr>
                <a:spLocks/>
              </p:cNvSpPr>
              <p:nvPr/>
            </p:nvSpPr>
            <p:spPr bwMode="auto">
              <a:xfrm>
                <a:off x="4171951" y="2773363"/>
                <a:ext cx="1588" cy="1587"/>
              </a:xfrm>
              <a:custGeom>
                <a:avLst/>
                <a:gdLst>
                  <a:gd name="T0" fmla="*/ 5 w 5"/>
                  <a:gd name="T1" fmla="*/ 1 h 1"/>
                  <a:gd name="T2" fmla="*/ 0 w 5"/>
                  <a:gd name="T3" fmla="*/ 0 h 1"/>
                  <a:gd name="T4" fmla="*/ 5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5" y="1"/>
                    </a:moveTo>
                    <a:cubicBezTo>
                      <a:pt x="3" y="1"/>
                      <a:pt x="2" y="1"/>
                      <a:pt x="0" y="0"/>
                    </a:cubicBezTo>
                    <a:cubicBezTo>
                      <a:pt x="2" y="0"/>
                      <a:pt x="3" y="1"/>
                      <a:pt x="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7" name="Freeform 275"/>
              <p:cNvSpPr>
                <a:spLocks/>
              </p:cNvSpPr>
              <p:nvPr/>
            </p:nvSpPr>
            <p:spPr bwMode="auto">
              <a:xfrm>
                <a:off x="4165601" y="2773363"/>
                <a:ext cx="1588" cy="1587"/>
              </a:xfrm>
              <a:custGeom>
                <a:avLst/>
                <a:gdLst>
                  <a:gd name="T0" fmla="*/ 2 w 3"/>
                  <a:gd name="T1" fmla="*/ 0 h 1"/>
                  <a:gd name="T2" fmla="*/ 1 w 3"/>
                  <a:gd name="T3" fmla="*/ 0 h 1"/>
                  <a:gd name="T4" fmla="*/ 1 w 3"/>
                  <a:gd name="T5" fmla="*/ 0 h 1"/>
                  <a:gd name="T6" fmla="*/ 2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8" name="Freeform 276"/>
              <p:cNvSpPr>
                <a:spLocks/>
              </p:cNvSpPr>
              <p:nvPr/>
            </p:nvSpPr>
            <p:spPr bwMode="auto">
              <a:xfrm>
                <a:off x="4165601" y="2773363"/>
                <a:ext cx="1588" cy="1587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0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9" name="Freeform 277"/>
              <p:cNvSpPr>
                <a:spLocks/>
              </p:cNvSpPr>
              <p:nvPr/>
            </p:nvSpPr>
            <p:spPr bwMode="auto">
              <a:xfrm>
                <a:off x="4164013" y="2773363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0" name="Freeform 278"/>
              <p:cNvSpPr>
                <a:spLocks/>
              </p:cNvSpPr>
              <p:nvPr/>
            </p:nvSpPr>
            <p:spPr bwMode="auto">
              <a:xfrm>
                <a:off x="4165601" y="2773363"/>
                <a:ext cx="0" cy="1587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2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1" name="Freeform 279"/>
              <p:cNvSpPr>
                <a:spLocks/>
              </p:cNvSpPr>
              <p:nvPr/>
            </p:nvSpPr>
            <p:spPr bwMode="auto">
              <a:xfrm>
                <a:off x="4164013" y="2774950"/>
                <a:ext cx="0" cy="0"/>
              </a:xfrm>
              <a:custGeom>
                <a:avLst/>
                <a:gdLst>
                  <a:gd name="T0" fmla="*/ 2 w 3"/>
                  <a:gd name="T1" fmla="*/ 0 h 1"/>
                  <a:gd name="T2" fmla="*/ 1 w 3"/>
                  <a:gd name="T3" fmla="*/ 1 h 1"/>
                  <a:gd name="T4" fmla="*/ 2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2" y="1"/>
                      <a:pt x="3" y="1"/>
                      <a:pt x="1" y="1"/>
                    </a:cubicBezTo>
                    <a:cubicBezTo>
                      <a:pt x="2" y="1"/>
                      <a:pt x="0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2" name="Freeform 280"/>
              <p:cNvSpPr>
                <a:spLocks/>
              </p:cNvSpPr>
              <p:nvPr/>
            </p:nvSpPr>
            <p:spPr bwMode="auto">
              <a:xfrm>
                <a:off x="4164013" y="2774950"/>
                <a:ext cx="0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3" name="Freeform 281"/>
              <p:cNvSpPr>
                <a:spLocks/>
              </p:cNvSpPr>
              <p:nvPr/>
            </p:nvSpPr>
            <p:spPr bwMode="auto">
              <a:xfrm>
                <a:off x="4162426" y="2781300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4" name="Freeform 282"/>
              <p:cNvSpPr>
                <a:spLocks/>
              </p:cNvSpPr>
              <p:nvPr/>
            </p:nvSpPr>
            <p:spPr bwMode="auto">
              <a:xfrm>
                <a:off x="4160838" y="2784475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0"/>
                      <a:pt x="0" y="0"/>
                    </a:cubicBezTo>
                    <a:cubicBezTo>
                      <a:pt x="0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5" name="Rectangle 283"/>
              <p:cNvSpPr>
                <a:spLocks noChangeArrowheads="1"/>
              </p:cNvSpPr>
              <p:nvPr/>
            </p:nvSpPr>
            <p:spPr bwMode="auto">
              <a:xfrm>
                <a:off x="4162426" y="2787650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6" name="Freeform 284"/>
              <p:cNvSpPr>
                <a:spLocks/>
              </p:cNvSpPr>
              <p:nvPr/>
            </p:nvSpPr>
            <p:spPr bwMode="auto">
              <a:xfrm>
                <a:off x="4124326" y="2747963"/>
                <a:ext cx="1588" cy="0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0 h 2"/>
                  <a:gd name="T4" fmla="*/ 1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1"/>
                      <a:pt x="0" y="0"/>
                      <a:pt x="1" y="0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7" name="Freeform 285"/>
              <p:cNvSpPr>
                <a:spLocks/>
              </p:cNvSpPr>
              <p:nvPr/>
            </p:nvSpPr>
            <p:spPr bwMode="auto">
              <a:xfrm>
                <a:off x="4067176" y="2746375"/>
                <a:ext cx="57150" cy="50800"/>
              </a:xfrm>
              <a:custGeom>
                <a:avLst/>
                <a:gdLst>
                  <a:gd name="T0" fmla="*/ 19 w 163"/>
                  <a:gd name="T1" fmla="*/ 119 h 141"/>
                  <a:gd name="T2" fmla="*/ 23 w 163"/>
                  <a:gd name="T3" fmla="*/ 115 h 141"/>
                  <a:gd name="T4" fmla="*/ 29 w 163"/>
                  <a:gd name="T5" fmla="*/ 103 h 141"/>
                  <a:gd name="T6" fmla="*/ 33 w 163"/>
                  <a:gd name="T7" fmla="*/ 100 h 141"/>
                  <a:gd name="T8" fmla="*/ 45 w 163"/>
                  <a:gd name="T9" fmla="*/ 94 h 141"/>
                  <a:gd name="T10" fmla="*/ 49 w 163"/>
                  <a:gd name="T11" fmla="*/ 92 h 141"/>
                  <a:gd name="T12" fmla="*/ 53 w 163"/>
                  <a:gd name="T13" fmla="*/ 85 h 141"/>
                  <a:gd name="T14" fmla="*/ 58 w 163"/>
                  <a:gd name="T15" fmla="*/ 82 h 141"/>
                  <a:gd name="T16" fmla="*/ 62 w 163"/>
                  <a:gd name="T17" fmla="*/ 81 h 141"/>
                  <a:gd name="T18" fmla="*/ 63 w 163"/>
                  <a:gd name="T19" fmla="*/ 76 h 141"/>
                  <a:gd name="T20" fmla="*/ 66 w 163"/>
                  <a:gd name="T21" fmla="*/ 69 h 141"/>
                  <a:gd name="T22" fmla="*/ 69 w 163"/>
                  <a:gd name="T23" fmla="*/ 67 h 141"/>
                  <a:gd name="T24" fmla="*/ 71 w 163"/>
                  <a:gd name="T25" fmla="*/ 62 h 141"/>
                  <a:gd name="T26" fmla="*/ 77 w 163"/>
                  <a:gd name="T27" fmla="*/ 60 h 141"/>
                  <a:gd name="T28" fmla="*/ 81 w 163"/>
                  <a:gd name="T29" fmla="*/ 55 h 141"/>
                  <a:gd name="T30" fmla="*/ 88 w 163"/>
                  <a:gd name="T31" fmla="*/ 52 h 141"/>
                  <a:gd name="T32" fmla="*/ 89 w 163"/>
                  <a:gd name="T33" fmla="*/ 49 h 141"/>
                  <a:gd name="T34" fmla="*/ 93 w 163"/>
                  <a:gd name="T35" fmla="*/ 49 h 141"/>
                  <a:gd name="T36" fmla="*/ 94 w 163"/>
                  <a:gd name="T37" fmla="*/ 45 h 141"/>
                  <a:gd name="T38" fmla="*/ 94 w 163"/>
                  <a:gd name="T39" fmla="*/ 44 h 141"/>
                  <a:gd name="T40" fmla="*/ 97 w 163"/>
                  <a:gd name="T41" fmla="*/ 41 h 141"/>
                  <a:gd name="T42" fmla="*/ 105 w 163"/>
                  <a:gd name="T43" fmla="*/ 34 h 141"/>
                  <a:gd name="T44" fmla="*/ 107 w 163"/>
                  <a:gd name="T45" fmla="*/ 31 h 141"/>
                  <a:gd name="T46" fmla="*/ 110 w 163"/>
                  <a:gd name="T47" fmla="*/ 29 h 141"/>
                  <a:gd name="T48" fmla="*/ 117 w 163"/>
                  <a:gd name="T49" fmla="*/ 24 h 141"/>
                  <a:gd name="T50" fmla="*/ 123 w 163"/>
                  <a:gd name="T51" fmla="*/ 28 h 141"/>
                  <a:gd name="T52" fmla="*/ 121 w 163"/>
                  <a:gd name="T53" fmla="*/ 21 h 141"/>
                  <a:gd name="T54" fmla="*/ 119 w 163"/>
                  <a:gd name="T55" fmla="*/ 14 h 141"/>
                  <a:gd name="T56" fmla="*/ 124 w 163"/>
                  <a:gd name="T57" fmla="*/ 13 h 141"/>
                  <a:gd name="T58" fmla="*/ 123 w 163"/>
                  <a:gd name="T59" fmla="*/ 10 h 141"/>
                  <a:gd name="T60" fmla="*/ 126 w 163"/>
                  <a:gd name="T61" fmla="*/ 11 h 141"/>
                  <a:gd name="T62" fmla="*/ 132 w 163"/>
                  <a:gd name="T63" fmla="*/ 14 h 141"/>
                  <a:gd name="T64" fmla="*/ 131 w 163"/>
                  <a:gd name="T65" fmla="*/ 7 h 141"/>
                  <a:gd name="T66" fmla="*/ 134 w 163"/>
                  <a:gd name="T67" fmla="*/ 9 h 141"/>
                  <a:gd name="T68" fmla="*/ 134 w 163"/>
                  <a:gd name="T69" fmla="*/ 4 h 141"/>
                  <a:gd name="T70" fmla="*/ 137 w 163"/>
                  <a:gd name="T71" fmla="*/ 2 h 141"/>
                  <a:gd name="T72" fmla="*/ 141 w 163"/>
                  <a:gd name="T73" fmla="*/ 10 h 141"/>
                  <a:gd name="T74" fmla="*/ 142 w 163"/>
                  <a:gd name="T75" fmla="*/ 2 h 141"/>
                  <a:gd name="T76" fmla="*/ 155 w 163"/>
                  <a:gd name="T77" fmla="*/ 7 h 141"/>
                  <a:gd name="T78" fmla="*/ 158 w 163"/>
                  <a:gd name="T79" fmla="*/ 7 h 141"/>
                  <a:gd name="T80" fmla="*/ 162 w 163"/>
                  <a:gd name="T81" fmla="*/ 3 h 141"/>
                  <a:gd name="T82" fmla="*/ 163 w 163"/>
                  <a:gd name="T83" fmla="*/ 9 h 141"/>
                  <a:gd name="T84" fmla="*/ 157 w 163"/>
                  <a:gd name="T85" fmla="*/ 8 h 141"/>
                  <a:gd name="T86" fmla="*/ 154 w 163"/>
                  <a:gd name="T87" fmla="*/ 19 h 141"/>
                  <a:gd name="T88" fmla="*/ 144 w 163"/>
                  <a:gd name="T89" fmla="*/ 31 h 141"/>
                  <a:gd name="T90" fmla="*/ 133 w 163"/>
                  <a:gd name="T91" fmla="*/ 43 h 141"/>
                  <a:gd name="T92" fmla="*/ 124 w 163"/>
                  <a:gd name="T93" fmla="*/ 52 h 141"/>
                  <a:gd name="T94" fmla="*/ 118 w 163"/>
                  <a:gd name="T95" fmla="*/ 59 h 141"/>
                  <a:gd name="T96" fmla="*/ 101 w 163"/>
                  <a:gd name="T97" fmla="*/ 71 h 141"/>
                  <a:gd name="T98" fmla="*/ 91 w 163"/>
                  <a:gd name="T99" fmla="*/ 75 h 141"/>
                  <a:gd name="T100" fmla="*/ 79 w 163"/>
                  <a:gd name="T101" fmla="*/ 82 h 141"/>
                  <a:gd name="T102" fmla="*/ 49 w 163"/>
                  <a:gd name="T103" fmla="*/ 117 h 141"/>
                  <a:gd name="T104" fmla="*/ 39 w 163"/>
                  <a:gd name="T105" fmla="*/ 124 h 141"/>
                  <a:gd name="T106" fmla="*/ 4 w 163"/>
                  <a:gd name="T107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63" h="141">
                    <a:moveTo>
                      <a:pt x="1" y="131"/>
                    </a:moveTo>
                    <a:cubicBezTo>
                      <a:pt x="0" y="124"/>
                      <a:pt x="6" y="128"/>
                      <a:pt x="6" y="123"/>
                    </a:cubicBezTo>
                    <a:cubicBezTo>
                      <a:pt x="6" y="122"/>
                      <a:pt x="8" y="126"/>
                      <a:pt x="8" y="125"/>
                    </a:cubicBezTo>
                    <a:cubicBezTo>
                      <a:pt x="7" y="119"/>
                      <a:pt x="13" y="120"/>
                      <a:pt x="18" y="121"/>
                    </a:cubicBezTo>
                    <a:cubicBezTo>
                      <a:pt x="18" y="122"/>
                      <a:pt x="18" y="122"/>
                      <a:pt x="18" y="122"/>
                    </a:cubicBezTo>
                    <a:cubicBezTo>
                      <a:pt x="19" y="123"/>
                      <a:pt x="18" y="119"/>
                      <a:pt x="19" y="119"/>
                    </a:cubicBezTo>
                    <a:cubicBezTo>
                      <a:pt x="19" y="120"/>
                      <a:pt x="19" y="120"/>
                      <a:pt x="20" y="121"/>
                    </a:cubicBezTo>
                    <a:cubicBezTo>
                      <a:pt x="19" y="119"/>
                      <a:pt x="20" y="119"/>
                      <a:pt x="19" y="118"/>
                    </a:cubicBezTo>
                    <a:cubicBezTo>
                      <a:pt x="20" y="119"/>
                      <a:pt x="21" y="120"/>
                      <a:pt x="22" y="121"/>
                    </a:cubicBezTo>
                    <a:cubicBezTo>
                      <a:pt x="21" y="118"/>
                      <a:pt x="21" y="118"/>
                      <a:pt x="21" y="118"/>
                    </a:cubicBezTo>
                    <a:cubicBezTo>
                      <a:pt x="18" y="113"/>
                      <a:pt x="23" y="117"/>
                      <a:pt x="22" y="114"/>
                    </a:cubicBezTo>
                    <a:cubicBezTo>
                      <a:pt x="23" y="114"/>
                      <a:pt x="23" y="115"/>
                      <a:pt x="23" y="115"/>
                    </a:cubicBezTo>
                    <a:cubicBezTo>
                      <a:pt x="23" y="111"/>
                      <a:pt x="26" y="110"/>
                      <a:pt x="27" y="107"/>
                    </a:cubicBezTo>
                    <a:cubicBezTo>
                      <a:pt x="27" y="108"/>
                      <a:pt x="28" y="109"/>
                      <a:pt x="29" y="110"/>
                    </a:cubicBezTo>
                    <a:cubicBezTo>
                      <a:pt x="27" y="108"/>
                      <a:pt x="28" y="107"/>
                      <a:pt x="28" y="106"/>
                    </a:cubicBezTo>
                    <a:cubicBezTo>
                      <a:pt x="30" y="108"/>
                      <a:pt x="27" y="103"/>
                      <a:pt x="29" y="104"/>
                    </a:cubicBezTo>
                    <a:cubicBezTo>
                      <a:pt x="29" y="105"/>
                      <a:pt x="29" y="105"/>
                      <a:pt x="29" y="105"/>
                    </a:cubicBezTo>
                    <a:cubicBezTo>
                      <a:pt x="28" y="102"/>
                      <a:pt x="31" y="106"/>
                      <a:pt x="29" y="103"/>
                    </a:cubicBezTo>
                    <a:cubicBezTo>
                      <a:pt x="31" y="104"/>
                      <a:pt x="31" y="104"/>
                      <a:pt x="31" y="104"/>
                    </a:cubicBezTo>
                    <a:cubicBezTo>
                      <a:pt x="29" y="101"/>
                      <a:pt x="33" y="105"/>
                      <a:pt x="32" y="103"/>
                    </a:cubicBezTo>
                    <a:cubicBezTo>
                      <a:pt x="31" y="103"/>
                      <a:pt x="31" y="103"/>
                      <a:pt x="31" y="103"/>
                    </a:cubicBezTo>
                    <a:cubicBezTo>
                      <a:pt x="31" y="102"/>
                      <a:pt x="33" y="103"/>
                      <a:pt x="33" y="102"/>
                    </a:cubicBezTo>
                    <a:cubicBezTo>
                      <a:pt x="33" y="103"/>
                      <a:pt x="33" y="103"/>
                      <a:pt x="33" y="103"/>
                    </a:cubicBezTo>
                    <a:cubicBezTo>
                      <a:pt x="33" y="101"/>
                      <a:pt x="35" y="103"/>
                      <a:pt x="33" y="100"/>
                    </a:cubicBezTo>
                    <a:cubicBezTo>
                      <a:pt x="35" y="102"/>
                      <a:pt x="33" y="102"/>
                      <a:pt x="35" y="104"/>
                    </a:cubicBezTo>
                    <a:cubicBezTo>
                      <a:pt x="36" y="100"/>
                      <a:pt x="39" y="98"/>
                      <a:pt x="42" y="96"/>
                    </a:cubicBezTo>
                    <a:cubicBezTo>
                      <a:pt x="43" y="97"/>
                      <a:pt x="43" y="97"/>
                      <a:pt x="44" y="98"/>
                    </a:cubicBezTo>
                    <a:cubicBezTo>
                      <a:pt x="44" y="97"/>
                      <a:pt x="45" y="97"/>
                      <a:pt x="44" y="95"/>
                    </a:cubicBezTo>
                    <a:cubicBezTo>
                      <a:pt x="44" y="96"/>
                      <a:pt x="45" y="96"/>
                      <a:pt x="45" y="97"/>
                    </a:cubicBezTo>
                    <a:cubicBezTo>
                      <a:pt x="46" y="97"/>
                      <a:pt x="44" y="93"/>
                      <a:pt x="45" y="94"/>
                    </a:cubicBezTo>
                    <a:cubicBezTo>
                      <a:pt x="45" y="95"/>
                      <a:pt x="46" y="96"/>
                      <a:pt x="47" y="97"/>
                    </a:cubicBezTo>
                    <a:cubicBezTo>
                      <a:pt x="46" y="94"/>
                      <a:pt x="46" y="94"/>
                      <a:pt x="47" y="93"/>
                    </a:cubicBezTo>
                    <a:cubicBezTo>
                      <a:pt x="47" y="94"/>
                      <a:pt x="47" y="94"/>
                      <a:pt x="47" y="95"/>
                    </a:cubicBezTo>
                    <a:cubicBezTo>
                      <a:pt x="46" y="92"/>
                      <a:pt x="49" y="94"/>
                      <a:pt x="48" y="93"/>
                    </a:cubicBezTo>
                    <a:cubicBezTo>
                      <a:pt x="49" y="94"/>
                      <a:pt x="49" y="94"/>
                      <a:pt x="49" y="94"/>
                    </a:cubicBezTo>
                    <a:cubicBezTo>
                      <a:pt x="51" y="95"/>
                      <a:pt x="47" y="91"/>
                      <a:pt x="49" y="92"/>
                    </a:cubicBezTo>
                    <a:cubicBezTo>
                      <a:pt x="49" y="92"/>
                      <a:pt x="49" y="93"/>
                      <a:pt x="50" y="93"/>
                    </a:cubicBezTo>
                    <a:cubicBezTo>
                      <a:pt x="48" y="90"/>
                      <a:pt x="50" y="90"/>
                      <a:pt x="50" y="89"/>
                    </a:cubicBezTo>
                    <a:cubicBezTo>
                      <a:pt x="50" y="89"/>
                      <a:pt x="50" y="89"/>
                      <a:pt x="50" y="89"/>
                    </a:cubicBezTo>
                    <a:cubicBezTo>
                      <a:pt x="51" y="89"/>
                      <a:pt x="52" y="89"/>
                      <a:pt x="52" y="87"/>
                    </a:cubicBezTo>
                    <a:cubicBezTo>
                      <a:pt x="53" y="88"/>
                      <a:pt x="55" y="91"/>
                      <a:pt x="55" y="89"/>
                    </a:cubicBezTo>
                    <a:cubicBezTo>
                      <a:pt x="53" y="87"/>
                      <a:pt x="55" y="87"/>
                      <a:pt x="53" y="85"/>
                    </a:cubicBezTo>
                    <a:cubicBezTo>
                      <a:pt x="54" y="85"/>
                      <a:pt x="55" y="85"/>
                      <a:pt x="55" y="84"/>
                    </a:cubicBezTo>
                    <a:cubicBezTo>
                      <a:pt x="56" y="85"/>
                      <a:pt x="58" y="87"/>
                      <a:pt x="58" y="87"/>
                    </a:cubicBezTo>
                    <a:cubicBezTo>
                      <a:pt x="59" y="89"/>
                      <a:pt x="59" y="89"/>
                      <a:pt x="59" y="89"/>
                    </a:cubicBezTo>
                    <a:cubicBezTo>
                      <a:pt x="60" y="90"/>
                      <a:pt x="59" y="89"/>
                      <a:pt x="60" y="90"/>
                    </a:cubicBezTo>
                    <a:cubicBezTo>
                      <a:pt x="60" y="90"/>
                      <a:pt x="60" y="88"/>
                      <a:pt x="61" y="88"/>
                    </a:cubicBezTo>
                    <a:cubicBezTo>
                      <a:pt x="60" y="86"/>
                      <a:pt x="58" y="83"/>
                      <a:pt x="58" y="82"/>
                    </a:cubicBezTo>
                    <a:cubicBezTo>
                      <a:pt x="59" y="83"/>
                      <a:pt x="61" y="84"/>
                      <a:pt x="61" y="85"/>
                    </a:cubicBezTo>
                    <a:cubicBezTo>
                      <a:pt x="58" y="79"/>
                      <a:pt x="58" y="79"/>
                      <a:pt x="58" y="79"/>
                    </a:cubicBezTo>
                    <a:cubicBezTo>
                      <a:pt x="58" y="79"/>
                      <a:pt x="60" y="81"/>
                      <a:pt x="60" y="80"/>
                    </a:cubicBezTo>
                    <a:cubicBezTo>
                      <a:pt x="59" y="79"/>
                      <a:pt x="59" y="79"/>
                      <a:pt x="58" y="78"/>
                    </a:cubicBezTo>
                    <a:cubicBezTo>
                      <a:pt x="59" y="78"/>
                      <a:pt x="59" y="77"/>
                      <a:pt x="61" y="79"/>
                    </a:cubicBezTo>
                    <a:cubicBezTo>
                      <a:pt x="62" y="80"/>
                      <a:pt x="61" y="80"/>
                      <a:pt x="62" y="81"/>
                    </a:cubicBezTo>
                    <a:cubicBezTo>
                      <a:pt x="63" y="80"/>
                      <a:pt x="62" y="80"/>
                      <a:pt x="62" y="79"/>
                    </a:cubicBezTo>
                    <a:cubicBezTo>
                      <a:pt x="63" y="79"/>
                      <a:pt x="63" y="79"/>
                      <a:pt x="63" y="79"/>
                    </a:cubicBezTo>
                    <a:cubicBezTo>
                      <a:pt x="63" y="80"/>
                      <a:pt x="63" y="78"/>
                      <a:pt x="61" y="76"/>
                    </a:cubicBezTo>
                    <a:cubicBezTo>
                      <a:pt x="61" y="76"/>
                      <a:pt x="63" y="78"/>
                      <a:pt x="62" y="77"/>
                    </a:cubicBezTo>
                    <a:cubicBezTo>
                      <a:pt x="61" y="76"/>
                      <a:pt x="61" y="75"/>
                      <a:pt x="61" y="74"/>
                    </a:cubicBezTo>
                    <a:cubicBezTo>
                      <a:pt x="62" y="75"/>
                      <a:pt x="62" y="76"/>
                      <a:pt x="63" y="76"/>
                    </a:cubicBezTo>
                    <a:cubicBezTo>
                      <a:pt x="62" y="74"/>
                      <a:pt x="62" y="73"/>
                      <a:pt x="62" y="71"/>
                    </a:cubicBezTo>
                    <a:cubicBezTo>
                      <a:pt x="61" y="70"/>
                      <a:pt x="63" y="74"/>
                      <a:pt x="63" y="73"/>
                    </a:cubicBezTo>
                    <a:cubicBezTo>
                      <a:pt x="65" y="74"/>
                      <a:pt x="63" y="69"/>
                      <a:pt x="65" y="71"/>
                    </a:cubicBezTo>
                    <a:cubicBezTo>
                      <a:pt x="65" y="71"/>
                      <a:pt x="64" y="69"/>
                      <a:pt x="64" y="70"/>
                    </a:cubicBezTo>
                    <a:cubicBezTo>
                      <a:pt x="65" y="69"/>
                      <a:pt x="66" y="71"/>
                      <a:pt x="66" y="70"/>
                    </a:cubicBezTo>
                    <a:cubicBezTo>
                      <a:pt x="67" y="71"/>
                      <a:pt x="66" y="70"/>
                      <a:pt x="66" y="69"/>
                    </a:cubicBezTo>
                    <a:cubicBezTo>
                      <a:pt x="66" y="68"/>
                      <a:pt x="67" y="70"/>
                      <a:pt x="66" y="70"/>
                    </a:cubicBezTo>
                    <a:cubicBezTo>
                      <a:pt x="66" y="69"/>
                      <a:pt x="66" y="66"/>
                      <a:pt x="69" y="66"/>
                    </a:cubicBezTo>
                    <a:cubicBezTo>
                      <a:pt x="68" y="66"/>
                      <a:pt x="67" y="63"/>
                      <a:pt x="67" y="63"/>
                    </a:cubicBezTo>
                    <a:cubicBezTo>
                      <a:pt x="69" y="65"/>
                      <a:pt x="69" y="65"/>
                      <a:pt x="69" y="65"/>
                    </a:cubicBezTo>
                    <a:cubicBezTo>
                      <a:pt x="70" y="66"/>
                      <a:pt x="69" y="64"/>
                      <a:pt x="71" y="66"/>
                    </a:cubicBezTo>
                    <a:cubicBezTo>
                      <a:pt x="69" y="63"/>
                      <a:pt x="70" y="69"/>
                      <a:pt x="69" y="67"/>
                    </a:cubicBezTo>
                    <a:cubicBezTo>
                      <a:pt x="71" y="68"/>
                      <a:pt x="68" y="63"/>
                      <a:pt x="70" y="66"/>
                    </a:cubicBezTo>
                    <a:cubicBezTo>
                      <a:pt x="70" y="65"/>
                      <a:pt x="69" y="63"/>
                      <a:pt x="71" y="64"/>
                    </a:cubicBezTo>
                    <a:cubicBezTo>
                      <a:pt x="71" y="64"/>
                      <a:pt x="72" y="67"/>
                      <a:pt x="73" y="67"/>
                    </a:cubicBezTo>
                    <a:cubicBezTo>
                      <a:pt x="73" y="66"/>
                      <a:pt x="72" y="66"/>
                      <a:pt x="72" y="65"/>
                    </a:cubicBezTo>
                    <a:cubicBezTo>
                      <a:pt x="72" y="64"/>
                      <a:pt x="72" y="64"/>
                      <a:pt x="72" y="64"/>
                    </a:cubicBezTo>
                    <a:cubicBezTo>
                      <a:pt x="71" y="62"/>
                      <a:pt x="73" y="63"/>
                      <a:pt x="71" y="62"/>
                    </a:cubicBezTo>
                    <a:cubicBezTo>
                      <a:pt x="72" y="63"/>
                      <a:pt x="71" y="60"/>
                      <a:pt x="73" y="63"/>
                    </a:cubicBezTo>
                    <a:cubicBezTo>
                      <a:pt x="75" y="65"/>
                      <a:pt x="75" y="65"/>
                      <a:pt x="75" y="65"/>
                    </a:cubicBezTo>
                    <a:cubicBezTo>
                      <a:pt x="75" y="65"/>
                      <a:pt x="74" y="63"/>
                      <a:pt x="73" y="61"/>
                    </a:cubicBezTo>
                    <a:cubicBezTo>
                      <a:pt x="73" y="62"/>
                      <a:pt x="74" y="62"/>
                      <a:pt x="74" y="62"/>
                    </a:cubicBezTo>
                    <a:cubicBezTo>
                      <a:pt x="71" y="59"/>
                      <a:pt x="75" y="62"/>
                      <a:pt x="73" y="59"/>
                    </a:cubicBezTo>
                    <a:cubicBezTo>
                      <a:pt x="75" y="60"/>
                      <a:pt x="75" y="58"/>
                      <a:pt x="77" y="60"/>
                    </a:cubicBezTo>
                    <a:cubicBezTo>
                      <a:pt x="76" y="59"/>
                      <a:pt x="76" y="57"/>
                      <a:pt x="77" y="58"/>
                    </a:cubicBezTo>
                    <a:cubicBezTo>
                      <a:pt x="77" y="58"/>
                      <a:pt x="77" y="58"/>
                      <a:pt x="77" y="59"/>
                    </a:cubicBezTo>
                    <a:cubicBezTo>
                      <a:pt x="79" y="60"/>
                      <a:pt x="78" y="59"/>
                      <a:pt x="78" y="58"/>
                    </a:cubicBezTo>
                    <a:cubicBezTo>
                      <a:pt x="78" y="58"/>
                      <a:pt x="80" y="59"/>
                      <a:pt x="81" y="60"/>
                    </a:cubicBezTo>
                    <a:cubicBezTo>
                      <a:pt x="81" y="59"/>
                      <a:pt x="79" y="57"/>
                      <a:pt x="78" y="56"/>
                    </a:cubicBezTo>
                    <a:cubicBezTo>
                      <a:pt x="81" y="59"/>
                      <a:pt x="78" y="53"/>
                      <a:pt x="81" y="55"/>
                    </a:cubicBezTo>
                    <a:cubicBezTo>
                      <a:pt x="81" y="56"/>
                      <a:pt x="82" y="58"/>
                      <a:pt x="83" y="58"/>
                    </a:cubicBezTo>
                    <a:cubicBezTo>
                      <a:pt x="86" y="61"/>
                      <a:pt x="81" y="55"/>
                      <a:pt x="83" y="56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3" y="55"/>
                      <a:pt x="81" y="51"/>
                      <a:pt x="83" y="54"/>
                    </a:cubicBezTo>
                    <a:cubicBezTo>
                      <a:pt x="82" y="53"/>
                      <a:pt x="84" y="54"/>
                      <a:pt x="82" y="52"/>
                    </a:cubicBezTo>
                    <a:cubicBezTo>
                      <a:pt x="85" y="53"/>
                      <a:pt x="84" y="48"/>
                      <a:pt x="88" y="52"/>
                    </a:cubicBezTo>
                    <a:cubicBezTo>
                      <a:pt x="88" y="52"/>
                      <a:pt x="89" y="52"/>
                      <a:pt x="87" y="51"/>
                    </a:cubicBezTo>
                    <a:cubicBezTo>
                      <a:pt x="86" y="49"/>
                      <a:pt x="88" y="52"/>
                      <a:pt x="87" y="51"/>
                    </a:cubicBezTo>
                    <a:cubicBezTo>
                      <a:pt x="87" y="51"/>
                      <a:pt x="87" y="50"/>
                      <a:pt x="86" y="50"/>
                    </a:cubicBezTo>
                    <a:cubicBezTo>
                      <a:pt x="87" y="50"/>
                      <a:pt x="87" y="50"/>
                      <a:pt x="89" y="52"/>
                    </a:cubicBezTo>
                    <a:cubicBezTo>
                      <a:pt x="91" y="53"/>
                      <a:pt x="86" y="47"/>
                      <a:pt x="88" y="48"/>
                    </a:cubicBezTo>
                    <a:cubicBezTo>
                      <a:pt x="89" y="49"/>
                      <a:pt x="89" y="49"/>
                      <a:pt x="89" y="49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6"/>
                      <a:pt x="91" y="49"/>
                      <a:pt x="92" y="50"/>
                    </a:cubicBezTo>
                    <a:cubicBezTo>
                      <a:pt x="92" y="50"/>
                      <a:pt x="93" y="50"/>
                      <a:pt x="92" y="48"/>
                    </a:cubicBezTo>
                    <a:cubicBezTo>
                      <a:pt x="94" y="50"/>
                      <a:pt x="94" y="50"/>
                      <a:pt x="94" y="50"/>
                    </a:cubicBezTo>
                    <a:cubicBezTo>
                      <a:pt x="92" y="49"/>
                      <a:pt x="93" y="49"/>
                      <a:pt x="93" y="48"/>
                    </a:cubicBezTo>
                    <a:cubicBezTo>
                      <a:pt x="93" y="49"/>
                      <a:pt x="93" y="49"/>
                      <a:pt x="93" y="49"/>
                    </a:cubicBezTo>
                    <a:cubicBezTo>
                      <a:pt x="94" y="50"/>
                      <a:pt x="94" y="49"/>
                      <a:pt x="94" y="48"/>
                    </a:cubicBezTo>
                    <a:cubicBezTo>
                      <a:pt x="93" y="47"/>
                      <a:pt x="92" y="47"/>
                      <a:pt x="92" y="47"/>
                    </a:cubicBezTo>
                    <a:cubicBezTo>
                      <a:pt x="91" y="46"/>
                      <a:pt x="92" y="46"/>
                      <a:pt x="91" y="45"/>
                    </a:cubicBezTo>
                    <a:cubicBezTo>
                      <a:pt x="92" y="47"/>
                      <a:pt x="93" y="46"/>
                      <a:pt x="93" y="46"/>
                    </a:cubicBezTo>
                    <a:cubicBezTo>
                      <a:pt x="94" y="46"/>
                      <a:pt x="92" y="44"/>
                      <a:pt x="92" y="44"/>
                    </a:cubicBezTo>
                    <a:cubicBezTo>
                      <a:pt x="93" y="45"/>
                      <a:pt x="93" y="44"/>
                      <a:pt x="94" y="45"/>
                    </a:cubicBezTo>
                    <a:cubicBezTo>
                      <a:pt x="94" y="45"/>
                      <a:pt x="93" y="44"/>
                      <a:pt x="93" y="45"/>
                    </a:cubicBezTo>
                    <a:cubicBezTo>
                      <a:pt x="94" y="46"/>
                      <a:pt x="95" y="47"/>
                      <a:pt x="95" y="46"/>
                    </a:cubicBezTo>
                    <a:cubicBezTo>
                      <a:pt x="94" y="45"/>
                      <a:pt x="92" y="43"/>
                      <a:pt x="93" y="43"/>
                    </a:cubicBezTo>
                    <a:cubicBezTo>
                      <a:pt x="93" y="44"/>
                      <a:pt x="94" y="45"/>
                      <a:pt x="94" y="45"/>
                    </a:cubicBezTo>
                    <a:cubicBezTo>
                      <a:pt x="96" y="46"/>
                      <a:pt x="96" y="46"/>
                      <a:pt x="96" y="46"/>
                    </a:cubicBezTo>
                    <a:cubicBezTo>
                      <a:pt x="94" y="44"/>
                      <a:pt x="94" y="44"/>
                      <a:pt x="94" y="44"/>
                    </a:cubicBezTo>
                    <a:cubicBezTo>
                      <a:pt x="95" y="44"/>
                      <a:pt x="95" y="45"/>
                      <a:pt x="95" y="45"/>
                    </a:cubicBezTo>
                    <a:cubicBezTo>
                      <a:pt x="94" y="43"/>
                      <a:pt x="95" y="44"/>
                      <a:pt x="94" y="42"/>
                    </a:cubicBezTo>
                    <a:cubicBezTo>
                      <a:pt x="94" y="41"/>
                      <a:pt x="95" y="42"/>
                      <a:pt x="96" y="42"/>
                    </a:cubicBezTo>
                    <a:cubicBezTo>
                      <a:pt x="96" y="42"/>
                      <a:pt x="96" y="42"/>
                      <a:pt x="96" y="42"/>
                    </a:cubicBezTo>
                    <a:cubicBezTo>
                      <a:pt x="97" y="43"/>
                      <a:pt x="97" y="42"/>
                      <a:pt x="96" y="41"/>
                    </a:cubicBezTo>
                    <a:cubicBezTo>
                      <a:pt x="97" y="41"/>
                      <a:pt x="97" y="41"/>
                      <a:pt x="97" y="41"/>
                    </a:cubicBezTo>
                    <a:cubicBezTo>
                      <a:pt x="97" y="41"/>
                      <a:pt x="97" y="41"/>
                      <a:pt x="97" y="39"/>
                    </a:cubicBezTo>
                    <a:cubicBezTo>
                      <a:pt x="98" y="40"/>
                      <a:pt x="102" y="45"/>
                      <a:pt x="100" y="43"/>
                    </a:cubicBezTo>
                    <a:cubicBezTo>
                      <a:pt x="101" y="43"/>
                      <a:pt x="99" y="39"/>
                      <a:pt x="98" y="39"/>
                    </a:cubicBezTo>
                    <a:cubicBezTo>
                      <a:pt x="99" y="39"/>
                      <a:pt x="98" y="36"/>
                      <a:pt x="101" y="38"/>
                    </a:cubicBezTo>
                    <a:cubicBezTo>
                      <a:pt x="101" y="37"/>
                      <a:pt x="100" y="36"/>
                      <a:pt x="100" y="36"/>
                    </a:cubicBezTo>
                    <a:cubicBezTo>
                      <a:pt x="102" y="36"/>
                      <a:pt x="101" y="32"/>
                      <a:pt x="105" y="34"/>
                    </a:cubicBezTo>
                    <a:cubicBezTo>
                      <a:pt x="105" y="35"/>
                      <a:pt x="106" y="36"/>
                      <a:pt x="107" y="37"/>
                    </a:cubicBezTo>
                    <a:cubicBezTo>
                      <a:pt x="106" y="35"/>
                      <a:pt x="108" y="38"/>
                      <a:pt x="106" y="36"/>
                    </a:cubicBezTo>
                    <a:cubicBezTo>
                      <a:pt x="105" y="34"/>
                      <a:pt x="104" y="33"/>
                      <a:pt x="104" y="33"/>
                    </a:cubicBezTo>
                    <a:cubicBezTo>
                      <a:pt x="104" y="32"/>
                      <a:pt x="105" y="31"/>
                      <a:pt x="106" y="32"/>
                    </a:cubicBezTo>
                    <a:cubicBezTo>
                      <a:pt x="106" y="31"/>
                      <a:pt x="105" y="31"/>
                      <a:pt x="105" y="30"/>
                    </a:cubicBezTo>
                    <a:cubicBezTo>
                      <a:pt x="107" y="33"/>
                      <a:pt x="108" y="33"/>
                      <a:pt x="107" y="31"/>
                    </a:cubicBezTo>
                    <a:cubicBezTo>
                      <a:pt x="106" y="30"/>
                      <a:pt x="106" y="30"/>
                      <a:pt x="106" y="30"/>
                    </a:cubicBezTo>
                    <a:cubicBezTo>
                      <a:pt x="108" y="31"/>
                      <a:pt x="108" y="31"/>
                      <a:pt x="108" y="31"/>
                    </a:cubicBezTo>
                    <a:cubicBezTo>
                      <a:pt x="108" y="31"/>
                      <a:pt x="106" y="28"/>
                      <a:pt x="107" y="29"/>
                    </a:cubicBezTo>
                    <a:cubicBezTo>
                      <a:pt x="108" y="30"/>
                      <a:pt x="108" y="30"/>
                      <a:pt x="108" y="31"/>
                    </a:cubicBezTo>
                    <a:cubicBezTo>
                      <a:pt x="108" y="29"/>
                      <a:pt x="107" y="27"/>
                      <a:pt x="108" y="28"/>
                    </a:cubicBezTo>
                    <a:cubicBezTo>
                      <a:pt x="110" y="29"/>
                      <a:pt x="110" y="29"/>
                      <a:pt x="110" y="29"/>
                    </a:cubicBezTo>
                    <a:cubicBezTo>
                      <a:pt x="110" y="29"/>
                      <a:pt x="110" y="27"/>
                      <a:pt x="109" y="27"/>
                    </a:cubicBezTo>
                    <a:cubicBezTo>
                      <a:pt x="111" y="28"/>
                      <a:pt x="111" y="27"/>
                      <a:pt x="113" y="29"/>
                    </a:cubicBezTo>
                    <a:cubicBezTo>
                      <a:pt x="111" y="24"/>
                      <a:pt x="112" y="22"/>
                      <a:pt x="114" y="21"/>
                    </a:cubicBezTo>
                    <a:cubicBezTo>
                      <a:pt x="115" y="22"/>
                      <a:pt x="115" y="22"/>
                      <a:pt x="115" y="22"/>
                    </a:cubicBezTo>
                    <a:cubicBezTo>
                      <a:pt x="116" y="23"/>
                      <a:pt x="114" y="20"/>
                      <a:pt x="115" y="21"/>
                    </a:cubicBezTo>
                    <a:cubicBezTo>
                      <a:pt x="115" y="22"/>
                      <a:pt x="117" y="23"/>
                      <a:pt x="117" y="24"/>
                    </a:cubicBezTo>
                    <a:cubicBezTo>
                      <a:pt x="119" y="25"/>
                      <a:pt x="117" y="22"/>
                      <a:pt x="117" y="21"/>
                    </a:cubicBezTo>
                    <a:cubicBezTo>
                      <a:pt x="116" y="19"/>
                      <a:pt x="117" y="22"/>
                      <a:pt x="116" y="20"/>
                    </a:cubicBezTo>
                    <a:cubicBezTo>
                      <a:pt x="115" y="20"/>
                      <a:pt x="117" y="21"/>
                      <a:pt x="116" y="18"/>
                    </a:cubicBezTo>
                    <a:cubicBezTo>
                      <a:pt x="117" y="19"/>
                      <a:pt x="118" y="21"/>
                      <a:pt x="118" y="22"/>
                    </a:cubicBezTo>
                    <a:cubicBezTo>
                      <a:pt x="118" y="20"/>
                      <a:pt x="118" y="20"/>
                      <a:pt x="118" y="20"/>
                    </a:cubicBezTo>
                    <a:cubicBezTo>
                      <a:pt x="120" y="23"/>
                      <a:pt x="120" y="26"/>
                      <a:pt x="123" y="28"/>
                    </a:cubicBezTo>
                    <a:cubicBezTo>
                      <a:pt x="123" y="28"/>
                      <a:pt x="123" y="28"/>
                      <a:pt x="123" y="28"/>
                    </a:cubicBezTo>
                    <a:cubicBezTo>
                      <a:pt x="125" y="30"/>
                      <a:pt x="124" y="31"/>
                      <a:pt x="126" y="31"/>
                    </a:cubicBezTo>
                    <a:cubicBezTo>
                      <a:pt x="125" y="30"/>
                      <a:pt x="123" y="26"/>
                      <a:pt x="122" y="26"/>
                    </a:cubicBezTo>
                    <a:cubicBezTo>
                      <a:pt x="123" y="25"/>
                      <a:pt x="119" y="20"/>
                      <a:pt x="120" y="20"/>
                    </a:cubicBezTo>
                    <a:cubicBezTo>
                      <a:pt x="121" y="21"/>
                      <a:pt x="119" y="21"/>
                      <a:pt x="121" y="22"/>
                    </a:cubicBezTo>
                    <a:cubicBezTo>
                      <a:pt x="122" y="24"/>
                      <a:pt x="121" y="21"/>
                      <a:pt x="121" y="21"/>
                    </a:cubicBezTo>
                    <a:cubicBezTo>
                      <a:pt x="120" y="21"/>
                      <a:pt x="119" y="18"/>
                      <a:pt x="119" y="18"/>
                    </a:cubicBezTo>
                    <a:cubicBezTo>
                      <a:pt x="120" y="18"/>
                      <a:pt x="120" y="20"/>
                      <a:pt x="121" y="20"/>
                    </a:cubicBezTo>
                    <a:cubicBezTo>
                      <a:pt x="120" y="18"/>
                      <a:pt x="120" y="17"/>
                      <a:pt x="119" y="16"/>
                    </a:cubicBezTo>
                    <a:cubicBezTo>
                      <a:pt x="117" y="14"/>
                      <a:pt x="120" y="17"/>
                      <a:pt x="119" y="14"/>
                    </a:cubicBezTo>
                    <a:cubicBezTo>
                      <a:pt x="120" y="16"/>
                      <a:pt x="122" y="19"/>
                      <a:pt x="123" y="20"/>
                    </a:cubicBezTo>
                    <a:cubicBezTo>
                      <a:pt x="122" y="18"/>
                      <a:pt x="122" y="17"/>
                      <a:pt x="119" y="14"/>
                    </a:cubicBezTo>
                    <a:cubicBezTo>
                      <a:pt x="120" y="14"/>
                      <a:pt x="121" y="16"/>
                      <a:pt x="122" y="17"/>
                    </a:cubicBezTo>
                    <a:cubicBezTo>
                      <a:pt x="123" y="18"/>
                      <a:pt x="120" y="13"/>
                      <a:pt x="123" y="17"/>
                    </a:cubicBezTo>
                    <a:cubicBezTo>
                      <a:pt x="122" y="15"/>
                      <a:pt x="122" y="15"/>
                      <a:pt x="122" y="15"/>
                    </a:cubicBezTo>
                    <a:cubicBezTo>
                      <a:pt x="122" y="15"/>
                      <a:pt x="123" y="16"/>
                      <a:pt x="124" y="17"/>
                    </a:cubicBezTo>
                    <a:cubicBezTo>
                      <a:pt x="124" y="16"/>
                      <a:pt x="123" y="13"/>
                      <a:pt x="125" y="16"/>
                    </a:cubicBezTo>
                    <a:cubicBezTo>
                      <a:pt x="125" y="16"/>
                      <a:pt x="126" y="15"/>
                      <a:pt x="124" y="13"/>
                    </a:cubicBezTo>
                    <a:cubicBezTo>
                      <a:pt x="123" y="13"/>
                      <a:pt x="125" y="15"/>
                      <a:pt x="122" y="13"/>
                    </a:cubicBezTo>
                    <a:cubicBezTo>
                      <a:pt x="124" y="15"/>
                      <a:pt x="123" y="12"/>
                      <a:pt x="122" y="11"/>
                    </a:cubicBezTo>
                    <a:cubicBezTo>
                      <a:pt x="123" y="12"/>
                      <a:pt x="123" y="12"/>
                      <a:pt x="123" y="12"/>
                    </a:cubicBezTo>
                    <a:cubicBezTo>
                      <a:pt x="123" y="12"/>
                      <a:pt x="124" y="12"/>
                      <a:pt x="123" y="10"/>
                    </a:cubicBezTo>
                    <a:cubicBezTo>
                      <a:pt x="123" y="11"/>
                      <a:pt x="124" y="12"/>
                      <a:pt x="124" y="12"/>
                    </a:cubicBezTo>
                    <a:cubicBezTo>
                      <a:pt x="123" y="10"/>
                      <a:pt x="123" y="10"/>
                      <a:pt x="123" y="10"/>
                    </a:cubicBezTo>
                    <a:cubicBezTo>
                      <a:pt x="123" y="9"/>
                      <a:pt x="125" y="13"/>
                      <a:pt x="126" y="12"/>
                    </a:cubicBezTo>
                    <a:cubicBezTo>
                      <a:pt x="126" y="14"/>
                      <a:pt x="126" y="14"/>
                      <a:pt x="126" y="14"/>
                    </a:cubicBezTo>
                    <a:cubicBezTo>
                      <a:pt x="126" y="13"/>
                      <a:pt x="128" y="15"/>
                      <a:pt x="128" y="14"/>
                    </a:cubicBezTo>
                    <a:cubicBezTo>
                      <a:pt x="126" y="12"/>
                      <a:pt x="125" y="10"/>
                      <a:pt x="124" y="9"/>
                    </a:cubicBezTo>
                    <a:cubicBezTo>
                      <a:pt x="124" y="8"/>
                      <a:pt x="126" y="11"/>
                      <a:pt x="125" y="9"/>
                    </a:cubicBezTo>
                    <a:cubicBezTo>
                      <a:pt x="126" y="11"/>
                      <a:pt x="126" y="11"/>
                      <a:pt x="126" y="11"/>
                    </a:cubicBezTo>
                    <a:cubicBezTo>
                      <a:pt x="126" y="12"/>
                      <a:pt x="128" y="13"/>
                      <a:pt x="129" y="13"/>
                    </a:cubicBezTo>
                    <a:cubicBezTo>
                      <a:pt x="129" y="12"/>
                      <a:pt x="127" y="10"/>
                      <a:pt x="126" y="9"/>
                    </a:cubicBezTo>
                    <a:cubicBezTo>
                      <a:pt x="126" y="9"/>
                      <a:pt x="127" y="10"/>
                      <a:pt x="128" y="11"/>
                    </a:cubicBezTo>
                    <a:cubicBezTo>
                      <a:pt x="128" y="10"/>
                      <a:pt x="127" y="9"/>
                      <a:pt x="126" y="8"/>
                    </a:cubicBezTo>
                    <a:cubicBezTo>
                      <a:pt x="127" y="9"/>
                      <a:pt x="129" y="10"/>
                      <a:pt x="131" y="11"/>
                    </a:cubicBezTo>
                    <a:cubicBezTo>
                      <a:pt x="132" y="14"/>
                      <a:pt x="132" y="14"/>
                      <a:pt x="132" y="14"/>
                    </a:cubicBezTo>
                    <a:cubicBezTo>
                      <a:pt x="133" y="14"/>
                      <a:pt x="133" y="14"/>
                      <a:pt x="133" y="14"/>
                    </a:cubicBezTo>
                    <a:cubicBezTo>
                      <a:pt x="134" y="16"/>
                      <a:pt x="134" y="15"/>
                      <a:pt x="136" y="18"/>
                    </a:cubicBezTo>
                    <a:cubicBezTo>
                      <a:pt x="136" y="18"/>
                      <a:pt x="136" y="17"/>
                      <a:pt x="135" y="16"/>
                    </a:cubicBezTo>
                    <a:cubicBezTo>
                      <a:pt x="132" y="13"/>
                      <a:pt x="132" y="11"/>
                      <a:pt x="130" y="8"/>
                    </a:cubicBezTo>
                    <a:cubicBezTo>
                      <a:pt x="130" y="6"/>
                      <a:pt x="136" y="15"/>
                      <a:pt x="133" y="9"/>
                    </a:cubicBezTo>
                    <a:cubicBezTo>
                      <a:pt x="133" y="9"/>
                      <a:pt x="131" y="6"/>
                      <a:pt x="131" y="7"/>
                    </a:cubicBezTo>
                    <a:cubicBezTo>
                      <a:pt x="132" y="7"/>
                      <a:pt x="129" y="4"/>
                      <a:pt x="131" y="4"/>
                    </a:cubicBezTo>
                    <a:cubicBezTo>
                      <a:pt x="131" y="6"/>
                      <a:pt x="134" y="7"/>
                      <a:pt x="135" y="10"/>
                    </a:cubicBezTo>
                    <a:cubicBezTo>
                      <a:pt x="134" y="9"/>
                      <a:pt x="134" y="9"/>
                      <a:pt x="134" y="10"/>
                    </a:cubicBezTo>
                    <a:cubicBezTo>
                      <a:pt x="135" y="11"/>
                      <a:pt x="136" y="13"/>
                      <a:pt x="137" y="13"/>
                    </a:cubicBezTo>
                    <a:cubicBezTo>
                      <a:pt x="137" y="12"/>
                      <a:pt x="137" y="12"/>
                      <a:pt x="136" y="10"/>
                    </a:cubicBezTo>
                    <a:cubicBezTo>
                      <a:pt x="134" y="8"/>
                      <a:pt x="135" y="11"/>
                      <a:pt x="134" y="9"/>
                    </a:cubicBezTo>
                    <a:cubicBezTo>
                      <a:pt x="134" y="7"/>
                      <a:pt x="137" y="10"/>
                      <a:pt x="134" y="7"/>
                    </a:cubicBezTo>
                    <a:cubicBezTo>
                      <a:pt x="134" y="7"/>
                      <a:pt x="133" y="5"/>
                      <a:pt x="132" y="4"/>
                    </a:cubicBezTo>
                    <a:cubicBezTo>
                      <a:pt x="132" y="3"/>
                      <a:pt x="132" y="3"/>
                      <a:pt x="132" y="3"/>
                    </a:cubicBezTo>
                    <a:cubicBezTo>
                      <a:pt x="132" y="4"/>
                      <a:pt x="132" y="4"/>
                      <a:pt x="132" y="4"/>
                    </a:cubicBezTo>
                    <a:cubicBezTo>
                      <a:pt x="134" y="4"/>
                      <a:pt x="131" y="2"/>
                      <a:pt x="132" y="1"/>
                    </a:cubicBezTo>
                    <a:cubicBezTo>
                      <a:pt x="134" y="4"/>
                      <a:pt x="134" y="4"/>
                      <a:pt x="134" y="4"/>
                    </a:cubicBezTo>
                    <a:cubicBezTo>
                      <a:pt x="136" y="6"/>
                      <a:pt x="132" y="4"/>
                      <a:pt x="135" y="7"/>
                    </a:cubicBezTo>
                    <a:cubicBezTo>
                      <a:pt x="136" y="7"/>
                      <a:pt x="135" y="5"/>
                      <a:pt x="136" y="5"/>
                    </a:cubicBezTo>
                    <a:cubicBezTo>
                      <a:pt x="136" y="6"/>
                      <a:pt x="136" y="6"/>
                      <a:pt x="136" y="6"/>
                    </a:cubicBezTo>
                    <a:cubicBezTo>
                      <a:pt x="136" y="6"/>
                      <a:pt x="140" y="11"/>
                      <a:pt x="139" y="8"/>
                    </a:cubicBezTo>
                    <a:cubicBezTo>
                      <a:pt x="138" y="6"/>
                      <a:pt x="138" y="6"/>
                      <a:pt x="137" y="5"/>
                    </a:cubicBezTo>
                    <a:cubicBezTo>
                      <a:pt x="137" y="4"/>
                      <a:pt x="137" y="2"/>
                      <a:pt x="137" y="2"/>
                    </a:cubicBezTo>
                    <a:cubicBezTo>
                      <a:pt x="139" y="5"/>
                      <a:pt x="138" y="1"/>
                      <a:pt x="139" y="4"/>
                    </a:cubicBezTo>
                    <a:cubicBezTo>
                      <a:pt x="138" y="3"/>
                      <a:pt x="137" y="4"/>
                      <a:pt x="138" y="7"/>
                    </a:cubicBezTo>
                    <a:cubicBezTo>
                      <a:pt x="141" y="10"/>
                      <a:pt x="137" y="7"/>
                      <a:pt x="140" y="10"/>
                    </a:cubicBezTo>
                    <a:cubicBezTo>
                      <a:pt x="140" y="10"/>
                      <a:pt x="142" y="13"/>
                      <a:pt x="144" y="15"/>
                    </a:cubicBezTo>
                    <a:cubicBezTo>
                      <a:pt x="144" y="15"/>
                      <a:pt x="144" y="14"/>
                      <a:pt x="144" y="13"/>
                    </a:cubicBezTo>
                    <a:cubicBezTo>
                      <a:pt x="142" y="11"/>
                      <a:pt x="142" y="11"/>
                      <a:pt x="141" y="10"/>
                    </a:cubicBezTo>
                    <a:cubicBezTo>
                      <a:pt x="142" y="10"/>
                      <a:pt x="142" y="8"/>
                      <a:pt x="141" y="6"/>
                    </a:cubicBezTo>
                    <a:cubicBezTo>
                      <a:pt x="142" y="7"/>
                      <a:pt x="143" y="9"/>
                      <a:pt x="143" y="9"/>
                    </a:cubicBezTo>
                    <a:cubicBezTo>
                      <a:pt x="143" y="8"/>
                      <a:pt x="145" y="7"/>
                      <a:pt x="146" y="7"/>
                    </a:cubicBezTo>
                    <a:cubicBezTo>
                      <a:pt x="143" y="5"/>
                      <a:pt x="146" y="6"/>
                      <a:pt x="144" y="4"/>
                    </a:cubicBezTo>
                    <a:cubicBezTo>
                      <a:pt x="143" y="3"/>
                      <a:pt x="141" y="2"/>
                      <a:pt x="140" y="0"/>
                    </a:cubicBezTo>
                    <a:cubicBezTo>
                      <a:pt x="141" y="0"/>
                      <a:pt x="141" y="1"/>
                      <a:pt x="142" y="2"/>
                    </a:cubicBezTo>
                    <a:cubicBezTo>
                      <a:pt x="141" y="0"/>
                      <a:pt x="144" y="4"/>
                      <a:pt x="143" y="1"/>
                    </a:cubicBezTo>
                    <a:cubicBezTo>
                      <a:pt x="143" y="3"/>
                      <a:pt x="145" y="5"/>
                      <a:pt x="147" y="8"/>
                    </a:cubicBezTo>
                    <a:cubicBezTo>
                      <a:pt x="147" y="6"/>
                      <a:pt x="148" y="9"/>
                      <a:pt x="149" y="9"/>
                    </a:cubicBezTo>
                    <a:cubicBezTo>
                      <a:pt x="148" y="7"/>
                      <a:pt x="148" y="6"/>
                      <a:pt x="149" y="5"/>
                    </a:cubicBezTo>
                    <a:cubicBezTo>
                      <a:pt x="151" y="6"/>
                      <a:pt x="151" y="3"/>
                      <a:pt x="151" y="3"/>
                    </a:cubicBezTo>
                    <a:cubicBezTo>
                      <a:pt x="152" y="4"/>
                      <a:pt x="154" y="6"/>
                      <a:pt x="155" y="7"/>
                    </a:cubicBezTo>
                    <a:cubicBezTo>
                      <a:pt x="155" y="6"/>
                      <a:pt x="152" y="4"/>
                      <a:pt x="154" y="5"/>
                    </a:cubicBezTo>
                    <a:cubicBezTo>
                      <a:pt x="154" y="5"/>
                      <a:pt x="154" y="5"/>
                      <a:pt x="154" y="5"/>
                    </a:cubicBezTo>
                    <a:cubicBezTo>
                      <a:pt x="154" y="4"/>
                      <a:pt x="157" y="6"/>
                      <a:pt x="154" y="2"/>
                    </a:cubicBezTo>
                    <a:cubicBezTo>
                      <a:pt x="156" y="5"/>
                      <a:pt x="156" y="5"/>
                      <a:pt x="156" y="5"/>
                    </a:cubicBezTo>
                    <a:cubicBezTo>
                      <a:pt x="157" y="5"/>
                      <a:pt x="156" y="5"/>
                      <a:pt x="156" y="4"/>
                    </a:cubicBezTo>
                    <a:cubicBezTo>
                      <a:pt x="157" y="5"/>
                      <a:pt x="157" y="6"/>
                      <a:pt x="158" y="7"/>
                    </a:cubicBezTo>
                    <a:cubicBezTo>
                      <a:pt x="160" y="8"/>
                      <a:pt x="158" y="6"/>
                      <a:pt x="159" y="5"/>
                    </a:cubicBezTo>
                    <a:cubicBezTo>
                      <a:pt x="157" y="4"/>
                      <a:pt x="157" y="4"/>
                      <a:pt x="157" y="4"/>
                    </a:cubicBezTo>
                    <a:cubicBezTo>
                      <a:pt x="157" y="2"/>
                      <a:pt x="159" y="3"/>
                      <a:pt x="159" y="2"/>
                    </a:cubicBezTo>
                    <a:cubicBezTo>
                      <a:pt x="160" y="4"/>
                      <a:pt x="160" y="4"/>
                      <a:pt x="160" y="4"/>
                    </a:cubicBezTo>
                    <a:cubicBezTo>
                      <a:pt x="160" y="2"/>
                      <a:pt x="160" y="2"/>
                      <a:pt x="160" y="2"/>
                    </a:cubicBezTo>
                    <a:cubicBezTo>
                      <a:pt x="161" y="4"/>
                      <a:pt x="162" y="5"/>
                      <a:pt x="162" y="3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62" y="8"/>
                      <a:pt x="162" y="6"/>
                      <a:pt x="161" y="5"/>
                    </a:cubicBezTo>
                    <a:cubicBezTo>
                      <a:pt x="160" y="3"/>
                      <a:pt x="159" y="4"/>
                      <a:pt x="160" y="6"/>
                    </a:cubicBezTo>
                    <a:cubicBezTo>
                      <a:pt x="161" y="6"/>
                      <a:pt x="160" y="6"/>
                      <a:pt x="160" y="5"/>
                    </a:cubicBezTo>
                    <a:cubicBezTo>
                      <a:pt x="162" y="7"/>
                      <a:pt x="162" y="7"/>
                      <a:pt x="162" y="9"/>
                    </a:cubicBezTo>
                    <a:cubicBezTo>
                      <a:pt x="162" y="9"/>
                      <a:pt x="163" y="9"/>
                      <a:pt x="163" y="9"/>
                    </a:cubicBezTo>
                    <a:cubicBezTo>
                      <a:pt x="163" y="10"/>
                      <a:pt x="163" y="10"/>
                      <a:pt x="163" y="11"/>
                    </a:cubicBezTo>
                    <a:cubicBezTo>
                      <a:pt x="162" y="10"/>
                      <a:pt x="161" y="9"/>
                      <a:pt x="161" y="9"/>
                    </a:cubicBezTo>
                    <a:cubicBezTo>
                      <a:pt x="163" y="11"/>
                      <a:pt x="163" y="12"/>
                      <a:pt x="162" y="12"/>
                    </a:cubicBezTo>
                    <a:cubicBezTo>
                      <a:pt x="159" y="9"/>
                      <a:pt x="162" y="14"/>
                      <a:pt x="160" y="14"/>
                    </a:cubicBezTo>
                    <a:cubicBezTo>
                      <a:pt x="159" y="11"/>
                      <a:pt x="158" y="9"/>
                      <a:pt x="158" y="8"/>
                    </a:cubicBezTo>
                    <a:cubicBezTo>
                      <a:pt x="157" y="8"/>
                      <a:pt x="158" y="9"/>
                      <a:pt x="157" y="8"/>
                    </a:cubicBezTo>
                    <a:cubicBezTo>
                      <a:pt x="157" y="10"/>
                      <a:pt x="159" y="12"/>
                      <a:pt x="159" y="13"/>
                    </a:cubicBezTo>
                    <a:cubicBezTo>
                      <a:pt x="158" y="12"/>
                      <a:pt x="158" y="12"/>
                      <a:pt x="158" y="12"/>
                    </a:cubicBezTo>
                    <a:cubicBezTo>
                      <a:pt x="158" y="13"/>
                      <a:pt x="160" y="15"/>
                      <a:pt x="159" y="15"/>
                    </a:cubicBezTo>
                    <a:cubicBezTo>
                      <a:pt x="157" y="15"/>
                      <a:pt x="156" y="16"/>
                      <a:pt x="155" y="17"/>
                    </a:cubicBezTo>
                    <a:cubicBezTo>
                      <a:pt x="154" y="15"/>
                      <a:pt x="154" y="15"/>
                      <a:pt x="154" y="15"/>
                    </a:cubicBezTo>
                    <a:cubicBezTo>
                      <a:pt x="156" y="19"/>
                      <a:pt x="153" y="17"/>
                      <a:pt x="154" y="19"/>
                    </a:cubicBezTo>
                    <a:cubicBezTo>
                      <a:pt x="152" y="19"/>
                      <a:pt x="153" y="22"/>
                      <a:pt x="150" y="20"/>
                    </a:cubicBezTo>
                    <a:cubicBezTo>
                      <a:pt x="149" y="23"/>
                      <a:pt x="148" y="25"/>
                      <a:pt x="146" y="26"/>
                    </a:cubicBezTo>
                    <a:cubicBezTo>
                      <a:pt x="145" y="23"/>
                      <a:pt x="145" y="23"/>
                      <a:pt x="145" y="23"/>
                    </a:cubicBezTo>
                    <a:cubicBezTo>
                      <a:pt x="146" y="25"/>
                      <a:pt x="144" y="22"/>
                      <a:pt x="144" y="23"/>
                    </a:cubicBezTo>
                    <a:cubicBezTo>
                      <a:pt x="145" y="24"/>
                      <a:pt x="145" y="25"/>
                      <a:pt x="146" y="27"/>
                    </a:cubicBezTo>
                    <a:cubicBezTo>
                      <a:pt x="144" y="26"/>
                      <a:pt x="144" y="29"/>
                      <a:pt x="144" y="31"/>
                    </a:cubicBezTo>
                    <a:cubicBezTo>
                      <a:pt x="143" y="29"/>
                      <a:pt x="143" y="29"/>
                      <a:pt x="143" y="29"/>
                    </a:cubicBezTo>
                    <a:cubicBezTo>
                      <a:pt x="145" y="33"/>
                      <a:pt x="142" y="31"/>
                      <a:pt x="141" y="31"/>
                    </a:cubicBezTo>
                    <a:cubicBezTo>
                      <a:pt x="140" y="31"/>
                      <a:pt x="139" y="29"/>
                      <a:pt x="139" y="30"/>
                    </a:cubicBezTo>
                    <a:cubicBezTo>
                      <a:pt x="140" y="32"/>
                      <a:pt x="140" y="32"/>
                      <a:pt x="140" y="35"/>
                    </a:cubicBezTo>
                    <a:cubicBezTo>
                      <a:pt x="139" y="35"/>
                      <a:pt x="138" y="35"/>
                      <a:pt x="137" y="34"/>
                    </a:cubicBezTo>
                    <a:cubicBezTo>
                      <a:pt x="137" y="39"/>
                      <a:pt x="134" y="39"/>
                      <a:pt x="133" y="43"/>
                    </a:cubicBezTo>
                    <a:cubicBezTo>
                      <a:pt x="132" y="41"/>
                      <a:pt x="132" y="41"/>
                      <a:pt x="132" y="41"/>
                    </a:cubicBezTo>
                    <a:cubicBezTo>
                      <a:pt x="133" y="46"/>
                      <a:pt x="127" y="45"/>
                      <a:pt x="127" y="48"/>
                    </a:cubicBezTo>
                    <a:cubicBezTo>
                      <a:pt x="125" y="45"/>
                      <a:pt x="125" y="45"/>
                      <a:pt x="125" y="45"/>
                    </a:cubicBezTo>
                    <a:cubicBezTo>
                      <a:pt x="124" y="45"/>
                      <a:pt x="124" y="47"/>
                      <a:pt x="126" y="49"/>
                    </a:cubicBezTo>
                    <a:cubicBezTo>
                      <a:pt x="125" y="48"/>
                      <a:pt x="126" y="51"/>
                      <a:pt x="124" y="49"/>
                    </a:cubicBezTo>
                    <a:cubicBezTo>
                      <a:pt x="123" y="49"/>
                      <a:pt x="124" y="51"/>
                      <a:pt x="124" y="52"/>
                    </a:cubicBezTo>
                    <a:cubicBezTo>
                      <a:pt x="122" y="52"/>
                      <a:pt x="122" y="52"/>
                      <a:pt x="121" y="54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21" y="53"/>
                      <a:pt x="120" y="52"/>
                      <a:pt x="120" y="52"/>
                    </a:cubicBezTo>
                    <a:cubicBezTo>
                      <a:pt x="120" y="53"/>
                      <a:pt x="118" y="52"/>
                      <a:pt x="121" y="55"/>
                    </a:cubicBezTo>
                    <a:cubicBezTo>
                      <a:pt x="118" y="54"/>
                      <a:pt x="120" y="59"/>
                      <a:pt x="117" y="57"/>
                    </a:cubicBezTo>
                    <a:cubicBezTo>
                      <a:pt x="117" y="58"/>
                      <a:pt x="117" y="58"/>
                      <a:pt x="118" y="59"/>
                    </a:cubicBezTo>
                    <a:cubicBezTo>
                      <a:pt x="117" y="60"/>
                      <a:pt x="114" y="59"/>
                      <a:pt x="115" y="61"/>
                    </a:cubicBezTo>
                    <a:cubicBezTo>
                      <a:pt x="114" y="61"/>
                      <a:pt x="114" y="59"/>
                      <a:pt x="113" y="59"/>
                    </a:cubicBezTo>
                    <a:cubicBezTo>
                      <a:pt x="113" y="60"/>
                      <a:pt x="114" y="61"/>
                      <a:pt x="114" y="61"/>
                    </a:cubicBezTo>
                    <a:cubicBezTo>
                      <a:pt x="114" y="64"/>
                      <a:pt x="110" y="62"/>
                      <a:pt x="109" y="64"/>
                    </a:cubicBezTo>
                    <a:cubicBezTo>
                      <a:pt x="108" y="68"/>
                      <a:pt x="104" y="69"/>
                      <a:pt x="102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3" y="74"/>
                      <a:pt x="97" y="69"/>
                      <a:pt x="100" y="74"/>
                    </a:cubicBezTo>
                    <a:cubicBezTo>
                      <a:pt x="99" y="73"/>
                      <a:pt x="99" y="74"/>
                      <a:pt x="98" y="73"/>
                    </a:cubicBezTo>
                    <a:cubicBezTo>
                      <a:pt x="99" y="75"/>
                      <a:pt x="95" y="72"/>
                      <a:pt x="96" y="76"/>
                    </a:cubicBezTo>
                    <a:cubicBezTo>
                      <a:pt x="96" y="76"/>
                      <a:pt x="96" y="75"/>
                      <a:pt x="96" y="75"/>
                    </a:cubicBezTo>
                    <a:cubicBezTo>
                      <a:pt x="93" y="74"/>
                      <a:pt x="94" y="77"/>
                      <a:pt x="92" y="77"/>
                    </a:cubicBezTo>
                    <a:cubicBezTo>
                      <a:pt x="92" y="76"/>
                      <a:pt x="92" y="76"/>
                      <a:pt x="91" y="75"/>
                    </a:cubicBezTo>
                    <a:cubicBezTo>
                      <a:pt x="90" y="74"/>
                      <a:pt x="93" y="79"/>
                      <a:pt x="90" y="76"/>
                    </a:cubicBezTo>
                    <a:cubicBezTo>
                      <a:pt x="90" y="76"/>
                      <a:pt x="91" y="77"/>
                      <a:pt x="91" y="77"/>
                    </a:cubicBezTo>
                    <a:cubicBezTo>
                      <a:pt x="88" y="78"/>
                      <a:pt x="87" y="82"/>
                      <a:pt x="86" y="84"/>
                    </a:cubicBezTo>
                    <a:cubicBezTo>
                      <a:pt x="82" y="84"/>
                      <a:pt x="81" y="79"/>
                      <a:pt x="82" y="82"/>
                    </a:cubicBezTo>
                    <a:cubicBezTo>
                      <a:pt x="81" y="82"/>
                      <a:pt x="83" y="84"/>
                      <a:pt x="82" y="83"/>
                    </a:cubicBezTo>
                    <a:cubicBezTo>
                      <a:pt x="82" y="84"/>
                      <a:pt x="78" y="80"/>
                      <a:pt x="79" y="82"/>
                    </a:cubicBezTo>
                    <a:cubicBezTo>
                      <a:pt x="81" y="84"/>
                      <a:pt x="80" y="83"/>
                      <a:pt x="81" y="85"/>
                    </a:cubicBezTo>
                    <a:cubicBezTo>
                      <a:pt x="79" y="84"/>
                      <a:pt x="77" y="82"/>
                      <a:pt x="78" y="85"/>
                    </a:cubicBezTo>
                    <a:cubicBezTo>
                      <a:pt x="77" y="83"/>
                      <a:pt x="77" y="83"/>
                      <a:pt x="77" y="83"/>
                    </a:cubicBezTo>
                    <a:cubicBezTo>
                      <a:pt x="78" y="87"/>
                      <a:pt x="76" y="86"/>
                      <a:pt x="78" y="91"/>
                    </a:cubicBezTo>
                    <a:cubicBezTo>
                      <a:pt x="74" y="96"/>
                      <a:pt x="70" y="102"/>
                      <a:pt x="65" y="106"/>
                    </a:cubicBezTo>
                    <a:cubicBezTo>
                      <a:pt x="59" y="109"/>
                      <a:pt x="56" y="115"/>
                      <a:pt x="49" y="117"/>
                    </a:cubicBezTo>
                    <a:cubicBezTo>
                      <a:pt x="45" y="115"/>
                      <a:pt x="45" y="115"/>
                      <a:pt x="45" y="117"/>
                    </a:cubicBezTo>
                    <a:cubicBezTo>
                      <a:pt x="45" y="117"/>
                      <a:pt x="45" y="116"/>
                      <a:pt x="44" y="116"/>
                    </a:cubicBezTo>
                    <a:cubicBezTo>
                      <a:pt x="46" y="118"/>
                      <a:pt x="43" y="117"/>
                      <a:pt x="45" y="119"/>
                    </a:cubicBezTo>
                    <a:cubicBezTo>
                      <a:pt x="43" y="120"/>
                      <a:pt x="41" y="122"/>
                      <a:pt x="39" y="124"/>
                    </a:cubicBezTo>
                    <a:cubicBezTo>
                      <a:pt x="39" y="123"/>
                      <a:pt x="38" y="121"/>
                      <a:pt x="38" y="122"/>
                    </a:cubicBezTo>
                    <a:cubicBezTo>
                      <a:pt x="39" y="124"/>
                      <a:pt x="39" y="124"/>
                      <a:pt x="39" y="124"/>
                    </a:cubicBezTo>
                    <a:cubicBezTo>
                      <a:pt x="38" y="123"/>
                      <a:pt x="38" y="123"/>
                      <a:pt x="38" y="123"/>
                    </a:cubicBezTo>
                    <a:cubicBezTo>
                      <a:pt x="38" y="123"/>
                      <a:pt x="39" y="125"/>
                      <a:pt x="40" y="125"/>
                    </a:cubicBezTo>
                    <a:cubicBezTo>
                      <a:pt x="38" y="128"/>
                      <a:pt x="35" y="130"/>
                      <a:pt x="31" y="130"/>
                    </a:cubicBezTo>
                    <a:cubicBezTo>
                      <a:pt x="28" y="131"/>
                      <a:pt x="25" y="132"/>
                      <a:pt x="22" y="134"/>
                    </a:cubicBezTo>
                    <a:cubicBezTo>
                      <a:pt x="20" y="134"/>
                      <a:pt x="19" y="136"/>
                      <a:pt x="18" y="137"/>
                    </a:cubicBezTo>
                    <a:cubicBezTo>
                      <a:pt x="12" y="136"/>
                      <a:pt x="7" y="136"/>
                      <a:pt x="4" y="141"/>
                    </a:cubicBezTo>
                    <a:cubicBezTo>
                      <a:pt x="4" y="141"/>
                      <a:pt x="1" y="134"/>
                      <a:pt x="1" y="1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8" name="Freeform 286"/>
              <p:cNvSpPr>
                <a:spLocks/>
              </p:cNvSpPr>
              <p:nvPr/>
            </p:nvSpPr>
            <p:spPr bwMode="auto">
              <a:xfrm>
                <a:off x="4124326" y="2747963"/>
                <a:ext cx="1588" cy="0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2" y="2"/>
                      <a:pt x="1" y="2"/>
                      <a:pt x="0" y="0"/>
                    </a:cubicBezTo>
                    <a:cubicBezTo>
                      <a:pt x="1" y="1"/>
                      <a:pt x="2" y="2"/>
                      <a:pt x="3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9" name="Freeform 287"/>
              <p:cNvSpPr>
                <a:spLocks/>
              </p:cNvSpPr>
              <p:nvPr/>
            </p:nvSpPr>
            <p:spPr bwMode="auto">
              <a:xfrm>
                <a:off x="4117976" y="2746375"/>
                <a:ext cx="0" cy="1587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0" name="Freeform 288"/>
              <p:cNvSpPr>
                <a:spLocks/>
              </p:cNvSpPr>
              <p:nvPr/>
            </p:nvSpPr>
            <p:spPr bwMode="auto">
              <a:xfrm>
                <a:off x="4116388" y="2746375"/>
                <a:ext cx="0" cy="1587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2"/>
                      <a:pt x="0" y="1"/>
                      <a:pt x="0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1" name="Freeform 289"/>
              <p:cNvSpPr>
                <a:spLocks/>
              </p:cNvSpPr>
              <p:nvPr/>
            </p:nvSpPr>
            <p:spPr bwMode="auto">
              <a:xfrm>
                <a:off x="4114801" y="2746375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2" name="Freeform 290"/>
              <p:cNvSpPr>
                <a:spLocks/>
              </p:cNvSpPr>
              <p:nvPr/>
            </p:nvSpPr>
            <p:spPr bwMode="auto">
              <a:xfrm>
                <a:off x="4114801" y="2747963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2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3" name="Freeform 291"/>
              <p:cNvSpPr>
                <a:spLocks/>
              </p:cNvSpPr>
              <p:nvPr/>
            </p:nvSpPr>
            <p:spPr bwMode="auto">
              <a:xfrm>
                <a:off x="4111626" y="2747963"/>
                <a:ext cx="1588" cy="0"/>
              </a:xfrm>
              <a:custGeom>
                <a:avLst/>
                <a:gdLst>
                  <a:gd name="T0" fmla="*/ 2 w 2"/>
                  <a:gd name="T1" fmla="*/ 2 h 3"/>
                  <a:gd name="T2" fmla="*/ 1 w 2"/>
                  <a:gd name="T3" fmla="*/ 2 h 3"/>
                  <a:gd name="T4" fmla="*/ 2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2"/>
                    </a:moveTo>
                    <a:cubicBezTo>
                      <a:pt x="1" y="2"/>
                      <a:pt x="2" y="3"/>
                      <a:pt x="1" y="2"/>
                    </a:cubicBezTo>
                    <a:cubicBezTo>
                      <a:pt x="2" y="3"/>
                      <a:pt x="0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4" name="Freeform 292"/>
              <p:cNvSpPr>
                <a:spLocks/>
              </p:cNvSpPr>
              <p:nvPr/>
            </p:nvSpPr>
            <p:spPr bwMode="auto">
              <a:xfrm>
                <a:off x="4111626" y="2749550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5" name="Rectangle 293"/>
              <p:cNvSpPr>
                <a:spLocks noChangeArrowheads="1"/>
              </p:cNvSpPr>
              <p:nvPr/>
            </p:nvSpPr>
            <p:spPr bwMode="auto">
              <a:xfrm>
                <a:off x="4095751" y="276542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6" name="Freeform 294"/>
              <p:cNvSpPr>
                <a:spLocks/>
              </p:cNvSpPr>
              <p:nvPr/>
            </p:nvSpPr>
            <p:spPr bwMode="auto">
              <a:xfrm>
                <a:off x="4087813" y="2771775"/>
                <a:ext cx="0" cy="0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2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7" name="Freeform 295"/>
              <p:cNvSpPr>
                <a:spLocks/>
              </p:cNvSpPr>
              <p:nvPr/>
            </p:nvSpPr>
            <p:spPr bwMode="auto">
              <a:xfrm>
                <a:off x="4086226" y="2776538"/>
                <a:ext cx="0" cy="1587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8" name="Freeform 296"/>
              <p:cNvSpPr>
                <a:spLocks/>
              </p:cNvSpPr>
              <p:nvPr/>
            </p:nvSpPr>
            <p:spPr bwMode="auto">
              <a:xfrm>
                <a:off x="4062413" y="2241550"/>
                <a:ext cx="1588" cy="1587"/>
              </a:xfrm>
              <a:custGeom>
                <a:avLst/>
                <a:gdLst>
                  <a:gd name="T0" fmla="*/ 3 w 4"/>
                  <a:gd name="T1" fmla="*/ 1 h 1"/>
                  <a:gd name="T2" fmla="*/ 2 w 4"/>
                  <a:gd name="T3" fmla="*/ 0 h 1"/>
                  <a:gd name="T4" fmla="*/ 3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cubicBezTo>
                      <a:pt x="2" y="0"/>
                      <a:pt x="0" y="1"/>
                      <a:pt x="2" y="0"/>
                    </a:cubicBezTo>
                    <a:cubicBezTo>
                      <a:pt x="3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9" name="Freeform 297"/>
              <p:cNvSpPr>
                <a:spLocks/>
              </p:cNvSpPr>
              <p:nvPr/>
            </p:nvSpPr>
            <p:spPr bwMode="auto">
              <a:xfrm>
                <a:off x="4019551" y="2243138"/>
                <a:ext cx="44450" cy="90487"/>
              </a:xfrm>
              <a:custGeom>
                <a:avLst/>
                <a:gdLst>
                  <a:gd name="T0" fmla="*/ 18 w 127"/>
                  <a:gd name="T1" fmla="*/ 217 h 249"/>
                  <a:gd name="T2" fmla="*/ 22 w 127"/>
                  <a:gd name="T3" fmla="*/ 210 h 249"/>
                  <a:gd name="T4" fmla="*/ 25 w 127"/>
                  <a:gd name="T5" fmla="*/ 193 h 249"/>
                  <a:gd name="T6" fmla="*/ 28 w 127"/>
                  <a:gd name="T7" fmla="*/ 188 h 249"/>
                  <a:gd name="T8" fmla="*/ 39 w 127"/>
                  <a:gd name="T9" fmla="*/ 174 h 249"/>
                  <a:gd name="T10" fmla="*/ 43 w 127"/>
                  <a:gd name="T11" fmla="*/ 170 h 249"/>
                  <a:gd name="T12" fmla="*/ 45 w 127"/>
                  <a:gd name="T13" fmla="*/ 160 h 249"/>
                  <a:gd name="T14" fmla="*/ 50 w 127"/>
                  <a:gd name="T15" fmla="*/ 153 h 249"/>
                  <a:gd name="T16" fmla="*/ 54 w 127"/>
                  <a:gd name="T17" fmla="*/ 150 h 249"/>
                  <a:gd name="T18" fmla="*/ 54 w 127"/>
                  <a:gd name="T19" fmla="*/ 145 h 249"/>
                  <a:gd name="T20" fmla="*/ 56 w 127"/>
                  <a:gd name="T21" fmla="*/ 135 h 249"/>
                  <a:gd name="T22" fmla="*/ 59 w 127"/>
                  <a:gd name="T23" fmla="*/ 131 h 249"/>
                  <a:gd name="T24" fmla="*/ 59 w 127"/>
                  <a:gd name="T25" fmla="*/ 124 h 249"/>
                  <a:gd name="T26" fmla="*/ 64 w 127"/>
                  <a:gd name="T27" fmla="*/ 119 h 249"/>
                  <a:gd name="T28" fmla="*/ 68 w 127"/>
                  <a:gd name="T29" fmla="*/ 112 h 249"/>
                  <a:gd name="T30" fmla="*/ 74 w 127"/>
                  <a:gd name="T31" fmla="*/ 104 h 249"/>
                  <a:gd name="T32" fmla="*/ 74 w 127"/>
                  <a:gd name="T33" fmla="*/ 100 h 249"/>
                  <a:gd name="T34" fmla="*/ 78 w 127"/>
                  <a:gd name="T35" fmla="*/ 97 h 249"/>
                  <a:gd name="T36" fmla="*/ 78 w 127"/>
                  <a:gd name="T37" fmla="*/ 93 h 249"/>
                  <a:gd name="T38" fmla="*/ 78 w 127"/>
                  <a:gd name="T39" fmla="*/ 92 h 249"/>
                  <a:gd name="T40" fmla="*/ 79 w 127"/>
                  <a:gd name="T41" fmla="*/ 87 h 249"/>
                  <a:gd name="T42" fmla="*/ 85 w 127"/>
                  <a:gd name="T43" fmla="*/ 75 h 249"/>
                  <a:gd name="T44" fmla="*/ 87 w 127"/>
                  <a:gd name="T45" fmla="*/ 70 h 249"/>
                  <a:gd name="T46" fmla="*/ 88 w 127"/>
                  <a:gd name="T47" fmla="*/ 66 h 249"/>
                  <a:gd name="T48" fmla="*/ 93 w 127"/>
                  <a:gd name="T49" fmla="*/ 56 h 249"/>
                  <a:gd name="T50" fmla="*/ 100 w 127"/>
                  <a:gd name="T51" fmla="*/ 56 h 249"/>
                  <a:gd name="T52" fmla="*/ 96 w 127"/>
                  <a:gd name="T53" fmla="*/ 50 h 249"/>
                  <a:gd name="T54" fmla="*/ 90 w 127"/>
                  <a:gd name="T55" fmla="*/ 44 h 249"/>
                  <a:gd name="T56" fmla="*/ 94 w 127"/>
                  <a:gd name="T57" fmla="*/ 41 h 249"/>
                  <a:gd name="T58" fmla="*/ 92 w 127"/>
                  <a:gd name="T59" fmla="*/ 38 h 249"/>
                  <a:gd name="T60" fmla="*/ 95 w 127"/>
                  <a:gd name="T61" fmla="*/ 37 h 249"/>
                  <a:gd name="T62" fmla="*/ 102 w 127"/>
                  <a:gd name="T63" fmla="*/ 35 h 249"/>
                  <a:gd name="T64" fmla="*/ 97 w 127"/>
                  <a:gd name="T65" fmla="*/ 29 h 249"/>
                  <a:gd name="T66" fmla="*/ 101 w 127"/>
                  <a:gd name="T67" fmla="*/ 28 h 249"/>
                  <a:gd name="T68" fmla="*/ 98 w 127"/>
                  <a:gd name="T69" fmla="*/ 24 h 249"/>
                  <a:gd name="T70" fmla="*/ 99 w 127"/>
                  <a:gd name="T71" fmla="*/ 20 h 249"/>
                  <a:gd name="T72" fmla="*/ 107 w 127"/>
                  <a:gd name="T73" fmla="*/ 24 h 249"/>
                  <a:gd name="T74" fmla="*/ 103 w 127"/>
                  <a:gd name="T75" fmla="*/ 16 h 249"/>
                  <a:gd name="T76" fmla="*/ 117 w 127"/>
                  <a:gd name="T77" fmla="*/ 9 h 249"/>
                  <a:gd name="T78" fmla="*/ 119 w 127"/>
                  <a:gd name="T79" fmla="*/ 7 h 249"/>
                  <a:gd name="T80" fmla="*/ 120 w 127"/>
                  <a:gd name="T81" fmla="*/ 0 h 249"/>
                  <a:gd name="T82" fmla="*/ 124 w 127"/>
                  <a:gd name="T83" fmla="*/ 4 h 249"/>
                  <a:gd name="T84" fmla="*/ 119 w 127"/>
                  <a:gd name="T85" fmla="*/ 9 h 249"/>
                  <a:gd name="T86" fmla="*/ 124 w 127"/>
                  <a:gd name="T87" fmla="*/ 22 h 249"/>
                  <a:gd name="T88" fmla="*/ 121 w 127"/>
                  <a:gd name="T89" fmla="*/ 42 h 249"/>
                  <a:gd name="T90" fmla="*/ 116 w 127"/>
                  <a:gd name="T91" fmla="*/ 64 h 249"/>
                  <a:gd name="T92" fmla="*/ 111 w 127"/>
                  <a:gd name="T93" fmla="*/ 80 h 249"/>
                  <a:gd name="T94" fmla="*/ 107 w 127"/>
                  <a:gd name="T95" fmla="*/ 93 h 249"/>
                  <a:gd name="T96" fmla="*/ 93 w 127"/>
                  <a:gd name="T97" fmla="*/ 116 h 249"/>
                  <a:gd name="T98" fmla="*/ 84 w 127"/>
                  <a:gd name="T99" fmla="*/ 127 h 249"/>
                  <a:gd name="T100" fmla="*/ 73 w 127"/>
                  <a:gd name="T101" fmla="*/ 142 h 249"/>
                  <a:gd name="T102" fmla="*/ 49 w 127"/>
                  <a:gd name="T103" fmla="*/ 197 h 249"/>
                  <a:gd name="T104" fmla="*/ 41 w 127"/>
                  <a:gd name="T105" fmla="*/ 210 h 249"/>
                  <a:gd name="T106" fmla="*/ 5 w 127"/>
                  <a:gd name="T107" fmla="*/ 241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7" h="249">
                    <a:moveTo>
                      <a:pt x="5" y="241"/>
                    </a:moveTo>
                    <a:cubicBezTo>
                      <a:pt x="0" y="235"/>
                      <a:pt x="9" y="235"/>
                      <a:pt x="7" y="229"/>
                    </a:cubicBezTo>
                    <a:cubicBezTo>
                      <a:pt x="7" y="229"/>
                      <a:pt x="10" y="231"/>
                      <a:pt x="10" y="230"/>
                    </a:cubicBezTo>
                    <a:cubicBezTo>
                      <a:pt x="7" y="224"/>
                      <a:pt x="12" y="221"/>
                      <a:pt x="18" y="220"/>
                    </a:cubicBezTo>
                    <a:cubicBezTo>
                      <a:pt x="19" y="221"/>
                      <a:pt x="19" y="221"/>
                      <a:pt x="19" y="221"/>
                    </a:cubicBezTo>
                    <a:cubicBezTo>
                      <a:pt x="20" y="220"/>
                      <a:pt x="17" y="218"/>
                      <a:pt x="18" y="217"/>
                    </a:cubicBezTo>
                    <a:cubicBezTo>
                      <a:pt x="19" y="218"/>
                      <a:pt x="19" y="218"/>
                      <a:pt x="20" y="218"/>
                    </a:cubicBezTo>
                    <a:cubicBezTo>
                      <a:pt x="18" y="217"/>
                      <a:pt x="20" y="216"/>
                      <a:pt x="19" y="215"/>
                    </a:cubicBezTo>
                    <a:cubicBezTo>
                      <a:pt x="20" y="215"/>
                      <a:pt x="21" y="216"/>
                      <a:pt x="22" y="217"/>
                    </a:cubicBezTo>
                    <a:cubicBezTo>
                      <a:pt x="20" y="215"/>
                      <a:pt x="20" y="215"/>
                      <a:pt x="20" y="215"/>
                    </a:cubicBezTo>
                    <a:cubicBezTo>
                      <a:pt x="16" y="211"/>
                      <a:pt x="22" y="212"/>
                      <a:pt x="21" y="209"/>
                    </a:cubicBezTo>
                    <a:cubicBezTo>
                      <a:pt x="21" y="209"/>
                      <a:pt x="21" y="210"/>
                      <a:pt x="22" y="210"/>
                    </a:cubicBezTo>
                    <a:cubicBezTo>
                      <a:pt x="20" y="206"/>
                      <a:pt x="23" y="203"/>
                      <a:pt x="24" y="199"/>
                    </a:cubicBezTo>
                    <a:cubicBezTo>
                      <a:pt x="24" y="200"/>
                      <a:pt x="26" y="201"/>
                      <a:pt x="27" y="201"/>
                    </a:cubicBezTo>
                    <a:cubicBezTo>
                      <a:pt x="24" y="200"/>
                      <a:pt x="24" y="198"/>
                      <a:pt x="24" y="197"/>
                    </a:cubicBezTo>
                    <a:cubicBezTo>
                      <a:pt x="27" y="199"/>
                      <a:pt x="23" y="195"/>
                      <a:pt x="25" y="195"/>
                    </a:cubicBezTo>
                    <a:cubicBezTo>
                      <a:pt x="25" y="195"/>
                      <a:pt x="25" y="195"/>
                      <a:pt x="25" y="195"/>
                    </a:cubicBezTo>
                    <a:cubicBezTo>
                      <a:pt x="23" y="193"/>
                      <a:pt x="27" y="195"/>
                      <a:pt x="25" y="193"/>
                    </a:cubicBezTo>
                    <a:cubicBezTo>
                      <a:pt x="27" y="193"/>
                      <a:pt x="27" y="193"/>
                      <a:pt x="27" y="193"/>
                    </a:cubicBezTo>
                    <a:cubicBezTo>
                      <a:pt x="24" y="191"/>
                      <a:pt x="29" y="194"/>
                      <a:pt x="28" y="192"/>
                    </a:cubicBezTo>
                    <a:cubicBezTo>
                      <a:pt x="27" y="192"/>
                      <a:pt x="27" y="192"/>
                      <a:pt x="27" y="192"/>
                    </a:cubicBezTo>
                    <a:cubicBezTo>
                      <a:pt x="27" y="191"/>
                      <a:pt x="28" y="191"/>
                      <a:pt x="28" y="190"/>
                    </a:cubicBezTo>
                    <a:cubicBezTo>
                      <a:pt x="29" y="191"/>
                      <a:pt x="29" y="191"/>
                      <a:pt x="29" y="191"/>
                    </a:cubicBezTo>
                    <a:cubicBezTo>
                      <a:pt x="28" y="189"/>
                      <a:pt x="31" y="190"/>
                      <a:pt x="28" y="188"/>
                    </a:cubicBezTo>
                    <a:cubicBezTo>
                      <a:pt x="30" y="189"/>
                      <a:pt x="28" y="190"/>
                      <a:pt x="32" y="191"/>
                    </a:cubicBezTo>
                    <a:cubicBezTo>
                      <a:pt x="31" y="186"/>
                      <a:pt x="34" y="182"/>
                      <a:pt x="36" y="179"/>
                    </a:cubicBezTo>
                    <a:cubicBezTo>
                      <a:pt x="38" y="179"/>
                      <a:pt x="38" y="179"/>
                      <a:pt x="39" y="179"/>
                    </a:cubicBezTo>
                    <a:cubicBezTo>
                      <a:pt x="39" y="179"/>
                      <a:pt x="40" y="178"/>
                      <a:pt x="39" y="176"/>
                    </a:cubicBezTo>
                    <a:cubicBezTo>
                      <a:pt x="38" y="177"/>
                      <a:pt x="40" y="177"/>
                      <a:pt x="40" y="177"/>
                    </a:cubicBezTo>
                    <a:cubicBezTo>
                      <a:pt x="42" y="177"/>
                      <a:pt x="38" y="174"/>
                      <a:pt x="39" y="174"/>
                    </a:cubicBezTo>
                    <a:cubicBezTo>
                      <a:pt x="40" y="175"/>
                      <a:pt x="41" y="176"/>
                      <a:pt x="42" y="176"/>
                    </a:cubicBezTo>
                    <a:cubicBezTo>
                      <a:pt x="40" y="174"/>
                      <a:pt x="41" y="174"/>
                      <a:pt x="41" y="173"/>
                    </a:cubicBezTo>
                    <a:cubicBezTo>
                      <a:pt x="41" y="173"/>
                      <a:pt x="41" y="173"/>
                      <a:pt x="42" y="174"/>
                    </a:cubicBezTo>
                    <a:cubicBezTo>
                      <a:pt x="40" y="172"/>
                      <a:pt x="43" y="173"/>
                      <a:pt x="43" y="171"/>
                    </a:cubicBezTo>
                    <a:cubicBezTo>
                      <a:pt x="44" y="172"/>
                      <a:pt x="44" y="172"/>
                      <a:pt x="44" y="172"/>
                    </a:cubicBezTo>
                    <a:cubicBezTo>
                      <a:pt x="46" y="172"/>
                      <a:pt x="41" y="170"/>
                      <a:pt x="43" y="170"/>
                    </a:cubicBezTo>
                    <a:cubicBezTo>
                      <a:pt x="43" y="170"/>
                      <a:pt x="44" y="170"/>
                      <a:pt x="44" y="171"/>
                    </a:cubicBezTo>
                    <a:cubicBezTo>
                      <a:pt x="42" y="168"/>
                      <a:pt x="44" y="167"/>
                      <a:pt x="44" y="166"/>
                    </a:cubicBezTo>
                    <a:cubicBezTo>
                      <a:pt x="44" y="166"/>
                      <a:pt x="44" y="166"/>
                      <a:pt x="44" y="166"/>
                    </a:cubicBezTo>
                    <a:cubicBezTo>
                      <a:pt x="44" y="165"/>
                      <a:pt x="46" y="165"/>
                      <a:pt x="45" y="163"/>
                    </a:cubicBezTo>
                    <a:cubicBezTo>
                      <a:pt x="46" y="163"/>
                      <a:pt x="49" y="165"/>
                      <a:pt x="49" y="164"/>
                    </a:cubicBezTo>
                    <a:cubicBezTo>
                      <a:pt x="46" y="162"/>
                      <a:pt x="49" y="161"/>
                      <a:pt x="45" y="160"/>
                    </a:cubicBezTo>
                    <a:cubicBezTo>
                      <a:pt x="46" y="159"/>
                      <a:pt x="48" y="158"/>
                      <a:pt x="48" y="157"/>
                    </a:cubicBezTo>
                    <a:cubicBezTo>
                      <a:pt x="48" y="158"/>
                      <a:pt x="51" y="159"/>
                      <a:pt x="51" y="160"/>
                    </a:cubicBezTo>
                    <a:cubicBezTo>
                      <a:pt x="53" y="160"/>
                      <a:pt x="53" y="160"/>
                      <a:pt x="53" y="160"/>
                    </a:cubicBezTo>
                    <a:cubicBezTo>
                      <a:pt x="55" y="161"/>
                      <a:pt x="53" y="161"/>
                      <a:pt x="54" y="161"/>
                    </a:cubicBezTo>
                    <a:cubicBezTo>
                      <a:pt x="54" y="161"/>
                      <a:pt x="54" y="159"/>
                      <a:pt x="55" y="159"/>
                    </a:cubicBezTo>
                    <a:cubicBezTo>
                      <a:pt x="53" y="157"/>
                      <a:pt x="50" y="155"/>
                      <a:pt x="50" y="153"/>
                    </a:cubicBezTo>
                    <a:cubicBezTo>
                      <a:pt x="51" y="155"/>
                      <a:pt x="54" y="155"/>
                      <a:pt x="54" y="156"/>
                    </a:cubicBezTo>
                    <a:cubicBezTo>
                      <a:pt x="49" y="151"/>
                      <a:pt x="49" y="151"/>
                      <a:pt x="49" y="151"/>
                    </a:cubicBezTo>
                    <a:cubicBezTo>
                      <a:pt x="50" y="150"/>
                      <a:pt x="52" y="152"/>
                      <a:pt x="51" y="151"/>
                    </a:cubicBezTo>
                    <a:cubicBezTo>
                      <a:pt x="51" y="150"/>
                      <a:pt x="50" y="150"/>
                      <a:pt x="50" y="149"/>
                    </a:cubicBezTo>
                    <a:cubicBezTo>
                      <a:pt x="50" y="149"/>
                      <a:pt x="50" y="147"/>
                      <a:pt x="53" y="149"/>
                    </a:cubicBezTo>
                    <a:cubicBezTo>
                      <a:pt x="54" y="150"/>
                      <a:pt x="53" y="150"/>
                      <a:pt x="54" y="150"/>
                    </a:cubicBezTo>
                    <a:cubicBezTo>
                      <a:pt x="55" y="149"/>
                      <a:pt x="54" y="149"/>
                      <a:pt x="54" y="148"/>
                    </a:cubicBezTo>
                    <a:cubicBezTo>
                      <a:pt x="55" y="148"/>
                      <a:pt x="55" y="148"/>
                      <a:pt x="55" y="148"/>
                    </a:cubicBezTo>
                    <a:cubicBezTo>
                      <a:pt x="55" y="148"/>
                      <a:pt x="54" y="146"/>
                      <a:pt x="52" y="146"/>
                    </a:cubicBezTo>
                    <a:cubicBezTo>
                      <a:pt x="52" y="146"/>
                      <a:pt x="54" y="147"/>
                      <a:pt x="53" y="147"/>
                    </a:cubicBezTo>
                    <a:cubicBezTo>
                      <a:pt x="52" y="145"/>
                      <a:pt x="52" y="144"/>
                      <a:pt x="52" y="144"/>
                    </a:cubicBezTo>
                    <a:cubicBezTo>
                      <a:pt x="52" y="144"/>
                      <a:pt x="53" y="144"/>
                      <a:pt x="54" y="145"/>
                    </a:cubicBezTo>
                    <a:cubicBezTo>
                      <a:pt x="52" y="143"/>
                      <a:pt x="52" y="141"/>
                      <a:pt x="52" y="140"/>
                    </a:cubicBezTo>
                    <a:cubicBezTo>
                      <a:pt x="50" y="139"/>
                      <a:pt x="54" y="142"/>
                      <a:pt x="53" y="141"/>
                    </a:cubicBezTo>
                    <a:cubicBezTo>
                      <a:pt x="56" y="141"/>
                      <a:pt x="52" y="137"/>
                      <a:pt x="56" y="138"/>
                    </a:cubicBezTo>
                    <a:cubicBezTo>
                      <a:pt x="56" y="138"/>
                      <a:pt x="53" y="136"/>
                      <a:pt x="54" y="137"/>
                    </a:cubicBezTo>
                    <a:cubicBezTo>
                      <a:pt x="54" y="136"/>
                      <a:pt x="56" y="137"/>
                      <a:pt x="56" y="137"/>
                    </a:cubicBezTo>
                    <a:cubicBezTo>
                      <a:pt x="57" y="137"/>
                      <a:pt x="56" y="136"/>
                      <a:pt x="56" y="135"/>
                    </a:cubicBezTo>
                    <a:cubicBezTo>
                      <a:pt x="55" y="134"/>
                      <a:pt x="56" y="135"/>
                      <a:pt x="56" y="136"/>
                    </a:cubicBezTo>
                    <a:cubicBezTo>
                      <a:pt x="56" y="135"/>
                      <a:pt x="55" y="131"/>
                      <a:pt x="58" y="131"/>
                    </a:cubicBezTo>
                    <a:cubicBezTo>
                      <a:pt x="57" y="130"/>
                      <a:pt x="55" y="128"/>
                      <a:pt x="56" y="128"/>
                    </a:cubicBezTo>
                    <a:cubicBezTo>
                      <a:pt x="57" y="129"/>
                      <a:pt x="57" y="129"/>
                      <a:pt x="57" y="129"/>
                    </a:cubicBezTo>
                    <a:cubicBezTo>
                      <a:pt x="59" y="129"/>
                      <a:pt x="58" y="128"/>
                      <a:pt x="60" y="129"/>
                    </a:cubicBezTo>
                    <a:cubicBezTo>
                      <a:pt x="58" y="127"/>
                      <a:pt x="60" y="133"/>
                      <a:pt x="59" y="131"/>
                    </a:cubicBezTo>
                    <a:cubicBezTo>
                      <a:pt x="60" y="131"/>
                      <a:pt x="56" y="128"/>
                      <a:pt x="59" y="129"/>
                    </a:cubicBezTo>
                    <a:cubicBezTo>
                      <a:pt x="59" y="129"/>
                      <a:pt x="57" y="127"/>
                      <a:pt x="60" y="127"/>
                    </a:cubicBezTo>
                    <a:cubicBezTo>
                      <a:pt x="59" y="127"/>
                      <a:pt x="62" y="129"/>
                      <a:pt x="62" y="129"/>
                    </a:cubicBezTo>
                    <a:cubicBezTo>
                      <a:pt x="62" y="127"/>
                      <a:pt x="61" y="128"/>
                      <a:pt x="61" y="127"/>
                    </a:cubicBezTo>
                    <a:cubicBezTo>
                      <a:pt x="61" y="126"/>
                      <a:pt x="61" y="126"/>
                      <a:pt x="61" y="126"/>
                    </a:cubicBezTo>
                    <a:cubicBezTo>
                      <a:pt x="59" y="125"/>
                      <a:pt x="61" y="125"/>
                      <a:pt x="59" y="124"/>
                    </a:cubicBezTo>
                    <a:cubicBezTo>
                      <a:pt x="61" y="125"/>
                      <a:pt x="59" y="122"/>
                      <a:pt x="62" y="124"/>
                    </a:cubicBezTo>
                    <a:cubicBezTo>
                      <a:pt x="64" y="126"/>
                      <a:pt x="64" y="126"/>
                      <a:pt x="64" y="126"/>
                    </a:cubicBezTo>
                    <a:cubicBezTo>
                      <a:pt x="64" y="125"/>
                      <a:pt x="62" y="124"/>
                      <a:pt x="61" y="123"/>
                    </a:cubicBezTo>
                    <a:cubicBezTo>
                      <a:pt x="61" y="123"/>
                      <a:pt x="62" y="123"/>
                      <a:pt x="62" y="123"/>
                    </a:cubicBezTo>
                    <a:cubicBezTo>
                      <a:pt x="59" y="121"/>
                      <a:pt x="63" y="122"/>
                      <a:pt x="61" y="120"/>
                    </a:cubicBezTo>
                    <a:cubicBezTo>
                      <a:pt x="62" y="120"/>
                      <a:pt x="62" y="118"/>
                      <a:pt x="64" y="119"/>
                    </a:cubicBezTo>
                    <a:cubicBezTo>
                      <a:pt x="64" y="118"/>
                      <a:pt x="63" y="117"/>
                      <a:pt x="64" y="116"/>
                    </a:cubicBezTo>
                    <a:cubicBezTo>
                      <a:pt x="64" y="117"/>
                      <a:pt x="64" y="117"/>
                      <a:pt x="65" y="117"/>
                    </a:cubicBezTo>
                    <a:cubicBezTo>
                      <a:pt x="66" y="118"/>
                      <a:pt x="65" y="117"/>
                      <a:pt x="65" y="116"/>
                    </a:cubicBezTo>
                    <a:cubicBezTo>
                      <a:pt x="66" y="117"/>
                      <a:pt x="68" y="116"/>
                      <a:pt x="69" y="117"/>
                    </a:cubicBezTo>
                    <a:cubicBezTo>
                      <a:pt x="68" y="115"/>
                      <a:pt x="66" y="115"/>
                      <a:pt x="65" y="114"/>
                    </a:cubicBezTo>
                    <a:cubicBezTo>
                      <a:pt x="69" y="115"/>
                      <a:pt x="64" y="111"/>
                      <a:pt x="68" y="112"/>
                    </a:cubicBezTo>
                    <a:cubicBezTo>
                      <a:pt x="68" y="112"/>
                      <a:pt x="69" y="114"/>
                      <a:pt x="70" y="114"/>
                    </a:cubicBezTo>
                    <a:cubicBezTo>
                      <a:pt x="74" y="115"/>
                      <a:pt x="68" y="111"/>
                      <a:pt x="70" y="111"/>
                    </a:cubicBezTo>
                    <a:cubicBezTo>
                      <a:pt x="67" y="110"/>
                      <a:pt x="67" y="110"/>
                      <a:pt x="67" y="110"/>
                    </a:cubicBezTo>
                    <a:cubicBezTo>
                      <a:pt x="69" y="110"/>
                      <a:pt x="66" y="107"/>
                      <a:pt x="69" y="109"/>
                    </a:cubicBezTo>
                    <a:cubicBezTo>
                      <a:pt x="68" y="108"/>
                      <a:pt x="71" y="109"/>
                      <a:pt x="68" y="107"/>
                    </a:cubicBezTo>
                    <a:cubicBezTo>
                      <a:pt x="71" y="107"/>
                      <a:pt x="68" y="102"/>
                      <a:pt x="74" y="104"/>
                    </a:cubicBezTo>
                    <a:cubicBezTo>
                      <a:pt x="74" y="104"/>
                      <a:pt x="75" y="104"/>
                      <a:pt x="73" y="103"/>
                    </a:cubicBezTo>
                    <a:cubicBezTo>
                      <a:pt x="71" y="102"/>
                      <a:pt x="74" y="104"/>
                      <a:pt x="73" y="104"/>
                    </a:cubicBezTo>
                    <a:cubicBezTo>
                      <a:pt x="73" y="103"/>
                      <a:pt x="72" y="103"/>
                      <a:pt x="72" y="103"/>
                    </a:cubicBezTo>
                    <a:cubicBezTo>
                      <a:pt x="72" y="102"/>
                      <a:pt x="73" y="102"/>
                      <a:pt x="75" y="104"/>
                    </a:cubicBezTo>
                    <a:cubicBezTo>
                      <a:pt x="77" y="104"/>
                      <a:pt x="71" y="100"/>
                      <a:pt x="73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73" y="98"/>
                      <a:pt x="73" y="98"/>
                      <a:pt x="73" y="98"/>
                    </a:cubicBezTo>
                    <a:cubicBezTo>
                      <a:pt x="73" y="97"/>
                      <a:pt x="76" y="99"/>
                      <a:pt x="78" y="100"/>
                    </a:cubicBezTo>
                    <a:cubicBezTo>
                      <a:pt x="78" y="99"/>
                      <a:pt x="78" y="99"/>
                      <a:pt x="77" y="98"/>
                    </a:cubicBezTo>
                    <a:cubicBezTo>
                      <a:pt x="79" y="98"/>
                      <a:pt x="79" y="98"/>
                      <a:pt x="79" y="98"/>
                    </a:cubicBezTo>
                    <a:cubicBezTo>
                      <a:pt x="77" y="98"/>
                      <a:pt x="78" y="97"/>
                      <a:pt x="78" y="97"/>
                    </a:cubicBezTo>
                    <a:cubicBezTo>
                      <a:pt x="78" y="97"/>
                      <a:pt x="78" y="97"/>
                      <a:pt x="78" y="97"/>
                    </a:cubicBezTo>
                    <a:cubicBezTo>
                      <a:pt x="79" y="98"/>
                      <a:pt x="79" y="97"/>
                      <a:pt x="79" y="97"/>
                    </a:cubicBezTo>
                    <a:cubicBezTo>
                      <a:pt x="78" y="96"/>
                      <a:pt x="77" y="96"/>
                      <a:pt x="76" y="96"/>
                    </a:cubicBezTo>
                    <a:cubicBezTo>
                      <a:pt x="75" y="96"/>
                      <a:pt x="76" y="95"/>
                      <a:pt x="75" y="94"/>
                    </a:cubicBezTo>
                    <a:cubicBezTo>
                      <a:pt x="77" y="96"/>
                      <a:pt x="77" y="94"/>
                      <a:pt x="77" y="94"/>
                    </a:cubicBezTo>
                    <a:cubicBezTo>
                      <a:pt x="78" y="94"/>
                      <a:pt x="76" y="93"/>
                      <a:pt x="76" y="93"/>
                    </a:cubicBezTo>
                    <a:cubicBezTo>
                      <a:pt x="77" y="93"/>
                      <a:pt x="76" y="92"/>
                      <a:pt x="78" y="93"/>
                    </a:cubicBezTo>
                    <a:cubicBezTo>
                      <a:pt x="78" y="93"/>
                      <a:pt x="76" y="93"/>
                      <a:pt x="77" y="94"/>
                    </a:cubicBezTo>
                    <a:cubicBezTo>
                      <a:pt x="78" y="94"/>
                      <a:pt x="80" y="95"/>
                      <a:pt x="79" y="93"/>
                    </a:cubicBezTo>
                    <a:cubicBezTo>
                      <a:pt x="78" y="93"/>
                      <a:pt x="75" y="92"/>
                      <a:pt x="77" y="91"/>
                    </a:cubicBezTo>
                    <a:cubicBezTo>
                      <a:pt x="77" y="92"/>
                      <a:pt x="78" y="92"/>
                      <a:pt x="78" y="93"/>
                    </a:cubicBezTo>
                    <a:cubicBezTo>
                      <a:pt x="80" y="93"/>
                      <a:pt x="80" y="93"/>
                      <a:pt x="80" y="93"/>
                    </a:cubicBezTo>
                    <a:cubicBezTo>
                      <a:pt x="78" y="92"/>
                      <a:pt x="78" y="92"/>
                      <a:pt x="78" y="92"/>
                    </a:cubicBezTo>
                    <a:cubicBezTo>
                      <a:pt x="79" y="92"/>
                      <a:pt x="79" y="92"/>
                      <a:pt x="79" y="92"/>
                    </a:cubicBezTo>
                    <a:cubicBezTo>
                      <a:pt x="77" y="91"/>
                      <a:pt x="79" y="90"/>
                      <a:pt x="77" y="89"/>
                    </a:cubicBezTo>
                    <a:cubicBezTo>
                      <a:pt x="77" y="89"/>
                      <a:pt x="79" y="89"/>
                      <a:pt x="79" y="89"/>
                    </a:cubicBezTo>
                    <a:cubicBezTo>
                      <a:pt x="79" y="89"/>
                      <a:pt x="79" y="89"/>
                      <a:pt x="79" y="89"/>
                    </a:cubicBezTo>
                    <a:cubicBezTo>
                      <a:pt x="80" y="89"/>
                      <a:pt x="80" y="88"/>
                      <a:pt x="79" y="87"/>
                    </a:cubicBezTo>
                    <a:cubicBezTo>
                      <a:pt x="79" y="87"/>
                      <a:pt x="79" y="87"/>
                      <a:pt x="79" y="87"/>
                    </a:cubicBezTo>
                    <a:cubicBezTo>
                      <a:pt x="80" y="87"/>
                      <a:pt x="80" y="86"/>
                      <a:pt x="79" y="85"/>
                    </a:cubicBezTo>
                    <a:cubicBezTo>
                      <a:pt x="80" y="85"/>
                      <a:pt x="86" y="89"/>
                      <a:pt x="84" y="87"/>
                    </a:cubicBezTo>
                    <a:cubicBezTo>
                      <a:pt x="84" y="86"/>
                      <a:pt x="81" y="84"/>
                      <a:pt x="80" y="84"/>
                    </a:cubicBezTo>
                    <a:cubicBezTo>
                      <a:pt x="81" y="83"/>
                      <a:pt x="79" y="80"/>
                      <a:pt x="82" y="81"/>
                    </a:cubicBezTo>
                    <a:cubicBezTo>
                      <a:pt x="82" y="80"/>
                      <a:pt x="81" y="80"/>
                      <a:pt x="81" y="79"/>
                    </a:cubicBezTo>
                    <a:cubicBezTo>
                      <a:pt x="83" y="78"/>
                      <a:pt x="81" y="75"/>
                      <a:pt x="85" y="75"/>
                    </a:cubicBezTo>
                    <a:cubicBezTo>
                      <a:pt x="85" y="76"/>
                      <a:pt x="87" y="76"/>
                      <a:pt x="88" y="76"/>
                    </a:cubicBezTo>
                    <a:cubicBezTo>
                      <a:pt x="86" y="75"/>
                      <a:pt x="90" y="77"/>
                      <a:pt x="87" y="75"/>
                    </a:cubicBezTo>
                    <a:cubicBezTo>
                      <a:pt x="85" y="74"/>
                      <a:pt x="84" y="74"/>
                      <a:pt x="83" y="74"/>
                    </a:cubicBezTo>
                    <a:cubicBezTo>
                      <a:pt x="83" y="73"/>
                      <a:pt x="84" y="71"/>
                      <a:pt x="86" y="71"/>
                    </a:cubicBezTo>
                    <a:cubicBezTo>
                      <a:pt x="85" y="71"/>
                      <a:pt x="84" y="71"/>
                      <a:pt x="84" y="70"/>
                    </a:cubicBezTo>
                    <a:cubicBezTo>
                      <a:pt x="87" y="72"/>
                      <a:pt x="87" y="71"/>
                      <a:pt x="87" y="70"/>
                    </a:cubicBezTo>
                    <a:cubicBezTo>
                      <a:pt x="85" y="69"/>
                      <a:pt x="85" y="69"/>
                      <a:pt x="85" y="69"/>
                    </a:cubicBezTo>
                    <a:cubicBezTo>
                      <a:pt x="87" y="70"/>
                      <a:pt x="87" y="70"/>
                      <a:pt x="87" y="70"/>
                    </a:cubicBezTo>
                    <a:cubicBezTo>
                      <a:pt x="86" y="69"/>
                      <a:pt x="83" y="68"/>
                      <a:pt x="85" y="68"/>
                    </a:cubicBezTo>
                    <a:cubicBezTo>
                      <a:pt x="86" y="68"/>
                      <a:pt x="87" y="68"/>
                      <a:pt x="87" y="68"/>
                    </a:cubicBezTo>
                    <a:cubicBezTo>
                      <a:pt x="86" y="67"/>
                      <a:pt x="84" y="65"/>
                      <a:pt x="86" y="65"/>
                    </a:cubicBezTo>
                    <a:cubicBezTo>
                      <a:pt x="88" y="66"/>
                      <a:pt x="88" y="66"/>
                      <a:pt x="88" y="66"/>
                    </a:cubicBezTo>
                    <a:cubicBezTo>
                      <a:pt x="88" y="65"/>
                      <a:pt x="87" y="64"/>
                      <a:pt x="86" y="65"/>
                    </a:cubicBezTo>
                    <a:cubicBezTo>
                      <a:pt x="88" y="64"/>
                      <a:pt x="89" y="63"/>
                      <a:pt x="91" y="64"/>
                    </a:cubicBezTo>
                    <a:cubicBezTo>
                      <a:pt x="87" y="60"/>
                      <a:pt x="88" y="57"/>
                      <a:pt x="89" y="55"/>
                    </a:cubicBezTo>
                    <a:cubicBezTo>
                      <a:pt x="90" y="55"/>
                      <a:pt x="90" y="55"/>
                      <a:pt x="90" y="55"/>
                    </a:cubicBezTo>
                    <a:cubicBezTo>
                      <a:pt x="91" y="55"/>
                      <a:pt x="88" y="54"/>
                      <a:pt x="89" y="54"/>
                    </a:cubicBezTo>
                    <a:cubicBezTo>
                      <a:pt x="90" y="55"/>
                      <a:pt x="92" y="55"/>
                      <a:pt x="93" y="56"/>
                    </a:cubicBezTo>
                    <a:cubicBezTo>
                      <a:pt x="95" y="55"/>
                      <a:pt x="91" y="54"/>
                      <a:pt x="91" y="53"/>
                    </a:cubicBezTo>
                    <a:cubicBezTo>
                      <a:pt x="89" y="52"/>
                      <a:pt x="92" y="54"/>
                      <a:pt x="90" y="53"/>
                    </a:cubicBezTo>
                    <a:cubicBezTo>
                      <a:pt x="89" y="53"/>
                      <a:pt x="92" y="52"/>
                      <a:pt x="89" y="51"/>
                    </a:cubicBezTo>
                    <a:cubicBezTo>
                      <a:pt x="90" y="51"/>
                      <a:pt x="92" y="52"/>
                      <a:pt x="93" y="53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5" y="52"/>
                      <a:pt x="97" y="55"/>
                      <a:pt x="100" y="56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3" y="56"/>
                      <a:pt x="103" y="58"/>
                      <a:pt x="104" y="57"/>
                    </a:cubicBezTo>
                    <a:cubicBezTo>
                      <a:pt x="103" y="56"/>
                      <a:pt x="100" y="54"/>
                      <a:pt x="98" y="54"/>
                    </a:cubicBezTo>
                    <a:cubicBezTo>
                      <a:pt x="98" y="53"/>
                      <a:pt x="92" y="51"/>
                      <a:pt x="93" y="50"/>
                    </a:cubicBezTo>
                    <a:cubicBezTo>
                      <a:pt x="95" y="50"/>
                      <a:pt x="93" y="51"/>
                      <a:pt x="95" y="52"/>
                    </a:cubicBezTo>
                    <a:cubicBezTo>
                      <a:pt x="98" y="52"/>
                      <a:pt x="95" y="50"/>
                      <a:pt x="96" y="50"/>
                    </a:cubicBezTo>
                    <a:cubicBezTo>
                      <a:pt x="94" y="50"/>
                      <a:pt x="92" y="49"/>
                      <a:pt x="92" y="48"/>
                    </a:cubicBezTo>
                    <a:cubicBezTo>
                      <a:pt x="93" y="48"/>
                      <a:pt x="94" y="49"/>
                      <a:pt x="95" y="49"/>
                    </a:cubicBezTo>
                    <a:cubicBezTo>
                      <a:pt x="93" y="48"/>
                      <a:pt x="92" y="47"/>
                      <a:pt x="91" y="47"/>
                    </a:cubicBezTo>
                    <a:cubicBezTo>
                      <a:pt x="88" y="46"/>
                      <a:pt x="92" y="47"/>
                      <a:pt x="90" y="45"/>
                    </a:cubicBezTo>
                    <a:cubicBezTo>
                      <a:pt x="92" y="46"/>
                      <a:pt x="95" y="48"/>
                      <a:pt x="97" y="48"/>
                    </a:cubicBezTo>
                    <a:cubicBezTo>
                      <a:pt x="94" y="47"/>
                      <a:pt x="94" y="45"/>
                      <a:pt x="90" y="44"/>
                    </a:cubicBezTo>
                    <a:cubicBezTo>
                      <a:pt x="91" y="44"/>
                      <a:pt x="93" y="45"/>
                      <a:pt x="94" y="46"/>
                    </a:cubicBezTo>
                    <a:cubicBezTo>
                      <a:pt x="96" y="46"/>
                      <a:pt x="91" y="43"/>
                      <a:pt x="95" y="44"/>
                    </a:cubicBezTo>
                    <a:cubicBezTo>
                      <a:pt x="93" y="43"/>
                      <a:pt x="93" y="43"/>
                      <a:pt x="93" y="43"/>
                    </a:cubicBezTo>
                    <a:cubicBezTo>
                      <a:pt x="94" y="43"/>
                      <a:pt x="94" y="43"/>
                      <a:pt x="96" y="44"/>
                    </a:cubicBezTo>
                    <a:cubicBezTo>
                      <a:pt x="96" y="43"/>
                      <a:pt x="93" y="41"/>
                      <a:pt x="97" y="42"/>
                    </a:cubicBezTo>
                    <a:cubicBezTo>
                      <a:pt x="96" y="42"/>
                      <a:pt x="97" y="41"/>
                      <a:pt x="94" y="41"/>
                    </a:cubicBezTo>
                    <a:cubicBezTo>
                      <a:pt x="93" y="41"/>
                      <a:pt x="96" y="42"/>
                      <a:pt x="92" y="41"/>
                    </a:cubicBezTo>
                    <a:cubicBezTo>
                      <a:pt x="95" y="42"/>
                      <a:pt x="92" y="40"/>
                      <a:pt x="92" y="39"/>
                    </a:cubicBezTo>
                    <a:cubicBezTo>
                      <a:pt x="93" y="40"/>
                      <a:pt x="93" y="40"/>
                      <a:pt x="93" y="40"/>
                    </a:cubicBezTo>
                    <a:cubicBezTo>
                      <a:pt x="92" y="39"/>
                      <a:pt x="93" y="39"/>
                      <a:pt x="92" y="38"/>
                    </a:cubicBezTo>
                    <a:cubicBezTo>
                      <a:pt x="92" y="39"/>
                      <a:pt x="93" y="39"/>
                      <a:pt x="94" y="39"/>
                    </a:cubicBezTo>
                    <a:cubicBezTo>
                      <a:pt x="92" y="38"/>
                      <a:pt x="92" y="38"/>
                      <a:pt x="92" y="38"/>
                    </a:cubicBezTo>
                    <a:cubicBezTo>
                      <a:pt x="91" y="37"/>
                      <a:pt x="95" y="39"/>
                      <a:pt x="95" y="38"/>
                    </a:cubicBezTo>
                    <a:cubicBezTo>
                      <a:pt x="96" y="39"/>
                      <a:pt x="96" y="39"/>
                      <a:pt x="96" y="39"/>
                    </a:cubicBezTo>
                    <a:cubicBezTo>
                      <a:pt x="96" y="39"/>
                      <a:pt x="98" y="39"/>
                      <a:pt x="98" y="39"/>
                    </a:cubicBezTo>
                    <a:cubicBezTo>
                      <a:pt x="96" y="38"/>
                      <a:pt x="94" y="37"/>
                      <a:pt x="92" y="36"/>
                    </a:cubicBezTo>
                    <a:cubicBezTo>
                      <a:pt x="92" y="35"/>
                      <a:pt x="94" y="36"/>
                      <a:pt x="93" y="35"/>
                    </a:cubicBezTo>
                    <a:cubicBezTo>
                      <a:pt x="95" y="37"/>
                      <a:pt x="95" y="37"/>
                      <a:pt x="95" y="37"/>
                    </a:cubicBezTo>
                    <a:cubicBezTo>
                      <a:pt x="95" y="37"/>
                      <a:pt x="98" y="37"/>
                      <a:pt x="98" y="37"/>
                    </a:cubicBezTo>
                    <a:cubicBezTo>
                      <a:pt x="98" y="36"/>
                      <a:pt x="95" y="34"/>
                      <a:pt x="94" y="35"/>
                    </a:cubicBezTo>
                    <a:cubicBezTo>
                      <a:pt x="94" y="34"/>
                      <a:pt x="95" y="34"/>
                      <a:pt x="97" y="35"/>
                    </a:cubicBezTo>
                    <a:cubicBezTo>
                      <a:pt x="96" y="34"/>
                      <a:pt x="94" y="34"/>
                      <a:pt x="94" y="33"/>
                    </a:cubicBezTo>
                    <a:cubicBezTo>
                      <a:pt x="95" y="34"/>
                      <a:pt x="97" y="33"/>
                      <a:pt x="99" y="33"/>
                    </a:cubicBezTo>
                    <a:cubicBezTo>
                      <a:pt x="102" y="35"/>
                      <a:pt x="102" y="35"/>
                      <a:pt x="102" y="35"/>
                    </a:cubicBezTo>
                    <a:cubicBezTo>
                      <a:pt x="102" y="35"/>
                      <a:pt x="102" y="35"/>
                      <a:pt x="102" y="35"/>
                    </a:cubicBezTo>
                    <a:cubicBezTo>
                      <a:pt x="104" y="36"/>
                      <a:pt x="104" y="35"/>
                      <a:pt x="107" y="36"/>
                    </a:cubicBezTo>
                    <a:cubicBezTo>
                      <a:pt x="107" y="36"/>
                      <a:pt x="106" y="35"/>
                      <a:pt x="106" y="35"/>
                    </a:cubicBezTo>
                    <a:cubicBezTo>
                      <a:pt x="101" y="34"/>
                      <a:pt x="100" y="32"/>
                      <a:pt x="96" y="31"/>
                    </a:cubicBezTo>
                    <a:cubicBezTo>
                      <a:pt x="96" y="29"/>
                      <a:pt x="106" y="33"/>
                      <a:pt x="100" y="30"/>
                    </a:cubicBezTo>
                    <a:cubicBezTo>
                      <a:pt x="99" y="30"/>
                      <a:pt x="97" y="28"/>
                      <a:pt x="97" y="29"/>
                    </a:cubicBezTo>
                    <a:cubicBezTo>
                      <a:pt x="98" y="29"/>
                      <a:pt x="94" y="27"/>
                      <a:pt x="96" y="27"/>
                    </a:cubicBezTo>
                    <a:cubicBezTo>
                      <a:pt x="97" y="28"/>
                      <a:pt x="100" y="28"/>
                      <a:pt x="102" y="29"/>
                    </a:cubicBezTo>
                    <a:cubicBezTo>
                      <a:pt x="101" y="29"/>
                      <a:pt x="101" y="29"/>
                      <a:pt x="101" y="30"/>
                    </a:cubicBezTo>
                    <a:cubicBezTo>
                      <a:pt x="103" y="30"/>
                      <a:pt x="105" y="31"/>
                      <a:pt x="105" y="30"/>
                    </a:cubicBezTo>
                    <a:cubicBezTo>
                      <a:pt x="105" y="30"/>
                      <a:pt x="105" y="29"/>
                      <a:pt x="103" y="28"/>
                    </a:cubicBezTo>
                    <a:cubicBezTo>
                      <a:pt x="101" y="28"/>
                      <a:pt x="103" y="29"/>
                      <a:pt x="101" y="28"/>
                    </a:cubicBezTo>
                    <a:cubicBezTo>
                      <a:pt x="100" y="27"/>
                      <a:pt x="104" y="28"/>
                      <a:pt x="100" y="26"/>
                    </a:cubicBezTo>
                    <a:cubicBezTo>
                      <a:pt x="100" y="27"/>
                      <a:pt x="98" y="26"/>
                      <a:pt x="96" y="26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7" y="25"/>
                      <a:pt x="97" y="25"/>
                      <a:pt x="97" y="25"/>
                    </a:cubicBezTo>
                    <a:cubicBezTo>
                      <a:pt x="98" y="25"/>
                      <a:pt x="94" y="24"/>
                      <a:pt x="95" y="23"/>
                    </a:cubicBezTo>
                    <a:cubicBezTo>
                      <a:pt x="98" y="24"/>
                      <a:pt x="98" y="24"/>
                      <a:pt x="98" y="24"/>
                    </a:cubicBezTo>
                    <a:cubicBezTo>
                      <a:pt x="101" y="25"/>
                      <a:pt x="97" y="25"/>
                      <a:pt x="101" y="26"/>
                    </a:cubicBezTo>
                    <a:cubicBezTo>
                      <a:pt x="101" y="25"/>
                      <a:pt x="99" y="24"/>
                      <a:pt x="100" y="24"/>
                    </a:cubicBezTo>
                    <a:cubicBezTo>
                      <a:pt x="101" y="24"/>
                      <a:pt x="101" y="25"/>
                      <a:pt x="101" y="25"/>
                    </a:cubicBezTo>
                    <a:cubicBezTo>
                      <a:pt x="101" y="25"/>
                      <a:pt x="107" y="26"/>
                      <a:pt x="104" y="24"/>
                    </a:cubicBezTo>
                    <a:cubicBezTo>
                      <a:pt x="103" y="23"/>
                      <a:pt x="102" y="23"/>
                      <a:pt x="101" y="23"/>
                    </a:cubicBezTo>
                    <a:cubicBezTo>
                      <a:pt x="101" y="22"/>
                      <a:pt x="99" y="21"/>
                      <a:pt x="99" y="20"/>
                    </a:cubicBezTo>
                    <a:cubicBezTo>
                      <a:pt x="102" y="21"/>
                      <a:pt x="100" y="19"/>
                      <a:pt x="103" y="20"/>
                    </a:cubicBezTo>
                    <a:cubicBezTo>
                      <a:pt x="101" y="20"/>
                      <a:pt x="101" y="22"/>
                      <a:pt x="103" y="23"/>
                    </a:cubicBezTo>
                    <a:cubicBezTo>
                      <a:pt x="107" y="24"/>
                      <a:pt x="103" y="24"/>
                      <a:pt x="106" y="25"/>
                    </a:cubicBezTo>
                    <a:cubicBezTo>
                      <a:pt x="107" y="24"/>
                      <a:pt x="110" y="26"/>
                      <a:pt x="112" y="26"/>
                    </a:cubicBezTo>
                    <a:cubicBezTo>
                      <a:pt x="113" y="26"/>
                      <a:pt x="112" y="25"/>
                      <a:pt x="112" y="25"/>
                    </a:cubicBezTo>
                    <a:cubicBezTo>
                      <a:pt x="109" y="24"/>
                      <a:pt x="109" y="25"/>
                      <a:pt x="107" y="24"/>
                    </a:cubicBezTo>
                    <a:cubicBezTo>
                      <a:pt x="108" y="23"/>
                      <a:pt x="107" y="22"/>
                      <a:pt x="105" y="20"/>
                    </a:cubicBezTo>
                    <a:cubicBezTo>
                      <a:pt x="106" y="20"/>
                      <a:pt x="108" y="21"/>
                      <a:pt x="108" y="22"/>
                    </a:cubicBezTo>
                    <a:cubicBezTo>
                      <a:pt x="108" y="20"/>
                      <a:pt x="109" y="19"/>
                      <a:pt x="110" y="18"/>
                    </a:cubicBezTo>
                    <a:cubicBezTo>
                      <a:pt x="106" y="18"/>
                      <a:pt x="109" y="16"/>
                      <a:pt x="106" y="16"/>
                    </a:cubicBezTo>
                    <a:cubicBezTo>
                      <a:pt x="105" y="16"/>
                      <a:pt x="103" y="16"/>
                      <a:pt x="101" y="15"/>
                    </a:cubicBezTo>
                    <a:cubicBezTo>
                      <a:pt x="101" y="15"/>
                      <a:pt x="103" y="16"/>
                      <a:pt x="103" y="16"/>
                    </a:cubicBezTo>
                    <a:cubicBezTo>
                      <a:pt x="102" y="15"/>
                      <a:pt x="107" y="16"/>
                      <a:pt x="104" y="15"/>
                    </a:cubicBezTo>
                    <a:cubicBezTo>
                      <a:pt x="105" y="16"/>
                      <a:pt x="108" y="16"/>
                      <a:pt x="111" y="17"/>
                    </a:cubicBezTo>
                    <a:cubicBezTo>
                      <a:pt x="110" y="16"/>
                      <a:pt x="113" y="18"/>
                      <a:pt x="113" y="17"/>
                    </a:cubicBezTo>
                    <a:cubicBezTo>
                      <a:pt x="112" y="15"/>
                      <a:pt x="111" y="14"/>
                      <a:pt x="111" y="13"/>
                    </a:cubicBezTo>
                    <a:cubicBezTo>
                      <a:pt x="113" y="12"/>
                      <a:pt x="111" y="10"/>
                      <a:pt x="111" y="9"/>
                    </a:cubicBezTo>
                    <a:cubicBezTo>
                      <a:pt x="113" y="9"/>
                      <a:pt x="116" y="10"/>
                      <a:pt x="117" y="9"/>
                    </a:cubicBezTo>
                    <a:cubicBezTo>
                      <a:pt x="117" y="8"/>
                      <a:pt x="113" y="9"/>
                      <a:pt x="115" y="8"/>
                    </a:cubicBezTo>
                    <a:cubicBezTo>
                      <a:pt x="115" y="8"/>
                      <a:pt x="115" y="8"/>
                      <a:pt x="115" y="8"/>
                    </a:cubicBezTo>
                    <a:cubicBezTo>
                      <a:pt x="115" y="8"/>
                      <a:pt x="118" y="7"/>
                      <a:pt x="114" y="6"/>
                    </a:cubicBezTo>
                    <a:cubicBezTo>
                      <a:pt x="117" y="7"/>
                      <a:pt x="117" y="7"/>
                      <a:pt x="117" y="7"/>
                    </a:cubicBezTo>
                    <a:cubicBezTo>
                      <a:pt x="117" y="7"/>
                      <a:pt x="117" y="6"/>
                      <a:pt x="116" y="6"/>
                    </a:cubicBezTo>
                    <a:cubicBezTo>
                      <a:pt x="117" y="6"/>
                      <a:pt x="118" y="6"/>
                      <a:pt x="119" y="7"/>
                    </a:cubicBezTo>
                    <a:cubicBezTo>
                      <a:pt x="122" y="7"/>
                      <a:pt x="119" y="5"/>
                      <a:pt x="119" y="4"/>
                    </a:cubicBezTo>
                    <a:cubicBezTo>
                      <a:pt x="117" y="5"/>
                      <a:pt x="117" y="5"/>
                      <a:pt x="117" y="5"/>
                    </a:cubicBezTo>
                    <a:cubicBezTo>
                      <a:pt x="116" y="3"/>
                      <a:pt x="118" y="3"/>
                      <a:pt x="117" y="1"/>
                    </a:cubicBezTo>
                    <a:cubicBezTo>
                      <a:pt x="119" y="2"/>
                      <a:pt x="119" y="2"/>
                      <a:pt x="119" y="2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20" y="1"/>
                      <a:pt x="122" y="1"/>
                      <a:pt x="120" y="0"/>
                    </a:cubicBezTo>
                    <a:cubicBezTo>
                      <a:pt x="125" y="3"/>
                      <a:pt x="125" y="3"/>
                      <a:pt x="125" y="3"/>
                    </a:cubicBezTo>
                    <a:cubicBezTo>
                      <a:pt x="123" y="3"/>
                      <a:pt x="122" y="2"/>
                      <a:pt x="120" y="2"/>
                    </a:cubicBezTo>
                    <a:cubicBezTo>
                      <a:pt x="118" y="2"/>
                      <a:pt x="119" y="3"/>
                      <a:pt x="121" y="4"/>
                    </a:cubicBezTo>
                    <a:cubicBezTo>
                      <a:pt x="121" y="3"/>
                      <a:pt x="121" y="3"/>
                      <a:pt x="120" y="3"/>
                    </a:cubicBezTo>
                    <a:cubicBezTo>
                      <a:pt x="123" y="3"/>
                      <a:pt x="123" y="4"/>
                      <a:pt x="124" y="4"/>
                    </a:cubicBezTo>
                    <a:cubicBezTo>
                      <a:pt x="124" y="4"/>
                      <a:pt x="125" y="4"/>
                      <a:pt x="124" y="4"/>
                    </a:cubicBezTo>
                    <a:cubicBezTo>
                      <a:pt x="126" y="5"/>
                      <a:pt x="126" y="5"/>
                      <a:pt x="126" y="6"/>
                    </a:cubicBezTo>
                    <a:cubicBezTo>
                      <a:pt x="125" y="5"/>
                      <a:pt x="124" y="6"/>
                      <a:pt x="123" y="5"/>
                    </a:cubicBezTo>
                    <a:cubicBezTo>
                      <a:pt x="126" y="6"/>
                      <a:pt x="126" y="7"/>
                      <a:pt x="125" y="8"/>
                    </a:cubicBezTo>
                    <a:cubicBezTo>
                      <a:pt x="122" y="8"/>
                      <a:pt x="127" y="10"/>
                      <a:pt x="126" y="11"/>
                    </a:cubicBezTo>
                    <a:cubicBezTo>
                      <a:pt x="123" y="10"/>
                      <a:pt x="121" y="9"/>
                      <a:pt x="120" y="8"/>
                    </a:cubicBezTo>
                    <a:cubicBezTo>
                      <a:pt x="119" y="8"/>
                      <a:pt x="120" y="8"/>
                      <a:pt x="119" y="9"/>
                    </a:cubicBezTo>
                    <a:cubicBezTo>
                      <a:pt x="121" y="10"/>
                      <a:pt x="124" y="10"/>
                      <a:pt x="125" y="12"/>
                    </a:cubicBezTo>
                    <a:cubicBezTo>
                      <a:pt x="123" y="11"/>
                      <a:pt x="123" y="11"/>
                      <a:pt x="123" y="11"/>
                    </a:cubicBezTo>
                    <a:cubicBezTo>
                      <a:pt x="123" y="12"/>
                      <a:pt x="126" y="13"/>
                      <a:pt x="125" y="14"/>
                    </a:cubicBezTo>
                    <a:cubicBezTo>
                      <a:pt x="124" y="15"/>
                      <a:pt x="124" y="17"/>
                      <a:pt x="123" y="18"/>
                    </a:cubicBezTo>
                    <a:cubicBezTo>
                      <a:pt x="121" y="18"/>
                      <a:pt x="121" y="18"/>
                      <a:pt x="121" y="18"/>
                    </a:cubicBezTo>
                    <a:cubicBezTo>
                      <a:pt x="125" y="20"/>
                      <a:pt x="122" y="21"/>
                      <a:pt x="124" y="22"/>
                    </a:cubicBezTo>
                    <a:cubicBezTo>
                      <a:pt x="121" y="23"/>
                      <a:pt x="124" y="26"/>
                      <a:pt x="121" y="26"/>
                    </a:cubicBezTo>
                    <a:cubicBezTo>
                      <a:pt x="121" y="30"/>
                      <a:pt x="122" y="33"/>
                      <a:pt x="121" y="35"/>
                    </a:cubicBezTo>
                    <a:cubicBezTo>
                      <a:pt x="118" y="34"/>
                      <a:pt x="118" y="34"/>
                      <a:pt x="118" y="34"/>
                    </a:cubicBezTo>
                    <a:cubicBezTo>
                      <a:pt x="120" y="35"/>
                      <a:pt x="116" y="34"/>
                      <a:pt x="117" y="35"/>
                    </a:cubicBezTo>
                    <a:cubicBezTo>
                      <a:pt x="119" y="35"/>
                      <a:pt x="119" y="36"/>
                      <a:pt x="121" y="37"/>
                    </a:cubicBezTo>
                    <a:cubicBezTo>
                      <a:pt x="118" y="38"/>
                      <a:pt x="120" y="40"/>
                      <a:pt x="121" y="42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22" y="44"/>
                      <a:pt x="119" y="44"/>
                      <a:pt x="118" y="46"/>
                    </a:cubicBezTo>
                    <a:cubicBezTo>
                      <a:pt x="117" y="45"/>
                      <a:pt x="115" y="45"/>
                      <a:pt x="115" y="46"/>
                    </a:cubicBezTo>
                    <a:cubicBezTo>
                      <a:pt x="118" y="48"/>
                      <a:pt x="118" y="48"/>
                      <a:pt x="119" y="50"/>
                    </a:cubicBezTo>
                    <a:cubicBezTo>
                      <a:pt x="119" y="51"/>
                      <a:pt x="118" y="52"/>
                      <a:pt x="116" y="52"/>
                    </a:cubicBezTo>
                    <a:cubicBezTo>
                      <a:pt x="119" y="57"/>
                      <a:pt x="115" y="59"/>
                      <a:pt x="116" y="64"/>
                    </a:cubicBezTo>
                    <a:cubicBezTo>
                      <a:pt x="114" y="63"/>
                      <a:pt x="114" y="63"/>
                      <a:pt x="114" y="63"/>
                    </a:cubicBezTo>
                    <a:cubicBezTo>
                      <a:pt x="117" y="68"/>
                      <a:pt x="112" y="70"/>
                      <a:pt x="113" y="74"/>
                    </a:cubicBezTo>
                    <a:cubicBezTo>
                      <a:pt x="109" y="72"/>
                      <a:pt x="109" y="72"/>
                      <a:pt x="109" y="72"/>
                    </a:cubicBezTo>
                    <a:cubicBezTo>
                      <a:pt x="108" y="73"/>
                      <a:pt x="109" y="75"/>
                      <a:pt x="112" y="76"/>
                    </a:cubicBezTo>
                    <a:cubicBezTo>
                      <a:pt x="110" y="76"/>
                      <a:pt x="113" y="78"/>
                      <a:pt x="109" y="78"/>
                    </a:cubicBezTo>
                    <a:cubicBezTo>
                      <a:pt x="108" y="78"/>
                      <a:pt x="111" y="79"/>
                      <a:pt x="111" y="80"/>
                    </a:cubicBezTo>
                    <a:cubicBezTo>
                      <a:pt x="109" y="82"/>
                      <a:pt x="109" y="82"/>
                      <a:pt x="109" y="84"/>
                    </a:cubicBezTo>
                    <a:cubicBezTo>
                      <a:pt x="109" y="84"/>
                      <a:pt x="109" y="84"/>
                      <a:pt x="109" y="84"/>
                    </a:cubicBezTo>
                    <a:cubicBezTo>
                      <a:pt x="108" y="83"/>
                      <a:pt x="107" y="83"/>
                      <a:pt x="106" y="83"/>
                    </a:cubicBezTo>
                    <a:cubicBezTo>
                      <a:pt x="107" y="84"/>
                      <a:pt x="104" y="85"/>
                      <a:pt x="109" y="86"/>
                    </a:cubicBezTo>
                    <a:cubicBezTo>
                      <a:pt x="106" y="87"/>
                      <a:pt x="109" y="91"/>
                      <a:pt x="105" y="91"/>
                    </a:cubicBezTo>
                    <a:cubicBezTo>
                      <a:pt x="106" y="92"/>
                      <a:pt x="106" y="92"/>
                      <a:pt x="107" y="93"/>
                    </a:cubicBezTo>
                    <a:cubicBezTo>
                      <a:pt x="106" y="94"/>
                      <a:pt x="103" y="95"/>
                      <a:pt x="104" y="97"/>
                    </a:cubicBezTo>
                    <a:cubicBezTo>
                      <a:pt x="104" y="97"/>
                      <a:pt x="103" y="96"/>
                      <a:pt x="102" y="96"/>
                    </a:cubicBezTo>
                    <a:cubicBezTo>
                      <a:pt x="102" y="97"/>
                      <a:pt x="104" y="97"/>
                      <a:pt x="104" y="98"/>
                    </a:cubicBezTo>
                    <a:cubicBezTo>
                      <a:pt x="105" y="101"/>
                      <a:pt x="99" y="102"/>
                      <a:pt x="99" y="104"/>
                    </a:cubicBezTo>
                    <a:cubicBezTo>
                      <a:pt x="99" y="109"/>
                      <a:pt x="96" y="113"/>
                      <a:pt x="94" y="117"/>
                    </a:cubicBezTo>
                    <a:cubicBezTo>
                      <a:pt x="93" y="116"/>
                      <a:pt x="93" y="116"/>
                      <a:pt x="93" y="116"/>
                    </a:cubicBezTo>
                    <a:cubicBezTo>
                      <a:pt x="96" y="119"/>
                      <a:pt x="89" y="118"/>
                      <a:pt x="93" y="121"/>
                    </a:cubicBezTo>
                    <a:cubicBezTo>
                      <a:pt x="92" y="121"/>
                      <a:pt x="92" y="122"/>
                      <a:pt x="90" y="121"/>
                    </a:cubicBezTo>
                    <a:cubicBezTo>
                      <a:pt x="92" y="123"/>
                      <a:pt x="87" y="123"/>
                      <a:pt x="89" y="125"/>
                    </a:cubicBezTo>
                    <a:cubicBezTo>
                      <a:pt x="89" y="125"/>
                      <a:pt x="89" y="125"/>
                      <a:pt x="88" y="125"/>
                    </a:cubicBezTo>
                    <a:cubicBezTo>
                      <a:pt x="86" y="125"/>
                      <a:pt x="88" y="128"/>
                      <a:pt x="85" y="129"/>
                    </a:cubicBezTo>
                    <a:cubicBezTo>
                      <a:pt x="85" y="128"/>
                      <a:pt x="85" y="128"/>
                      <a:pt x="84" y="127"/>
                    </a:cubicBezTo>
                    <a:cubicBezTo>
                      <a:pt x="82" y="127"/>
                      <a:pt x="87" y="131"/>
                      <a:pt x="83" y="129"/>
                    </a:cubicBezTo>
                    <a:cubicBezTo>
                      <a:pt x="82" y="129"/>
                      <a:pt x="84" y="130"/>
                      <a:pt x="84" y="130"/>
                    </a:cubicBezTo>
                    <a:cubicBezTo>
                      <a:pt x="81" y="132"/>
                      <a:pt x="81" y="137"/>
                      <a:pt x="80" y="141"/>
                    </a:cubicBezTo>
                    <a:cubicBezTo>
                      <a:pt x="77" y="142"/>
                      <a:pt x="74" y="137"/>
                      <a:pt x="76" y="141"/>
                    </a:cubicBezTo>
                    <a:cubicBezTo>
                      <a:pt x="75" y="141"/>
                      <a:pt x="77" y="142"/>
                      <a:pt x="76" y="142"/>
                    </a:cubicBezTo>
                    <a:cubicBezTo>
                      <a:pt x="77" y="143"/>
                      <a:pt x="71" y="140"/>
                      <a:pt x="73" y="142"/>
                    </a:cubicBezTo>
                    <a:cubicBezTo>
                      <a:pt x="75" y="143"/>
                      <a:pt x="74" y="143"/>
                      <a:pt x="75" y="144"/>
                    </a:cubicBezTo>
                    <a:cubicBezTo>
                      <a:pt x="73" y="144"/>
                      <a:pt x="71" y="143"/>
                      <a:pt x="72" y="146"/>
                    </a:cubicBezTo>
                    <a:cubicBezTo>
                      <a:pt x="71" y="145"/>
                      <a:pt x="71" y="145"/>
                      <a:pt x="71" y="145"/>
                    </a:cubicBezTo>
                    <a:cubicBezTo>
                      <a:pt x="73" y="148"/>
                      <a:pt x="71" y="149"/>
                      <a:pt x="74" y="152"/>
                    </a:cubicBezTo>
                    <a:cubicBezTo>
                      <a:pt x="70" y="160"/>
                      <a:pt x="68" y="169"/>
                      <a:pt x="64" y="176"/>
                    </a:cubicBezTo>
                    <a:cubicBezTo>
                      <a:pt x="59" y="183"/>
                      <a:pt x="56" y="191"/>
                      <a:pt x="49" y="197"/>
                    </a:cubicBezTo>
                    <a:cubicBezTo>
                      <a:pt x="45" y="197"/>
                      <a:pt x="45" y="197"/>
                      <a:pt x="45" y="199"/>
                    </a:cubicBezTo>
                    <a:cubicBezTo>
                      <a:pt x="45" y="199"/>
                      <a:pt x="45" y="199"/>
                      <a:pt x="44" y="199"/>
                    </a:cubicBezTo>
                    <a:cubicBezTo>
                      <a:pt x="47" y="200"/>
                      <a:pt x="44" y="200"/>
                      <a:pt x="46" y="202"/>
                    </a:cubicBezTo>
                    <a:cubicBezTo>
                      <a:pt x="44" y="204"/>
                      <a:pt x="43" y="207"/>
                      <a:pt x="41" y="210"/>
                    </a:cubicBezTo>
                    <a:cubicBezTo>
                      <a:pt x="41" y="209"/>
                      <a:pt x="39" y="208"/>
                      <a:pt x="39" y="208"/>
                    </a:cubicBezTo>
                    <a:cubicBezTo>
                      <a:pt x="41" y="210"/>
                      <a:pt x="41" y="210"/>
                      <a:pt x="41" y="210"/>
                    </a:cubicBezTo>
                    <a:cubicBezTo>
                      <a:pt x="40" y="209"/>
                      <a:pt x="40" y="209"/>
                      <a:pt x="40" y="209"/>
                    </a:cubicBezTo>
                    <a:cubicBezTo>
                      <a:pt x="40" y="210"/>
                      <a:pt x="41" y="211"/>
                      <a:pt x="42" y="211"/>
                    </a:cubicBezTo>
                    <a:cubicBezTo>
                      <a:pt x="40" y="220"/>
                      <a:pt x="31" y="223"/>
                      <a:pt x="27" y="230"/>
                    </a:cubicBezTo>
                    <a:cubicBezTo>
                      <a:pt x="25" y="231"/>
                      <a:pt x="25" y="234"/>
                      <a:pt x="24" y="236"/>
                    </a:cubicBezTo>
                    <a:cubicBezTo>
                      <a:pt x="18" y="239"/>
                      <a:pt x="12" y="242"/>
                      <a:pt x="12" y="249"/>
                    </a:cubicBezTo>
                    <a:cubicBezTo>
                      <a:pt x="12" y="249"/>
                      <a:pt x="5" y="244"/>
                      <a:pt x="5" y="2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0" name="Freeform 298"/>
              <p:cNvSpPr>
                <a:spLocks/>
              </p:cNvSpPr>
              <p:nvPr/>
            </p:nvSpPr>
            <p:spPr bwMode="auto">
              <a:xfrm>
                <a:off x="4062413" y="2243138"/>
                <a:ext cx="1588" cy="0"/>
              </a:xfrm>
              <a:custGeom>
                <a:avLst/>
                <a:gdLst>
                  <a:gd name="T0" fmla="*/ 5 w 5"/>
                  <a:gd name="T1" fmla="*/ 1 h 1"/>
                  <a:gd name="T2" fmla="*/ 0 w 5"/>
                  <a:gd name="T3" fmla="*/ 0 h 1"/>
                  <a:gd name="T4" fmla="*/ 5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5" y="1"/>
                    </a:moveTo>
                    <a:cubicBezTo>
                      <a:pt x="3" y="0"/>
                      <a:pt x="2" y="1"/>
                      <a:pt x="0" y="0"/>
                    </a:cubicBezTo>
                    <a:cubicBezTo>
                      <a:pt x="2" y="0"/>
                      <a:pt x="3" y="0"/>
                      <a:pt x="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1" name="Freeform 299"/>
              <p:cNvSpPr>
                <a:spLocks/>
              </p:cNvSpPr>
              <p:nvPr/>
            </p:nvSpPr>
            <p:spPr bwMode="auto">
              <a:xfrm>
                <a:off x="4056063" y="2247900"/>
                <a:ext cx="0" cy="0"/>
              </a:xfrm>
              <a:custGeom>
                <a:avLst/>
                <a:gdLst>
                  <a:gd name="T0" fmla="*/ 2 w 3"/>
                  <a:gd name="T1" fmla="*/ 1 w 3"/>
                  <a:gd name="T2" fmla="*/ 1 w 3"/>
                  <a:gd name="T3" fmla="*/ 2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2" y="0"/>
                    </a:move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2" name="Freeform 300"/>
              <p:cNvSpPr>
                <a:spLocks/>
              </p:cNvSpPr>
              <p:nvPr/>
            </p:nvSpPr>
            <p:spPr bwMode="auto">
              <a:xfrm>
                <a:off x="4054476" y="2249488"/>
                <a:ext cx="1588" cy="0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0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2"/>
                      <a:pt x="0" y="1"/>
                      <a:pt x="0" y="0"/>
                    </a:cubicBez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3" name="Freeform 301"/>
              <p:cNvSpPr>
                <a:spLocks/>
              </p:cNvSpPr>
              <p:nvPr/>
            </p:nvSpPr>
            <p:spPr bwMode="auto">
              <a:xfrm>
                <a:off x="4052888" y="2251075"/>
                <a:ext cx="0" cy="0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4" name="Freeform 302"/>
              <p:cNvSpPr>
                <a:spLocks/>
              </p:cNvSpPr>
              <p:nvPr/>
            </p:nvSpPr>
            <p:spPr bwMode="auto">
              <a:xfrm>
                <a:off x="4052888" y="2251075"/>
                <a:ext cx="1588" cy="0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2" y="1"/>
                      <a:pt x="0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5" name="Freeform 303"/>
              <p:cNvSpPr>
                <a:spLocks/>
              </p:cNvSpPr>
              <p:nvPr/>
            </p:nvSpPr>
            <p:spPr bwMode="auto">
              <a:xfrm>
                <a:off x="4051301" y="2254250"/>
                <a:ext cx="1588" cy="0"/>
              </a:xfrm>
              <a:custGeom>
                <a:avLst/>
                <a:gdLst>
                  <a:gd name="T0" fmla="*/ 2 w 3"/>
                  <a:gd name="T1" fmla="*/ 1 h 2"/>
                  <a:gd name="T2" fmla="*/ 1 w 3"/>
                  <a:gd name="T3" fmla="*/ 2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2" y="1"/>
                      <a:pt x="3" y="2"/>
                      <a:pt x="1" y="2"/>
                    </a:cubicBezTo>
                    <a:cubicBezTo>
                      <a:pt x="2" y="2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6" name="Freeform 304"/>
              <p:cNvSpPr>
                <a:spLocks/>
              </p:cNvSpPr>
              <p:nvPr/>
            </p:nvSpPr>
            <p:spPr bwMode="auto">
              <a:xfrm>
                <a:off x="4051301" y="2255838"/>
                <a:ext cx="1588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7" name="Freeform 305"/>
              <p:cNvSpPr>
                <a:spLocks/>
              </p:cNvSpPr>
              <p:nvPr/>
            </p:nvSpPr>
            <p:spPr bwMode="auto">
              <a:xfrm>
                <a:off x="4041776" y="2282825"/>
                <a:ext cx="1588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8" name="Freeform 306"/>
              <p:cNvSpPr>
                <a:spLocks/>
              </p:cNvSpPr>
              <p:nvPr/>
            </p:nvSpPr>
            <p:spPr bwMode="auto">
              <a:xfrm>
                <a:off x="4035426" y="2293938"/>
                <a:ext cx="1588" cy="1587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0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0"/>
                      <a:pt x="0" y="0"/>
                    </a:cubicBezTo>
                    <a:cubicBezTo>
                      <a:pt x="0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9" name="Rectangle 307"/>
              <p:cNvSpPr>
                <a:spLocks noChangeArrowheads="1"/>
              </p:cNvSpPr>
              <p:nvPr/>
            </p:nvSpPr>
            <p:spPr bwMode="auto">
              <a:xfrm>
                <a:off x="4035426" y="23018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0" name="Freeform 308"/>
              <p:cNvSpPr>
                <a:spLocks/>
              </p:cNvSpPr>
              <p:nvPr/>
            </p:nvSpPr>
            <p:spPr bwMode="auto">
              <a:xfrm>
                <a:off x="3968751" y="1946275"/>
                <a:ext cx="1588" cy="0"/>
              </a:xfrm>
              <a:custGeom>
                <a:avLst/>
                <a:gdLst>
                  <a:gd name="T0" fmla="*/ 2 w 3"/>
                  <a:gd name="T1" fmla="*/ 1 h 2"/>
                  <a:gd name="T2" fmla="*/ 2 w 3"/>
                  <a:gd name="T3" fmla="*/ 0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2" y="0"/>
                      <a:pt x="0" y="1"/>
                      <a:pt x="2" y="0"/>
                    </a:cubicBezTo>
                    <a:cubicBezTo>
                      <a:pt x="3" y="1"/>
                      <a:pt x="3" y="2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1" name="Freeform 309"/>
              <p:cNvSpPr>
                <a:spLocks/>
              </p:cNvSpPr>
              <p:nvPr/>
            </p:nvSpPr>
            <p:spPr bwMode="auto">
              <a:xfrm>
                <a:off x="3925888" y="1946275"/>
                <a:ext cx="42863" cy="92075"/>
              </a:xfrm>
              <a:custGeom>
                <a:avLst/>
                <a:gdLst>
                  <a:gd name="T0" fmla="*/ 9 w 119"/>
                  <a:gd name="T1" fmla="*/ 224 h 255"/>
                  <a:gd name="T2" fmla="*/ 10 w 119"/>
                  <a:gd name="T3" fmla="*/ 215 h 255"/>
                  <a:gd name="T4" fmla="*/ 7 w 119"/>
                  <a:gd name="T5" fmla="*/ 197 h 255"/>
                  <a:gd name="T6" fmla="*/ 9 w 119"/>
                  <a:gd name="T7" fmla="*/ 192 h 255"/>
                  <a:gd name="T8" fmla="*/ 18 w 119"/>
                  <a:gd name="T9" fmla="*/ 177 h 255"/>
                  <a:gd name="T10" fmla="*/ 21 w 119"/>
                  <a:gd name="T11" fmla="*/ 172 h 255"/>
                  <a:gd name="T12" fmla="*/ 25 w 119"/>
                  <a:gd name="T13" fmla="*/ 162 h 255"/>
                  <a:gd name="T14" fmla="*/ 30 w 119"/>
                  <a:gd name="T15" fmla="*/ 157 h 255"/>
                  <a:gd name="T16" fmla="*/ 27 w 119"/>
                  <a:gd name="T17" fmla="*/ 147 h 255"/>
                  <a:gd name="T18" fmla="*/ 25 w 119"/>
                  <a:gd name="T19" fmla="*/ 141 h 255"/>
                  <a:gd name="T20" fmla="*/ 29 w 119"/>
                  <a:gd name="T21" fmla="*/ 133 h 255"/>
                  <a:gd name="T22" fmla="*/ 32 w 119"/>
                  <a:gd name="T23" fmla="*/ 125 h 255"/>
                  <a:gd name="T24" fmla="*/ 33 w 119"/>
                  <a:gd name="T25" fmla="*/ 122 h 255"/>
                  <a:gd name="T26" fmla="*/ 33 w 119"/>
                  <a:gd name="T27" fmla="*/ 116 h 255"/>
                  <a:gd name="T28" fmla="*/ 38 w 119"/>
                  <a:gd name="T29" fmla="*/ 109 h 255"/>
                  <a:gd name="T30" fmla="*/ 41 w 119"/>
                  <a:gd name="T31" fmla="*/ 101 h 255"/>
                  <a:gd name="T32" fmla="*/ 46 w 119"/>
                  <a:gd name="T33" fmla="*/ 93 h 255"/>
                  <a:gd name="T34" fmla="*/ 52 w 119"/>
                  <a:gd name="T35" fmla="*/ 91 h 255"/>
                  <a:gd name="T36" fmla="*/ 50 w 119"/>
                  <a:gd name="T37" fmla="*/ 86 h 255"/>
                  <a:gd name="T38" fmla="*/ 54 w 119"/>
                  <a:gd name="T39" fmla="*/ 86 h 255"/>
                  <a:gd name="T40" fmla="*/ 53 w 119"/>
                  <a:gd name="T41" fmla="*/ 80 h 255"/>
                  <a:gd name="T42" fmla="*/ 56 w 119"/>
                  <a:gd name="T43" fmla="*/ 73 h 255"/>
                  <a:gd name="T44" fmla="*/ 61 w 119"/>
                  <a:gd name="T45" fmla="*/ 63 h 255"/>
                  <a:gd name="T46" fmla="*/ 64 w 119"/>
                  <a:gd name="T47" fmla="*/ 58 h 255"/>
                  <a:gd name="T48" fmla="*/ 69 w 119"/>
                  <a:gd name="T49" fmla="*/ 47 h 255"/>
                  <a:gd name="T50" fmla="*/ 73 w 119"/>
                  <a:gd name="T51" fmla="*/ 45 h 255"/>
                  <a:gd name="T52" fmla="*/ 76 w 119"/>
                  <a:gd name="T53" fmla="*/ 45 h 255"/>
                  <a:gd name="T54" fmla="*/ 78 w 119"/>
                  <a:gd name="T55" fmla="*/ 41 h 255"/>
                  <a:gd name="T56" fmla="*/ 80 w 119"/>
                  <a:gd name="T57" fmla="*/ 36 h 255"/>
                  <a:gd name="T58" fmla="*/ 77 w 119"/>
                  <a:gd name="T59" fmla="*/ 32 h 255"/>
                  <a:gd name="T60" fmla="*/ 78 w 119"/>
                  <a:gd name="T61" fmla="*/ 28 h 255"/>
                  <a:gd name="T62" fmla="*/ 84 w 119"/>
                  <a:gd name="T63" fmla="*/ 27 h 255"/>
                  <a:gd name="T64" fmla="*/ 87 w 119"/>
                  <a:gd name="T65" fmla="*/ 24 h 255"/>
                  <a:gd name="T66" fmla="*/ 90 w 119"/>
                  <a:gd name="T67" fmla="*/ 23 h 255"/>
                  <a:gd name="T68" fmla="*/ 84 w 119"/>
                  <a:gd name="T69" fmla="*/ 16 h 255"/>
                  <a:gd name="T70" fmla="*/ 90 w 119"/>
                  <a:gd name="T71" fmla="*/ 17 h 255"/>
                  <a:gd name="T72" fmla="*/ 99 w 119"/>
                  <a:gd name="T73" fmla="*/ 22 h 255"/>
                  <a:gd name="T74" fmla="*/ 92 w 119"/>
                  <a:gd name="T75" fmla="*/ 9 h 255"/>
                  <a:gd name="T76" fmla="*/ 104 w 119"/>
                  <a:gd name="T77" fmla="*/ 6 h 255"/>
                  <a:gd name="T78" fmla="*/ 110 w 119"/>
                  <a:gd name="T79" fmla="*/ 4 h 255"/>
                  <a:gd name="T80" fmla="*/ 114 w 119"/>
                  <a:gd name="T81" fmla="*/ 0 h 255"/>
                  <a:gd name="T82" fmla="*/ 118 w 119"/>
                  <a:gd name="T83" fmla="*/ 5 h 255"/>
                  <a:gd name="T84" fmla="*/ 113 w 119"/>
                  <a:gd name="T85" fmla="*/ 7 h 255"/>
                  <a:gd name="T86" fmla="*/ 111 w 119"/>
                  <a:gd name="T87" fmla="*/ 18 h 255"/>
                  <a:gd name="T88" fmla="*/ 104 w 119"/>
                  <a:gd name="T89" fmla="*/ 36 h 255"/>
                  <a:gd name="T90" fmla="*/ 96 w 119"/>
                  <a:gd name="T91" fmla="*/ 50 h 255"/>
                  <a:gd name="T92" fmla="*/ 85 w 119"/>
                  <a:gd name="T93" fmla="*/ 74 h 255"/>
                  <a:gd name="T94" fmla="*/ 79 w 119"/>
                  <a:gd name="T95" fmla="*/ 87 h 255"/>
                  <a:gd name="T96" fmla="*/ 67 w 119"/>
                  <a:gd name="T97" fmla="*/ 111 h 255"/>
                  <a:gd name="T98" fmla="*/ 58 w 119"/>
                  <a:gd name="T99" fmla="*/ 123 h 255"/>
                  <a:gd name="T100" fmla="*/ 50 w 119"/>
                  <a:gd name="T101" fmla="*/ 137 h 255"/>
                  <a:gd name="T102" fmla="*/ 45 w 119"/>
                  <a:gd name="T103" fmla="*/ 160 h 255"/>
                  <a:gd name="T104" fmla="*/ 28 w 119"/>
                  <a:gd name="T105" fmla="*/ 198 h 255"/>
                  <a:gd name="T106" fmla="*/ 29 w 119"/>
                  <a:gd name="T107" fmla="*/ 21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9" h="255">
                    <a:moveTo>
                      <a:pt x="7" y="251"/>
                    </a:moveTo>
                    <a:cubicBezTo>
                      <a:pt x="0" y="248"/>
                      <a:pt x="7" y="244"/>
                      <a:pt x="3" y="240"/>
                    </a:cubicBezTo>
                    <a:cubicBezTo>
                      <a:pt x="3" y="239"/>
                      <a:pt x="7" y="240"/>
                      <a:pt x="6" y="239"/>
                    </a:cubicBezTo>
                    <a:cubicBezTo>
                      <a:pt x="1" y="235"/>
                      <a:pt x="5" y="230"/>
                      <a:pt x="10" y="226"/>
                    </a:cubicBezTo>
                    <a:cubicBezTo>
                      <a:pt x="11" y="227"/>
                      <a:pt x="11" y="227"/>
                      <a:pt x="11" y="227"/>
                    </a:cubicBezTo>
                    <a:cubicBezTo>
                      <a:pt x="12" y="226"/>
                      <a:pt x="8" y="224"/>
                      <a:pt x="9" y="224"/>
                    </a:cubicBezTo>
                    <a:cubicBezTo>
                      <a:pt x="9" y="224"/>
                      <a:pt x="10" y="224"/>
                      <a:pt x="11" y="224"/>
                    </a:cubicBezTo>
                    <a:cubicBezTo>
                      <a:pt x="9" y="223"/>
                      <a:pt x="10" y="222"/>
                      <a:pt x="8" y="222"/>
                    </a:cubicBezTo>
                    <a:cubicBezTo>
                      <a:pt x="9" y="222"/>
                      <a:pt x="11" y="222"/>
                      <a:pt x="12" y="222"/>
                    </a:cubicBezTo>
                    <a:cubicBezTo>
                      <a:pt x="10" y="221"/>
                      <a:pt x="10" y="221"/>
                      <a:pt x="10" y="221"/>
                    </a:cubicBezTo>
                    <a:cubicBezTo>
                      <a:pt x="4" y="218"/>
                      <a:pt x="11" y="217"/>
                      <a:pt x="8" y="215"/>
                    </a:cubicBezTo>
                    <a:cubicBezTo>
                      <a:pt x="9" y="215"/>
                      <a:pt x="9" y="216"/>
                      <a:pt x="10" y="215"/>
                    </a:cubicBezTo>
                    <a:cubicBezTo>
                      <a:pt x="7" y="212"/>
                      <a:pt x="8" y="208"/>
                      <a:pt x="8" y="204"/>
                    </a:cubicBezTo>
                    <a:cubicBezTo>
                      <a:pt x="9" y="205"/>
                      <a:pt x="10" y="205"/>
                      <a:pt x="11" y="205"/>
                    </a:cubicBezTo>
                    <a:cubicBezTo>
                      <a:pt x="9" y="205"/>
                      <a:pt x="8" y="203"/>
                      <a:pt x="8" y="202"/>
                    </a:cubicBezTo>
                    <a:cubicBezTo>
                      <a:pt x="11" y="203"/>
                      <a:pt x="6" y="200"/>
                      <a:pt x="8" y="199"/>
                    </a:cubicBezTo>
                    <a:cubicBezTo>
                      <a:pt x="8" y="200"/>
                      <a:pt x="8" y="200"/>
                      <a:pt x="8" y="200"/>
                    </a:cubicBezTo>
                    <a:cubicBezTo>
                      <a:pt x="6" y="198"/>
                      <a:pt x="10" y="199"/>
                      <a:pt x="7" y="197"/>
                    </a:cubicBezTo>
                    <a:cubicBezTo>
                      <a:pt x="9" y="198"/>
                      <a:pt x="9" y="198"/>
                      <a:pt x="9" y="198"/>
                    </a:cubicBezTo>
                    <a:cubicBezTo>
                      <a:pt x="6" y="196"/>
                      <a:pt x="12" y="197"/>
                      <a:pt x="10" y="196"/>
                    </a:cubicBezTo>
                    <a:cubicBezTo>
                      <a:pt x="9" y="196"/>
                      <a:pt x="9" y="196"/>
                      <a:pt x="9" y="196"/>
                    </a:cubicBezTo>
                    <a:cubicBezTo>
                      <a:pt x="8" y="195"/>
                      <a:pt x="10" y="195"/>
                      <a:pt x="10" y="194"/>
                    </a:cubicBezTo>
                    <a:cubicBezTo>
                      <a:pt x="10" y="194"/>
                      <a:pt x="10" y="194"/>
                      <a:pt x="10" y="194"/>
                    </a:cubicBezTo>
                    <a:cubicBezTo>
                      <a:pt x="10" y="193"/>
                      <a:pt x="12" y="193"/>
                      <a:pt x="9" y="192"/>
                    </a:cubicBezTo>
                    <a:cubicBezTo>
                      <a:pt x="12" y="192"/>
                      <a:pt x="10" y="193"/>
                      <a:pt x="13" y="194"/>
                    </a:cubicBezTo>
                    <a:cubicBezTo>
                      <a:pt x="12" y="191"/>
                      <a:pt x="12" y="189"/>
                      <a:pt x="13" y="186"/>
                    </a:cubicBezTo>
                    <a:cubicBezTo>
                      <a:pt x="13" y="184"/>
                      <a:pt x="14" y="182"/>
                      <a:pt x="15" y="180"/>
                    </a:cubicBezTo>
                    <a:cubicBezTo>
                      <a:pt x="16" y="180"/>
                      <a:pt x="17" y="180"/>
                      <a:pt x="18" y="180"/>
                    </a:cubicBezTo>
                    <a:cubicBezTo>
                      <a:pt x="18" y="179"/>
                      <a:pt x="18" y="178"/>
                      <a:pt x="17" y="177"/>
                    </a:cubicBezTo>
                    <a:cubicBezTo>
                      <a:pt x="17" y="178"/>
                      <a:pt x="18" y="178"/>
                      <a:pt x="18" y="177"/>
                    </a:cubicBezTo>
                    <a:cubicBezTo>
                      <a:pt x="20" y="177"/>
                      <a:pt x="16" y="175"/>
                      <a:pt x="17" y="175"/>
                    </a:cubicBezTo>
                    <a:cubicBezTo>
                      <a:pt x="18" y="176"/>
                      <a:pt x="19" y="176"/>
                      <a:pt x="20" y="176"/>
                    </a:cubicBezTo>
                    <a:cubicBezTo>
                      <a:pt x="18" y="175"/>
                      <a:pt x="19" y="174"/>
                      <a:pt x="18" y="173"/>
                    </a:cubicBezTo>
                    <a:cubicBezTo>
                      <a:pt x="19" y="173"/>
                      <a:pt x="19" y="174"/>
                      <a:pt x="20" y="174"/>
                    </a:cubicBezTo>
                    <a:cubicBezTo>
                      <a:pt x="18" y="172"/>
                      <a:pt x="21" y="172"/>
                      <a:pt x="20" y="171"/>
                    </a:cubicBezTo>
                    <a:cubicBezTo>
                      <a:pt x="21" y="172"/>
                      <a:pt x="21" y="172"/>
                      <a:pt x="21" y="172"/>
                    </a:cubicBezTo>
                    <a:cubicBezTo>
                      <a:pt x="23" y="171"/>
                      <a:pt x="18" y="170"/>
                      <a:pt x="19" y="170"/>
                    </a:cubicBezTo>
                    <a:cubicBezTo>
                      <a:pt x="20" y="170"/>
                      <a:pt x="20" y="170"/>
                      <a:pt x="21" y="170"/>
                    </a:cubicBezTo>
                    <a:cubicBezTo>
                      <a:pt x="19" y="168"/>
                      <a:pt x="20" y="167"/>
                      <a:pt x="20" y="166"/>
                    </a:cubicBezTo>
                    <a:cubicBezTo>
                      <a:pt x="20" y="166"/>
                      <a:pt x="20" y="166"/>
                      <a:pt x="20" y="166"/>
                    </a:cubicBezTo>
                    <a:cubicBezTo>
                      <a:pt x="20" y="165"/>
                      <a:pt x="22" y="164"/>
                      <a:pt x="21" y="162"/>
                    </a:cubicBezTo>
                    <a:cubicBezTo>
                      <a:pt x="22" y="162"/>
                      <a:pt x="25" y="164"/>
                      <a:pt x="25" y="162"/>
                    </a:cubicBezTo>
                    <a:cubicBezTo>
                      <a:pt x="22" y="161"/>
                      <a:pt x="24" y="160"/>
                      <a:pt x="20" y="159"/>
                    </a:cubicBezTo>
                    <a:cubicBezTo>
                      <a:pt x="21" y="158"/>
                      <a:pt x="23" y="157"/>
                      <a:pt x="22" y="156"/>
                    </a:cubicBezTo>
                    <a:cubicBezTo>
                      <a:pt x="23" y="157"/>
                      <a:pt x="27" y="157"/>
                      <a:pt x="26" y="158"/>
                    </a:cubicBezTo>
                    <a:cubicBezTo>
                      <a:pt x="29" y="158"/>
                      <a:pt x="29" y="158"/>
                      <a:pt x="29" y="158"/>
                    </a:cubicBezTo>
                    <a:cubicBezTo>
                      <a:pt x="30" y="159"/>
                      <a:pt x="28" y="159"/>
                      <a:pt x="30" y="159"/>
                    </a:cubicBezTo>
                    <a:cubicBezTo>
                      <a:pt x="30" y="159"/>
                      <a:pt x="29" y="157"/>
                      <a:pt x="30" y="157"/>
                    </a:cubicBezTo>
                    <a:cubicBezTo>
                      <a:pt x="28" y="155"/>
                      <a:pt x="25" y="153"/>
                      <a:pt x="25" y="151"/>
                    </a:cubicBezTo>
                    <a:cubicBezTo>
                      <a:pt x="26" y="152"/>
                      <a:pt x="29" y="153"/>
                      <a:pt x="29" y="153"/>
                    </a:cubicBezTo>
                    <a:cubicBezTo>
                      <a:pt x="24" y="149"/>
                      <a:pt x="24" y="149"/>
                      <a:pt x="24" y="149"/>
                    </a:cubicBezTo>
                    <a:cubicBezTo>
                      <a:pt x="24" y="148"/>
                      <a:pt x="26" y="150"/>
                      <a:pt x="26" y="149"/>
                    </a:cubicBezTo>
                    <a:cubicBezTo>
                      <a:pt x="25" y="148"/>
                      <a:pt x="24" y="148"/>
                      <a:pt x="24" y="147"/>
                    </a:cubicBezTo>
                    <a:cubicBezTo>
                      <a:pt x="24" y="147"/>
                      <a:pt x="24" y="145"/>
                      <a:pt x="27" y="147"/>
                    </a:cubicBezTo>
                    <a:cubicBezTo>
                      <a:pt x="28" y="147"/>
                      <a:pt x="27" y="148"/>
                      <a:pt x="29" y="148"/>
                    </a:cubicBezTo>
                    <a:cubicBezTo>
                      <a:pt x="29" y="147"/>
                      <a:pt x="28" y="146"/>
                      <a:pt x="28" y="146"/>
                    </a:cubicBezTo>
                    <a:cubicBezTo>
                      <a:pt x="29" y="146"/>
                      <a:pt x="29" y="146"/>
                      <a:pt x="29" y="146"/>
                    </a:cubicBezTo>
                    <a:cubicBezTo>
                      <a:pt x="29" y="145"/>
                      <a:pt x="28" y="144"/>
                      <a:pt x="26" y="143"/>
                    </a:cubicBezTo>
                    <a:cubicBezTo>
                      <a:pt x="26" y="144"/>
                      <a:pt x="28" y="144"/>
                      <a:pt x="27" y="144"/>
                    </a:cubicBezTo>
                    <a:cubicBezTo>
                      <a:pt x="25" y="143"/>
                      <a:pt x="25" y="142"/>
                      <a:pt x="25" y="141"/>
                    </a:cubicBezTo>
                    <a:cubicBezTo>
                      <a:pt x="26" y="142"/>
                      <a:pt x="27" y="142"/>
                      <a:pt x="27" y="142"/>
                    </a:cubicBezTo>
                    <a:cubicBezTo>
                      <a:pt x="26" y="140"/>
                      <a:pt x="25" y="139"/>
                      <a:pt x="25" y="137"/>
                    </a:cubicBezTo>
                    <a:cubicBezTo>
                      <a:pt x="23" y="136"/>
                      <a:pt x="27" y="139"/>
                      <a:pt x="26" y="139"/>
                    </a:cubicBezTo>
                    <a:cubicBezTo>
                      <a:pt x="29" y="138"/>
                      <a:pt x="25" y="134"/>
                      <a:pt x="29" y="134"/>
                    </a:cubicBezTo>
                    <a:cubicBezTo>
                      <a:pt x="29" y="135"/>
                      <a:pt x="26" y="133"/>
                      <a:pt x="27" y="134"/>
                    </a:cubicBezTo>
                    <a:cubicBezTo>
                      <a:pt x="27" y="133"/>
                      <a:pt x="29" y="134"/>
                      <a:pt x="29" y="133"/>
                    </a:cubicBezTo>
                    <a:cubicBezTo>
                      <a:pt x="30" y="134"/>
                      <a:pt x="29" y="132"/>
                      <a:pt x="29" y="132"/>
                    </a:cubicBezTo>
                    <a:cubicBezTo>
                      <a:pt x="28" y="131"/>
                      <a:pt x="29" y="132"/>
                      <a:pt x="29" y="132"/>
                    </a:cubicBezTo>
                    <a:cubicBezTo>
                      <a:pt x="29" y="131"/>
                      <a:pt x="28" y="128"/>
                      <a:pt x="31" y="127"/>
                    </a:cubicBezTo>
                    <a:cubicBezTo>
                      <a:pt x="30" y="127"/>
                      <a:pt x="28" y="125"/>
                      <a:pt x="28" y="124"/>
                    </a:cubicBezTo>
                    <a:cubicBezTo>
                      <a:pt x="30" y="125"/>
                      <a:pt x="30" y="125"/>
                      <a:pt x="30" y="125"/>
                    </a:cubicBezTo>
                    <a:cubicBezTo>
                      <a:pt x="31" y="126"/>
                      <a:pt x="31" y="124"/>
                      <a:pt x="32" y="125"/>
                    </a:cubicBezTo>
                    <a:cubicBezTo>
                      <a:pt x="30" y="123"/>
                      <a:pt x="33" y="129"/>
                      <a:pt x="31" y="127"/>
                    </a:cubicBezTo>
                    <a:cubicBezTo>
                      <a:pt x="33" y="127"/>
                      <a:pt x="29" y="124"/>
                      <a:pt x="32" y="125"/>
                    </a:cubicBezTo>
                    <a:cubicBezTo>
                      <a:pt x="32" y="125"/>
                      <a:pt x="30" y="123"/>
                      <a:pt x="32" y="123"/>
                    </a:cubicBezTo>
                    <a:cubicBezTo>
                      <a:pt x="32" y="123"/>
                      <a:pt x="35" y="125"/>
                      <a:pt x="35" y="124"/>
                    </a:cubicBezTo>
                    <a:cubicBezTo>
                      <a:pt x="35" y="123"/>
                      <a:pt x="34" y="124"/>
                      <a:pt x="34" y="123"/>
                    </a:cubicBezTo>
                    <a:cubicBezTo>
                      <a:pt x="33" y="122"/>
                      <a:pt x="33" y="122"/>
                      <a:pt x="33" y="122"/>
                    </a:cubicBezTo>
                    <a:cubicBezTo>
                      <a:pt x="31" y="121"/>
                      <a:pt x="34" y="121"/>
                      <a:pt x="32" y="120"/>
                    </a:cubicBezTo>
                    <a:cubicBezTo>
                      <a:pt x="33" y="121"/>
                      <a:pt x="31" y="118"/>
                      <a:pt x="35" y="120"/>
                    </a:cubicBezTo>
                    <a:cubicBezTo>
                      <a:pt x="37" y="121"/>
                      <a:pt x="37" y="121"/>
                      <a:pt x="37" y="121"/>
                    </a:cubicBezTo>
                    <a:cubicBezTo>
                      <a:pt x="37" y="121"/>
                      <a:pt x="35" y="119"/>
                      <a:pt x="34" y="118"/>
                    </a:cubicBezTo>
                    <a:cubicBezTo>
                      <a:pt x="34" y="118"/>
                      <a:pt x="35" y="119"/>
                      <a:pt x="35" y="119"/>
                    </a:cubicBezTo>
                    <a:cubicBezTo>
                      <a:pt x="31" y="117"/>
                      <a:pt x="36" y="118"/>
                      <a:pt x="33" y="116"/>
                    </a:cubicBezTo>
                    <a:cubicBezTo>
                      <a:pt x="35" y="116"/>
                      <a:pt x="34" y="114"/>
                      <a:pt x="37" y="114"/>
                    </a:cubicBezTo>
                    <a:cubicBezTo>
                      <a:pt x="36" y="113"/>
                      <a:pt x="35" y="112"/>
                      <a:pt x="37" y="112"/>
                    </a:cubicBezTo>
                    <a:cubicBezTo>
                      <a:pt x="37" y="112"/>
                      <a:pt x="37" y="112"/>
                      <a:pt x="38" y="113"/>
                    </a:cubicBezTo>
                    <a:cubicBezTo>
                      <a:pt x="39" y="113"/>
                      <a:pt x="38" y="112"/>
                      <a:pt x="38" y="111"/>
                    </a:cubicBezTo>
                    <a:cubicBezTo>
                      <a:pt x="38" y="112"/>
                      <a:pt x="40" y="111"/>
                      <a:pt x="42" y="112"/>
                    </a:cubicBezTo>
                    <a:cubicBezTo>
                      <a:pt x="41" y="110"/>
                      <a:pt x="39" y="109"/>
                      <a:pt x="38" y="109"/>
                    </a:cubicBezTo>
                    <a:cubicBezTo>
                      <a:pt x="42" y="110"/>
                      <a:pt x="37" y="106"/>
                      <a:pt x="40" y="107"/>
                    </a:cubicBezTo>
                    <a:cubicBezTo>
                      <a:pt x="41" y="107"/>
                      <a:pt x="42" y="109"/>
                      <a:pt x="43" y="108"/>
                    </a:cubicBezTo>
                    <a:cubicBezTo>
                      <a:pt x="47" y="110"/>
                      <a:pt x="41" y="106"/>
                      <a:pt x="43" y="106"/>
                    </a:cubicBezTo>
                    <a:cubicBezTo>
                      <a:pt x="40" y="104"/>
                      <a:pt x="40" y="104"/>
                      <a:pt x="40" y="104"/>
                    </a:cubicBezTo>
                    <a:cubicBezTo>
                      <a:pt x="42" y="105"/>
                      <a:pt x="39" y="102"/>
                      <a:pt x="42" y="104"/>
                    </a:cubicBezTo>
                    <a:cubicBezTo>
                      <a:pt x="41" y="103"/>
                      <a:pt x="44" y="103"/>
                      <a:pt x="41" y="101"/>
                    </a:cubicBezTo>
                    <a:cubicBezTo>
                      <a:pt x="44" y="101"/>
                      <a:pt x="41" y="97"/>
                      <a:pt x="47" y="99"/>
                    </a:cubicBezTo>
                    <a:cubicBezTo>
                      <a:pt x="47" y="98"/>
                      <a:pt x="48" y="98"/>
                      <a:pt x="46" y="97"/>
                    </a:cubicBezTo>
                    <a:cubicBezTo>
                      <a:pt x="44" y="96"/>
                      <a:pt x="47" y="98"/>
                      <a:pt x="46" y="98"/>
                    </a:cubicBezTo>
                    <a:cubicBezTo>
                      <a:pt x="46" y="97"/>
                      <a:pt x="45" y="97"/>
                      <a:pt x="45" y="97"/>
                    </a:cubicBezTo>
                    <a:cubicBezTo>
                      <a:pt x="46" y="97"/>
                      <a:pt x="46" y="96"/>
                      <a:pt x="48" y="98"/>
                    </a:cubicBezTo>
                    <a:cubicBezTo>
                      <a:pt x="51" y="98"/>
                      <a:pt x="44" y="94"/>
                      <a:pt x="46" y="93"/>
                    </a:cubicBezTo>
                    <a:cubicBezTo>
                      <a:pt x="47" y="94"/>
                      <a:pt x="48" y="94"/>
                      <a:pt x="48" y="94"/>
                    </a:cubicBezTo>
                    <a:cubicBezTo>
                      <a:pt x="46" y="92"/>
                      <a:pt x="46" y="92"/>
                      <a:pt x="46" y="92"/>
                    </a:cubicBezTo>
                    <a:cubicBezTo>
                      <a:pt x="47" y="91"/>
                      <a:pt x="49" y="93"/>
                      <a:pt x="51" y="94"/>
                    </a:cubicBezTo>
                    <a:cubicBezTo>
                      <a:pt x="51" y="93"/>
                      <a:pt x="51" y="93"/>
                      <a:pt x="50" y="92"/>
                    </a:cubicBezTo>
                    <a:cubicBezTo>
                      <a:pt x="53" y="93"/>
                      <a:pt x="53" y="93"/>
                      <a:pt x="53" y="93"/>
                    </a:cubicBezTo>
                    <a:cubicBezTo>
                      <a:pt x="51" y="92"/>
                      <a:pt x="52" y="91"/>
                      <a:pt x="52" y="91"/>
                    </a:cubicBezTo>
                    <a:cubicBezTo>
                      <a:pt x="52" y="91"/>
                      <a:pt x="52" y="91"/>
                      <a:pt x="52" y="91"/>
                    </a:cubicBezTo>
                    <a:cubicBezTo>
                      <a:pt x="53" y="92"/>
                      <a:pt x="53" y="91"/>
                      <a:pt x="53" y="90"/>
                    </a:cubicBezTo>
                    <a:cubicBezTo>
                      <a:pt x="51" y="90"/>
                      <a:pt x="50" y="90"/>
                      <a:pt x="50" y="90"/>
                    </a:cubicBezTo>
                    <a:cubicBezTo>
                      <a:pt x="49" y="89"/>
                      <a:pt x="50" y="89"/>
                      <a:pt x="49" y="88"/>
                    </a:cubicBezTo>
                    <a:cubicBezTo>
                      <a:pt x="51" y="90"/>
                      <a:pt x="51" y="88"/>
                      <a:pt x="51" y="88"/>
                    </a:cubicBezTo>
                    <a:cubicBezTo>
                      <a:pt x="52" y="88"/>
                      <a:pt x="50" y="86"/>
                      <a:pt x="50" y="86"/>
                    </a:cubicBezTo>
                    <a:cubicBezTo>
                      <a:pt x="51" y="87"/>
                      <a:pt x="50" y="86"/>
                      <a:pt x="52" y="87"/>
                    </a:cubicBezTo>
                    <a:cubicBezTo>
                      <a:pt x="52" y="87"/>
                      <a:pt x="50" y="87"/>
                      <a:pt x="51" y="87"/>
                    </a:cubicBezTo>
                    <a:cubicBezTo>
                      <a:pt x="52" y="88"/>
                      <a:pt x="54" y="89"/>
                      <a:pt x="53" y="87"/>
                    </a:cubicBezTo>
                    <a:cubicBezTo>
                      <a:pt x="52" y="86"/>
                      <a:pt x="49" y="85"/>
                      <a:pt x="51" y="85"/>
                    </a:cubicBezTo>
                    <a:cubicBezTo>
                      <a:pt x="51" y="86"/>
                      <a:pt x="52" y="86"/>
                      <a:pt x="52" y="87"/>
                    </a:cubicBezTo>
                    <a:cubicBezTo>
                      <a:pt x="54" y="86"/>
                      <a:pt x="54" y="86"/>
                      <a:pt x="54" y="86"/>
                    </a:cubicBezTo>
                    <a:cubicBezTo>
                      <a:pt x="52" y="85"/>
                      <a:pt x="52" y="85"/>
                      <a:pt x="52" y="85"/>
                    </a:cubicBezTo>
                    <a:cubicBezTo>
                      <a:pt x="53" y="85"/>
                      <a:pt x="53" y="86"/>
                      <a:pt x="53" y="86"/>
                    </a:cubicBezTo>
                    <a:cubicBezTo>
                      <a:pt x="51" y="84"/>
                      <a:pt x="53" y="84"/>
                      <a:pt x="51" y="83"/>
                    </a:cubicBezTo>
                    <a:cubicBezTo>
                      <a:pt x="51" y="82"/>
                      <a:pt x="53" y="83"/>
                      <a:pt x="53" y="82"/>
                    </a:cubicBezTo>
                    <a:cubicBezTo>
                      <a:pt x="53" y="82"/>
                      <a:pt x="53" y="82"/>
                      <a:pt x="53" y="82"/>
                    </a:cubicBezTo>
                    <a:cubicBezTo>
                      <a:pt x="55" y="83"/>
                      <a:pt x="54" y="81"/>
                      <a:pt x="53" y="80"/>
                    </a:cubicBezTo>
                    <a:cubicBezTo>
                      <a:pt x="54" y="81"/>
                      <a:pt x="54" y="81"/>
                      <a:pt x="54" y="81"/>
                    </a:cubicBezTo>
                    <a:cubicBezTo>
                      <a:pt x="54" y="80"/>
                      <a:pt x="54" y="80"/>
                      <a:pt x="53" y="79"/>
                    </a:cubicBezTo>
                    <a:cubicBezTo>
                      <a:pt x="55" y="79"/>
                      <a:pt x="60" y="82"/>
                      <a:pt x="58" y="80"/>
                    </a:cubicBezTo>
                    <a:cubicBezTo>
                      <a:pt x="59" y="80"/>
                      <a:pt x="56" y="77"/>
                      <a:pt x="55" y="77"/>
                    </a:cubicBezTo>
                    <a:cubicBezTo>
                      <a:pt x="56" y="77"/>
                      <a:pt x="54" y="73"/>
                      <a:pt x="58" y="74"/>
                    </a:cubicBezTo>
                    <a:cubicBezTo>
                      <a:pt x="57" y="73"/>
                      <a:pt x="57" y="73"/>
                      <a:pt x="56" y="73"/>
                    </a:cubicBezTo>
                    <a:cubicBezTo>
                      <a:pt x="58" y="71"/>
                      <a:pt x="57" y="68"/>
                      <a:pt x="61" y="68"/>
                    </a:cubicBezTo>
                    <a:cubicBezTo>
                      <a:pt x="61" y="69"/>
                      <a:pt x="63" y="69"/>
                      <a:pt x="64" y="70"/>
                    </a:cubicBezTo>
                    <a:cubicBezTo>
                      <a:pt x="62" y="69"/>
                      <a:pt x="66" y="70"/>
                      <a:pt x="63" y="69"/>
                    </a:cubicBezTo>
                    <a:cubicBezTo>
                      <a:pt x="61" y="68"/>
                      <a:pt x="61" y="67"/>
                      <a:pt x="60" y="67"/>
                    </a:cubicBezTo>
                    <a:cubicBezTo>
                      <a:pt x="60" y="66"/>
                      <a:pt x="61" y="64"/>
                      <a:pt x="62" y="64"/>
                    </a:cubicBezTo>
                    <a:cubicBezTo>
                      <a:pt x="61" y="64"/>
                      <a:pt x="61" y="64"/>
                      <a:pt x="61" y="63"/>
                    </a:cubicBezTo>
                    <a:cubicBezTo>
                      <a:pt x="63" y="65"/>
                      <a:pt x="64" y="64"/>
                      <a:pt x="64" y="63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64" y="62"/>
                      <a:pt x="61" y="60"/>
                      <a:pt x="63" y="61"/>
                    </a:cubicBezTo>
                    <a:cubicBezTo>
                      <a:pt x="63" y="61"/>
                      <a:pt x="64" y="62"/>
                      <a:pt x="64" y="62"/>
                    </a:cubicBezTo>
                    <a:cubicBezTo>
                      <a:pt x="64" y="60"/>
                      <a:pt x="62" y="58"/>
                      <a:pt x="64" y="58"/>
                    </a:cubicBezTo>
                    <a:cubicBezTo>
                      <a:pt x="66" y="59"/>
                      <a:pt x="66" y="59"/>
                      <a:pt x="66" y="59"/>
                    </a:cubicBezTo>
                    <a:cubicBezTo>
                      <a:pt x="66" y="59"/>
                      <a:pt x="65" y="57"/>
                      <a:pt x="64" y="57"/>
                    </a:cubicBezTo>
                    <a:cubicBezTo>
                      <a:pt x="66" y="57"/>
                      <a:pt x="67" y="57"/>
                      <a:pt x="69" y="57"/>
                    </a:cubicBezTo>
                    <a:cubicBezTo>
                      <a:pt x="65" y="53"/>
                      <a:pt x="67" y="50"/>
                      <a:pt x="69" y="48"/>
                    </a:cubicBezTo>
                    <a:cubicBezTo>
                      <a:pt x="70" y="48"/>
                      <a:pt x="70" y="48"/>
                      <a:pt x="70" y="48"/>
                    </a:cubicBezTo>
                    <a:cubicBezTo>
                      <a:pt x="71" y="48"/>
                      <a:pt x="68" y="47"/>
                      <a:pt x="69" y="47"/>
                    </a:cubicBezTo>
                    <a:cubicBezTo>
                      <a:pt x="70" y="48"/>
                      <a:pt x="72" y="48"/>
                      <a:pt x="73" y="49"/>
                    </a:cubicBezTo>
                    <a:cubicBezTo>
                      <a:pt x="75" y="49"/>
                      <a:pt x="71" y="47"/>
                      <a:pt x="71" y="46"/>
                    </a:cubicBezTo>
                    <a:cubicBezTo>
                      <a:pt x="70" y="45"/>
                      <a:pt x="72" y="47"/>
                      <a:pt x="70" y="46"/>
                    </a:cubicBezTo>
                    <a:cubicBezTo>
                      <a:pt x="70" y="45"/>
                      <a:pt x="72" y="45"/>
                      <a:pt x="70" y="44"/>
                    </a:cubicBezTo>
                    <a:cubicBezTo>
                      <a:pt x="71" y="44"/>
                      <a:pt x="72" y="45"/>
                      <a:pt x="73" y="46"/>
                    </a:cubicBezTo>
                    <a:cubicBezTo>
                      <a:pt x="73" y="45"/>
                      <a:pt x="73" y="45"/>
                      <a:pt x="73" y="45"/>
                    </a:cubicBezTo>
                    <a:cubicBezTo>
                      <a:pt x="76" y="46"/>
                      <a:pt x="76" y="49"/>
                      <a:pt x="80" y="51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83" y="51"/>
                      <a:pt x="82" y="53"/>
                      <a:pt x="84" y="52"/>
                    </a:cubicBezTo>
                    <a:cubicBezTo>
                      <a:pt x="83" y="51"/>
                      <a:pt x="80" y="48"/>
                      <a:pt x="78" y="48"/>
                    </a:cubicBezTo>
                    <a:cubicBezTo>
                      <a:pt x="79" y="47"/>
                      <a:pt x="73" y="44"/>
                      <a:pt x="74" y="43"/>
                    </a:cubicBezTo>
                    <a:cubicBezTo>
                      <a:pt x="76" y="44"/>
                      <a:pt x="74" y="44"/>
                      <a:pt x="76" y="45"/>
                    </a:cubicBezTo>
                    <a:cubicBezTo>
                      <a:pt x="78" y="46"/>
                      <a:pt x="76" y="44"/>
                      <a:pt x="77" y="44"/>
                    </a:cubicBezTo>
                    <a:cubicBezTo>
                      <a:pt x="75" y="44"/>
                      <a:pt x="73" y="42"/>
                      <a:pt x="73" y="41"/>
                    </a:cubicBezTo>
                    <a:cubicBezTo>
                      <a:pt x="75" y="41"/>
                      <a:pt x="75" y="43"/>
                      <a:pt x="76" y="42"/>
                    </a:cubicBezTo>
                    <a:cubicBezTo>
                      <a:pt x="75" y="41"/>
                      <a:pt x="74" y="40"/>
                      <a:pt x="73" y="40"/>
                    </a:cubicBezTo>
                    <a:cubicBezTo>
                      <a:pt x="70" y="38"/>
                      <a:pt x="74" y="39"/>
                      <a:pt x="72" y="37"/>
                    </a:cubicBezTo>
                    <a:cubicBezTo>
                      <a:pt x="74" y="39"/>
                      <a:pt x="76" y="41"/>
                      <a:pt x="78" y="41"/>
                    </a:cubicBezTo>
                    <a:cubicBezTo>
                      <a:pt x="76" y="40"/>
                      <a:pt x="76" y="38"/>
                      <a:pt x="73" y="37"/>
                    </a:cubicBezTo>
                    <a:cubicBezTo>
                      <a:pt x="74" y="37"/>
                      <a:pt x="75" y="38"/>
                      <a:pt x="76" y="39"/>
                    </a:cubicBezTo>
                    <a:cubicBezTo>
                      <a:pt x="78" y="39"/>
                      <a:pt x="73" y="35"/>
                      <a:pt x="78" y="38"/>
                    </a:cubicBezTo>
                    <a:cubicBezTo>
                      <a:pt x="76" y="36"/>
                      <a:pt x="76" y="36"/>
                      <a:pt x="76" y="36"/>
                    </a:cubicBezTo>
                    <a:cubicBezTo>
                      <a:pt x="76" y="36"/>
                      <a:pt x="77" y="37"/>
                      <a:pt x="78" y="37"/>
                    </a:cubicBezTo>
                    <a:cubicBezTo>
                      <a:pt x="79" y="37"/>
                      <a:pt x="76" y="34"/>
                      <a:pt x="80" y="36"/>
                    </a:cubicBezTo>
                    <a:cubicBezTo>
                      <a:pt x="79" y="35"/>
                      <a:pt x="80" y="34"/>
                      <a:pt x="78" y="33"/>
                    </a:cubicBezTo>
                    <a:cubicBezTo>
                      <a:pt x="76" y="33"/>
                      <a:pt x="79" y="35"/>
                      <a:pt x="76" y="34"/>
                    </a:cubicBezTo>
                    <a:cubicBezTo>
                      <a:pt x="78" y="35"/>
                      <a:pt x="76" y="33"/>
                      <a:pt x="75" y="32"/>
                    </a:cubicBezTo>
                    <a:cubicBezTo>
                      <a:pt x="77" y="32"/>
                      <a:pt x="77" y="32"/>
                      <a:pt x="77" y="32"/>
                    </a:cubicBezTo>
                    <a:cubicBezTo>
                      <a:pt x="76" y="32"/>
                      <a:pt x="77" y="32"/>
                      <a:pt x="76" y="31"/>
                    </a:cubicBezTo>
                    <a:cubicBezTo>
                      <a:pt x="76" y="31"/>
                      <a:pt x="77" y="32"/>
                      <a:pt x="77" y="32"/>
                    </a:cubicBezTo>
                    <a:cubicBezTo>
                      <a:pt x="76" y="30"/>
                      <a:pt x="76" y="30"/>
                      <a:pt x="76" y="30"/>
                    </a:cubicBezTo>
                    <a:cubicBezTo>
                      <a:pt x="75" y="29"/>
                      <a:pt x="79" y="32"/>
                      <a:pt x="79" y="31"/>
                    </a:cubicBezTo>
                    <a:cubicBezTo>
                      <a:pt x="80" y="32"/>
                      <a:pt x="80" y="32"/>
                      <a:pt x="80" y="32"/>
                    </a:cubicBezTo>
                    <a:cubicBezTo>
                      <a:pt x="80" y="32"/>
                      <a:pt x="82" y="33"/>
                      <a:pt x="82" y="32"/>
                    </a:cubicBezTo>
                    <a:cubicBezTo>
                      <a:pt x="80" y="31"/>
                      <a:pt x="78" y="29"/>
                      <a:pt x="77" y="28"/>
                    </a:cubicBezTo>
                    <a:cubicBezTo>
                      <a:pt x="77" y="27"/>
                      <a:pt x="79" y="29"/>
                      <a:pt x="78" y="28"/>
                    </a:cubicBezTo>
                    <a:cubicBezTo>
                      <a:pt x="79" y="30"/>
                      <a:pt x="79" y="30"/>
                      <a:pt x="79" y="30"/>
                    </a:cubicBezTo>
                    <a:cubicBezTo>
                      <a:pt x="80" y="30"/>
                      <a:pt x="82" y="31"/>
                      <a:pt x="83" y="30"/>
                    </a:cubicBezTo>
                    <a:cubicBezTo>
                      <a:pt x="82" y="29"/>
                      <a:pt x="80" y="27"/>
                      <a:pt x="79" y="27"/>
                    </a:cubicBezTo>
                    <a:cubicBezTo>
                      <a:pt x="79" y="27"/>
                      <a:pt x="81" y="27"/>
                      <a:pt x="82" y="28"/>
                    </a:cubicBezTo>
                    <a:cubicBezTo>
                      <a:pt x="81" y="27"/>
                      <a:pt x="80" y="27"/>
                      <a:pt x="79" y="26"/>
                    </a:cubicBezTo>
                    <a:cubicBezTo>
                      <a:pt x="80" y="26"/>
                      <a:pt x="82" y="26"/>
                      <a:pt x="84" y="27"/>
                    </a:cubicBezTo>
                    <a:cubicBezTo>
                      <a:pt x="87" y="29"/>
                      <a:pt x="87" y="29"/>
                      <a:pt x="87" y="29"/>
                    </a:cubicBezTo>
                    <a:cubicBezTo>
                      <a:pt x="87" y="29"/>
                      <a:pt x="87" y="29"/>
                      <a:pt x="87" y="29"/>
                    </a:cubicBezTo>
                    <a:cubicBezTo>
                      <a:pt x="89" y="31"/>
                      <a:pt x="89" y="30"/>
                      <a:pt x="91" y="32"/>
                    </a:cubicBezTo>
                    <a:cubicBezTo>
                      <a:pt x="92" y="32"/>
                      <a:pt x="91" y="31"/>
                      <a:pt x="91" y="30"/>
                    </a:cubicBezTo>
                    <a:cubicBezTo>
                      <a:pt x="86" y="29"/>
                      <a:pt x="86" y="26"/>
                      <a:pt x="83" y="24"/>
                    </a:cubicBezTo>
                    <a:cubicBezTo>
                      <a:pt x="82" y="22"/>
                      <a:pt x="92" y="28"/>
                      <a:pt x="87" y="24"/>
                    </a:cubicBezTo>
                    <a:cubicBezTo>
                      <a:pt x="86" y="23"/>
                      <a:pt x="84" y="21"/>
                      <a:pt x="84" y="22"/>
                    </a:cubicBezTo>
                    <a:cubicBezTo>
                      <a:pt x="85" y="22"/>
                      <a:pt x="81" y="20"/>
                      <a:pt x="83" y="20"/>
                    </a:cubicBezTo>
                    <a:cubicBezTo>
                      <a:pt x="84" y="21"/>
                      <a:pt x="87" y="21"/>
                      <a:pt x="88" y="23"/>
                    </a:cubicBezTo>
                    <a:cubicBezTo>
                      <a:pt x="87" y="23"/>
                      <a:pt x="87" y="23"/>
                      <a:pt x="87" y="24"/>
                    </a:cubicBezTo>
                    <a:cubicBezTo>
                      <a:pt x="89" y="24"/>
                      <a:pt x="91" y="26"/>
                      <a:pt x="91" y="25"/>
                    </a:cubicBezTo>
                    <a:cubicBezTo>
                      <a:pt x="91" y="25"/>
                      <a:pt x="92" y="24"/>
                      <a:pt x="90" y="23"/>
                    </a:cubicBezTo>
                    <a:cubicBezTo>
                      <a:pt x="88" y="22"/>
                      <a:pt x="90" y="24"/>
                      <a:pt x="88" y="22"/>
                    </a:cubicBezTo>
                    <a:cubicBezTo>
                      <a:pt x="88" y="21"/>
                      <a:pt x="91" y="23"/>
                      <a:pt x="88" y="20"/>
                    </a:cubicBezTo>
                    <a:cubicBezTo>
                      <a:pt x="87" y="21"/>
                      <a:pt x="85" y="19"/>
                      <a:pt x="84" y="19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6" y="18"/>
                      <a:pt x="83" y="16"/>
                      <a:pt x="84" y="16"/>
                    </a:cubicBezTo>
                    <a:cubicBezTo>
                      <a:pt x="87" y="17"/>
                      <a:pt x="87" y="17"/>
                      <a:pt x="87" y="17"/>
                    </a:cubicBezTo>
                    <a:cubicBezTo>
                      <a:pt x="89" y="18"/>
                      <a:pt x="85" y="18"/>
                      <a:pt x="88" y="20"/>
                    </a:cubicBezTo>
                    <a:cubicBezTo>
                      <a:pt x="89" y="19"/>
                      <a:pt x="87" y="18"/>
                      <a:pt x="89" y="18"/>
                    </a:cubicBezTo>
                    <a:cubicBezTo>
                      <a:pt x="89" y="18"/>
                      <a:pt x="89" y="18"/>
                      <a:pt x="89" y="19"/>
                    </a:cubicBezTo>
                    <a:cubicBezTo>
                      <a:pt x="89" y="19"/>
                      <a:pt x="94" y="21"/>
                      <a:pt x="92" y="19"/>
                    </a:cubicBezTo>
                    <a:cubicBezTo>
                      <a:pt x="91" y="17"/>
                      <a:pt x="91" y="18"/>
                      <a:pt x="90" y="17"/>
                    </a:cubicBezTo>
                    <a:cubicBezTo>
                      <a:pt x="90" y="15"/>
                      <a:pt x="89" y="14"/>
                      <a:pt x="89" y="13"/>
                    </a:cubicBezTo>
                    <a:cubicBezTo>
                      <a:pt x="92" y="15"/>
                      <a:pt x="90" y="12"/>
                      <a:pt x="92" y="15"/>
                    </a:cubicBezTo>
                    <a:cubicBezTo>
                      <a:pt x="90" y="14"/>
                      <a:pt x="90" y="16"/>
                      <a:pt x="92" y="18"/>
                    </a:cubicBezTo>
                    <a:cubicBezTo>
                      <a:pt x="95" y="19"/>
                      <a:pt x="91" y="18"/>
                      <a:pt x="94" y="21"/>
                    </a:cubicBezTo>
                    <a:cubicBezTo>
                      <a:pt x="95" y="20"/>
                      <a:pt x="98" y="22"/>
                      <a:pt x="100" y="23"/>
                    </a:cubicBezTo>
                    <a:cubicBezTo>
                      <a:pt x="100" y="23"/>
                      <a:pt x="99" y="22"/>
                      <a:pt x="99" y="22"/>
                    </a:cubicBezTo>
                    <a:cubicBezTo>
                      <a:pt x="97" y="20"/>
                      <a:pt x="97" y="21"/>
                      <a:pt x="95" y="20"/>
                    </a:cubicBezTo>
                    <a:cubicBezTo>
                      <a:pt x="96" y="19"/>
                      <a:pt x="96" y="17"/>
                      <a:pt x="94" y="15"/>
                    </a:cubicBezTo>
                    <a:cubicBezTo>
                      <a:pt x="95" y="16"/>
                      <a:pt x="97" y="17"/>
                      <a:pt x="97" y="18"/>
                    </a:cubicBezTo>
                    <a:cubicBezTo>
                      <a:pt x="97" y="16"/>
                      <a:pt x="99" y="15"/>
                      <a:pt x="100" y="14"/>
                    </a:cubicBezTo>
                    <a:cubicBezTo>
                      <a:pt x="96" y="13"/>
                      <a:pt x="100" y="12"/>
                      <a:pt x="97" y="11"/>
                    </a:cubicBezTo>
                    <a:cubicBezTo>
                      <a:pt x="96" y="11"/>
                      <a:pt x="93" y="10"/>
                      <a:pt x="92" y="9"/>
                    </a:cubicBezTo>
                    <a:cubicBezTo>
                      <a:pt x="93" y="9"/>
                      <a:pt x="93" y="10"/>
                      <a:pt x="94" y="10"/>
                    </a:cubicBezTo>
                    <a:cubicBezTo>
                      <a:pt x="93" y="9"/>
                      <a:pt x="98" y="11"/>
                      <a:pt x="95" y="9"/>
                    </a:cubicBezTo>
                    <a:cubicBezTo>
                      <a:pt x="95" y="11"/>
                      <a:pt x="99" y="12"/>
                      <a:pt x="101" y="14"/>
                    </a:cubicBezTo>
                    <a:cubicBezTo>
                      <a:pt x="100" y="12"/>
                      <a:pt x="103" y="15"/>
                      <a:pt x="103" y="14"/>
                    </a:cubicBezTo>
                    <a:cubicBezTo>
                      <a:pt x="103" y="12"/>
                      <a:pt x="102" y="11"/>
                      <a:pt x="102" y="9"/>
                    </a:cubicBezTo>
                    <a:cubicBezTo>
                      <a:pt x="105" y="10"/>
                      <a:pt x="104" y="7"/>
                      <a:pt x="104" y="6"/>
                    </a:cubicBezTo>
                    <a:cubicBezTo>
                      <a:pt x="106" y="6"/>
                      <a:pt x="109" y="8"/>
                      <a:pt x="109" y="8"/>
                    </a:cubicBezTo>
                    <a:cubicBezTo>
                      <a:pt x="110" y="7"/>
                      <a:pt x="106" y="6"/>
                      <a:pt x="108" y="6"/>
                    </a:cubicBezTo>
                    <a:cubicBezTo>
                      <a:pt x="108" y="7"/>
                      <a:pt x="108" y="7"/>
                      <a:pt x="108" y="7"/>
                    </a:cubicBezTo>
                    <a:cubicBezTo>
                      <a:pt x="108" y="6"/>
                      <a:pt x="112" y="6"/>
                      <a:pt x="108" y="3"/>
                    </a:cubicBezTo>
                    <a:cubicBezTo>
                      <a:pt x="111" y="5"/>
                      <a:pt x="111" y="5"/>
                      <a:pt x="111" y="5"/>
                    </a:cubicBezTo>
                    <a:cubicBezTo>
                      <a:pt x="111" y="5"/>
                      <a:pt x="110" y="5"/>
                      <a:pt x="110" y="4"/>
                    </a:cubicBezTo>
                    <a:cubicBezTo>
                      <a:pt x="111" y="5"/>
                      <a:pt x="112" y="5"/>
                      <a:pt x="113" y="6"/>
                    </a:cubicBezTo>
                    <a:cubicBezTo>
                      <a:pt x="115" y="7"/>
                      <a:pt x="113" y="5"/>
                      <a:pt x="113" y="4"/>
                    </a:cubicBezTo>
                    <a:cubicBezTo>
                      <a:pt x="111" y="3"/>
                      <a:pt x="111" y="3"/>
                      <a:pt x="111" y="3"/>
                    </a:cubicBezTo>
                    <a:cubicBezTo>
                      <a:pt x="111" y="1"/>
                      <a:pt x="113" y="1"/>
                      <a:pt x="113" y="0"/>
                    </a:cubicBezTo>
                    <a:cubicBezTo>
                      <a:pt x="115" y="1"/>
                      <a:pt x="115" y="1"/>
                      <a:pt x="115" y="1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16" y="1"/>
                      <a:pt x="117" y="1"/>
                      <a:pt x="116" y="0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118" y="4"/>
                      <a:pt x="117" y="2"/>
                      <a:pt x="115" y="2"/>
                    </a:cubicBezTo>
                    <a:cubicBezTo>
                      <a:pt x="114" y="1"/>
                      <a:pt x="114" y="2"/>
                      <a:pt x="115" y="3"/>
                    </a:cubicBezTo>
                    <a:cubicBezTo>
                      <a:pt x="116" y="3"/>
                      <a:pt x="115" y="3"/>
                      <a:pt x="115" y="2"/>
                    </a:cubicBezTo>
                    <a:cubicBezTo>
                      <a:pt x="117" y="4"/>
                      <a:pt x="117" y="4"/>
                      <a:pt x="118" y="5"/>
                    </a:cubicBezTo>
                    <a:cubicBezTo>
                      <a:pt x="118" y="5"/>
                      <a:pt x="119" y="5"/>
                      <a:pt x="118" y="5"/>
                    </a:cubicBezTo>
                    <a:cubicBezTo>
                      <a:pt x="119" y="6"/>
                      <a:pt x="119" y="7"/>
                      <a:pt x="119" y="7"/>
                    </a:cubicBezTo>
                    <a:cubicBezTo>
                      <a:pt x="118" y="6"/>
                      <a:pt x="117" y="7"/>
                      <a:pt x="117" y="6"/>
                    </a:cubicBezTo>
                    <a:cubicBezTo>
                      <a:pt x="119" y="7"/>
                      <a:pt x="119" y="8"/>
                      <a:pt x="118" y="9"/>
                    </a:cubicBezTo>
                    <a:cubicBezTo>
                      <a:pt x="115" y="8"/>
                      <a:pt x="119" y="11"/>
                      <a:pt x="117" y="12"/>
                    </a:cubicBezTo>
                    <a:cubicBezTo>
                      <a:pt x="115" y="10"/>
                      <a:pt x="114" y="9"/>
                      <a:pt x="113" y="7"/>
                    </a:cubicBezTo>
                    <a:cubicBezTo>
                      <a:pt x="112" y="7"/>
                      <a:pt x="113" y="8"/>
                      <a:pt x="112" y="8"/>
                    </a:cubicBezTo>
                    <a:cubicBezTo>
                      <a:pt x="113" y="9"/>
                      <a:pt x="115" y="11"/>
                      <a:pt x="116" y="13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115" y="13"/>
                      <a:pt x="117" y="14"/>
                      <a:pt x="116" y="15"/>
                    </a:cubicBezTo>
                    <a:cubicBezTo>
                      <a:pt x="114" y="16"/>
                      <a:pt x="113" y="17"/>
                      <a:pt x="112" y="19"/>
                    </a:cubicBezTo>
                    <a:cubicBezTo>
                      <a:pt x="111" y="18"/>
                      <a:pt x="111" y="18"/>
                      <a:pt x="111" y="18"/>
                    </a:cubicBezTo>
                    <a:cubicBezTo>
                      <a:pt x="114" y="20"/>
                      <a:pt x="111" y="21"/>
                      <a:pt x="112" y="22"/>
                    </a:cubicBezTo>
                    <a:cubicBezTo>
                      <a:pt x="109" y="23"/>
                      <a:pt x="111" y="27"/>
                      <a:pt x="108" y="26"/>
                    </a:cubicBezTo>
                    <a:cubicBezTo>
                      <a:pt x="107" y="29"/>
                      <a:pt x="107" y="32"/>
                      <a:pt x="105" y="34"/>
                    </a:cubicBezTo>
                    <a:cubicBezTo>
                      <a:pt x="103" y="32"/>
                      <a:pt x="103" y="32"/>
                      <a:pt x="103" y="32"/>
                    </a:cubicBezTo>
                    <a:cubicBezTo>
                      <a:pt x="104" y="34"/>
                      <a:pt x="101" y="32"/>
                      <a:pt x="101" y="33"/>
                    </a:cubicBezTo>
                    <a:cubicBezTo>
                      <a:pt x="103" y="33"/>
                      <a:pt x="103" y="35"/>
                      <a:pt x="104" y="36"/>
                    </a:cubicBezTo>
                    <a:cubicBezTo>
                      <a:pt x="102" y="36"/>
                      <a:pt x="103" y="39"/>
                      <a:pt x="104" y="41"/>
                    </a:cubicBezTo>
                    <a:cubicBezTo>
                      <a:pt x="102" y="40"/>
                      <a:pt x="102" y="40"/>
                      <a:pt x="102" y="40"/>
                    </a:cubicBezTo>
                    <a:cubicBezTo>
                      <a:pt x="104" y="43"/>
                      <a:pt x="101" y="43"/>
                      <a:pt x="100" y="44"/>
                    </a:cubicBezTo>
                    <a:cubicBezTo>
                      <a:pt x="99" y="43"/>
                      <a:pt x="97" y="43"/>
                      <a:pt x="97" y="43"/>
                    </a:cubicBezTo>
                    <a:cubicBezTo>
                      <a:pt x="99" y="46"/>
                      <a:pt x="99" y="46"/>
                      <a:pt x="100" y="48"/>
                    </a:cubicBezTo>
                    <a:cubicBezTo>
                      <a:pt x="99" y="49"/>
                      <a:pt x="98" y="50"/>
                      <a:pt x="96" y="50"/>
                    </a:cubicBezTo>
                    <a:cubicBezTo>
                      <a:pt x="98" y="55"/>
                      <a:pt x="94" y="57"/>
                      <a:pt x="94" y="61"/>
                    </a:cubicBezTo>
                    <a:cubicBezTo>
                      <a:pt x="92" y="60"/>
                      <a:pt x="92" y="60"/>
                      <a:pt x="92" y="60"/>
                    </a:cubicBezTo>
                    <a:cubicBezTo>
                      <a:pt x="94" y="66"/>
                      <a:pt x="88" y="67"/>
                      <a:pt x="89" y="71"/>
                    </a:cubicBezTo>
                    <a:cubicBezTo>
                      <a:pt x="86" y="68"/>
                      <a:pt x="86" y="68"/>
                      <a:pt x="86" y="68"/>
                    </a:cubicBezTo>
                    <a:cubicBezTo>
                      <a:pt x="84" y="69"/>
                      <a:pt x="85" y="71"/>
                      <a:pt x="88" y="72"/>
                    </a:cubicBezTo>
                    <a:cubicBezTo>
                      <a:pt x="86" y="72"/>
                      <a:pt x="88" y="75"/>
                      <a:pt x="85" y="74"/>
                    </a:cubicBezTo>
                    <a:cubicBezTo>
                      <a:pt x="84" y="74"/>
                      <a:pt x="86" y="76"/>
                      <a:pt x="86" y="77"/>
                    </a:cubicBezTo>
                    <a:cubicBezTo>
                      <a:pt x="84" y="78"/>
                      <a:pt x="84" y="78"/>
                      <a:pt x="83" y="80"/>
                    </a:cubicBezTo>
                    <a:cubicBezTo>
                      <a:pt x="84" y="80"/>
                      <a:pt x="84" y="80"/>
                      <a:pt x="84" y="80"/>
                    </a:cubicBezTo>
                    <a:cubicBezTo>
                      <a:pt x="83" y="79"/>
                      <a:pt x="82" y="79"/>
                      <a:pt x="81" y="79"/>
                    </a:cubicBezTo>
                    <a:cubicBezTo>
                      <a:pt x="82" y="80"/>
                      <a:pt x="79" y="80"/>
                      <a:pt x="84" y="82"/>
                    </a:cubicBezTo>
                    <a:cubicBezTo>
                      <a:pt x="80" y="83"/>
                      <a:pt x="83" y="87"/>
                      <a:pt x="79" y="87"/>
                    </a:cubicBezTo>
                    <a:cubicBezTo>
                      <a:pt x="80" y="87"/>
                      <a:pt x="80" y="88"/>
                      <a:pt x="81" y="89"/>
                    </a:cubicBezTo>
                    <a:cubicBezTo>
                      <a:pt x="80" y="90"/>
                      <a:pt x="77" y="90"/>
                      <a:pt x="78" y="93"/>
                    </a:cubicBezTo>
                    <a:cubicBezTo>
                      <a:pt x="77" y="92"/>
                      <a:pt x="76" y="91"/>
                      <a:pt x="76" y="92"/>
                    </a:cubicBezTo>
                    <a:cubicBezTo>
                      <a:pt x="76" y="92"/>
                      <a:pt x="77" y="92"/>
                      <a:pt x="78" y="93"/>
                    </a:cubicBezTo>
                    <a:cubicBezTo>
                      <a:pt x="78" y="97"/>
                      <a:pt x="73" y="97"/>
                      <a:pt x="72" y="99"/>
                    </a:cubicBezTo>
                    <a:cubicBezTo>
                      <a:pt x="72" y="104"/>
                      <a:pt x="69" y="108"/>
                      <a:pt x="67" y="111"/>
                    </a:cubicBezTo>
                    <a:cubicBezTo>
                      <a:pt x="66" y="111"/>
                      <a:pt x="66" y="111"/>
                      <a:pt x="66" y="111"/>
                    </a:cubicBezTo>
                    <a:cubicBezTo>
                      <a:pt x="68" y="114"/>
                      <a:pt x="61" y="112"/>
                      <a:pt x="65" y="116"/>
                    </a:cubicBezTo>
                    <a:cubicBezTo>
                      <a:pt x="65" y="116"/>
                      <a:pt x="64" y="117"/>
                      <a:pt x="63" y="116"/>
                    </a:cubicBezTo>
                    <a:cubicBezTo>
                      <a:pt x="65" y="118"/>
                      <a:pt x="60" y="117"/>
                      <a:pt x="61" y="120"/>
                    </a:cubicBezTo>
                    <a:cubicBezTo>
                      <a:pt x="62" y="120"/>
                      <a:pt x="62" y="120"/>
                      <a:pt x="61" y="119"/>
                    </a:cubicBezTo>
                    <a:cubicBezTo>
                      <a:pt x="59" y="120"/>
                      <a:pt x="60" y="123"/>
                      <a:pt x="58" y="123"/>
                    </a:cubicBezTo>
                    <a:cubicBezTo>
                      <a:pt x="58" y="123"/>
                      <a:pt x="58" y="122"/>
                      <a:pt x="57" y="122"/>
                    </a:cubicBezTo>
                    <a:cubicBezTo>
                      <a:pt x="55" y="122"/>
                      <a:pt x="59" y="125"/>
                      <a:pt x="55" y="123"/>
                    </a:cubicBezTo>
                    <a:cubicBezTo>
                      <a:pt x="55" y="124"/>
                      <a:pt x="57" y="125"/>
                      <a:pt x="57" y="124"/>
                    </a:cubicBezTo>
                    <a:cubicBezTo>
                      <a:pt x="54" y="127"/>
                      <a:pt x="55" y="132"/>
                      <a:pt x="54" y="136"/>
                    </a:cubicBezTo>
                    <a:cubicBezTo>
                      <a:pt x="50" y="137"/>
                      <a:pt x="47" y="133"/>
                      <a:pt x="49" y="136"/>
                    </a:cubicBezTo>
                    <a:cubicBezTo>
                      <a:pt x="48" y="136"/>
                      <a:pt x="50" y="137"/>
                      <a:pt x="50" y="137"/>
                    </a:cubicBezTo>
                    <a:cubicBezTo>
                      <a:pt x="50" y="138"/>
                      <a:pt x="45" y="136"/>
                      <a:pt x="46" y="137"/>
                    </a:cubicBezTo>
                    <a:cubicBezTo>
                      <a:pt x="49" y="138"/>
                      <a:pt x="48" y="138"/>
                      <a:pt x="49" y="139"/>
                    </a:cubicBezTo>
                    <a:cubicBezTo>
                      <a:pt x="47" y="140"/>
                      <a:pt x="44" y="139"/>
                      <a:pt x="46" y="141"/>
                    </a:cubicBezTo>
                    <a:cubicBezTo>
                      <a:pt x="44" y="140"/>
                      <a:pt x="44" y="140"/>
                      <a:pt x="44" y="140"/>
                    </a:cubicBezTo>
                    <a:cubicBezTo>
                      <a:pt x="47" y="144"/>
                      <a:pt x="45" y="144"/>
                      <a:pt x="48" y="147"/>
                    </a:cubicBezTo>
                    <a:cubicBezTo>
                      <a:pt x="47" y="152"/>
                      <a:pt x="46" y="156"/>
                      <a:pt x="45" y="160"/>
                    </a:cubicBezTo>
                    <a:cubicBezTo>
                      <a:pt x="44" y="164"/>
                      <a:pt x="43" y="168"/>
                      <a:pt x="42" y="172"/>
                    </a:cubicBezTo>
                    <a:cubicBezTo>
                      <a:pt x="41" y="174"/>
                      <a:pt x="40" y="176"/>
                      <a:pt x="39" y="178"/>
                    </a:cubicBezTo>
                    <a:cubicBezTo>
                      <a:pt x="37" y="184"/>
                      <a:pt x="37" y="184"/>
                      <a:pt x="37" y="184"/>
                    </a:cubicBezTo>
                    <a:cubicBezTo>
                      <a:pt x="36" y="187"/>
                      <a:pt x="34" y="191"/>
                      <a:pt x="32" y="195"/>
                    </a:cubicBezTo>
                    <a:cubicBezTo>
                      <a:pt x="28" y="195"/>
                      <a:pt x="28" y="196"/>
                      <a:pt x="29" y="198"/>
                    </a:cubicBezTo>
                    <a:cubicBezTo>
                      <a:pt x="28" y="198"/>
                      <a:pt x="28" y="198"/>
                      <a:pt x="28" y="198"/>
                    </a:cubicBezTo>
                    <a:cubicBezTo>
                      <a:pt x="30" y="199"/>
                      <a:pt x="27" y="199"/>
                      <a:pt x="30" y="200"/>
                    </a:cubicBezTo>
                    <a:cubicBezTo>
                      <a:pt x="29" y="203"/>
                      <a:pt x="29" y="206"/>
                      <a:pt x="28" y="209"/>
                    </a:cubicBezTo>
                    <a:cubicBezTo>
                      <a:pt x="28" y="208"/>
                      <a:pt x="25" y="208"/>
                      <a:pt x="25" y="208"/>
                    </a:cubicBezTo>
                    <a:cubicBezTo>
                      <a:pt x="27" y="209"/>
                      <a:pt x="27" y="209"/>
                      <a:pt x="27" y="209"/>
                    </a:cubicBezTo>
                    <a:cubicBezTo>
                      <a:pt x="26" y="209"/>
                      <a:pt x="26" y="209"/>
                      <a:pt x="26" y="209"/>
                    </a:cubicBezTo>
                    <a:cubicBezTo>
                      <a:pt x="27" y="210"/>
                      <a:pt x="28" y="210"/>
                      <a:pt x="29" y="210"/>
                    </a:cubicBezTo>
                    <a:cubicBezTo>
                      <a:pt x="30" y="218"/>
                      <a:pt x="22" y="224"/>
                      <a:pt x="22" y="232"/>
                    </a:cubicBezTo>
                    <a:cubicBezTo>
                      <a:pt x="21" y="234"/>
                      <a:pt x="21" y="236"/>
                      <a:pt x="22" y="238"/>
                    </a:cubicBezTo>
                    <a:cubicBezTo>
                      <a:pt x="17" y="244"/>
                      <a:pt x="14" y="249"/>
                      <a:pt x="16" y="255"/>
                    </a:cubicBezTo>
                    <a:cubicBezTo>
                      <a:pt x="16" y="255"/>
                      <a:pt x="9" y="254"/>
                      <a:pt x="7" y="2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2" name="Freeform 310"/>
              <p:cNvSpPr>
                <a:spLocks/>
              </p:cNvSpPr>
              <p:nvPr/>
            </p:nvSpPr>
            <p:spPr bwMode="auto">
              <a:xfrm>
                <a:off x="3968751" y="1946275"/>
                <a:ext cx="1588" cy="0"/>
              </a:xfrm>
              <a:custGeom>
                <a:avLst/>
                <a:gdLst>
                  <a:gd name="T0" fmla="*/ 4 w 4"/>
                  <a:gd name="T1" fmla="*/ 2 h 2"/>
                  <a:gd name="T2" fmla="*/ 0 w 4"/>
                  <a:gd name="T3" fmla="*/ 0 h 2"/>
                  <a:gd name="T4" fmla="*/ 4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cubicBezTo>
                      <a:pt x="2" y="1"/>
                      <a:pt x="1" y="1"/>
                      <a:pt x="0" y="0"/>
                    </a:cubicBezTo>
                    <a:cubicBezTo>
                      <a:pt x="1" y="0"/>
                      <a:pt x="3" y="1"/>
                      <a:pt x="4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3" name="Freeform 311"/>
              <p:cNvSpPr>
                <a:spLocks/>
              </p:cNvSpPr>
              <p:nvPr/>
            </p:nvSpPr>
            <p:spPr bwMode="auto">
              <a:xfrm>
                <a:off x="3960813" y="1949450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1 w 2"/>
                  <a:gd name="T3" fmla="*/ 2 h 2"/>
                  <a:gd name="T4" fmla="*/ 1 w 2"/>
                  <a:gd name="T5" fmla="*/ 1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2"/>
                      <a:pt x="1" y="2"/>
                      <a:pt x="1" y="2"/>
                    </a:cubicBezTo>
                    <a:cubicBezTo>
                      <a:pt x="1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4" name="Freeform 312"/>
              <p:cNvSpPr>
                <a:spLocks/>
              </p:cNvSpPr>
              <p:nvPr/>
            </p:nvSpPr>
            <p:spPr bwMode="auto">
              <a:xfrm>
                <a:off x="3959226" y="1949450"/>
                <a:ext cx="1588" cy="1587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0" y="0"/>
                      <a:pt x="0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5" name="Freeform 313"/>
              <p:cNvSpPr>
                <a:spLocks/>
              </p:cNvSpPr>
              <p:nvPr/>
            </p:nvSpPr>
            <p:spPr bwMode="auto">
              <a:xfrm>
                <a:off x="3957638" y="1951038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6" name="Freeform 314"/>
              <p:cNvSpPr>
                <a:spLocks/>
              </p:cNvSpPr>
              <p:nvPr/>
            </p:nvSpPr>
            <p:spPr bwMode="auto">
              <a:xfrm>
                <a:off x="3957638" y="1951038"/>
                <a:ext cx="0" cy="1587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1"/>
                      <a:pt x="0" y="1"/>
                    </a:cubicBezTo>
                    <a:cubicBezTo>
                      <a:pt x="1" y="2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7" name="Freeform 315"/>
              <p:cNvSpPr>
                <a:spLocks/>
              </p:cNvSpPr>
              <p:nvPr/>
            </p:nvSpPr>
            <p:spPr bwMode="auto">
              <a:xfrm>
                <a:off x="3954463" y="1954213"/>
                <a:ext cx="1588" cy="0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2 h 3"/>
                  <a:gd name="T4" fmla="*/ 1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1" y="2"/>
                      <a:pt x="2" y="3"/>
                      <a:pt x="0" y="2"/>
                    </a:cubicBezTo>
                    <a:cubicBezTo>
                      <a:pt x="1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8" name="Freeform 316"/>
              <p:cNvSpPr>
                <a:spLocks/>
              </p:cNvSpPr>
              <p:nvPr/>
            </p:nvSpPr>
            <p:spPr bwMode="auto">
              <a:xfrm>
                <a:off x="3954463" y="1955800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9" name="Freeform 317"/>
              <p:cNvSpPr>
                <a:spLocks/>
              </p:cNvSpPr>
              <p:nvPr/>
            </p:nvSpPr>
            <p:spPr bwMode="auto">
              <a:xfrm>
                <a:off x="3940176" y="1984375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0" name="Freeform 318"/>
              <p:cNvSpPr>
                <a:spLocks/>
              </p:cNvSpPr>
              <p:nvPr/>
            </p:nvSpPr>
            <p:spPr bwMode="auto">
              <a:xfrm>
                <a:off x="3933826" y="1997075"/>
                <a:ext cx="1588" cy="0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1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2" y="1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1" name="Freeform 319"/>
              <p:cNvSpPr>
                <a:spLocks/>
              </p:cNvSpPr>
              <p:nvPr/>
            </p:nvSpPr>
            <p:spPr bwMode="auto">
              <a:xfrm>
                <a:off x="3933826" y="2005013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2" name="Freeform 320"/>
              <p:cNvSpPr>
                <a:spLocks/>
              </p:cNvSpPr>
              <p:nvPr/>
            </p:nvSpPr>
            <p:spPr bwMode="auto">
              <a:xfrm>
                <a:off x="3990976" y="2590800"/>
                <a:ext cx="0" cy="0"/>
              </a:xfrm>
              <a:custGeom>
                <a:avLst/>
                <a:gdLst>
                  <a:gd name="T0" fmla="*/ 2 h 3"/>
                  <a:gd name="T1" fmla="*/ 1 h 3"/>
                  <a:gd name="T2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2"/>
                      <a:pt x="0" y="3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3" name="Freeform 321"/>
              <p:cNvSpPr>
                <a:spLocks/>
              </p:cNvSpPr>
              <p:nvPr/>
            </p:nvSpPr>
            <p:spPr bwMode="auto">
              <a:xfrm>
                <a:off x="3968751" y="2582863"/>
                <a:ext cx="22225" cy="28575"/>
              </a:xfrm>
              <a:custGeom>
                <a:avLst/>
                <a:gdLst>
                  <a:gd name="T0" fmla="*/ 9 w 64"/>
                  <a:gd name="T1" fmla="*/ 67 h 78"/>
                  <a:gd name="T2" fmla="*/ 9 w 64"/>
                  <a:gd name="T3" fmla="*/ 64 h 78"/>
                  <a:gd name="T4" fmla="*/ 5 w 64"/>
                  <a:gd name="T5" fmla="*/ 57 h 78"/>
                  <a:gd name="T6" fmla="*/ 6 w 64"/>
                  <a:gd name="T7" fmla="*/ 55 h 78"/>
                  <a:gd name="T8" fmla="*/ 11 w 64"/>
                  <a:gd name="T9" fmla="*/ 51 h 78"/>
                  <a:gd name="T10" fmla="*/ 12 w 64"/>
                  <a:gd name="T11" fmla="*/ 49 h 78"/>
                  <a:gd name="T12" fmla="*/ 11 w 64"/>
                  <a:gd name="T13" fmla="*/ 45 h 78"/>
                  <a:gd name="T14" fmla="*/ 14 w 64"/>
                  <a:gd name="T15" fmla="*/ 43 h 78"/>
                  <a:gd name="T16" fmla="*/ 16 w 64"/>
                  <a:gd name="T17" fmla="*/ 43 h 78"/>
                  <a:gd name="T18" fmla="*/ 14 w 64"/>
                  <a:gd name="T19" fmla="*/ 40 h 78"/>
                  <a:gd name="T20" fmla="*/ 14 w 64"/>
                  <a:gd name="T21" fmla="*/ 35 h 78"/>
                  <a:gd name="T22" fmla="*/ 15 w 64"/>
                  <a:gd name="T23" fmla="*/ 33 h 78"/>
                  <a:gd name="T24" fmla="*/ 15 w 64"/>
                  <a:gd name="T25" fmla="*/ 30 h 78"/>
                  <a:gd name="T26" fmla="*/ 18 w 64"/>
                  <a:gd name="T27" fmla="*/ 29 h 78"/>
                  <a:gd name="T28" fmla="*/ 20 w 64"/>
                  <a:gd name="T29" fmla="*/ 27 h 78"/>
                  <a:gd name="T30" fmla="*/ 24 w 64"/>
                  <a:gd name="T31" fmla="*/ 26 h 78"/>
                  <a:gd name="T32" fmla="*/ 24 w 64"/>
                  <a:gd name="T33" fmla="*/ 23 h 78"/>
                  <a:gd name="T34" fmla="*/ 27 w 64"/>
                  <a:gd name="T35" fmla="*/ 25 h 78"/>
                  <a:gd name="T36" fmla="*/ 26 w 64"/>
                  <a:gd name="T37" fmla="*/ 22 h 78"/>
                  <a:gd name="T38" fmla="*/ 27 w 64"/>
                  <a:gd name="T39" fmla="*/ 21 h 78"/>
                  <a:gd name="T40" fmla="*/ 28 w 64"/>
                  <a:gd name="T41" fmla="*/ 19 h 78"/>
                  <a:gd name="T42" fmla="*/ 32 w 64"/>
                  <a:gd name="T43" fmla="*/ 16 h 78"/>
                  <a:gd name="T44" fmla="*/ 34 w 64"/>
                  <a:gd name="T45" fmla="*/ 15 h 78"/>
                  <a:gd name="T46" fmla="*/ 36 w 64"/>
                  <a:gd name="T47" fmla="*/ 14 h 78"/>
                  <a:gd name="T48" fmla="*/ 40 w 64"/>
                  <a:gd name="T49" fmla="*/ 13 h 78"/>
                  <a:gd name="T50" fmla="*/ 43 w 64"/>
                  <a:gd name="T51" fmla="*/ 19 h 78"/>
                  <a:gd name="T52" fmla="*/ 42 w 64"/>
                  <a:gd name="T53" fmla="*/ 12 h 78"/>
                  <a:gd name="T54" fmla="*/ 41 w 64"/>
                  <a:gd name="T55" fmla="*/ 5 h 78"/>
                  <a:gd name="T56" fmla="*/ 44 w 64"/>
                  <a:gd name="T57" fmla="*/ 7 h 78"/>
                  <a:gd name="T58" fmla="*/ 44 w 64"/>
                  <a:gd name="T59" fmla="*/ 3 h 78"/>
                  <a:gd name="T60" fmla="*/ 46 w 64"/>
                  <a:gd name="T61" fmla="*/ 6 h 78"/>
                  <a:gd name="T62" fmla="*/ 49 w 64"/>
                  <a:gd name="T63" fmla="*/ 11 h 78"/>
                  <a:gd name="T64" fmla="*/ 49 w 64"/>
                  <a:gd name="T65" fmla="*/ 5 h 78"/>
                  <a:gd name="T66" fmla="*/ 51 w 64"/>
                  <a:gd name="T67" fmla="*/ 8 h 78"/>
                  <a:gd name="T68" fmla="*/ 51 w 64"/>
                  <a:gd name="T69" fmla="*/ 3 h 78"/>
                  <a:gd name="T70" fmla="*/ 53 w 64"/>
                  <a:gd name="T71" fmla="*/ 3 h 78"/>
                  <a:gd name="T72" fmla="*/ 54 w 64"/>
                  <a:gd name="T73" fmla="*/ 12 h 78"/>
                  <a:gd name="T74" fmla="*/ 56 w 64"/>
                  <a:gd name="T75" fmla="*/ 6 h 78"/>
                  <a:gd name="T76" fmla="*/ 61 w 64"/>
                  <a:gd name="T77" fmla="*/ 17 h 78"/>
                  <a:gd name="T78" fmla="*/ 62 w 64"/>
                  <a:gd name="T79" fmla="*/ 18 h 78"/>
                  <a:gd name="T80" fmla="*/ 64 w 64"/>
                  <a:gd name="T81" fmla="*/ 18 h 78"/>
                  <a:gd name="T82" fmla="*/ 63 w 64"/>
                  <a:gd name="T83" fmla="*/ 23 h 78"/>
                  <a:gd name="T84" fmla="*/ 61 w 64"/>
                  <a:gd name="T85" fmla="*/ 19 h 78"/>
                  <a:gd name="T86" fmla="*/ 58 w 64"/>
                  <a:gd name="T87" fmla="*/ 27 h 78"/>
                  <a:gd name="T88" fmla="*/ 54 w 64"/>
                  <a:gd name="T89" fmla="*/ 31 h 78"/>
                  <a:gd name="T90" fmla="*/ 49 w 64"/>
                  <a:gd name="T91" fmla="*/ 35 h 78"/>
                  <a:gd name="T92" fmla="*/ 46 w 64"/>
                  <a:gd name="T93" fmla="*/ 38 h 78"/>
                  <a:gd name="T94" fmla="*/ 44 w 64"/>
                  <a:gd name="T95" fmla="*/ 41 h 78"/>
                  <a:gd name="T96" fmla="*/ 38 w 64"/>
                  <a:gd name="T97" fmla="*/ 44 h 78"/>
                  <a:gd name="T98" fmla="*/ 33 w 64"/>
                  <a:gd name="T99" fmla="*/ 44 h 78"/>
                  <a:gd name="T100" fmla="*/ 28 w 64"/>
                  <a:gd name="T101" fmla="*/ 46 h 78"/>
                  <a:gd name="T102" fmla="*/ 27 w 64"/>
                  <a:gd name="T103" fmla="*/ 64 h 78"/>
                  <a:gd name="T104" fmla="*/ 24 w 64"/>
                  <a:gd name="T105" fmla="*/ 67 h 78"/>
                  <a:gd name="T106" fmla="*/ 16 w 64"/>
                  <a:gd name="T10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4" h="78">
                    <a:moveTo>
                      <a:pt x="7" y="75"/>
                    </a:moveTo>
                    <a:cubicBezTo>
                      <a:pt x="0" y="73"/>
                      <a:pt x="8" y="73"/>
                      <a:pt x="3" y="71"/>
                    </a:cubicBezTo>
                    <a:cubicBezTo>
                      <a:pt x="3" y="71"/>
                      <a:pt x="7" y="72"/>
                      <a:pt x="6" y="71"/>
                    </a:cubicBezTo>
                    <a:cubicBezTo>
                      <a:pt x="1" y="69"/>
                      <a:pt x="5" y="68"/>
                      <a:pt x="9" y="68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11" y="68"/>
                      <a:pt x="8" y="67"/>
                      <a:pt x="9" y="67"/>
                    </a:cubicBezTo>
                    <a:cubicBezTo>
                      <a:pt x="9" y="67"/>
                      <a:pt x="9" y="67"/>
                      <a:pt x="10" y="67"/>
                    </a:cubicBezTo>
                    <a:cubicBezTo>
                      <a:pt x="8" y="67"/>
                      <a:pt x="10" y="67"/>
                      <a:pt x="8" y="66"/>
                    </a:cubicBezTo>
                    <a:cubicBezTo>
                      <a:pt x="9" y="66"/>
                      <a:pt x="11" y="67"/>
                      <a:pt x="12" y="67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4" y="64"/>
                      <a:pt x="10" y="65"/>
                      <a:pt x="7" y="64"/>
                    </a:cubicBezTo>
                    <a:cubicBezTo>
                      <a:pt x="8" y="64"/>
                      <a:pt x="8" y="64"/>
                      <a:pt x="9" y="64"/>
                    </a:cubicBezTo>
                    <a:cubicBezTo>
                      <a:pt x="6" y="62"/>
                      <a:pt x="7" y="61"/>
                      <a:pt x="6" y="60"/>
                    </a:cubicBezTo>
                    <a:cubicBezTo>
                      <a:pt x="7" y="60"/>
                      <a:pt x="8" y="61"/>
                      <a:pt x="9" y="61"/>
                    </a:cubicBezTo>
                    <a:cubicBezTo>
                      <a:pt x="7" y="60"/>
                      <a:pt x="6" y="59"/>
                      <a:pt x="6" y="59"/>
                    </a:cubicBezTo>
                    <a:cubicBezTo>
                      <a:pt x="8" y="60"/>
                      <a:pt x="4" y="57"/>
                      <a:pt x="5" y="58"/>
                    </a:cubicBezTo>
                    <a:cubicBezTo>
                      <a:pt x="6" y="58"/>
                      <a:pt x="6" y="58"/>
                      <a:pt x="6" y="58"/>
                    </a:cubicBezTo>
                    <a:cubicBezTo>
                      <a:pt x="3" y="56"/>
                      <a:pt x="8" y="58"/>
                      <a:pt x="5" y="57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3" y="56"/>
                      <a:pt x="9" y="58"/>
                      <a:pt x="7" y="57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5" y="56"/>
                      <a:pt x="7" y="57"/>
                      <a:pt x="7" y="56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6" y="55"/>
                      <a:pt x="8" y="56"/>
                      <a:pt x="6" y="55"/>
                    </a:cubicBezTo>
                    <a:cubicBezTo>
                      <a:pt x="8" y="56"/>
                      <a:pt x="6" y="56"/>
                      <a:pt x="10" y="57"/>
                    </a:cubicBezTo>
                    <a:cubicBezTo>
                      <a:pt x="8" y="54"/>
                      <a:pt x="9" y="53"/>
                      <a:pt x="9" y="52"/>
                    </a:cubicBezTo>
                    <a:cubicBezTo>
                      <a:pt x="11" y="52"/>
                      <a:pt x="11" y="53"/>
                      <a:pt x="12" y="53"/>
                    </a:cubicBezTo>
                    <a:cubicBezTo>
                      <a:pt x="11" y="53"/>
                      <a:pt x="12" y="52"/>
                      <a:pt x="10" y="51"/>
                    </a:cubicBezTo>
                    <a:cubicBezTo>
                      <a:pt x="11" y="51"/>
                      <a:pt x="12" y="52"/>
                      <a:pt x="12" y="52"/>
                    </a:cubicBezTo>
                    <a:cubicBezTo>
                      <a:pt x="13" y="52"/>
                      <a:pt x="9" y="50"/>
                      <a:pt x="11" y="51"/>
                    </a:cubicBezTo>
                    <a:cubicBezTo>
                      <a:pt x="11" y="51"/>
                      <a:pt x="12" y="52"/>
                      <a:pt x="13" y="52"/>
                    </a:cubicBezTo>
                    <a:cubicBezTo>
                      <a:pt x="11" y="51"/>
                      <a:pt x="12" y="51"/>
                      <a:pt x="11" y="50"/>
                    </a:cubicBezTo>
                    <a:cubicBezTo>
                      <a:pt x="12" y="50"/>
                      <a:pt x="12" y="51"/>
                      <a:pt x="13" y="51"/>
                    </a:cubicBezTo>
                    <a:cubicBezTo>
                      <a:pt x="10" y="49"/>
                      <a:pt x="13" y="51"/>
                      <a:pt x="12" y="50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6" y="51"/>
                      <a:pt x="10" y="49"/>
                      <a:pt x="12" y="49"/>
                    </a:cubicBezTo>
                    <a:cubicBezTo>
                      <a:pt x="12" y="49"/>
                      <a:pt x="13" y="50"/>
                      <a:pt x="13" y="50"/>
                    </a:cubicBezTo>
                    <a:cubicBezTo>
                      <a:pt x="11" y="48"/>
                      <a:pt x="12" y="48"/>
                      <a:pt x="11" y="47"/>
                    </a:cubicBezTo>
                    <a:cubicBezTo>
                      <a:pt x="12" y="47"/>
                      <a:pt x="12" y="48"/>
                      <a:pt x="12" y="48"/>
                    </a:cubicBezTo>
                    <a:cubicBezTo>
                      <a:pt x="12" y="47"/>
                      <a:pt x="13" y="47"/>
                      <a:pt x="12" y="46"/>
                    </a:cubicBezTo>
                    <a:cubicBezTo>
                      <a:pt x="13" y="47"/>
                      <a:pt x="15" y="49"/>
                      <a:pt x="15" y="48"/>
                    </a:cubicBezTo>
                    <a:cubicBezTo>
                      <a:pt x="12" y="46"/>
                      <a:pt x="14" y="47"/>
                      <a:pt x="11" y="45"/>
                    </a:cubicBezTo>
                    <a:cubicBezTo>
                      <a:pt x="12" y="45"/>
                      <a:pt x="13" y="45"/>
                      <a:pt x="12" y="44"/>
                    </a:cubicBezTo>
                    <a:cubicBezTo>
                      <a:pt x="13" y="45"/>
                      <a:pt x="16" y="46"/>
                      <a:pt x="16" y="47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9" y="49"/>
                      <a:pt x="17" y="48"/>
                      <a:pt x="19" y="49"/>
                    </a:cubicBezTo>
                    <a:cubicBezTo>
                      <a:pt x="19" y="48"/>
                      <a:pt x="18" y="47"/>
                      <a:pt x="18" y="47"/>
                    </a:cubicBezTo>
                    <a:cubicBezTo>
                      <a:pt x="17" y="46"/>
                      <a:pt x="14" y="43"/>
                      <a:pt x="14" y="43"/>
                    </a:cubicBezTo>
                    <a:cubicBezTo>
                      <a:pt x="15" y="44"/>
                      <a:pt x="17" y="45"/>
                      <a:pt x="17" y="45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41"/>
                      <a:pt x="14" y="43"/>
                      <a:pt x="14" y="42"/>
                    </a:cubicBezTo>
                    <a:cubicBezTo>
                      <a:pt x="13" y="41"/>
                      <a:pt x="13" y="41"/>
                      <a:pt x="12" y="40"/>
                    </a:cubicBezTo>
                    <a:cubicBezTo>
                      <a:pt x="12" y="41"/>
                      <a:pt x="12" y="39"/>
                      <a:pt x="15" y="41"/>
                    </a:cubicBezTo>
                    <a:cubicBezTo>
                      <a:pt x="16" y="42"/>
                      <a:pt x="15" y="42"/>
                      <a:pt x="16" y="43"/>
                    </a:cubicBezTo>
                    <a:cubicBezTo>
                      <a:pt x="16" y="42"/>
                      <a:pt x="15" y="42"/>
                      <a:pt x="15" y="41"/>
                    </a:cubicBezTo>
                    <a:cubicBezTo>
                      <a:pt x="16" y="42"/>
                      <a:pt x="16" y="42"/>
                      <a:pt x="16" y="42"/>
                    </a:cubicBezTo>
                    <a:cubicBezTo>
                      <a:pt x="16" y="42"/>
                      <a:pt x="15" y="40"/>
                      <a:pt x="13" y="39"/>
                    </a:cubicBezTo>
                    <a:cubicBezTo>
                      <a:pt x="13" y="39"/>
                      <a:pt x="15" y="41"/>
                      <a:pt x="14" y="40"/>
                    </a:cubicBezTo>
                    <a:cubicBezTo>
                      <a:pt x="13" y="39"/>
                      <a:pt x="12" y="38"/>
                      <a:pt x="13" y="38"/>
                    </a:cubicBezTo>
                    <a:cubicBezTo>
                      <a:pt x="13" y="38"/>
                      <a:pt x="14" y="39"/>
                      <a:pt x="14" y="40"/>
                    </a:cubicBezTo>
                    <a:cubicBezTo>
                      <a:pt x="12" y="38"/>
                      <a:pt x="12" y="37"/>
                      <a:pt x="12" y="36"/>
                    </a:cubicBezTo>
                    <a:cubicBezTo>
                      <a:pt x="10" y="35"/>
                      <a:pt x="14" y="38"/>
                      <a:pt x="13" y="37"/>
                    </a:cubicBezTo>
                    <a:cubicBezTo>
                      <a:pt x="15" y="38"/>
                      <a:pt x="11" y="34"/>
                      <a:pt x="14" y="36"/>
                    </a:cubicBezTo>
                    <a:cubicBezTo>
                      <a:pt x="14" y="36"/>
                      <a:pt x="12" y="34"/>
                      <a:pt x="13" y="35"/>
                    </a:cubicBezTo>
                    <a:cubicBezTo>
                      <a:pt x="13" y="35"/>
                      <a:pt x="15" y="36"/>
                      <a:pt x="14" y="36"/>
                    </a:cubicBezTo>
                    <a:cubicBezTo>
                      <a:pt x="15" y="36"/>
                      <a:pt x="14" y="35"/>
                      <a:pt x="14" y="35"/>
                    </a:cubicBezTo>
                    <a:cubicBezTo>
                      <a:pt x="13" y="34"/>
                      <a:pt x="14" y="35"/>
                      <a:pt x="14" y="35"/>
                    </a:cubicBezTo>
                    <a:cubicBezTo>
                      <a:pt x="14" y="34"/>
                      <a:pt x="13" y="32"/>
                      <a:pt x="15" y="33"/>
                    </a:cubicBezTo>
                    <a:cubicBezTo>
                      <a:pt x="14" y="32"/>
                      <a:pt x="13" y="30"/>
                      <a:pt x="13" y="30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5" y="33"/>
                      <a:pt x="14" y="31"/>
                      <a:pt x="16" y="33"/>
                    </a:cubicBezTo>
                    <a:cubicBezTo>
                      <a:pt x="14" y="31"/>
                      <a:pt x="17" y="35"/>
                      <a:pt x="15" y="33"/>
                    </a:cubicBezTo>
                    <a:cubicBezTo>
                      <a:pt x="17" y="34"/>
                      <a:pt x="13" y="31"/>
                      <a:pt x="15" y="33"/>
                    </a:cubicBezTo>
                    <a:cubicBezTo>
                      <a:pt x="16" y="32"/>
                      <a:pt x="14" y="31"/>
                      <a:pt x="16" y="32"/>
                    </a:cubicBezTo>
                    <a:cubicBezTo>
                      <a:pt x="15" y="32"/>
                      <a:pt x="18" y="34"/>
                      <a:pt x="18" y="34"/>
                    </a:cubicBezTo>
                    <a:cubicBezTo>
                      <a:pt x="18" y="33"/>
                      <a:pt x="17" y="33"/>
                      <a:pt x="17" y="32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15" y="30"/>
                      <a:pt x="17" y="31"/>
                      <a:pt x="15" y="30"/>
                    </a:cubicBezTo>
                    <a:cubicBezTo>
                      <a:pt x="16" y="31"/>
                      <a:pt x="15" y="29"/>
                      <a:pt x="17" y="31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3"/>
                      <a:pt x="17" y="31"/>
                      <a:pt x="16" y="30"/>
                    </a:cubicBezTo>
                    <a:cubicBezTo>
                      <a:pt x="16" y="30"/>
                      <a:pt x="17" y="30"/>
                      <a:pt x="17" y="31"/>
                    </a:cubicBezTo>
                    <a:cubicBezTo>
                      <a:pt x="14" y="28"/>
                      <a:pt x="18" y="31"/>
                      <a:pt x="16" y="28"/>
                    </a:cubicBezTo>
                    <a:cubicBezTo>
                      <a:pt x="17" y="29"/>
                      <a:pt x="16" y="28"/>
                      <a:pt x="18" y="29"/>
                    </a:cubicBezTo>
                    <a:cubicBezTo>
                      <a:pt x="18" y="28"/>
                      <a:pt x="17" y="27"/>
                      <a:pt x="18" y="27"/>
                    </a:cubicBezTo>
                    <a:cubicBezTo>
                      <a:pt x="18" y="28"/>
                      <a:pt x="18" y="28"/>
                      <a:pt x="18" y="29"/>
                    </a:cubicBezTo>
                    <a:cubicBezTo>
                      <a:pt x="19" y="29"/>
                      <a:pt x="19" y="29"/>
                      <a:pt x="18" y="28"/>
                    </a:cubicBezTo>
                    <a:cubicBezTo>
                      <a:pt x="19" y="28"/>
                      <a:pt x="20" y="29"/>
                      <a:pt x="22" y="30"/>
                    </a:cubicBezTo>
                    <a:cubicBezTo>
                      <a:pt x="21" y="29"/>
                      <a:pt x="19" y="28"/>
                      <a:pt x="18" y="27"/>
                    </a:cubicBezTo>
                    <a:cubicBezTo>
                      <a:pt x="21" y="30"/>
                      <a:pt x="17" y="24"/>
                      <a:pt x="20" y="27"/>
                    </a:cubicBezTo>
                    <a:cubicBezTo>
                      <a:pt x="20" y="27"/>
                      <a:pt x="21" y="29"/>
                      <a:pt x="22" y="29"/>
                    </a:cubicBezTo>
                    <a:cubicBezTo>
                      <a:pt x="25" y="32"/>
                      <a:pt x="20" y="27"/>
                      <a:pt x="22" y="28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21" y="27"/>
                      <a:pt x="19" y="23"/>
                      <a:pt x="21" y="26"/>
                    </a:cubicBezTo>
                    <a:cubicBezTo>
                      <a:pt x="20" y="25"/>
                      <a:pt x="22" y="27"/>
                      <a:pt x="20" y="24"/>
                    </a:cubicBezTo>
                    <a:cubicBezTo>
                      <a:pt x="22" y="26"/>
                      <a:pt x="20" y="22"/>
                      <a:pt x="24" y="26"/>
                    </a:cubicBezTo>
                    <a:cubicBezTo>
                      <a:pt x="24" y="25"/>
                      <a:pt x="24" y="26"/>
                      <a:pt x="23" y="24"/>
                    </a:cubicBezTo>
                    <a:cubicBezTo>
                      <a:pt x="22" y="23"/>
                      <a:pt x="24" y="26"/>
                      <a:pt x="23" y="25"/>
                    </a:cubicBezTo>
                    <a:cubicBezTo>
                      <a:pt x="23" y="25"/>
                      <a:pt x="23" y="24"/>
                      <a:pt x="22" y="23"/>
                    </a:cubicBezTo>
                    <a:cubicBezTo>
                      <a:pt x="23" y="24"/>
                      <a:pt x="23" y="24"/>
                      <a:pt x="25" y="26"/>
                    </a:cubicBezTo>
                    <a:cubicBezTo>
                      <a:pt x="26" y="28"/>
                      <a:pt x="22" y="22"/>
                      <a:pt x="23" y="22"/>
                    </a:cubicBezTo>
                    <a:cubicBezTo>
                      <a:pt x="24" y="23"/>
                      <a:pt x="24" y="24"/>
                      <a:pt x="24" y="23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4" y="22"/>
                      <a:pt x="25" y="24"/>
                      <a:pt x="26" y="26"/>
                    </a:cubicBezTo>
                    <a:cubicBezTo>
                      <a:pt x="26" y="25"/>
                      <a:pt x="27" y="25"/>
                      <a:pt x="26" y="24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6" y="24"/>
                      <a:pt x="27" y="25"/>
                      <a:pt x="27" y="24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5"/>
                      <a:pt x="27" y="25"/>
                      <a:pt x="27" y="2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5" y="22"/>
                      <a:pt x="25" y="22"/>
                      <a:pt x="25" y="21"/>
                    </a:cubicBezTo>
                    <a:cubicBezTo>
                      <a:pt x="26" y="23"/>
                      <a:pt x="26" y="22"/>
                      <a:pt x="26" y="22"/>
                    </a:cubicBezTo>
                    <a:cubicBezTo>
                      <a:pt x="27" y="22"/>
                      <a:pt x="25" y="20"/>
                      <a:pt x="25" y="20"/>
                    </a:cubicBezTo>
                    <a:cubicBezTo>
                      <a:pt x="26" y="21"/>
                      <a:pt x="26" y="20"/>
                      <a:pt x="26" y="22"/>
                    </a:cubicBezTo>
                    <a:cubicBezTo>
                      <a:pt x="27" y="22"/>
                      <a:pt x="26" y="21"/>
                      <a:pt x="26" y="22"/>
                    </a:cubicBezTo>
                    <a:cubicBezTo>
                      <a:pt x="27" y="22"/>
                      <a:pt x="28" y="24"/>
                      <a:pt x="27" y="23"/>
                    </a:cubicBezTo>
                    <a:cubicBezTo>
                      <a:pt x="27" y="22"/>
                      <a:pt x="25" y="19"/>
                      <a:pt x="26" y="20"/>
                    </a:cubicBezTo>
                    <a:cubicBezTo>
                      <a:pt x="26" y="21"/>
                      <a:pt x="27" y="21"/>
                      <a:pt x="27" y="22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27" y="22"/>
                      <a:pt x="27" y="22"/>
                      <a:pt x="27" y="22"/>
                    </a:cubicBezTo>
                    <a:cubicBezTo>
                      <a:pt x="26" y="20"/>
                      <a:pt x="27" y="21"/>
                      <a:pt x="26" y="19"/>
                    </a:cubicBezTo>
                    <a:cubicBezTo>
                      <a:pt x="26" y="19"/>
                      <a:pt x="27" y="20"/>
                      <a:pt x="27" y="20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8" y="21"/>
                      <a:pt x="28" y="20"/>
                      <a:pt x="28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20"/>
                      <a:pt x="28" y="19"/>
                      <a:pt x="27" y="18"/>
                    </a:cubicBezTo>
                    <a:cubicBezTo>
                      <a:pt x="29" y="19"/>
                      <a:pt x="32" y="25"/>
                      <a:pt x="31" y="22"/>
                    </a:cubicBezTo>
                    <a:cubicBezTo>
                      <a:pt x="31" y="22"/>
                      <a:pt x="29" y="19"/>
                      <a:pt x="28" y="18"/>
                    </a:cubicBezTo>
                    <a:cubicBezTo>
                      <a:pt x="29" y="19"/>
                      <a:pt x="28" y="15"/>
                      <a:pt x="30" y="18"/>
                    </a:cubicBezTo>
                    <a:cubicBezTo>
                      <a:pt x="30" y="17"/>
                      <a:pt x="30" y="17"/>
                      <a:pt x="29" y="16"/>
                    </a:cubicBezTo>
                    <a:cubicBezTo>
                      <a:pt x="31" y="17"/>
                      <a:pt x="30" y="13"/>
                      <a:pt x="32" y="16"/>
                    </a:cubicBezTo>
                    <a:cubicBezTo>
                      <a:pt x="32" y="17"/>
                      <a:pt x="33" y="18"/>
                      <a:pt x="34" y="19"/>
                    </a:cubicBezTo>
                    <a:cubicBezTo>
                      <a:pt x="33" y="18"/>
                      <a:pt x="35" y="21"/>
                      <a:pt x="33" y="18"/>
                    </a:cubicBezTo>
                    <a:cubicBezTo>
                      <a:pt x="32" y="16"/>
                      <a:pt x="32" y="16"/>
                      <a:pt x="32" y="15"/>
                    </a:cubicBezTo>
                    <a:cubicBezTo>
                      <a:pt x="31" y="14"/>
                      <a:pt x="32" y="14"/>
                      <a:pt x="33" y="15"/>
                    </a:cubicBezTo>
                    <a:cubicBezTo>
                      <a:pt x="33" y="14"/>
                      <a:pt x="32" y="14"/>
                      <a:pt x="32" y="13"/>
                    </a:cubicBezTo>
                    <a:cubicBezTo>
                      <a:pt x="34" y="16"/>
                      <a:pt x="34" y="16"/>
                      <a:pt x="34" y="15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4" y="14"/>
                      <a:pt x="32" y="12"/>
                      <a:pt x="33" y="13"/>
                    </a:cubicBezTo>
                    <a:cubicBezTo>
                      <a:pt x="34" y="14"/>
                      <a:pt x="34" y="14"/>
                      <a:pt x="34" y="15"/>
                    </a:cubicBezTo>
                    <a:cubicBezTo>
                      <a:pt x="34" y="13"/>
                      <a:pt x="33" y="11"/>
                      <a:pt x="34" y="12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6" y="14"/>
                      <a:pt x="35" y="13"/>
                      <a:pt x="35" y="12"/>
                    </a:cubicBezTo>
                    <a:cubicBezTo>
                      <a:pt x="36" y="13"/>
                      <a:pt x="36" y="13"/>
                      <a:pt x="37" y="15"/>
                    </a:cubicBezTo>
                    <a:cubicBezTo>
                      <a:pt x="36" y="10"/>
                      <a:pt x="37" y="9"/>
                      <a:pt x="38" y="9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9" y="11"/>
                      <a:pt x="38" y="8"/>
                      <a:pt x="38" y="9"/>
                    </a:cubicBezTo>
                    <a:cubicBezTo>
                      <a:pt x="39" y="10"/>
                      <a:pt x="39" y="11"/>
                      <a:pt x="40" y="13"/>
                    </a:cubicBezTo>
                    <a:cubicBezTo>
                      <a:pt x="41" y="14"/>
                      <a:pt x="39" y="11"/>
                      <a:pt x="39" y="10"/>
                    </a:cubicBezTo>
                    <a:cubicBezTo>
                      <a:pt x="39" y="8"/>
                      <a:pt x="40" y="11"/>
                      <a:pt x="39" y="9"/>
                    </a:cubicBezTo>
                    <a:cubicBezTo>
                      <a:pt x="39" y="8"/>
                      <a:pt x="40" y="10"/>
                      <a:pt x="39" y="7"/>
                    </a:cubicBezTo>
                    <a:cubicBezTo>
                      <a:pt x="39" y="8"/>
                      <a:pt x="40" y="10"/>
                      <a:pt x="40" y="11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2" y="13"/>
                      <a:pt x="42" y="15"/>
                      <a:pt x="43" y="19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4" y="22"/>
                      <a:pt x="45" y="22"/>
                    </a:cubicBezTo>
                    <a:cubicBezTo>
                      <a:pt x="45" y="21"/>
                      <a:pt x="43" y="17"/>
                      <a:pt x="43" y="16"/>
                    </a:cubicBezTo>
                    <a:cubicBezTo>
                      <a:pt x="43" y="16"/>
                      <a:pt x="41" y="10"/>
                      <a:pt x="41" y="10"/>
                    </a:cubicBezTo>
                    <a:cubicBezTo>
                      <a:pt x="42" y="12"/>
                      <a:pt x="41" y="11"/>
                      <a:pt x="42" y="13"/>
                    </a:cubicBezTo>
                    <a:cubicBezTo>
                      <a:pt x="43" y="15"/>
                      <a:pt x="42" y="12"/>
                      <a:pt x="42" y="12"/>
                    </a:cubicBezTo>
                    <a:cubicBezTo>
                      <a:pt x="42" y="11"/>
                      <a:pt x="41" y="9"/>
                      <a:pt x="41" y="8"/>
                    </a:cubicBezTo>
                    <a:cubicBezTo>
                      <a:pt x="42" y="9"/>
                      <a:pt x="42" y="11"/>
                      <a:pt x="42" y="11"/>
                    </a:cubicBezTo>
                    <a:cubicBezTo>
                      <a:pt x="42" y="9"/>
                      <a:pt x="42" y="8"/>
                      <a:pt x="41" y="7"/>
                    </a:cubicBezTo>
                    <a:cubicBezTo>
                      <a:pt x="40" y="4"/>
                      <a:pt x="42" y="8"/>
                      <a:pt x="41" y="5"/>
                    </a:cubicBezTo>
                    <a:cubicBezTo>
                      <a:pt x="42" y="7"/>
                      <a:pt x="42" y="11"/>
                      <a:pt x="43" y="12"/>
                    </a:cubicBezTo>
                    <a:cubicBezTo>
                      <a:pt x="42" y="10"/>
                      <a:pt x="43" y="9"/>
                      <a:pt x="41" y="5"/>
                    </a:cubicBezTo>
                    <a:cubicBezTo>
                      <a:pt x="42" y="6"/>
                      <a:pt x="42" y="8"/>
                      <a:pt x="43" y="9"/>
                    </a:cubicBezTo>
                    <a:cubicBezTo>
                      <a:pt x="43" y="10"/>
                      <a:pt x="42" y="5"/>
                      <a:pt x="43" y="9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8"/>
                      <a:pt x="43" y="8"/>
                      <a:pt x="44" y="9"/>
                    </a:cubicBezTo>
                    <a:cubicBezTo>
                      <a:pt x="44" y="9"/>
                      <a:pt x="44" y="6"/>
                      <a:pt x="45" y="9"/>
                    </a:cubicBezTo>
                    <a:cubicBezTo>
                      <a:pt x="45" y="9"/>
                      <a:pt x="45" y="9"/>
                      <a:pt x="44" y="7"/>
                    </a:cubicBezTo>
                    <a:cubicBezTo>
                      <a:pt x="43" y="5"/>
                      <a:pt x="44" y="9"/>
                      <a:pt x="43" y="5"/>
                    </a:cubicBezTo>
                    <a:cubicBezTo>
                      <a:pt x="44" y="8"/>
                      <a:pt x="43" y="5"/>
                      <a:pt x="43" y="4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5"/>
                      <a:pt x="44" y="3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2"/>
                      <a:pt x="45" y="7"/>
                      <a:pt x="45" y="6"/>
                    </a:cubicBezTo>
                    <a:cubicBezTo>
                      <a:pt x="45" y="8"/>
                      <a:pt x="45" y="8"/>
                      <a:pt x="45" y="8"/>
                    </a:cubicBezTo>
                    <a:cubicBezTo>
                      <a:pt x="45" y="8"/>
                      <a:pt x="46" y="10"/>
                      <a:pt x="46" y="9"/>
                    </a:cubicBezTo>
                    <a:cubicBezTo>
                      <a:pt x="46" y="7"/>
                      <a:pt x="45" y="5"/>
                      <a:pt x="45" y="3"/>
                    </a:cubicBezTo>
                    <a:cubicBezTo>
                      <a:pt x="45" y="2"/>
                      <a:pt x="46" y="5"/>
                      <a:pt x="45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6" y="6"/>
                      <a:pt x="47" y="9"/>
                      <a:pt x="47" y="9"/>
                    </a:cubicBezTo>
                    <a:cubicBezTo>
                      <a:pt x="47" y="8"/>
                      <a:pt x="46" y="5"/>
                      <a:pt x="46" y="4"/>
                    </a:cubicBezTo>
                    <a:cubicBezTo>
                      <a:pt x="46" y="4"/>
                      <a:pt x="47" y="5"/>
                      <a:pt x="47" y="6"/>
                    </a:cubicBezTo>
                    <a:cubicBezTo>
                      <a:pt x="47" y="6"/>
                      <a:pt x="46" y="4"/>
                      <a:pt x="46" y="3"/>
                    </a:cubicBezTo>
                    <a:cubicBezTo>
                      <a:pt x="47" y="4"/>
                      <a:pt x="48" y="6"/>
                      <a:pt x="48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4"/>
                      <a:pt x="50" y="13"/>
                      <a:pt x="50" y="16"/>
                    </a:cubicBezTo>
                    <a:cubicBezTo>
                      <a:pt x="50" y="16"/>
                      <a:pt x="50" y="15"/>
                      <a:pt x="50" y="15"/>
                    </a:cubicBezTo>
                    <a:cubicBezTo>
                      <a:pt x="49" y="10"/>
                      <a:pt x="49" y="9"/>
                      <a:pt x="48" y="5"/>
                    </a:cubicBezTo>
                    <a:cubicBezTo>
                      <a:pt x="48" y="3"/>
                      <a:pt x="51" y="14"/>
                      <a:pt x="50" y="8"/>
                    </a:cubicBezTo>
                    <a:cubicBezTo>
                      <a:pt x="50" y="7"/>
                      <a:pt x="49" y="4"/>
                      <a:pt x="49" y="5"/>
                    </a:cubicBezTo>
                    <a:cubicBezTo>
                      <a:pt x="49" y="5"/>
                      <a:pt x="48" y="1"/>
                      <a:pt x="49" y="2"/>
                    </a:cubicBezTo>
                    <a:cubicBezTo>
                      <a:pt x="49" y="4"/>
                      <a:pt x="50" y="6"/>
                      <a:pt x="51" y="9"/>
                    </a:cubicBezTo>
                    <a:cubicBezTo>
                      <a:pt x="50" y="7"/>
                      <a:pt x="50" y="8"/>
                      <a:pt x="50" y="8"/>
                    </a:cubicBezTo>
                    <a:cubicBezTo>
                      <a:pt x="51" y="10"/>
                      <a:pt x="51" y="12"/>
                      <a:pt x="51" y="12"/>
                    </a:cubicBezTo>
                    <a:cubicBezTo>
                      <a:pt x="51" y="12"/>
                      <a:pt x="52" y="12"/>
                      <a:pt x="51" y="10"/>
                    </a:cubicBezTo>
                    <a:cubicBezTo>
                      <a:pt x="51" y="7"/>
                      <a:pt x="51" y="10"/>
                      <a:pt x="51" y="8"/>
                    </a:cubicBezTo>
                    <a:cubicBezTo>
                      <a:pt x="51" y="7"/>
                      <a:pt x="52" y="10"/>
                      <a:pt x="51" y="6"/>
                    </a:cubicBezTo>
                    <a:cubicBezTo>
                      <a:pt x="51" y="6"/>
                      <a:pt x="50" y="4"/>
                      <a:pt x="50" y="2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0" y="3"/>
                      <a:pt x="50" y="3"/>
                      <a:pt x="50" y="3"/>
                    </a:cubicBezTo>
                    <a:cubicBezTo>
                      <a:pt x="51" y="4"/>
                      <a:pt x="50" y="0"/>
                      <a:pt x="50" y="0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2" y="6"/>
                      <a:pt x="50" y="2"/>
                      <a:pt x="51" y="7"/>
                    </a:cubicBezTo>
                    <a:cubicBezTo>
                      <a:pt x="52" y="7"/>
                      <a:pt x="51" y="5"/>
                      <a:pt x="52" y="6"/>
                    </a:cubicBezTo>
                    <a:cubicBezTo>
                      <a:pt x="52" y="6"/>
                      <a:pt x="52" y="6"/>
                      <a:pt x="52" y="7"/>
                    </a:cubicBezTo>
                    <a:cubicBezTo>
                      <a:pt x="52" y="7"/>
                      <a:pt x="53" y="12"/>
                      <a:pt x="53" y="9"/>
                    </a:cubicBezTo>
                    <a:cubicBezTo>
                      <a:pt x="53" y="8"/>
                      <a:pt x="53" y="7"/>
                      <a:pt x="52" y="6"/>
                    </a:cubicBezTo>
                    <a:cubicBezTo>
                      <a:pt x="53" y="5"/>
                      <a:pt x="53" y="4"/>
                      <a:pt x="53" y="3"/>
                    </a:cubicBezTo>
                    <a:cubicBezTo>
                      <a:pt x="53" y="6"/>
                      <a:pt x="54" y="3"/>
                      <a:pt x="54" y="7"/>
                    </a:cubicBezTo>
                    <a:cubicBezTo>
                      <a:pt x="53" y="5"/>
                      <a:pt x="53" y="5"/>
                      <a:pt x="53" y="8"/>
                    </a:cubicBezTo>
                    <a:cubicBezTo>
                      <a:pt x="54" y="12"/>
                      <a:pt x="52" y="8"/>
                      <a:pt x="53" y="11"/>
                    </a:cubicBezTo>
                    <a:cubicBezTo>
                      <a:pt x="53" y="12"/>
                      <a:pt x="54" y="15"/>
                      <a:pt x="55" y="18"/>
                    </a:cubicBezTo>
                    <a:cubicBezTo>
                      <a:pt x="55" y="18"/>
                      <a:pt x="55" y="17"/>
                      <a:pt x="55" y="16"/>
                    </a:cubicBezTo>
                    <a:cubicBezTo>
                      <a:pt x="54" y="14"/>
                      <a:pt x="54" y="14"/>
                      <a:pt x="54" y="12"/>
                    </a:cubicBezTo>
                    <a:cubicBezTo>
                      <a:pt x="54" y="12"/>
                      <a:pt x="54" y="11"/>
                      <a:pt x="54" y="9"/>
                    </a:cubicBezTo>
                    <a:cubicBezTo>
                      <a:pt x="55" y="10"/>
                      <a:pt x="55" y="12"/>
                      <a:pt x="55" y="12"/>
                    </a:cubicBezTo>
                    <a:cubicBezTo>
                      <a:pt x="55" y="12"/>
                      <a:pt x="56" y="12"/>
                      <a:pt x="56" y="12"/>
                    </a:cubicBezTo>
                    <a:cubicBezTo>
                      <a:pt x="56" y="9"/>
                      <a:pt x="57" y="11"/>
                      <a:pt x="56" y="8"/>
                    </a:cubicBezTo>
                    <a:cubicBezTo>
                      <a:pt x="56" y="8"/>
                      <a:pt x="55" y="5"/>
                      <a:pt x="55" y="3"/>
                    </a:cubicBezTo>
                    <a:cubicBezTo>
                      <a:pt x="55" y="4"/>
                      <a:pt x="55" y="5"/>
                      <a:pt x="56" y="6"/>
                    </a:cubicBezTo>
                    <a:cubicBezTo>
                      <a:pt x="56" y="4"/>
                      <a:pt x="56" y="9"/>
                      <a:pt x="56" y="6"/>
                    </a:cubicBezTo>
                    <a:cubicBezTo>
                      <a:pt x="56" y="7"/>
                      <a:pt x="57" y="10"/>
                      <a:pt x="57" y="13"/>
                    </a:cubicBezTo>
                    <a:cubicBezTo>
                      <a:pt x="57" y="11"/>
                      <a:pt x="57" y="15"/>
                      <a:pt x="58" y="15"/>
                    </a:cubicBezTo>
                    <a:cubicBezTo>
                      <a:pt x="58" y="13"/>
                      <a:pt x="58" y="12"/>
                      <a:pt x="58" y="11"/>
                    </a:cubicBezTo>
                    <a:cubicBezTo>
                      <a:pt x="59" y="14"/>
                      <a:pt x="59" y="11"/>
                      <a:pt x="60" y="11"/>
                    </a:cubicBezTo>
                    <a:cubicBezTo>
                      <a:pt x="60" y="13"/>
                      <a:pt x="60" y="16"/>
                      <a:pt x="61" y="17"/>
                    </a:cubicBezTo>
                    <a:cubicBezTo>
                      <a:pt x="61" y="17"/>
                      <a:pt x="60" y="13"/>
                      <a:pt x="61" y="15"/>
                    </a:cubicBezTo>
                    <a:cubicBezTo>
                      <a:pt x="61" y="15"/>
                      <a:pt x="61" y="15"/>
                      <a:pt x="61" y="15"/>
                    </a:cubicBezTo>
                    <a:cubicBezTo>
                      <a:pt x="61" y="14"/>
                      <a:pt x="62" y="17"/>
                      <a:pt x="61" y="13"/>
                    </a:cubicBezTo>
                    <a:cubicBezTo>
                      <a:pt x="61" y="16"/>
                      <a:pt x="61" y="16"/>
                      <a:pt x="61" y="16"/>
                    </a:cubicBezTo>
                    <a:cubicBezTo>
                      <a:pt x="62" y="17"/>
                      <a:pt x="62" y="16"/>
                      <a:pt x="62" y="15"/>
                    </a:cubicBezTo>
                    <a:cubicBezTo>
                      <a:pt x="62" y="17"/>
                      <a:pt x="62" y="18"/>
                      <a:pt x="62" y="18"/>
                    </a:cubicBezTo>
                    <a:cubicBezTo>
                      <a:pt x="62" y="21"/>
                      <a:pt x="62" y="18"/>
                      <a:pt x="62" y="18"/>
                    </a:cubicBezTo>
                    <a:cubicBezTo>
                      <a:pt x="62" y="16"/>
                      <a:pt x="62" y="16"/>
                      <a:pt x="62" y="16"/>
                    </a:cubicBezTo>
                    <a:cubicBezTo>
                      <a:pt x="63" y="14"/>
                      <a:pt x="63" y="16"/>
                      <a:pt x="63" y="15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64" y="18"/>
                      <a:pt x="64" y="19"/>
                      <a:pt x="64" y="18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3" y="22"/>
                      <a:pt x="64" y="20"/>
                      <a:pt x="63" y="18"/>
                    </a:cubicBezTo>
                    <a:cubicBezTo>
                      <a:pt x="63" y="17"/>
                      <a:pt x="63" y="17"/>
                      <a:pt x="63" y="19"/>
                    </a:cubicBezTo>
                    <a:cubicBezTo>
                      <a:pt x="63" y="19"/>
                      <a:pt x="63" y="19"/>
                      <a:pt x="63" y="18"/>
                    </a:cubicBezTo>
                    <a:cubicBezTo>
                      <a:pt x="63" y="21"/>
                      <a:pt x="63" y="21"/>
                      <a:pt x="63" y="23"/>
                    </a:cubicBezTo>
                    <a:cubicBezTo>
                      <a:pt x="63" y="23"/>
                      <a:pt x="63" y="24"/>
                      <a:pt x="63" y="23"/>
                    </a:cubicBezTo>
                    <a:cubicBezTo>
                      <a:pt x="63" y="24"/>
                      <a:pt x="63" y="24"/>
                      <a:pt x="63" y="24"/>
                    </a:cubicBezTo>
                    <a:cubicBezTo>
                      <a:pt x="63" y="23"/>
                      <a:pt x="63" y="23"/>
                      <a:pt x="63" y="22"/>
                    </a:cubicBezTo>
                    <a:cubicBezTo>
                      <a:pt x="63" y="24"/>
                      <a:pt x="63" y="25"/>
                      <a:pt x="62" y="24"/>
                    </a:cubicBezTo>
                    <a:cubicBezTo>
                      <a:pt x="62" y="22"/>
                      <a:pt x="62" y="26"/>
                      <a:pt x="62" y="26"/>
                    </a:cubicBezTo>
                    <a:cubicBezTo>
                      <a:pt x="61" y="23"/>
                      <a:pt x="61" y="21"/>
                      <a:pt x="62" y="20"/>
                    </a:cubicBezTo>
                    <a:cubicBezTo>
                      <a:pt x="61" y="19"/>
                      <a:pt x="61" y="20"/>
                      <a:pt x="61" y="19"/>
                    </a:cubicBezTo>
                    <a:cubicBezTo>
                      <a:pt x="61" y="21"/>
                      <a:pt x="61" y="24"/>
                      <a:pt x="61" y="25"/>
                    </a:cubicBezTo>
                    <a:cubicBezTo>
                      <a:pt x="61" y="23"/>
                      <a:pt x="61" y="23"/>
                      <a:pt x="61" y="23"/>
                    </a:cubicBezTo>
                    <a:cubicBezTo>
                      <a:pt x="61" y="24"/>
                      <a:pt x="61" y="27"/>
                      <a:pt x="61" y="26"/>
                    </a:cubicBezTo>
                    <a:cubicBezTo>
                      <a:pt x="60" y="25"/>
                      <a:pt x="60" y="25"/>
                      <a:pt x="59" y="25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7"/>
                      <a:pt x="58" y="25"/>
                      <a:pt x="58" y="27"/>
                    </a:cubicBezTo>
                    <a:cubicBezTo>
                      <a:pt x="58" y="25"/>
                      <a:pt x="58" y="29"/>
                      <a:pt x="57" y="25"/>
                    </a:cubicBezTo>
                    <a:cubicBezTo>
                      <a:pt x="56" y="27"/>
                      <a:pt x="56" y="28"/>
                      <a:pt x="55" y="28"/>
                    </a:cubicBezTo>
                    <a:cubicBezTo>
                      <a:pt x="54" y="25"/>
                      <a:pt x="54" y="25"/>
                      <a:pt x="54" y="25"/>
                    </a:cubicBezTo>
                    <a:cubicBezTo>
                      <a:pt x="55" y="27"/>
                      <a:pt x="54" y="24"/>
                      <a:pt x="54" y="24"/>
                    </a:cubicBezTo>
                    <a:cubicBezTo>
                      <a:pt x="54" y="26"/>
                      <a:pt x="54" y="27"/>
                      <a:pt x="54" y="29"/>
                    </a:cubicBezTo>
                    <a:cubicBezTo>
                      <a:pt x="54" y="27"/>
                      <a:pt x="54" y="29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4" y="33"/>
                      <a:pt x="53" y="30"/>
                      <a:pt x="52" y="29"/>
                    </a:cubicBezTo>
                    <a:cubicBezTo>
                      <a:pt x="52" y="29"/>
                      <a:pt x="51" y="27"/>
                      <a:pt x="51" y="27"/>
                    </a:cubicBezTo>
                    <a:cubicBezTo>
                      <a:pt x="52" y="30"/>
                      <a:pt x="52" y="30"/>
                      <a:pt x="52" y="32"/>
                    </a:cubicBezTo>
                    <a:cubicBezTo>
                      <a:pt x="52" y="32"/>
                      <a:pt x="51" y="31"/>
                      <a:pt x="50" y="30"/>
                    </a:cubicBezTo>
                    <a:cubicBezTo>
                      <a:pt x="51" y="35"/>
                      <a:pt x="49" y="33"/>
                      <a:pt x="49" y="35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9" y="38"/>
                      <a:pt x="47" y="34"/>
                      <a:pt x="47" y="37"/>
                    </a:cubicBezTo>
                    <a:cubicBezTo>
                      <a:pt x="45" y="33"/>
                      <a:pt x="45" y="33"/>
                      <a:pt x="45" y="33"/>
                    </a:cubicBezTo>
                    <a:cubicBezTo>
                      <a:pt x="45" y="33"/>
                      <a:pt x="45" y="35"/>
                      <a:pt x="47" y="37"/>
                    </a:cubicBezTo>
                    <a:cubicBezTo>
                      <a:pt x="46" y="36"/>
                      <a:pt x="47" y="39"/>
                      <a:pt x="45" y="36"/>
                    </a:cubicBezTo>
                    <a:cubicBezTo>
                      <a:pt x="45" y="36"/>
                      <a:pt x="46" y="38"/>
                      <a:pt x="46" y="38"/>
                    </a:cubicBezTo>
                    <a:cubicBezTo>
                      <a:pt x="45" y="37"/>
                      <a:pt x="45" y="38"/>
                      <a:pt x="45" y="39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45" y="38"/>
                      <a:pt x="44" y="37"/>
                      <a:pt x="44" y="36"/>
                    </a:cubicBezTo>
                    <a:cubicBezTo>
                      <a:pt x="44" y="37"/>
                      <a:pt x="43" y="36"/>
                      <a:pt x="45" y="40"/>
                    </a:cubicBezTo>
                    <a:cubicBezTo>
                      <a:pt x="43" y="38"/>
                      <a:pt x="45" y="42"/>
                      <a:pt x="43" y="39"/>
                    </a:cubicBezTo>
                    <a:cubicBezTo>
                      <a:pt x="44" y="40"/>
                      <a:pt x="44" y="41"/>
                      <a:pt x="44" y="41"/>
                    </a:cubicBezTo>
                    <a:cubicBezTo>
                      <a:pt x="44" y="42"/>
                      <a:pt x="42" y="40"/>
                      <a:pt x="43" y="42"/>
                    </a:cubicBezTo>
                    <a:cubicBezTo>
                      <a:pt x="42" y="41"/>
                      <a:pt x="42" y="40"/>
                      <a:pt x="42" y="40"/>
                    </a:cubicBezTo>
                    <a:cubicBezTo>
                      <a:pt x="42" y="40"/>
                      <a:pt x="42" y="41"/>
                      <a:pt x="43" y="42"/>
                    </a:cubicBezTo>
                    <a:cubicBezTo>
                      <a:pt x="43" y="44"/>
                      <a:pt x="40" y="41"/>
                      <a:pt x="40" y="41"/>
                    </a:cubicBezTo>
                    <a:cubicBezTo>
                      <a:pt x="41" y="44"/>
                      <a:pt x="39" y="44"/>
                      <a:pt x="38" y="45"/>
                    </a:cubicBezTo>
                    <a:cubicBezTo>
                      <a:pt x="38" y="44"/>
                      <a:pt x="38" y="44"/>
                      <a:pt x="38" y="44"/>
                    </a:cubicBezTo>
                    <a:cubicBezTo>
                      <a:pt x="40" y="47"/>
                      <a:pt x="35" y="42"/>
                      <a:pt x="38" y="46"/>
                    </a:cubicBezTo>
                    <a:cubicBezTo>
                      <a:pt x="38" y="45"/>
                      <a:pt x="38" y="46"/>
                      <a:pt x="37" y="44"/>
                    </a:cubicBezTo>
                    <a:cubicBezTo>
                      <a:pt x="38" y="46"/>
                      <a:pt x="34" y="43"/>
                      <a:pt x="36" y="46"/>
                    </a:cubicBezTo>
                    <a:cubicBezTo>
                      <a:pt x="36" y="46"/>
                      <a:pt x="36" y="46"/>
                      <a:pt x="36" y="45"/>
                    </a:cubicBezTo>
                    <a:cubicBezTo>
                      <a:pt x="34" y="44"/>
                      <a:pt x="36" y="46"/>
                      <a:pt x="34" y="45"/>
                    </a:cubicBezTo>
                    <a:cubicBezTo>
                      <a:pt x="34" y="45"/>
                      <a:pt x="34" y="45"/>
                      <a:pt x="33" y="44"/>
                    </a:cubicBezTo>
                    <a:cubicBezTo>
                      <a:pt x="32" y="43"/>
                      <a:pt x="36" y="47"/>
                      <a:pt x="33" y="44"/>
                    </a:cubicBezTo>
                    <a:cubicBezTo>
                      <a:pt x="33" y="44"/>
                      <a:pt x="34" y="46"/>
                      <a:pt x="34" y="46"/>
                    </a:cubicBezTo>
                    <a:cubicBezTo>
                      <a:pt x="32" y="45"/>
                      <a:pt x="33" y="48"/>
                      <a:pt x="33" y="49"/>
                    </a:cubicBezTo>
                    <a:cubicBezTo>
                      <a:pt x="31" y="48"/>
                      <a:pt x="28" y="44"/>
                      <a:pt x="30" y="47"/>
                    </a:cubicBezTo>
                    <a:cubicBezTo>
                      <a:pt x="29" y="46"/>
                      <a:pt x="31" y="48"/>
                      <a:pt x="30" y="47"/>
                    </a:cubicBezTo>
                    <a:cubicBezTo>
                      <a:pt x="31" y="48"/>
                      <a:pt x="27" y="44"/>
                      <a:pt x="28" y="46"/>
                    </a:cubicBezTo>
                    <a:cubicBezTo>
                      <a:pt x="30" y="48"/>
                      <a:pt x="29" y="47"/>
                      <a:pt x="30" y="48"/>
                    </a:cubicBezTo>
                    <a:cubicBezTo>
                      <a:pt x="29" y="47"/>
                      <a:pt x="27" y="46"/>
                      <a:pt x="28" y="48"/>
                    </a:cubicBezTo>
                    <a:cubicBezTo>
                      <a:pt x="27" y="47"/>
                      <a:pt x="27" y="47"/>
                      <a:pt x="27" y="47"/>
                    </a:cubicBezTo>
                    <a:cubicBezTo>
                      <a:pt x="30" y="50"/>
                      <a:pt x="28" y="49"/>
                      <a:pt x="31" y="52"/>
                    </a:cubicBezTo>
                    <a:cubicBezTo>
                      <a:pt x="30" y="54"/>
                      <a:pt x="31" y="57"/>
                      <a:pt x="31" y="59"/>
                    </a:cubicBezTo>
                    <a:cubicBezTo>
                      <a:pt x="29" y="60"/>
                      <a:pt x="30" y="63"/>
                      <a:pt x="27" y="64"/>
                    </a:cubicBezTo>
                    <a:cubicBezTo>
                      <a:pt x="23" y="63"/>
                      <a:pt x="23" y="63"/>
                      <a:pt x="24" y="64"/>
                    </a:cubicBezTo>
                    <a:cubicBezTo>
                      <a:pt x="24" y="64"/>
                      <a:pt x="24" y="64"/>
                      <a:pt x="23" y="63"/>
                    </a:cubicBezTo>
                    <a:cubicBezTo>
                      <a:pt x="26" y="65"/>
                      <a:pt x="23" y="64"/>
                      <a:pt x="26" y="65"/>
                    </a:cubicBezTo>
                    <a:cubicBezTo>
                      <a:pt x="25" y="66"/>
                      <a:pt x="25" y="67"/>
                      <a:pt x="25" y="67"/>
                    </a:cubicBezTo>
                    <a:cubicBezTo>
                      <a:pt x="25" y="67"/>
                      <a:pt x="23" y="66"/>
                      <a:pt x="23" y="66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4" y="67"/>
                      <a:pt x="25" y="68"/>
                      <a:pt x="26" y="68"/>
                    </a:cubicBezTo>
                    <a:cubicBezTo>
                      <a:pt x="27" y="70"/>
                      <a:pt x="26" y="70"/>
                      <a:pt x="25" y="71"/>
                    </a:cubicBezTo>
                    <a:cubicBezTo>
                      <a:pt x="23" y="71"/>
                      <a:pt x="22" y="72"/>
                      <a:pt x="22" y="73"/>
                    </a:cubicBezTo>
                    <a:cubicBezTo>
                      <a:pt x="20" y="73"/>
                      <a:pt x="21" y="74"/>
                      <a:pt x="22" y="75"/>
                    </a:cubicBezTo>
                    <a:cubicBezTo>
                      <a:pt x="18" y="75"/>
                      <a:pt x="14" y="76"/>
                      <a:pt x="16" y="78"/>
                    </a:cubicBezTo>
                    <a:cubicBezTo>
                      <a:pt x="16" y="78"/>
                      <a:pt x="9" y="76"/>
                      <a:pt x="7" y="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4" name="Freeform 322"/>
              <p:cNvSpPr>
                <a:spLocks/>
              </p:cNvSpPr>
              <p:nvPr/>
            </p:nvSpPr>
            <p:spPr bwMode="auto">
              <a:xfrm>
                <a:off x="3990976" y="2589213"/>
                <a:ext cx="0" cy="1587"/>
              </a:xfrm>
              <a:custGeom>
                <a:avLst/>
                <a:gdLst>
                  <a:gd name="T0" fmla="*/ 4 h 4"/>
                  <a:gd name="T1" fmla="*/ 0 h 4"/>
                  <a:gd name="T2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5" name="Freeform 323"/>
              <p:cNvSpPr>
                <a:spLocks/>
              </p:cNvSpPr>
              <p:nvPr/>
            </p:nvSpPr>
            <p:spPr bwMode="auto">
              <a:xfrm>
                <a:off x="3987801" y="2584450"/>
                <a:ext cx="0" cy="1587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1 h 3"/>
                  <a:gd name="T4" fmla="*/ 1 w 1"/>
                  <a:gd name="T5" fmla="*/ 1 h 3"/>
                  <a:gd name="T6" fmla="*/ 1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3"/>
                      <a:pt x="1" y="1"/>
                      <a:pt x="0" y="1"/>
                    </a:cubicBezTo>
                    <a:cubicBezTo>
                      <a:pt x="1" y="1"/>
                      <a:pt x="0" y="0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6" name="Freeform 324"/>
              <p:cNvSpPr>
                <a:spLocks/>
              </p:cNvSpPr>
              <p:nvPr/>
            </p:nvSpPr>
            <p:spPr bwMode="auto">
              <a:xfrm>
                <a:off x="3987801" y="2584450"/>
                <a:ext cx="0" cy="0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7" name="Freeform 325"/>
              <p:cNvSpPr>
                <a:spLocks/>
              </p:cNvSpPr>
              <p:nvPr/>
            </p:nvSpPr>
            <p:spPr bwMode="auto">
              <a:xfrm>
                <a:off x="3986213" y="2582863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8" name="Freeform 326"/>
              <p:cNvSpPr>
                <a:spLocks/>
              </p:cNvSpPr>
              <p:nvPr/>
            </p:nvSpPr>
            <p:spPr bwMode="auto">
              <a:xfrm>
                <a:off x="3986213" y="2584450"/>
                <a:ext cx="0" cy="0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2"/>
                      <a:pt x="0" y="0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9" name="Freeform 327"/>
              <p:cNvSpPr>
                <a:spLocks/>
              </p:cNvSpPr>
              <p:nvPr/>
            </p:nvSpPr>
            <p:spPr bwMode="auto">
              <a:xfrm>
                <a:off x="3984626" y="2582863"/>
                <a:ext cx="0" cy="1587"/>
              </a:xfrm>
              <a:custGeom>
                <a:avLst/>
                <a:gdLst>
                  <a:gd name="T0" fmla="*/ 1 w 1"/>
                  <a:gd name="T1" fmla="*/ 2 h 4"/>
                  <a:gd name="T2" fmla="*/ 0 w 1"/>
                  <a:gd name="T3" fmla="*/ 2 h 4"/>
                  <a:gd name="T4" fmla="*/ 1 w 1"/>
                  <a:gd name="T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cubicBezTo>
                      <a:pt x="0" y="2"/>
                      <a:pt x="1" y="4"/>
                      <a:pt x="0" y="2"/>
                    </a:cubicBezTo>
                    <a:cubicBezTo>
                      <a:pt x="0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0" name="Freeform 328"/>
              <p:cNvSpPr>
                <a:spLocks/>
              </p:cNvSpPr>
              <p:nvPr/>
            </p:nvSpPr>
            <p:spPr bwMode="auto">
              <a:xfrm>
                <a:off x="3984626" y="2584450"/>
                <a:ext cx="0" cy="0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1" name="Freeform 329"/>
              <p:cNvSpPr>
                <a:spLocks/>
              </p:cNvSpPr>
              <p:nvPr/>
            </p:nvSpPr>
            <p:spPr bwMode="auto">
              <a:xfrm>
                <a:off x="3975101" y="2592388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2" name="Freeform 330"/>
              <p:cNvSpPr>
                <a:spLocks/>
              </p:cNvSpPr>
              <p:nvPr/>
            </p:nvSpPr>
            <p:spPr bwMode="auto">
              <a:xfrm>
                <a:off x="3971926" y="2595563"/>
                <a:ext cx="0" cy="0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0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0" y="0"/>
                      <a:pt x="0" y="0"/>
                    </a:cubicBezTo>
                    <a:cubicBezTo>
                      <a:pt x="0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3" name="Rectangle 331"/>
              <p:cNvSpPr>
                <a:spLocks noChangeArrowheads="1"/>
              </p:cNvSpPr>
              <p:nvPr/>
            </p:nvSpPr>
            <p:spPr bwMode="auto">
              <a:xfrm>
                <a:off x="3973513" y="259873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4" name="Freeform 332"/>
              <p:cNvSpPr>
                <a:spLocks/>
              </p:cNvSpPr>
              <p:nvPr/>
            </p:nvSpPr>
            <p:spPr bwMode="auto">
              <a:xfrm>
                <a:off x="4003676" y="2643188"/>
                <a:ext cx="0" cy="0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0 h 2"/>
                  <a:gd name="T4" fmla="*/ 1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0"/>
                      <a:pt x="1" y="0"/>
                    </a:cubicBezTo>
                    <a:cubicBezTo>
                      <a:pt x="1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5" name="Freeform 333"/>
              <p:cNvSpPr>
                <a:spLocks/>
              </p:cNvSpPr>
              <p:nvPr/>
            </p:nvSpPr>
            <p:spPr bwMode="auto">
              <a:xfrm>
                <a:off x="3971926" y="2638425"/>
                <a:ext cx="30163" cy="55562"/>
              </a:xfrm>
              <a:custGeom>
                <a:avLst/>
                <a:gdLst>
                  <a:gd name="T0" fmla="*/ 11 w 87"/>
                  <a:gd name="T1" fmla="*/ 130 h 151"/>
                  <a:gd name="T2" fmla="*/ 12 w 87"/>
                  <a:gd name="T3" fmla="*/ 125 h 151"/>
                  <a:gd name="T4" fmla="*/ 9 w 87"/>
                  <a:gd name="T5" fmla="*/ 113 h 151"/>
                  <a:gd name="T6" fmla="*/ 10 w 87"/>
                  <a:gd name="T7" fmla="*/ 110 h 151"/>
                  <a:gd name="T8" fmla="*/ 16 w 87"/>
                  <a:gd name="T9" fmla="*/ 101 h 151"/>
                  <a:gd name="T10" fmla="*/ 17 w 87"/>
                  <a:gd name="T11" fmla="*/ 97 h 151"/>
                  <a:gd name="T12" fmla="*/ 16 w 87"/>
                  <a:gd name="T13" fmla="*/ 91 h 151"/>
                  <a:gd name="T14" fmla="*/ 19 w 87"/>
                  <a:gd name="T15" fmla="*/ 86 h 151"/>
                  <a:gd name="T16" fmla="*/ 22 w 87"/>
                  <a:gd name="T17" fmla="*/ 84 h 151"/>
                  <a:gd name="T18" fmla="*/ 19 w 87"/>
                  <a:gd name="T19" fmla="*/ 81 h 151"/>
                  <a:gd name="T20" fmla="*/ 18 w 87"/>
                  <a:gd name="T21" fmla="*/ 74 h 151"/>
                  <a:gd name="T22" fmla="*/ 20 w 87"/>
                  <a:gd name="T23" fmla="*/ 71 h 151"/>
                  <a:gd name="T24" fmla="*/ 19 w 87"/>
                  <a:gd name="T25" fmla="*/ 66 h 151"/>
                  <a:gd name="T26" fmla="*/ 23 w 87"/>
                  <a:gd name="T27" fmla="*/ 63 h 151"/>
                  <a:gd name="T28" fmla="*/ 24 w 87"/>
                  <a:gd name="T29" fmla="*/ 58 h 151"/>
                  <a:gd name="T30" fmla="*/ 29 w 87"/>
                  <a:gd name="T31" fmla="*/ 53 h 151"/>
                  <a:gd name="T32" fmla="*/ 29 w 87"/>
                  <a:gd name="T33" fmla="*/ 50 h 151"/>
                  <a:gd name="T34" fmla="*/ 32 w 87"/>
                  <a:gd name="T35" fmla="*/ 49 h 151"/>
                  <a:gd name="T36" fmla="*/ 31 w 87"/>
                  <a:gd name="T37" fmla="*/ 45 h 151"/>
                  <a:gd name="T38" fmla="*/ 31 w 87"/>
                  <a:gd name="T39" fmla="*/ 44 h 151"/>
                  <a:gd name="T40" fmla="*/ 32 w 87"/>
                  <a:gd name="T41" fmla="*/ 41 h 151"/>
                  <a:gd name="T42" fmla="*/ 37 w 87"/>
                  <a:gd name="T43" fmla="*/ 34 h 151"/>
                  <a:gd name="T44" fmla="*/ 39 w 87"/>
                  <a:gd name="T45" fmla="*/ 31 h 151"/>
                  <a:gd name="T46" fmla="*/ 41 w 87"/>
                  <a:gd name="T47" fmla="*/ 28 h 151"/>
                  <a:gd name="T48" fmla="*/ 47 w 87"/>
                  <a:gd name="T49" fmla="*/ 23 h 151"/>
                  <a:gd name="T50" fmla="*/ 53 w 87"/>
                  <a:gd name="T51" fmla="*/ 26 h 151"/>
                  <a:gd name="T52" fmla="*/ 50 w 87"/>
                  <a:gd name="T53" fmla="*/ 20 h 151"/>
                  <a:gd name="T54" fmla="*/ 47 w 87"/>
                  <a:gd name="T55" fmla="*/ 13 h 151"/>
                  <a:gd name="T56" fmla="*/ 51 w 87"/>
                  <a:gd name="T57" fmla="*/ 12 h 151"/>
                  <a:gd name="T58" fmla="*/ 50 w 87"/>
                  <a:gd name="T59" fmla="*/ 9 h 151"/>
                  <a:gd name="T60" fmla="*/ 53 w 87"/>
                  <a:gd name="T61" fmla="*/ 10 h 151"/>
                  <a:gd name="T62" fmla="*/ 59 w 87"/>
                  <a:gd name="T63" fmla="*/ 13 h 151"/>
                  <a:gd name="T64" fmla="*/ 58 w 87"/>
                  <a:gd name="T65" fmla="*/ 6 h 151"/>
                  <a:gd name="T66" fmla="*/ 61 w 87"/>
                  <a:gd name="T67" fmla="*/ 8 h 151"/>
                  <a:gd name="T68" fmla="*/ 61 w 87"/>
                  <a:gd name="T69" fmla="*/ 3 h 151"/>
                  <a:gd name="T70" fmla="*/ 64 w 87"/>
                  <a:gd name="T71" fmla="*/ 2 h 151"/>
                  <a:gd name="T72" fmla="*/ 67 w 87"/>
                  <a:gd name="T73" fmla="*/ 10 h 151"/>
                  <a:gd name="T74" fmla="*/ 69 w 87"/>
                  <a:gd name="T75" fmla="*/ 2 h 151"/>
                  <a:gd name="T76" fmla="*/ 80 w 87"/>
                  <a:gd name="T77" fmla="*/ 9 h 151"/>
                  <a:gd name="T78" fmla="*/ 82 w 87"/>
                  <a:gd name="T79" fmla="*/ 10 h 151"/>
                  <a:gd name="T80" fmla="*/ 86 w 87"/>
                  <a:gd name="T81" fmla="*/ 8 h 151"/>
                  <a:gd name="T82" fmla="*/ 86 w 87"/>
                  <a:gd name="T83" fmla="*/ 13 h 151"/>
                  <a:gd name="T84" fmla="*/ 81 w 87"/>
                  <a:gd name="T85" fmla="*/ 11 h 151"/>
                  <a:gd name="T86" fmla="*/ 78 w 87"/>
                  <a:gd name="T87" fmla="*/ 21 h 151"/>
                  <a:gd name="T88" fmla="*/ 71 w 87"/>
                  <a:gd name="T89" fmla="*/ 30 h 151"/>
                  <a:gd name="T90" fmla="*/ 65 w 87"/>
                  <a:gd name="T91" fmla="*/ 39 h 151"/>
                  <a:gd name="T92" fmla="*/ 60 w 87"/>
                  <a:gd name="T93" fmla="*/ 47 h 151"/>
                  <a:gd name="T94" fmla="*/ 57 w 87"/>
                  <a:gd name="T95" fmla="*/ 53 h 151"/>
                  <a:gd name="T96" fmla="*/ 48 w 87"/>
                  <a:gd name="T97" fmla="*/ 65 h 151"/>
                  <a:gd name="T98" fmla="*/ 42 w 87"/>
                  <a:gd name="T99" fmla="*/ 70 h 151"/>
                  <a:gd name="T100" fmla="*/ 36 w 87"/>
                  <a:gd name="T101" fmla="*/ 79 h 151"/>
                  <a:gd name="T102" fmla="*/ 32 w 87"/>
                  <a:gd name="T103" fmla="*/ 115 h 151"/>
                  <a:gd name="T104" fmla="*/ 29 w 87"/>
                  <a:gd name="T105" fmla="*/ 124 h 151"/>
                  <a:gd name="T106" fmla="*/ 6 w 87"/>
                  <a:gd name="T107" fmla="*/ 14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7" h="151">
                    <a:moveTo>
                      <a:pt x="6" y="146"/>
                    </a:moveTo>
                    <a:cubicBezTo>
                      <a:pt x="0" y="142"/>
                      <a:pt x="8" y="142"/>
                      <a:pt x="4" y="138"/>
                    </a:cubicBezTo>
                    <a:cubicBezTo>
                      <a:pt x="4" y="138"/>
                      <a:pt x="8" y="139"/>
                      <a:pt x="7" y="139"/>
                    </a:cubicBezTo>
                    <a:cubicBezTo>
                      <a:pt x="3" y="135"/>
                      <a:pt x="7" y="133"/>
                      <a:pt x="12" y="132"/>
                    </a:cubicBezTo>
                    <a:cubicBezTo>
                      <a:pt x="13" y="132"/>
                      <a:pt x="13" y="132"/>
                      <a:pt x="13" y="132"/>
                    </a:cubicBezTo>
                    <a:cubicBezTo>
                      <a:pt x="14" y="132"/>
                      <a:pt x="10" y="130"/>
                      <a:pt x="11" y="130"/>
                    </a:cubicBezTo>
                    <a:cubicBezTo>
                      <a:pt x="12" y="130"/>
                      <a:pt x="12" y="130"/>
                      <a:pt x="13" y="130"/>
                    </a:cubicBezTo>
                    <a:cubicBezTo>
                      <a:pt x="11" y="130"/>
                      <a:pt x="12" y="129"/>
                      <a:pt x="11" y="129"/>
                    </a:cubicBezTo>
                    <a:cubicBezTo>
                      <a:pt x="12" y="129"/>
                      <a:pt x="13" y="129"/>
                      <a:pt x="14" y="129"/>
                    </a:cubicBezTo>
                    <a:cubicBezTo>
                      <a:pt x="12" y="128"/>
                      <a:pt x="12" y="128"/>
                      <a:pt x="12" y="128"/>
                    </a:cubicBezTo>
                    <a:cubicBezTo>
                      <a:pt x="7" y="126"/>
                      <a:pt x="13" y="126"/>
                      <a:pt x="10" y="124"/>
                    </a:cubicBezTo>
                    <a:cubicBezTo>
                      <a:pt x="11" y="125"/>
                      <a:pt x="11" y="125"/>
                      <a:pt x="12" y="125"/>
                    </a:cubicBezTo>
                    <a:cubicBezTo>
                      <a:pt x="9" y="122"/>
                      <a:pt x="10" y="120"/>
                      <a:pt x="10" y="118"/>
                    </a:cubicBezTo>
                    <a:cubicBezTo>
                      <a:pt x="11" y="118"/>
                      <a:pt x="12" y="119"/>
                      <a:pt x="13" y="119"/>
                    </a:cubicBezTo>
                    <a:cubicBezTo>
                      <a:pt x="11" y="118"/>
                      <a:pt x="10" y="117"/>
                      <a:pt x="10" y="116"/>
                    </a:cubicBezTo>
                    <a:cubicBezTo>
                      <a:pt x="12" y="117"/>
                      <a:pt x="8" y="115"/>
                      <a:pt x="9" y="115"/>
                    </a:cubicBezTo>
                    <a:cubicBezTo>
                      <a:pt x="10" y="115"/>
                      <a:pt x="10" y="115"/>
                      <a:pt x="10" y="115"/>
                    </a:cubicBezTo>
                    <a:cubicBezTo>
                      <a:pt x="7" y="114"/>
                      <a:pt x="12" y="115"/>
                      <a:pt x="9" y="113"/>
                    </a:cubicBezTo>
                    <a:cubicBezTo>
                      <a:pt x="11" y="114"/>
                      <a:pt x="11" y="114"/>
                      <a:pt x="11" y="114"/>
                    </a:cubicBezTo>
                    <a:cubicBezTo>
                      <a:pt x="7" y="112"/>
                      <a:pt x="13" y="114"/>
                      <a:pt x="11" y="113"/>
                    </a:cubicBezTo>
                    <a:cubicBezTo>
                      <a:pt x="10" y="112"/>
                      <a:pt x="10" y="112"/>
                      <a:pt x="10" y="112"/>
                    </a:cubicBezTo>
                    <a:cubicBezTo>
                      <a:pt x="9" y="112"/>
                      <a:pt x="11" y="112"/>
                      <a:pt x="11" y="112"/>
                    </a:cubicBezTo>
                    <a:cubicBezTo>
                      <a:pt x="11" y="112"/>
                      <a:pt x="11" y="112"/>
                      <a:pt x="11" y="112"/>
                    </a:cubicBezTo>
                    <a:cubicBezTo>
                      <a:pt x="11" y="111"/>
                      <a:pt x="13" y="111"/>
                      <a:pt x="10" y="110"/>
                    </a:cubicBezTo>
                    <a:cubicBezTo>
                      <a:pt x="12" y="111"/>
                      <a:pt x="11" y="111"/>
                      <a:pt x="14" y="112"/>
                    </a:cubicBezTo>
                    <a:cubicBezTo>
                      <a:pt x="12" y="108"/>
                      <a:pt x="13" y="106"/>
                      <a:pt x="14" y="103"/>
                    </a:cubicBezTo>
                    <a:cubicBezTo>
                      <a:pt x="15" y="104"/>
                      <a:pt x="16" y="103"/>
                      <a:pt x="17" y="104"/>
                    </a:cubicBezTo>
                    <a:cubicBezTo>
                      <a:pt x="16" y="103"/>
                      <a:pt x="17" y="103"/>
                      <a:pt x="15" y="102"/>
                    </a:cubicBezTo>
                    <a:cubicBezTo>
                      <a:pt x="15" y="102"/>
                      <a:pt x="17" y="102"/>
                      <a:pt x="17" y="102"/>
                    </a:cubicBezTo>
                    <a:cubicBezTo>
                      <a:pt x="18" y="102"/>
                      <a:pt x="14" y="101"/>
                      <a:pt x="16" y="101"/>
                    </a:cubicBezTo>
                    <a:cubicBezTo>
                      <a:pt x="16" y="101"/>
                      <a:pt x="17" y="101"/>
                      <a:pt x="18" y="102"/>
                    </a:cubicBezTo>
                    <a:cubicBezTo>
                      <a:pt x="16" y="100"/>
                      <a:pt x="17" y="100"/>
                      <a:pt x="16" y="99"/>
                    </a:cubicBezTo>
                    <a:cubicBezTo>
                      <a:pt x="17" y="100"/>
                      <a:pt x="17" y="100"/>
                      <a:pt x="18" y="100"/>
                    </a:cubicBezTo>
                    <a:cubicBezTo>
                      <a:pt x="15" y="99"/>
                      <a:pt x="19" y="99"/>
                      <a:pt x="17" y="98"/>
                    </a:cubicBezTo>
                    <a:cubicBezTo>
                      <a:pt x="19" y="99"/>
                      <a:pt x="19" y="99"/>
                      <a:pt x="19" y="99"/>
                    </a:cubicBezTo>
                    <a:cubicBezTo>
                      <a:pt x="21" y="99"/>
                      <a:pt x="15" y="98"/>
                      <a:pt x="17" y="97"/>
                    </a:cubicBezTo>
                    <a:cubicBezTo>
                      <a:pt x="17" y="98"/>
                      <a:pt x="18" y="98"/>
                      <a:pt x="19" y="98"/>
                    </a:cubicBezTo>
                    <a:cubicBezTo>
                      <a:pt x="16" y="96"/>
                      <a:pt x="17" y="96"/>
                      <a:pt x="16" y="95"/>
                    </a:cubicBezTo>
                    <a:cubicBezTo>
                      <a:pt x="17" y="95"/>
                      <a:pt x="17" y="95"/>
                      <a:pt x="17" y="95"/>
                    </a:cubicBezTo>
                    <a:cubicBezTo>
                      <a:pt x="17" y="94"/>
                      <a:pt x="18" y="94"/>
                      <a:pt x="17" y="93"/>
                    </a:cubicBezTo>
                    <a:cubicBezTo>
                      <a:pt x="18" y="93"/>
                      <a:pt x="21" y="94"/>
                      <a:pt x="21" y="93"/>
                    </a:cubicBezTo>
                    <a:cubicBezTo>
                      <a:pt x="17" y="92"/>
                      <a:pt x="20" y="91"/>
                      <a:pt x="16" y="91"/>
                    </a:cubicBezTo>
                    <a:cubicBezTo>
                      <a:pt x="17" y="90"/>
                      <a:pt x="18" y="90"/>
                      <a:pt x="17" y="89"/>
                    </a:cubicBezTo>
                    <a:cubicBezTo>
                      <a:pt x="18" y="89"/>
                      <a:pt x="21" y="90"/>
                      <a:pt x="21" y="91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5" y="91"/>
                      <a:pt x="23" y="91"/>
                      <a:pt x="25" y="92"/>
                    </a:cubicBezTo>
                    <a:cubicBezTo>
                      <a:pt x="25" y="91"/>
                      <a:pt x="24" y="90"/>
                      <a:pt x="24" y="90"/>
                    </a:cubicBezTo>
                    <a:cubicBezTo>
                      <a:pt x="22" y="89"/>
                      <a:pt x="19" y="87"/>
                      <a:pt x="19" y="86"/>
                    </a:cubicBezTo>
                    <a:cubicBezTo>
                      <a:pt x="20" y="87"/>
                      <a:pt x="22" y="87"/>
                      <a:pt x="23" y="88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17" y="84"/>
                      <a:pt x="20" y="85"/>
                      <a:pt x="19" y="84"/>
                    </a:cubicBezTo>
                    <a:cubicBezTo>
                      <a:pt x="18" y="84"/>
                      <a:pt x="18" y="84"/>
                      <a:pt x="17" y="83"/>
                    </a:cubicBezTo>
                    <a:cubicBezTo>
                      <a:pt x="17" y="84"/>
                      <a:pt x="17" y="82"/>
                      <a:pt x="20" y="83"/>
                    </a:cubicBezTo>
                    <a:cubicBezTo>
                      <a:pt x="21" y="84"/>
                      <a:pt x="20" y="84"/>
                      <a:pt x="22" y="84"/>
                    </a:cubicBezTo>
                    <a:cubicBezTo>
                      <a:pt x="22" y="84"/>
                      <a:pt x="21" y="83"/>
                      <a:pt x="21" y="83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2" y="83"/>
                      <a:pt x="20" y="81"/>
                      <a:pt x="18" y="81"/>
                    </a:cubicBezTo>
                    <a:cubicBezTo>
                      <a:pt x="18" y="81"/>
                      <a:pt x="20" y="82"/>
                      <a:pt x="19" y="82"/>
                    </a:cubicBezTo>
                    <a:cubicBezTo>
                      <a:pt x="17" y="81"/>
                      <a:pt x="17" y="80"/>
                      <a:pt x="17" y="79"/>
                    </a:cubicBezTo>
                    <a:cubicBezTo>
                      <a:pt x="18" y="80"/>
                      <a:pt x="19" y="80"/>
                      <a:pt x="19" y="81"/>
                    </a:cubicBezTo>
                    <a:cubicBezTo>
                      <a:pt x="17" y="79"/>
                      <a:pt x="17" y="78"/>
                      <a:pt x="16" y="77"/>
                    </a:cubicBezTo>
                    <a:cubicBezTo>
                      <a:pt x="14" y="76"/>
                      <a:pt x="19" y="78"/>
                      <a:pt x="18" y="78"/>
                    </a:cubicBezTo>
                    <a:cubicBezTo>
                      <a:pt x="20" y="78"/>
                      <a:pt x="15" y="75"/>
                      <a:pt x="19" y="75"/>
                    </a:cubicBezTo>
                    <a:cubicBezTo>
                      <a:pt x="19" y="76"/>
                      <a:pt x="17" y="74"/>
                      <a:pt x="17" y="75"/>
                    </a:cubicBezTo>
                    <a:cubicBezTo>
                      <a:pt x="17" y="74"/>
                      <a:pt x="20" y="75"/>
                      <a:pt x="19" y="75"/>
                    </a:cubicBezTo>
                    <a:cubicBezTo>
                      <a:pt x="20" y="75"/>
                      <a:pt x="19" y="74"/>
                      <a:pt x="18" y="74"/>
                    </a:cubicBezTo>
                    <a:cubicBezTo>
                      <a:pt x="18" y="73"/>
                      <a:pt x="19" y="74"/>
                      <a:pt x="19" y="74"/>
                    </a:cubicBezTo>
                    <a:cubicBezTo>
                      <a:pt x="18" y="73"/>
                      <a:pt x="17" y="71"/>
                      <a:pt x="19" y="71"/>
                    </a:cubicBezTo>
                    <a:cubicBezTo>
                      <a:pt x="18" y="70"/>
                      <a:pt x="16" y="69"/>
                      <a:pt x="17" y="69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20" y="70"/>
                      <a:pt x="19" y="69"/>
                      <a:pt x="20" y="69"/>
                    </a:cubicBezTo>
                    <a:cubicBezTo>
                      <a:pt x="18" y="68"/>
                      <a:pt x="22" y="72"/>
                      <a:pt x="20" y="71"/>
                    </a:cubicBezTo>
                    <a:cubicBezTo>
                      <a:pt x="22" y="71"/>
                      <a:pt x="17" y="68"/>
                      <a:pt x="20" y="70"/>
                    </a:cubicBezTo>
                    <a:cubicBezTo>
                      <a:pt x="20" y="69"/>
                      <a:pt x="18" y="68"/>
                      <a:pt x="20" y="68"/>
                    </a:cubicBezTo>
                    <a:cubicBezTo>
                      <a:pt x="20" y="68"/>
                      <a:pt x="23" y="70"/>
                      <a:pt x="23" y="69"/>
                    </a:cubicBezTo>
                    <a:cubicBezTo>
                      <a:pt x="22" y="69"/>
                      <a:pt x="22" y="69"/>
                      <a:pt x="21" y="68"/>
                    </a:cubicBezTo>
                    <a:cubicBezTo>
                      <a:pt x="21" y="67"/>
                      <a:pt x="21" y="67"/>
                      <a:pt x="21" y="67"/>
                    </a:cubicBezTo>
                    <a:cubicBezTo>
                      <a:pt x="19" y="66"/>
                      <a:pt x="21" y="67"/>
                      <a:pt x="19" y="66"/>
                    </a:cubicBezTo>
                    <a:cubicBezTo>
                      <a:pt x="20" y="67"/>
                      <a:pt x="18" y="65"/>
                      <a:pt x="21" y="66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4" y="67"/>
                      <a:pt x="21" y="66"/>
                      <a:pt x="20" y="65"/>
                    </a:cubicBezTo>
                    <a:cubicBezTo>
                      <a:pt x="21" y="65"/>
                      <a:pt x="21" y="65"/>
                      <a:pt x="22" y="66"/>
                    </a:cubicBezTo>
                    <a:cubicBezTo>
                      <a:pt x="18" y="64"/>
                      <a:pt x="22" y="65"/>
                      <a:pt x="19" y="63"/>
                    </a:cubicBezTo>
                    <a:cubicBezTo>
                      <a:pt x="21" y="63"/>
                      <a:pt x="20" y="62"/>
                      <a:pt x="23" y="63"/>
                    </a:cubicBezTo>
                    <a:cubicBezTo>
                      <a:pt x="22" y="62"/>
                      <a:pt x="21" y="61"/>
                      <a:pt x="22" y="61"/>
                    </a:cubicBezTo>
                    <a:cubicBezTo>
                      <a:pt x="22" y="61"/>
                      <a:pt x="22" y="61"/>
                      <a:pt x="23" y="62"/>
                    </a:cubicBezTo>
                    <a:cubicBezTo>
                      <a:pt x="24" y="62"/>
                      <a:pt x="23" y="61"/>
                      <a:pt x="23" y="61"/>
                    </a:cubicBezTo>
                    <a:cubicBezTo>
                      <a:pt x="23" y="61"/>
                      <a:pt x="25" y="61"/>
                      <a:pt x="27" y="61"/>
                    </a:cubicBezTo>
                    <a:cubicBezTo>
                      <a:pt x="26" y="60"/>
                      <a:pt x="24" y="60"/>
                      <a:pt x="22" y="59"/>
                    </a:cubicBezTo>
                    <a:cubicBezTo>
                      <a:pt x="26" y="60"/>
                      <a:pt x="21" y="57"/>
                      <a:pt x="24" y="58"/>
                    </a:cubicBezTo>
                    <a:cubicBezTo>
                      <a:pt x="25" y="58"/>
                      <a:pt x="26" y="59"/>
                      <a:pt x="27" y="59"/>
                    </a:cubicBezTo>
                    <a:cubicBezTo>
                      <a:pt x="31" y="61"/>
                      <a:pt x="25" y="57"/>
                      <a:pt x="27" y="57"/>
                    </a:cubicBezTo>
                    <a:cubicBezTo>
                      <a:pt x="23" y="56"/>
                      <a:pt x="23" y="56"/>
                      <a:pt x="23" y="56"/>
                    </a:cubicBezTo>
                    <a:cubicBezTo>
                      <a:pt x="25" y="57"/>
                      <a:pt x="22" y="54"/>
                      <a:pt x="25" y="56"/>
                    </a:cubicBezTo>
                    <a:cubicBezTo>
                      <a:pt x="24" y="55"/>
                      <a:pt x="27" y="56"/>
                      <a:pt x="24" y="54"/>
                    </a:cubicBezTo>
                    <a:cubicBezTo>
                      <a:pt x="27" y="54"/>
                      <a:pt x="23" y="51"/>
                      <a:pt x="29" y="53"/>
                    </a:cubicBezTo>
                    <a:cubicBezTo>
                      <a:pt x="29" y="53"/>
                      <a:pt x="29" y="53"/>
                      <a:pt x="28" y="52"/>
                    </a:cubicBezTo>
                    <a:cubicBezTo>
                      <a:pt x="26" y="51"/>
                      <a:pt x="29" y="53"/>
                      <a:pt x="28" y="52"/>
                    </a:cubicBezTo>
                    <a:cubicBezTo>
                      <a:pt x="28" y="52"/>
                      <a:pt x="27" y="52"/>
                      <a:pt x="26" y="51"/>
                    </a:cubicBezTo>
                    <a:cubicBezTo>
                      <a:pt x="27" y="51"/>
                      <a:pt x="28" y="51"/>
                      <a:pt x="30" y="53"/>
                    </a:cubicBezTo>
                    <a:cubicBezTo>
                      <a:pt x="32" y="53"/>
                      <a:pt x="25" y="49"/>
                      <a:pt x="27" y="49"/>
                    </a:cubicBezTo>
                    <a:cubicBezTo>
                      <a:pt x="28" y="50"/>
                      <a:pt x="29" y="50"/>
                      <a:pt x="29" y="50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8" y="48"/>
                      <a:pt x="30" y="49"/>
                      <a:pt x="32" y="50"/>
                    </a:cubicBezTo>
                    <a:cubicBezTo>
                      <a:pt x="32" y="50"/>
                      <a:pt x="32" y="50"/>
                      <a:pt x="30" y="49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1" y="49"/>
                      <a:pt x="32" y="49"/>
                      <a:pt x="32" y="48"/>
                    </a:cubicBezTo>
                    <a:cubicBezTo>
                      <a:pt x="32" y="49"/>
                      <a:pt x="32" y="49"/>
                      <a:pt x="32" y="49"/>
                    </a:cubicBezTo>
                    <a:cubicBezTo>
                      <a:pt x="33" y="49"/>
                      <a:pt x="33" y="49"/>
                      <a:pt x="33" y="48"/>
                    </a:cubicBezTo>
                    <a:cubicBezTo>
                      <a:pt x="31" y="48"/>
                      <a:pt x="31" y="48"/>
                      <a:pt x="30" y="48"/>
                    </a:cubicBezTo>
                    <a:cubicBezTo>
                      <a:pt x="29" y="47"/>
                      <a:pt x="30" y="47"/>
                      <a:pt x="29" y="46"/>
                    </a:cubicBezTo>
                    <a:cubicBezTo>
                      <a:pt x="31" y="47"/>
                      <a:pt x="30" y="46"/>
                      <a:pt x="31" y="46"/>
                    </a:cubicBezTo>
                    <a:cubicBezTo>
                      <a:pt x="31" y="46"/>
                      <a:pt x="29" y="45"/>
                      <a:pt x="29" y="45"/>
                    </a:cubicBezTo>
                    <a:cubicBezTo>
                      <a:pt x="30" y="45"/>
                      <a:pt x="30" y="44"/>
                      <a:pt x="31" y="45"/>
                    </a:cubicBezTo>
                    <a:cubicBezTo>
                      <a:pt x="31" y="46"/>
                      <a:pt x="30" y="45"/>
                      <a:pt x="31" y="46"/>
                    </a:cubicBezTo>
                    <a:cubicBezTo>
                      <a:pt x="32" y="46"/>
                      <a:pt x="33" y="47"/>
                      <a:pt x="32" y="46"/>
                    </a:cubicBezTo>
                    <a:cubicBezTo>
                      <a:pt x="32" y="45"/>
                      <a:pt x="28" y="44"/>
                      <a:pt x="30" y="44"/>
                    </a:cubicBezTo>
                    <a:cubicBezTo>
                      <a:pt x="30" y="44"/>
                      <a:pt x="31" y="45"/>
                      <a:pt x="32" y="45"/>
                    </a:cubicBezTo>
                    <a:cubicBezTo>
                      <a:pt x="33" y="46"/>
                      <a:pt x="33" y="46"/>
                      <a:pt x="33" y="46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0" y="44"/>
                      <a:pt x="32" y="44"/>
                      <a:pt x="30" y="42"/>
                    </a:cubicBezTo>
                    <a:cubicBezTo>
                      <a:pt x="30" y="42"/>
                      <a:pt x="32" y="43"/>
                      <a:pt x="32" y="42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3" y="43"/>
                      <a:pt x="33" y="42"/>
                      <a:pt x="32" y="41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3" y="41"/>
                      <a:pt x="32" y="41"/>
                      <a:pt x="32" y="40"/>
                    </a:cubicBezTo>
                    <a:cubicBezTo>
                      <a:pt x="33" y="40"/>
                      <a:pt x="38" y="44"/>
                      <a:pt x="36" y="42"/>
                    </a:cubicBezTo>
                    <a:cubicBezTo>
                      <a:pt x="37" y="42"/>
                      <a:pt x="34" y="39"/>
                      <a:pt x="32" y="39"/>
                    </a:cubicBezTo>
                    <a:cubicBezTo>
                      <a:pt x="34" y="39"/>
                      <a:pt x="32" y="36"/>
                      <a:pt x="35" y="37"/>
                    </a:cubicBezTo>
                    <a:cubicBezTo>
                      <a:pt x="34" y="37"/>
                      <a:pt x="34" y="36"/>
                      <a:pt x="34" y="36"/>
                    </a:cubicBezTo>
                    <a:cubicBezTo>
                      <a:pt x="35" y="35"/>
                      <a:pt x="33" y="32"/>
                      <a:pt x="37" y="34"/>
                    </a:cubicBezTo>
                    <a:cubicBezTo>
                      <a:pt x="38" y="35"/>
                      <a:pt x="39" y="35"/>
                      <a:pt x="40" y="36"/>
                    </a:cubicBezTo>
                    <a:cubicBezTo>
                      <a:pt x="39" y="34"/>
                      <a:pt x="42" y="36"/>
                      <a:pt x="39" y="34"/>
                    </a:cubicBezTo>
                    <a:cubicBezTo>
                      <a:pt x="38" y="33"/>
                      <a:pt x="37" y="33"/>
                      <a:pt x="36" y="33"/>
                    </a:cubicBezTo>
                    <a:cubicBezTo>
                      <a:pt x="36" y="31"/>
                      <a:pt x="36" y="30"/>
                      <a:pt x="38" y="31"/>
                    </a:cubicBezTo>
                    <a:cubicBezTo>
                      <a:pt x="37" y="31"/>
                      <a:pt x="37" y="30"/>
                      <a:pt x="37" y="30"/>
                    </a:cubicBezTo>
                    <a:cubicBezTo>
                      <a:pt x="39" y="32"/>
                      <a:pt x="40" y="32"/>
                      <a:pt x="39" y="31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30"/>
                      <a:pt x="37" y="28"/>
                      <a:pt x="38" y="29"/>
                    </a:cubicBezTo>
                    <a:cubicBezTo>
                      <a:pt x="39" y="29"/>
                      <a:pt x="39" y="29"/>
                      <a:pt x="40" y="30"/>
                    </a:cubicBezTo>
                    <a:cubicBezTo>
                      <a:pt x="39" y="28"/>
                      <a:pt x="37" y="26"/>
                      <a:pt x="39" y="27"/>
                    </a:cubicBezTo>
                    <a:cubicBezTo>
                      <a:pt x="41" y="28"/>
                      <a:pt x="41" y="28"/>
                      <a:pt x="41" y="28"/>
                    </a:cubicBezTo>
                    <a:cubicBezTo>
                      <a:pt x="41" y="28"/>
                      <a:pt x="40" y="27"/>
                      <a:pt x="39" y="26"/>
                    </a:cubicBezTo>
                    <a:cubicBezTo>
                      <a:pt x="41" y="27"/>
                      <a:pt x="42" y="26"/>
                      <a:pt x="44" y="28"/>
                    </a:cubicBezTo>
                    <a:cubicBezTo>
                      <a:pt x="40" y="23"/>
                      <a:pt x="41" y="21"/>
                      <a:pt x="43" y="20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5" y="21"/>
                      <a:pt x="43" y="19"/>
                      <a:pt x="43" y="20"/>
                    </a:cubicBezTo>
                    <a:cubicBezTo>
                      <a:pt x="44" y="21"/>
                      <a:pt x="46" y="21"/>
                      <a:pt x="47" y="23"/>
                    </a:cubicBezTo>
                    <a:cubicBezTo>
                      <a:pt x="48" y="23"/>
                      <a:pt x="46" y="20"/>
                      <a:pt x="45" y="20"/>
                    </a:cubicBezTo>
                    <a:cubicBezTo>
                      <a:pt x="44" y="18"/>
                      <a:pt x="46" y="21"/>
                      <a:pt x="44" y="19"/>
                    </a:cubicBezTo>
                    <a:cubicBezTo>
                      <a:pt x="44" y="19"/>
                      <a:pt x="46" y="19"/>
                      <a:pt x="44" y="17"/>
                    </a:cubicBezTo>
                    <a:cubicBezTo>
                      <a:pt x="45" y="18"/>
                      <a:pt x="46" y="19"/>
                      <a:pt x="47" y="20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9" y="21"/>
                      <a:pt x="50" y="24"/>
                      <a:pt x="53" y="26"/>
                    </a:cubicBezTo>
                    <a:cubicBezTo>
                      <a:pt x="53" y="26"/>
                      <a:pt x="53" y="26"/>
                      <a:pt x="53" y="26"/>
                    </a:cubicBezTo>
                    <a:cubicBezTo>
                      <a:pt x="55" y="28"/>
                      <a:pt x="54" y="29"/>
                      <a:pt x="56" y="29"/>
                    </a:cubicBezTo>
                    <a:cubicBezTo>
                      <a:pt x="55" y="28"/>
                      <a:pt x="53" y="25"/>
                      <a:pt x="51" y="24"/>
                    </a:cubicBezTo>
                    <a:cubicBezTo>
                      <a:pt x="52" y="23"/>
                      <a:pt x="47" y="19"/>
                      <a:pt x="48" y="19"/>
                    </a:cubicBezTo>
                    <a:cubicBezTo>
                      <a:pt x="49" y="19"/>
                      <a:pt x="48" y="19"/>
                      <a:pt x="49" y="21"/>
                    </a:cubicBezTo>
                    <a:cubicBezTo>
                      <a:pt x="51" y="22"/>
                      <a:pt x="49" y="19"/>
                      <a:pt x="50" y="20"/>
                    </a:cubicBezTo>
                    <a:cubicBezTo>
                      <a:pt x="49" y="19"/>
                      <a:pt x="47" y="17"/>
                      <a:pt x="47" y="16"/>
                    </a:cubicBezTo>
                    <a:cubicBezTo>
                      <a:pt x="48" y="17"/>
                      <a:pt x="49" y="18"/>
                      <a:pt x="49" y="18"/>
                    </a:cubicBezTo>
                    <a:cubicBezTo>
                      <a:pt x="48" y="17"/>
                      <a:pt x="48" y="16"/>
                      <a:pt x="47" y="15"/>
                    </a:cubicBezTo>
                    <a:cubicBezTo>
                      <a:pt x="45" y="12"/>
                      <a:pt x="48" y="15"/>
                      <a:pt x="47" y="13"/>
                    </a:cubicBezTo>
                    <a:cubicBezTo>
                      <a:pt x="48" y="15"/>
                      <a:pt x="50" y="18"/>
                      <a:pt x="51" y="18"/>
                    </a:cubicBezTo>
                    <a:cubicBezTo>
                      <a:pt x="50" y="17"/>
                      <a:pt x="50" y="15"/>
                      <a:pt x="47" y="13"/>
                    </a:cubicBezTo>
                    <a:cubicBezTo>
                      <a:pt x="48" y="13"/>
                      <a:pt x="49" y="15"/>
                      <a:pt x="50" y="16"/>
                    </a:cubicBezTo>
                    <a:cubicBezTo>
                      <a:pt x="51" y="17"/>
                      <a:pt x="48" y="12"/>
                      <a:pt x="51" y="15"/>
                    </a:cubicBezTo>
                    <a:cubicBezTo>
                      <a:pt x="49" y="13"/>
                      <a:pt x="49" y="13"/>
                      <a:pt x="49" y="13"/>
                    </a:cubicBezTo>
                    <a:cubicBezTo>
                      <a:pt x="50" y="14"/>
                      <a:pt x="51" y="14"/>
                      <a:pt x="52" y="15"/>
                    </a:cubicBezTo>
                    <a:cubicBezTo>
                      <a:pt x="52" y="15"/>
                      <a:pt x="50" y="12"/>
                      <a:pt x="53" y="15"/>
                    </a:cubicBezTo>
                    <a:cubicBezTo>
                      <a:pt x="53" y="14"/>
                      <a:pt x="53" y="14"/>
                      <a:pt x="51" y="12"/>
                    </a:cubicBezTo>
                    <a:cubicBezTo>
                      <a:pt x="50" y="11"/>
                      <a:pt x="52" y="14"/>
                      <a:pt x="50" y="11"/>
                    </a:cubicBezTo>
                    <a:cubicBezTo>
                      <a:pt x="52" y="13"/>
                      <a:pt x="50" y="11"/>
                      <a:pt x="50" y="10"/>
                    </a:cubicBezTo>
                    <a:cubicBezTo>
                      <a:pt x="51" y="11"/>
                      <a:pt x="51" y="11"/>
                      <a:pt x="51" y="11"/>
                    </a:cubicBezTo>
                    <a:cubicBezTo>
                      <a:pt x="50" y="10"/>
                      <a:pt x="51" y="10"/>
                      <a:pt x="50" y="9"/>
                    </a:cubicBezTo>
                    <a:cubicBezTo>
                      <a:pt x="51" y="10"/>
                      <a:pt x="51" y="10"/>
                      <a:pt x="52" y="11"/>
                    </a:cubicBezTo>
                    <a:cubicBezTo>
                      <a:pt x="50" y="9"/>
                      <a:pt x="50" y="9"/>
                      <a:pt x="50" y="9"/>
                    </a:cubicBezTo>
                    <a:cubicBezTo>
                      <a:pt x="50" y="7"/>
                      <a:pt x="53" y="12"/>
                      <a:pt x="53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4" y="12"/>
                      <a:pt x="55" y="13"/>
                      <a:pt x="55" y="13"/>
                    </a:cubicBezTo>
                    <a:cubicBezTo>
                      <a:pt x="54" y="11"/>
                      <a:pt x="52" y="9"/>
                      <a:pt x="52" y="8"/>
                    </a:cubicBezTo>
                    <a:cubicBezTo>
                      <a:pt x="51" y="7"/>
                      <a:pt x="53" y="9"/>
                      <a:pt x="52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6" y="12"/>
                      <a:pt x="56" y="12"/>
                    </a:cubicBezTo>
                    <a:cubicBezTo>
                      <a:pt x="56" y="11"/>
                      <a:pt x="55" y="8"/>
                      <a:pt x="53" y="8"/>
                    </a:cubicBezTo>
                    <a:cubicBezTo>
                      <a:pt x="54" y="8"/>
                      <a:pt x="55" y="8"/>
                      <a:pt x="55" y="10"/>
                    </a:cubicBezTo>
                    <a:cubicBezTo>
                      <a:pt x="55" y="9"/>
                      <a:pt x="54" y="8"/>
                      <a:pt x="54" y="7"/>
                    </a:cubicBezTo>
                    <a:cubicBezTo>
                      <a:pt x="55" y="8"/>
                      <a:pt x="56" y="9"/>
                      <a:pt x="58" y="10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60" y="13"/>
                      <a:pt x="60" y="13"/>
                      <a:pt x="60" y="13"/>
                    </a:cubicBezTo>
                    <a:cubicBezTo>
                      <a:pt x="61" y="15"/>
                      <a:pt x="61" y="14"/>
                      <a:pt x="63" y="17"/>
                    </a:cubicBezTo>
                    <a:cubicBezTo>
                      <a:pt x="63" y="17"/>
                      <a:pt x="63" y="16"/>
                      <a:pt x="62" y="15"/>
                    </a:cubicBezTo>
                    <a:cubicBezTo>
                      <a:pt x="59" y="12"/>
                      <a:pt x="59" y="10"/>
                      <a:pt x="57" y="7"/>
                    </a:cubicBezTo>
                    <a:cubicBezTo>
                      <a:pt x="57" y="5"/>
                      <a:pt x="63" y="14"/>
                      <a:pt x="60" y="8"/>
                    </a:cubicBezTo>
                    <a:cubicBezTo>
                      <a:pt x="59" y="8"/>
                      <a:pt x="58" y="5"/>
                      <a:pt x="58" y="6"/>
                    </a:cubicBezTo>
                    <a:cubicBezTo>
                      <a:pt x="59" y="6"/>
                      <a:pt x="56" y="3"/>
                      <a:pt x="58" y="3"/>
                    </a:cubicBezTo>
                    <a:cubicBezTo>
                      <a:pt x="58" y="5"/>
                      <a:pt x="61" y="7"/>
                      <a:pt x="61" y="9"/>
                    </a:cubicBezTo>
                    <a:cubicBezTo>
                      <a:pt x="61" y="8"/>
                      <a:pt x="61" y="8"/>
                      <a:pt x="61" y="9"/>
                    </a:cubicBezTo>
                    <a:cubicBezTo>
                      <a:pt x="62" y="10"/>
                      <a:pt x="63" y="12"/>
                      <a:pt x="63" y="12"/>
                    </a:cubicBezTo>
                    <a:cubicBezTo>
                      <a:pt x="64" y="11"/>
                      <a:pt x="64" y="11"/>
                      <a:pt x="63" y="9"/>
                    </a:cubicBezTo>
                    <a:cubicBezTo>
                      <a:pt x="61" y="7"/>
                      <a:pt x="62" y="10"/>
                      <a:pt x="61" y="8"/>
                    </a:cubicBezTo>
                    <a:cubicBezTo>
                      <a:pt x="61" y="7"/>
                      <a:pt x="63" y="10"/>
                      <a:pt x="61" y="6"/>
                    </a:cubicBezTo>
                    <a:cubicBezTo>
                      <a:pt x="61" y="6"/>
                      <a:pt x="60" y="4"/>
                      <a:pt x="59" y="3"/>
                    </a:cubicBezTo>
                    <a:cubicBezTo>
                      <a:pt x="59" y="2"/>
                      <a:pt x="59" y="2"/>
                      <a:pt x="59" y="2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1" y="4"/>
                      <a:pt x="58" y="1"/>
                      <a:pt x="59" y="1"/>
                    </a:cubicBezTo>
                    <a:cubicBezTo>
                      <a:pt x="61" y="3"/>
                      <a:pt x="61" y="3"/>
                      <a:pt x="61" y="3"/>
                    </a:cubicBezTo>
                    <a:cubicBezTo>
                      <a:pt x="63" y="5"/>
                      <a:pt x="59" y="3"/>
                      <a:pt x="62" y="6"/>
                    </a:cubicBezTo>
                    <a:cubicBezTo>
                      <a:pt x="63" y="6"/>
                      <a:pt x="62" y="4"/>
                      <a:pt x="63" y="5"/>
                    </a:cubicBezTo>
                    <a:cubicBezTo>
                      <a:pt x="63" y="5"/>
                      <a:pt x="63" y="5"/>
                      <a:pt x="63" y="6"/>
                    </a:cubicBezTo>
                    <a:cubicBezTo>
                      <a:pt x="63" y="6"/>
                      <a:pt x="66" y="11"/>
                      <a:pt x="65" y="7"/>
                    </a:cubicBezTo>
                    <a:cubicBezTo>
                      <a:pt x="65" y="6"/>
                      <a:pt x="64" y="6"/>
                      <a:pt x="64" y="5"/>
                    </a:cubicBezTo>
                    <a:cubicBezTo>
                      <a:pt x="64" y="4"/>
                      <a:pt x="64" y="2"/>
                      <a:pt x="64" y="2"/>
                    </a:cubicBezTo>
                    <a:cubicBezTo>
                      <a:pt x="65" y="4"/>
                      <a:pt x="65" y="1"/>
                      <a:pt x="66" y="4"/>
                    </a:cubicBezTo>
                    <a:cubicBezTo>
                      <a:pt x="65" y="3"/>
                      <a:pt x="64" y="4"/>
                      <a:pt x="65" y="7"/>
                    </a:cubicBezTo>
                    <a:cubicBezTo>
                      <a:pt x="67" y="10"/>
                      <a:pt x="64" y="6"/>
                      <a:pt x="66" y="10"/>
                    </a:cubicBezTo>
                    <a:cubicBezTo>
                      <a:pt x="67" y="10"/>
                      <a:pt x="69" y="13"/>
                      <a:pt x="70" y="15"/>
                    </a:cubicBezTo>
                    <a:cubicBezTo>
                      <a:pt x="70" y="15"/>
                      <a:pt x="70" y="14"/>
                      <a:pt x="70" y="13"/>
                    </a:cubicBezTo>
                    <a:cubicBezTo>
                      <a:pt x="69" y="11"/>
                      <a:pt x="69" y="12"/>
                      <a:pt x="67" y="10"/>
                    </a:cubicBezTo>
                    <a:cubicBezTo>
                      <a:pt x="68" y="10"/>
                      <a:pt x="68" y="8"/>
                      <a:pt x="68" y="6"/>
                    </a:cubicBezTo>
                    <a:cubicBezTo>
                      <a:pt x="68" y="7"/>
                      <a:pt x="69" y="9"/>
                      <a:pt x="69" y="9"/>
                    </a:cubicBezTo>
                    <a:cubicBezTo>
                      <a:pt x="70" y="8"/>
                      <a:pt x="71" y="8"/>
                      <a:pt x="72" y="8"/>
                    </a:cubicBezTo>
                    <a:cubicBezTo>
                      <a:pt x="70" y="5"/>
                      <a:pt x="72" y="7"/>
                      <a:pt x="70" y="4"/>
                    </a:cubicBezTo>
                    <a:cubicBezTo>
                      <a:pt x="70" y="4"/>
                      <a:pt x="68" y="2"/>
                      <a:pt x="67" y="0"/>
                    </a:cubicBezTo>
                    <a:cubicBezTo>
                      <a:pt x="68" y="0"/>
                      <a:pt x="68" y="2"/>
                      <a:pt x="69" y="2"/>
                    </a:cubicBezTo>
                    <a:cubicBezTo>
                      <a:pt x="68" y="0"/>
                      <a:pt x="71" y="5"/>
                      <a:pt x="70" y="2"/>
                    </a:cubicBezTo>
                    <a:cubicBezTo>
                      <a:pt x="69" y="3"/>
                      <a:pt x="72" y="6"/>
                      <a:pt x="73" y="9"/>
                    </a:cubicBezTo>
                    <a:cubicBezTo>
                      <a:pt x="73" y="7"/>
                      <a:pt x="74" y="10"/>
                      <a:pt x="74" y="10"/>
                    </a:cubicBezTo>
                    <a:cubicBezTo>
                      <a:pt x="74" y="8"/>
                      <a:pt x="74" y="7"/>
                      <a:pt x="74" y="6"/>
                    </a:cubicBezTo>
                    <a:cubicBezTo>
                      <a:pt x="76" y="8"/>
                      <a:pt x="76" y="5"/>
                      <a:pt x="77" y="5"/>
                    </a:cubicBezTo>
                    <a:cubicBezTo>
                      <a:pt x="78" y="6"/>
                      <a:pt x="79" y="9"/>
                      <a:pt x="80" y="9"/>
                    </a:cubicBezTo>
                    <a:cubicBezTo>
                      <a:pt x="80" y="9"/>
                      <a:pt x="78" y="6"/>
                      <a:pt x="79" y="7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9" y="7"/>
                      <a:pt x="82" y="10"/>
                      <a:pt x="80" y="5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1" y="9"/>
                      <a:pt x="81" y="8"/>
                      <a:pt x="81" y="8"/>
                    </a:cubicBezTo>
                    <a:cubicBezTo>
                      <a:pt x="82" y="9"/>
                      <a:pt x="82" y="10"/>
                      <a:pt x="82" y="10"/>
                    </a:cubicBezTo>
                    <a:cubicBezTo>
                      <a:pt x="84" y="12"/>
                      <a:pt x="83" y="10"/>
                      <a:pt x="83" y="9"/>
                    </a:cubicBezTo>
                    <a:cubicBezTo>
                      <a:pt x="82" y="7"/>
                      <a:pt x="82" y="7"/>
                      <a:pt x="82" y="7"/>
                    </a:cubicBezTo>
                    <a:cubicBezTo>
                      <a:pt x="82" y="6"/>
                      <a:pt x="84" y="7"/>
                      <a:pt x="84" y="6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5" y="7"/>
                      <a:pt x="85" y="7"/>
                      <a:pt x="85" y="7"/>
                    </a:cubicBezTo>
                    <a:cubicBezTo>
                      <a:pt x="85" y="9"/>
                      <a:pt x="86" y="10"/>
                      <a:pt x="86" y="8"/>
                    </a:cubicBezTo>
                    <a:cubicBezTo>
                      <a:pt x="87" y="13"/>
                      <a:pt x="87" y="13"/>
                      <a:pt x="87" y="13"/>
                    </a:cubicBezTo>
                    <a:cubicBezTo>
                      <a:pt x="86" y="12"/>
                      <a:pt x="86" y="11"/>
                      <a:pt x="85" y="9"/>
                    </a:cubicBezTo>
                    <a:cubicBezTo>
                      <a:pt x="84" y="8"/>
                      <a:pt x="84" y="8"/>
                      <a:pt x="84" y="10"/>
                    </a:cubicBezTo>
                    <a:cubicBezTo>
                      <a:pt x="85" y="10"/>
                      <a:pt x="85" y="10"/>
                      <a:pt x="85" y="9"/>
                    </a:cubicBezTo>
                    <a:cubicBezTo>
                      <a:pt x="86" y="12"/>
                      <a:pt x="85" y="12"/>
                      <a:pt x="86" y="14"/>
                    </a:cubicBezTo>
                    <a:cubicBezTo>
                      <a:pt x="86" y="14"/>
                      <a:pt x="86" y="14"/>
                      <a:pt x="86" y="13"/>
                    </a:cubicBezTo>
                    <a:cubicBezTo>
                      <a:pt x="86" y="15"/>
                      <a:pt x="86" y="15"/>
                      <a:pt x="86" y="15"/>
                    </a:cubicBezTo>
                    <a:cubicBezTo>
                      <a:pt x="86" y="14"/>
                      <a:pt x="85" y="14"/>
                      <a:pt x="85" y="13"/>
                    </a:cubicBezTo>
                    <a:cubicBezTo>
                      <a:pt x="86" y="15"/>
                      <a:pt x="86" y="16"/>
                      <a:pt x="85" y="16"/>
                    </a:cubicBezTo>
                    <a:cubicBezTo>
                      <a:pt x="83" y="13"/>
                      <a:pt x="85" y="18"/>
                      <a:pt x="84" y="17"/>
                    </a:cubicBezTo>
                    <a:cubicBezTo>
                      <a:pt x="83" y="15"/>
                      <a:pt x="82" y="13"/>
                      <a:pt x="82" y="12"/>
                    </a:cubicBezTo>
                    <a:cubicBezTo>
                      <a:pt x="82" y="11"/>
                      <a:pt x="82" y="12"/>
                      <a:pt x="81" y="11"/>
                    </a:cubicBezTo>
                    <a:cubicBezTo>
                      <a:pt x="82" y="13"/>
                      <a:pt x="83" y="16"/>
                      <a:pt x="83" y="17"/>
                    </a:cubicBezTo>
                    <a:cubicBezTo>
                      <a:pt x="82" y="15"/>
                      <a:pt x="82" y="15"/>
                      <a:pt x="82" y="15"/>
                    </a:cubicBezTo>
                    <a:cubicBezTo>
                      <a:pt x="82" y="16"/>
                      <a:pt x="83" y="19"/>
                      <a:pt x="82" y="19"/>
                    </a:cubicBezTo>
                    <a:cubicBezTo>
                      <a:pt x="81" y="18"/>
                      <a:pt x="80" y="18"/>
                      <a:pt x="79" y="19"/>
                    </a:cubicBezTo>
                    <a:cubicBezTo>
                      <a:pt x="79" y="17"/>
                      <a:pt x="79" y="17"/>
                      <a:pt x="79" y="17"/>
                    </a:cubicBezTo>
                    <a:cubicBezTo>
                      <a:pt x="80" y="21"/>
                      <a:pt x="78" y="19"/>
                      <a:pt x="78" y="21"/>
                    </a:cubicBezTo>
                    <a:cubicBezTo>
                      <a:pt x="77" y="20"/>
                      <a:pt x="77" y="24"/>
                      <a:pt x="75" y="21"/>
                    </a:cubicBezTo>
                    <a:cubicBezTo>
                      <a:pt x="75" y="23"/>
                      <a:pt x="74" y="25"/>
                      <a:pt x="72" y="25"/>
                    </a:cubicBezTo>
                    <a:cubicBezTo>
                      <a:pt x="71" y="23"/>
                      <a:pt x="71" y="23"/>
                      <a:pt x="71" y="23"/>
                    </a:cubicBezTo>
                    <a:cubicBezTo>
                      <a:pt x="72" y="25"/>
                      <a:pt x="70" y="22"/>
                      <a:pt x="70" y="22"/>
                    </a:cubicBezTo>
                    <a:cubicBezTo>
                      <a:pt x="72" y="24"/>
                      <a:pt x="71" y="25"/>
                      <a:pt x="72" y="26"/>
                    </a:cubicBezTo>
                    <a:cubicBezTo>
                      <a:pt x="70" y="25"/>
                      <a:pt x="71" y="28"/>
                      <a:pt x="71" y="30"/>
                    </a:cubicBezTo>
                    <a:cubicBezTo>
                      <a:pt x="70" y="28"/>
                      <a:pt x="70" y="28"/>
                      <a:pt x="70" y="28"/>
                    </a:cubicBezTo>
                    <a:cubicBezTo>
                      <a:pt x="72" y="31"/>
                      <a:pt x="69" y="29"/>
                      <a:pt x="68" y="29"/>
                    </a:cubicBezTo>
                    <a:cubicBezTo>
                      <a:pt x="68" y="29"/>
                      <a:pt x="67" y="28"/>
                      <a:pt x="66" y="28"/>
                    </a:cubicBezTo>
                    <a:cubicBezTo>
                      <a:pt x="68" y="31"/>
                      <a:pt x="68" y="31"/>
                      <a:pt x="68" y="32"/>
                    </a:cubicBezTo>
                    <a:cubicBezTo>
                      <a:pt x="68" y="33"/>
                      <a:pt x="67" y="33"/>
                      <a:pt x="66" y="32"/>
                    </a:cubicBezTo>
                    <a:cubicBezTo>
                      <a:pt x="67" y="37"/>
                      <a:pt x="64" y="36"/>
                      <a:pt x="65" y="39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5" y="42"/>
                      <a:pt x="61" y="41"/>
                      <a:pt x="61" y="44"/>
                    </a:cubicBezTo>
                    <a:cubicBezTo>
                      <a:pt x="59" y="41"/>
                      <a:pt x="59" y="41"/>
                      <a:pt x="59" y="41"/>
                    </a:cubicBezTo>
                    <a:cubicBezTo>
                      <a:pt x="57" y="41"/>
                      <a:pt x="59" y="43"/>
                      <a:pt x="61" y="44"/>
                    </a:cubicBezTo>
                    <a:cubicBezTo>
                      <a:pt x="59" y="44"/>
                      <a:pt x="61" y="46"/>
                      <a:pt x="59" y="45"/>
                    </a:cubicBezTo>
                    <a:cubicBezTo>
                      <a:pt x="58" y="45"/>
                      <a:pt x="60" y="46"/>
                      <a:pt x="60" y="47"/>
                    </a:cubicBezTo>
                    <a:cubicBezTo>
                      <a:pt x="58" y="47"/>
                      <a:pt x="58" y="47"/>
                      <a:pt x="58" y="48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8" y="48"/>
                      <a:pt x="56" y="47"/>
                      <a:pt x="56" y="47"/>
                    </a:cubicBezTo>
                    <a:cubicBezTo>
                      <a:pt x="57" y="48"/>
                      <a:pt x="55" y="47"/>
                      <a:pt x="58" y="50"/>
                    </a:cubicBezTo>
                    <a:cubicBezTo>
                      <a:pt x="56" y="49"/>
                      <a:pt x="59" y="53"/>
                      <a:pt x="55" y="52"/>
                    </a:cubicBezTo>
                    <a:cubicBezTo>
                      <a:pt x="56" y="52"/>
                      <a:pt x="57" y="53"/>
                      <a:pt x="57" y="53"/>
                    </a:cubicBezTo>
                    <a:cubicBezTo>
                      <a:pt x="57" y="54"/>
                      <a:pt x="54" y="53"/>
                      <a:pt x="55" y="55"/>
                    </a:cubicBezTo>
                    <a:cubicBezTo>
                      <a:pt x="55" y="55"/>
                      <a:pt x="54" y="54"/>
                      <a:pt x="53" y="54"/>
                    </a:cubicBezTo>
                    <a:cubicBezTo>
                      <a:pt x="54" y="54"/>
                      <a:pt x="55" y="55"/>
                      <a:pt x="55" y="55"/>
                    </a:cubicBezTo>
                    <a:cubicBezTo>
                      <a:pt x="56" y="58"/>
                      <a:pt x="52" y="57"/>
                      <a:pt x="51" y="58"/>
                    </a:cubicBezTo>
                    <a:cubicBezTo>
                      <a:pt x="52" y="61"/>
                      <a:pt x="50" y="63"/>
                      <a:pt x="49" y="65"/>
                    </a:cubicBezTo>
                    <a:cubicBezTo>
                      <a:pt x="48" y="65"/>
                      <a:pt x="48" y="65"/>
                      <a:pt x="48" y="65"/>
                    </a:cubicBezTo>
                    <a:cubicBezTo>
                      <a:pt x="51" y="67"/>
                      <a:pt x="44" y="65"/>
                      <a:pt x="49" y="68"/>
                    </a:cubicBezTo>
                    <a:cubicBezTo>
                      <a:pt x="48" y="67"/>
                      <a:pt x="48" y="68"/>
                      <a:pt x="47" y="67"/>
                    </a:cubicBezTo>
                    <a:cubicBezTo>
                      <a:pt x="49" y="69"/>
                      <a:pt x="44" y="68"/>
                      <a:pt x="46" y="70"/>
                    </a:cubicBezTo>
                    <a:cubicBezTo>
                      <a:pt x="46" y="70"/>
                      <a:pt x="46" y="70"/>
                      <a:pt x="46" y="69"/>
                    </a:cubicBezTo>
                    <a:cubicBezTo>
                      <a:pt x="44" y="69"/>
                      <a:pt x="46" y="71"/>
                      <a:pt x="44" y="71"/>
                    </a:cubicBezTo>
                    <a:cubicBezTo>
                      <a:pt x="43" y="71"/>
                      <a:pt x="43" y="71"/>
                      <a:pt x="42" y="70"/>
                    </a:cubicBezTo>
                    <a:cubicBezTo>
                      <a:pt x="41" y="70"/>
                      <a:pt x="45" y="73"/>
                      <a:pt x="41" y="71"/>
                    </a:cubicBezTo>
                    <a:cubicBezTo>
                      <a:pt x="41" y="71"/>
                      <a:pt x="43" y="72"/>
                      <a:pt x="43" y="72"/>
                    </a:cubicBezTo>
                    <a:cubicBezTo>
                      <a:pt x="41" y="73"/>
                      <a:pt x="42" y="77"/>
                      <a:pt x="42" y="79"/>
                    </a:cubicBezTo>
                    <a:cubicBezTo>
                      <a:pt x="39" y="79"/>
                      <a:pt x="36" y="76"/>
                      <a:pt x="38" y="79"/>
                    </a:cubicBezTo>
                    <a:cubicBezTo>
                      <a:pt x="37" y="78"/>
                      <a:pt x="40" y="79"/>
                      <a:pt x="39" y="79"/>
                    </a:cubicBezTo>
                    <a:cubicBezTo>
                      <a:pt x="40" y="80"/>
                      <a:pt x="34" y="78"/>
                      <a:pt x="36" y="79"/>
                    </a:cubicBezTo>
                    <a:cubicBezTo>
                      <a:pt x="39" y="80"/>
                      <a:pt x="37" y="80"/>
                      <a:pt x="39" y="80"/>
                    </a:cubicBezTo>
                    <a:cubicBezTo>
                      <a:pt x="37" y="81"/>
                      <a:pt x="34" y="80"/>
                      <a:pt x="36" y="81"/>
                    </a:cubicBezTo>
                    <a:cubicBezTo>
                      <a:pt x="35" y="81"/>
                      <a:pt x="35" y="81"/>
                      <a:pt x="35" y="81"/>
                    </a:cubicBezTo>
                    <a:cubicBezTo>
                      <a:pt x="38" y="83"/>
                      <a:pt x="36" y="83"/>
                      <a:pt x="40" y="86"/>
                    </a:cubicBezTo>
                    <a:cubicBezTo>
                      <a:pt x="39" y="91"/>
                      <a:pt x="39" y="96"/>
                      <a:pt x="38" y="101"/>
                    </a:cubicBezTo>
                    <a:cubicBezTo>
                      <a:pt x="36" y="105"/>
                      <a:pt x="36" y="111"/>
                      <a:pt x="32" y="115"/>
                    </a:cubicBezTo>
                    <a:cubicBezTo>
                      <a:pt x="28" y="115"/>
                      <a:pt x="28" y="115"/>
                      <a:pt x="30" y="117"/>
                    </a:cubicBezTo>
                    <a:cubicBezTo>
                      <a:pt x="29" y="116"/>
                      <a:pt x="29" y="116"/>
                      <a:pt x="28" y="116"/>
                    </a:cubicBezTo>
                    <a:cubicBezTo>
                      <a:pt x="31" y="117"/>
                      <a:pt x="28" y="117"/>
                      <a:pt x="31" y="118"/>
                    </a:cubicBezTo>
                    <a:cubicBezTo>
                      <a:pt x="30" y="120"/>
                      <a:pt x="30" y="122"/>
                      <a:pt x="30" y="124"/>
                    </a:cubicBezTo>
                    <a:cubicBezTo>
                      <a:pt x="29" y="123"/>
                      <a:pt x="27" y="122"/>
                      <a:pt x="27" y="123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28" y="124"/>
                      <a:pt x="28" y="124"/>
                      <a:pt x="28" y="124"/>
                    </a:cubicBezTo>
                    <a:cubicBezTo>
                      <a:pt x="28" y="124"/>
                      <a:pt x="30" y="125"/>
                      <a:pt x="31" y="125"/>
                    </a:cubicBezTo>
                    <a:cubicBezTo>
                      <a:pt x="32" y="130"/>
                      <a:pt x="24" y="133"/>
                      <a:pt x="24" y="138"/>
                    </a:cubicBezTo>
                    <a:cubicBezTo>
                      <a:pt x="22" y="139"/>
                      <a:pt x="23" y="141"/>
                      <a:pt x="23" y="142"/>
                    </a:cubicBezTo>
                    <a:cubicBezTo>
                      <a:pt x="18" y="145"/>
                      <a:pt x="13" y="147"/>
                      <a:pt x="15" y="151"/>
                    </a:cubicBezTo>
                    <a:cubicBezTo>
                      <a:pt x="15" y="151"/>
                      <a:pt x="8" y="148"/>
                      <a:pt x="6" y="1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6" name="Freeform 334"/>
              <p:cNvSpPr>
                <a:spLocks/>
              </p:cNvSpPr>
              <p:nvPr/>
            </p:nvSpPr>
            <p:spPr bwMode="auto">
              <a:xfrm>
                <a:off x="4002088" y="2641600"/>
                <a:ext cx="1588" cy="1587"/>
              </a:xfrm>
              <a:custGeom>
                <a:avLst/>
                <a:gdLst>
                  <a:gd name="T0" fmla="*/ 2 w 2"/>
                  <a:gd name="T1" fmla="*/ 4 h 4"/>
                  <a:gd name="T2" fmla="*/ 0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3"/>
                      <a:pt x="0" y="2"/>
                      <a:pt x="0" y="0"/>
                    </a:cubicBezTo>
                    <a:cubicBezTo>
                      <a:pt x="0" y="1"/>
                      <a:pt x="1" y="3"/>
                      <a:pt x="2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7" name="Freeform 335"/>
              <p:cNvSpPr>
                <a:spLocks/>
              </p:cNvSpPr>
              <p:nvPr/>
            </p:nvSpPr>
            <p:spPr bwMode="auto">
              <a:xfrm>
                <a:off x="3997326" y="2640013"/>
                <a:ext cx="0" cy="0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1 w 2"/>
                  <a:gd name="T5" fmla="*/ 0 h 2"/>
                  <a:gd name="T6" fmla="*/ 1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1" y="1"/>
                      <a:pt x="1" y="1"/>
                    </a:cubicBezTo>
                    <a:cubicBezTo>
                      <a:pt x="1" y="1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8" name="Freeform 336"/>
              <p:cNvSpPr>
                <a:spLocks/>
              </p:cNvSpPr>
              <p:nvPr/>
            </p:nvSpPr>
            <p:spPr bwMode="auto">
              <a:xfrm>
                <a:off x="3995738" y="2640013"/>
                <a:ext cx="0" cy="0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1"/>
                      <a:pt x="0" y="0"/>
                      <a:pt x="1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9" name="Freeform 337"/>
              <p:cNvSpPr>
                <a:spLocks/>
              </p:cNvSpPr>
              <p:nvPr/>
            </p:nvSpPr>
            <p:spPr bwMode="auto">
              <a:xfrm>
                <a:off x="3994151" y="2638425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0" name="Freeform 338"/>
              <p:cNvSpPr>
                <a:spLocks/>
              </p:cNvSpPr>
              <p:nvPr/>
            </p:nvSpPr>
            <p:spPr bwMode="auto">
              <a:xfrm>
                <a:off x="3994151" y="2640013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2"/>
                      <a:pt x="1" y="2"/>
                      <a:pt x="0" y="1"/>
                    </a:cubicBezTo>
                    <a:cubicBezTo>
                      <a:pt x="1" y="2"/>
                      <a:pt x="1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1" name="Freeform 339"/>
              <p:cNvSpPr>
                <a:spLocks/>
              </p:cNvSpPr>
              <p:nvPr/>
            </p:nvSpPr>
            <p:spPr bwMode="auto">
              <a:xfrm>
                <a:off x="3990976" y="2640013"/>
                <a:ext cx="0" cy="1587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2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2"/>
                      <a:pt x="1" y="3"/>
                      <a:pt x="0" y="2"/>
                    </a:cubicBezTo>
                    <a:cubicBezTo>
                      <a:pt x="1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2" name="Freeform 340"/>
              <p:cNvSpPr>
                <a:spLocks/>
              </p:cNvSpPr>
              <p:nvPr/>
            </p:nvSpPr>
            <p:spPr bwMode="auto">
              <a:xfrm>
                <a:off x="3990976" y="2641600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2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3" name="Freeform 341"/>
              <p:cNvSpPr>
                <a:spLocks/>
              </p:cNvSpPr>
              <p:nvPr/>
            </p:nvSpPr>
            <p:spPr bwMode="auto">
              <a:xfrm>
                <a:off x="3979863" y="2659063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4" name="Freeform 342"/>
              <p:cNvSpPr>
                <a:spLocks/>
              </p:cNvSpPr>
              <p:nvPr/>
            </p:nvSpPr>
            <p:spPr bwMode="auto">
              <a:xfrm>
                <a:off x="3976688" y="2667000"/>
                <a:ext cx="1588" cy="0"/>
              </a:xfrm>
              <a:custGeom>
                <a:avLst/>
                <a:gdLst>
                  <a:gd name="T0" fmla="*/ 2 w 3"/>
                  <a:gd name="T1" fmla="*/ 0 h 1"/>
                  <a:gd name="T2" fmla="*/ 0 w 3"/>
                  <a:gd name="T3" fmla="*/ 0 h 1"/>
                  <a:gd name="T4" fmla="*/ 2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3" y="1"/>
                      <a:pt x="1" y="0"/>
                      <a:pt x="0" y="0"/>
                    </a:cubicBezTo>
                    <a:cubicBezTo>
                      <a:pt x="0" y="0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5" name="Freeform 343"/>
              <p:cNvSpPr>
                <a:spLocks/>
              </p:cNvSpPr>
              <p:nvPr/>
            </p:nvSpPr>
            <p:spPr bwMode="auto">
              <a:xfrm>
                <a:off x="3978276" y="2671763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6" name="Freeform 344"/>
              <p:cNvSpPr>
                <a:spLocks/>
              </p:cNvSpPr>
              <p:nvPr/>
            </p:nvSpPr>
            <p:spPr bwMode="auto">
              <a:xfrm>
                <a:off x="5676901" y="1892300"/>
                <a:ext cx="1588" cy="0"/>
              </a:xfrm>
              <a:custGeom>
                <a:avLst/>
                <a:gdLst>
                  <a:gd name="T0" fmla="*/ 1 w 2"/>
                  <a:gd name="T1" fmla="*/ 2 h 3"/>
                  <a:gd name="T2" fmla="*/ 1 w 2"/>
                  <a:gd name="T3" fmla="*/ 1 h 3"/>
                  <a:gd name="T4" fmla="*/ 1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2" y="1"/>
                      <a:pt x="0" y="0"/>
                      <a:pt x="1" y="1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7" name="Freeform 345"/>
              <p:cNvSpPr>
                <a:spLocks/>
              </p:cNvSpPr>
              <p:nvPr/>
            </p:nvSpPr>
            <p:spPr bwMode="auto">
              <a:xfrm>
                <a:off x="5630863" y="1887538"/>
                <a:ext cx="46038" cy="42862"/>
              </a:xfrm>
              <a:custGeom>
                <a:avLst/>
                <a:gdLst>
                  <a:gd name="T0" fmla="*/ 14 w 129"/>
                  <a:gd name="T1" fmla="*/ 98 h 118"/>
                  <a:gd name="T2" fmla="*/ 17 w 129"/>
                  <a:gd name="T3" fmla="*/ 94 h 118"/>
                  <a:gd name="T4" fmla="*/ 19 w 129"/>
                  <a:gd name="T5" fmla="*/ 82 h 118"/>
                  <a:gd name="T6" fmla="*/ 22 w 129"/>
                  <a:gd name="T7" fmla="*/ 80 h 118"/>
                  <a:gd name="T8" fmla="*/ 31 w 129"/>
                  <a:gd name="T9" fmla="*/ 74 h 118"/>
                  <a:gd name="T10" fmla="*/ 34 w 129"/>
                  <a:gd name="T11" fmla="*/ 72 h 118"/>
                  <a:gd name="T12" fmla="*/ 36 w 129"/>
                  <a:gd name="T13" fmla="*/ 66 h 118"/>
                  <a:gd name="T14" fmla="*/ 41 w 129"/>
                  <a:gd name="T15" fmla="*/ 63 h 118"/>
                  <a:gd name="T16" fmla="*/ 44 w 129"/>
                  <a:gd name="T17" fmla="*/ 63 h 118"/>
                  <a:gd name="T18" fmla="*/ 44 w 129"/>
                  <a:gd name="T19" fmla="*/ 59 h 118"/>
                  <a:gd name="T20" fmla="*/ 46 w 129"/>
                  <a:gd name="T21" fmla="*/ 52 h 118"/>
                  <a:gd name="T22" fmla="*/ 49 w 129"/>
                  <a:gd name="T23" fmla="*/ 50 h 118"/>
                  <a:gd name="T24" fmla="*/ 50 w 129"/>
                  <a:gd name="T25" fmla="*/ 46 h 118"/>
                  <a:gd name="T26" fmla="*/ 55 w 129"/>
                  <a:gd name="T27" fmla="*/ 45 h 118"/>
                  <a:gd name="T28" fmla="*/ 58 w 129"/>
                  <a:gd name="T29" fmla="*/ 41 h 118"/>
                  <a:gd name="T30" fmla="*/ 64 w 129"/>
                  <a:gd name="T31" fmla="*/ 39 h 118"/>
                  <a:gd name="T32" fmla="*/ 65 w 129"/>
                  <a:gd name="T33" fmla="*/ 36 h 118"/>
                  <a:gd name="T34" fmla="*/ 69 w 129"/>
                  <a:gd name="T35" fmla="*/ 37 h 118"/>
                  <a:gd name="T36" fmla="*/ 69 w 129"/>
                  <a:gd name="T37" fmla="*/ 34 h 118"/>
                  <a:gd name="T38" fmla="*/ 70 w 129"/>
                  <a:gd name="T39" fmla="*/ 33 h 118"/>
                  <a:gd name="T40" fmla="*/ 72 w 129"/>
                  <a:gd name="T41" fmla="*/ 30 h 118"/>
                  <a:gd name="T42" fmla="*/ 78 w 129"/>
                  <a:gd name="T43" fmla="*/ 25 h 118"/>
                  <a:gd name="T44" fmla="*/ 81 w 129"/>
                  <a:gd name="T45" fmla="*/ 23 h 118"/>
                  <a:gd name="T46" fmla="*/ 83 w 129"/>
                  <a:gd name="T47" fmla="*/ 22 h 118"/>
                  <a:gd name="T48" fmla="*/ 90 w 129"/>
                  <a:gd name="T49" fmla="*/ 18 h 118"/>
                  <a:gd name="T50" fmla="*/ 95 w 129"/>
                  <a:gd name="T51" fmla="*/ 23 h 118"/>
                  <a:gd name="T52" fmla="*/ 93 w 129"/>
                  <a:gd name="T53" fmla="*/ 16 h 118"/>
                  <a:gd name="T54" fmla="*/ 91 w 129"/>
                  <a:gd name="T55" fmla="*/ 9 h 118"/>
                  <a:gd name="T56" fmla="*/ 95 w 129"/>
                  <a:gd name="T57" fmla="*/ 10 h 118"/>
                  <a:gd name="T58" fmla="*/ 95 w 129"/>
                  <a:gd name="T59" fmla="*/ 6 h 118"/>
                  <a:gd name="T60" fmla="*/ 97 w 129"/>
                  <a:gd name="T61" fmla="*/ 8 h 118"/>
                  <a:gd name="T62" fmla="*/ 102 w 129"/>
                  <a:gd name="T63" fmla="*/ 12 h 118"/>
                  <a:gd name="T64" fmla="*/ 102 w 129"/>
                  <a:gd name="T65" fmla="*/ 5 h 118"/>
                  <a:gd name="T66" fmla="*/ 104 w 129"/>
                  <a:gd name="T67" fmla="*/ 7 h 118"/>
                  <a:gd name="T68" fmla="*/ 104 w 129"/>
                  <a:gd name="T69" fmla="*/ 3 h 118"/>
                  <a:gd name="T70" fmla="*/ 107 w 129"/>
                  <a:gd name="T71" fmla="*/ 2 h 118"/>
                  <a:gd name="T72" fmla="*/ 110 w 129"/>
                  <a:gd name="T73" fmla="*/ 10 h 118"/>
                  <a:gd name="T74" fmla="*/ 111 w 129"/>
                  <a:gd name="T75" fmla="*/ 3 h 118"/>
                  <a:gd name="T76" fmla="*/ 122 w 129"/>
                  <a:gd name="T77" fmla="*/ 10 h 118"/>
                  <a:gd name="T78" fmla="*/ 124 w 129"/>
                  <a:gd name="T79" fmla="*/ 10 h 118"/>
                  <a:gd name="T80" fmla="*/ 128 w 129"/>
                  <a:gd name="T81" fmla="*/ 8 h 118"/>
                  <a:gd name="T82" fmla="*/ 128 w 129"/>
                  <a:gd name="T83" fmla="*/ 13 h 118"/>
                  <a:gd name="T84" fmla="*/ 123 w 129"/>
                  <a:gd name="T85" fmla="*/ 11 h 118"/>
                  <a:gd name="T86" fmla="*/ 121 w 129"/>
                  <a:gd name="T87" fmla="*/ 21 h 118"/>
                  <a:gd name="T88" fmla="*/ 112 w 129"/>
                  <a:gd name="T89" fmla="*/ 30 h 118"/>
                  <a:gd name="T90" fmla="*/ 103 w 129"/>
                  <a:gd name="T91" fmla="*/ 39 h 118"/>
                  <a:gd name="T92" fmla="*/ 95 w 129"/>
                  <a:gd name="T93" fmla="*/ 45 h 118"/>
                  <a:gd name="T94" fmla="*/ 90 w 129"/>
                  <a:gd name="T95" fmla="*/ 51 h 118"/>
                  <a:gd name="T96" fmla="*/ 77 w 129"/>
                  <a:gd name="T97" fmla="*/ 58 h 118"/>
                  <a:gd name="T98" fmla="*/ 69 w 129"/>
                  <a:gd name="T99" fmla="*/ 61 h 118"/>
                  <a:gd name="T100" fmla="*/ 59 w 129"/>
                  <a:gd name="T101" fmla="*/ 65 h 118"/>
                  <a:gd name="T102" fmla="*/ 39 w 129"/>
                  <a:gd name="T103" fmla="*/ 94 h 118"/>
                  <a:gd name="T104" fmla="*/ 33 w 129"/>
                  <a:gd name="T105" fmla="*/ 100 h 118"/>
                  <a:gd name="T106" fmla="*/ 10 w 129"/>
                  <a:gd name="T107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9" h="118">
                    <a:moveTo>
                      <a:pt x="4" y="110"/>
                    </a:moveTo>
                    <a:cubicBezTo>
                      <a:pt x="0" y="104"/>
                      <a:pt x="7" y="107"/>
                      <a:pt x="5" y="103"/>
                    </a:cubicBezTo>
                    <a:cubicBezTo>
                      <a:pt x="5" y="102"/>
                      <a:pt x="8" y="105"/>
                      <a:pt x="8" y="104"/>
                    </a:cubicBezTo>
                    <a:cubicBezTo>
                      <a:pt x="5" y="99"/>
                      <a:pt x="9" y="99"/>
                      <a:pt x="14" y="100"/>
                    </a:cubicBezTo>
                    <a:cubicBezTo>
                      <a:pt x="15" y="100"/>
                      <a:pt x="15" y="100"/>
                      <a:pt x="15" y="100"/>
                    </a:cubicBezTo>
                    <a:cubicBezTo>
                      <a:pt x="16" y="101"/>
                      <a:pt x="14" y="98"/>
                      <a:pt x="14" y="98"/>
                    </a:cubicBezTo>
                    <a:cubicBezTo>
                      <a:pt x="15" y="98"/>
                      <a:pt x="15" y="99"/>
                      <a:pt x="16" y="99"/>
                    </a:cubicBezTo>
                    <a:cubicBezTo>
                      <a:pt x="14" y="98"/>
                      <a:pt x="16" y="98"/>
                      <a:pt x="15" y="96"/>
                    </a:cubicBezTo>
                    <a:cubicBezTo>
                      <a:pt x="15" y="97"/>
                      <a:pt x="17" y="98"/>
                      <a:pt x="17" y="99"/>
                    </a:cubicBezTo>
                    <a:cubicBezTo>
                      <a:pt x="16" y="97"/>
                      <a:pt x="16" y="97"/>
                      <a:pt x="16" y="97"/>
                    </a:cubicBezTo>
                    <a:cubicBezTo>
                      <a:pt x="12" y="92"/>
                      <a:pt x="17" y="96"/>
                      <a:pt x="16" y="93"/>
                    </a:cubicBezTo>
                    <a:cubicBezTo>
                      <a:pt x="16" y="93"/>
                      <a:pt x="17" y="93"/>
                      <a:pt x="17" y="94"/>
                    </a:cubicBezTo>
                    <a:cubicBezTo>
                      <a:pt x="16" y="90"/>
                      <a:pt x="18" y="89"/>
                      <a:pt x="18" y="87"/>
                    </a:cubicBezTo>
                    <a:cubicBezTo>
                      <a:pt x="19" y="87"/>
                      <a:pt x="20" y="88"/>
                      <a:pt x="21" y="89"/>
                    </a:cubicBezTo>
                    <a:cubicBezTo>
                      <a:pt x="19" y="87"/>
                      <a:pt x="19" y="86"/>
                      <a:pt x="19" y="85"/>
                    </a:cubicBezTo>
                    <a:cubicBezTo>
                      <a:pt x="21" y="87"/>
                      <a:pt x="18" y="83"/>
                      <a:pt x="19" y="84"/>
                    </a:cubicBezTo>
                    <a:cubicBezTo>
                      <a:pt x="20" y="84"/>
                      <a:pt x="20" y="84"/>
                      <a:pt x="20" y="84"/>
                    </a:cubicBezTo>
                    <a:cubicBezTo>
                      <a:pt x="18" y="82"/>
                      <a:pt x="21" y="85"/>
                      <a:pt x="19" y="82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18" y="81"/>
                      <a:pt x="23" y="84"/>
                      <a:pt x="22" y="83"/>
                    </a:cubicBezTo>
                    <a:cubicBezTo>
                      <a:pt x="21" y="82"/>
                      <a:pt x="21" y="82"/>
                      <a:pt x="21" y="82"/>
                    </a:cubicBezTo>
                    <a:cubicBezTo>
                      <a:pt x="21" y="81"/>
                      <a:pt x="22" y="82"/>
                      <a:pt x="22" y="82"/>
                    </a:cubicBezTo>
                    <a:cubicBezTo>
                      <a:pt x="22" y="82"/>
                      <a:pt x="22" y="82"/>
                      <a:pt x="22" y="82"/>
                    </a:cubicBezTo>
                    <a:cubicBezTo>
                      <a:pt x="22" y="81"/>
                      <a:pt x="24" y="82"/>
                      <a:pt x="22" y="80"/>
                    </a:cubicBezTo>
                    <a:cubicBezTo>
                      <a:pt x="24" y="81"/>
                      <a:pt x="22" y="81"/>
                      <a:pt x="25" y="83"/>
                    </a:cubicBezTo>
                    <a:cubicBezTo>
                      <a:pt x="24" y="79"/>
                      <a:pt x="27" y="78"/>
                      <a:pt x="29" y="76"/>
                    </a:cubicBezTo>
                    <a:cubicBezTo>
                      <a:pt x="30" y="77"/>
                      <a:pt x="30" y="77"/>
                      <a:pt x="31" y="78"/>
                    </a:cubicBezTo>
                    <a:cubicBezTo>
                      <a:pt x="31" y="77"/>
                      <a:pt x="31" y="77"/>
                      <a:pt x="30" y="75"/>
                    </a:cubicBezTo>
                    <a:cubicBezTo>
                      <a:pt x="30" y="75"/>
                      <a:pt x="31" y="76"/>
                      <a:pt x="32" y="76"/>
                    </a:cubicBezTo>
                    <a:cubicBezTo>
                      <a:pt x="33" y="77"/>
                      <a:pt x="30" y="74"/>
                      <a:pt x="31" y="74"/>
                    </a:cubicBezTo>
                    <a:cubicBezTo>
                      <a:pt x="32" y="75"/>
                      <a:pt x="32" y="76"/>
                      <a:pt x="33" y="76"/>
                    </a:cubicBezTo>
                    <a:cubicBezTo>
                      <a:pt x="32" y="74"/>
                      <a:pt x="32" y="74"/>
                      <a:pt x="32" y="73"/>
                    </a:cubicBezTo>
                    <a:cubicBezTo>
                      <a:pt x="33" y="74"/>
                      <a:pt x="33" y="74"/>
                      <a:pt x="33" y="75"/>
                    </a:cubicBezTo>
                    <a:cubicBezTo>
                      <a:pt x="32" y="72"/>
                      <a:pt x="34" y="75"/>
                      <a:pt x="34" y="73"/>
                    </a:cubicBezTo>
                    <a:cubicBezTo>
                      <a:pt x="35" y="74"/>
                      <a:pt x="35" y="74"/>
                      <a:pt x="35" y="74"/>
                    </a:cubicBezTo>
                    <a:cubicBezTo>
                      <a:pt x="37" y="75"/>
                      <a:pt x="32" y="72"/>
                      <a:pt x="34" y="72"/>
                    </a:cubicBezTo>
                    <a:cubicBezTo>
                      <a:pt x="34" y="72"/>
                      <a:pt x="35" y="73"/>
                      <a:pt x="35" y="73"/>
                    </a:cubicBezTo>
                    <a:cubicBezTo>
                      <a:pt x="33" y="71"/>
                      <a:pt x="35" y="71"/>
                      <a:pt x="35" y="70"/>
                    </a:cubicBezTo>
                    <a:cubicBezTo>
                      <a:pt x="35" y="70"/>
                      <a:pt x="35" y="70"/>
                      <a:pt x="35" y="70"/>
                    </a:cubicBezTo>
                    <a:cubicBezTo>
                      <a:pt x="35" y="69"/>
                      <a:pt x="37" y="70"/>
                      <a:pt x="36" y="68"/>
                    </a:cubicBezTo>
                    <a:cubicBezTo>
                      <a:pt x="37" y="68"/>
                      <a:pt x="39" y="71"/>
                      <a:pt x="39" y="70"/>
                    </a:cubicBezTo>
                    <a:cubicBezTo>
                      <a:pt x="37" y="68"/>
                      <a:pt x="39" y="68"/>
                      <a:pt x="36" y="66"/>
                    </a:cubicBezTo>
                    <a:cubicBezTo>
                      <a:pt x="37" y="66"/>
                      <a:pt x="39" y="66"/>
                      <a:pt x="38" y="65"/>
                    </a:cubicBezTo>
                    <a:cubicBezTo>
                      <a:pt x="39" y="66"/>
                      <a:pt x="41" y="68"/>
                      <a:pt x="41" y="68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4" y="71"/>
                      <a:pt x="42" y="70"/>
                      <a:pt x="43" y="71"/>
                    </a:cubicBezTo>
                    <a:cubicBezTo>
                      <a:pt x="43" y="71"/>
                      <a:pt x="43" y="69"/>
                      <a:pt x="44" y="69"/>
                    </a:cubicBezTo>
                    <a:cubicBezTo>
                      <a:pt x="43" y="67"/>
                      <a:pt x="40" y="64"/>
                      <a:pt x="41" y="63"/>
                    </a:cubicBezTo>
                    <a:cubicBezTo>
                      <a:pt x="41" y="64"/>
                      <a:pt x="43" y="66"/>
                      <a:pt x="43" y="67"/>
                    </a:cubicBezTo>
                    <a:cubicBezTo>
                      <a:pt x="40" y="61"/>
                      <a:pt x="40" y="61"/>
                      <a:pt x="40" y="61"/>
                    </a:cubicBezTo>
                    <a:cubicBezTo>
                      <a:pt x="40" y="60"/>
                      <a:pt x="42" y="63"/>
                      <a:pt x="42" y="62"/>
                    </a:cubicBezTo>
                    <a:cubicBezTo>
                      <a:pt x="41" y="61"/>
                      <a:pt x="41" y="61"/>
                      <a:pt x="40" y="60"/>
                    </a:cubicBezTo>
                    <a:cubicBezTo>
                      <a:pt x="41" y="60"/>
                      <a:pt x="41" y="59"/>
                      <a:pt x="43" y="61"/>
                    </a:cubicBezTo>
                    <a:cubicBezTo>
                      <a:pt x="44" y="62"/>
                      <a:pt x="43" y="62"/>
                      <a:pt x="44" y="63"/>
                    </a:cubicBezTo>
                    <a:cubicBezTo>
                      <a:pt x="44" y="62"/>
                      <a:pt x="44" y="61"/>
                      <a:pt x="44" y="61"/>
                    </a:cubicBezTo>
                    <a:cubicBezTo>
                      <a:pt x="44" y="61"/>
                      <a:pt x="44" y="61"/>
                      <a:pt x="44" y="61"/>
                    </a:cubicBezTo>
                    <a:cubicBezTo>
                      <a:pt x="45" y="62"/>
                      <a:pt x="44" y="60"/>
                      <a:pt x="43" y="59"/>
                    </a:cubicBezTo>
                    <a:cubicBezTo>
                      <a:pt x="42" y="59"/>
                      <a:pt x="44" y="60"/>
                      <a:pt x="43" y="59"/>
                    </a:cubicBezTo>
                    <a:cubicBezTo>
                      <a:pt x="42" y="58"/>
                      <a:pt x="42" y="57"/>
                      <a:pt x="42" y="57"/>
                    </a:cubicBezTo>
                    <a:cubicBezTo>
                      <a:pt x="43" y="57"/>
                      <a:pt x="43" y="58"/>
                      <a:pt x="44" y="59"/>
                    </a:cubicBezTo>
                    <a:cubicBezTo>
                      <a:pt x="43" y="56"/>
                      <a:pt x="43" y="55"/>
                      <a:pt x="43" y="54"/>
                    </a:cubicBezTo>
                    <a:cubicBezTo>
                      <a:pt x="42" y="53"/>
                      <a:pt x="44" y="56"/>
                      <a:pt x="44" y="56"/>
                    </a:cubicBezTo>
                    <a:cubicBezTo>
                      <a:pt x="46" y="57"/>
                      <a:pt x="43" y="52"/>
                      <a:pt x="46" y="54"/>
                    </a:cubicBezTo>
                    <a:cubicBezTo>
                      <a:pt x="46" y="54"/>
                      <a:pt x="44" y="52"/>
                      <a:pt x="45" y="53"/>
                    </a:cubicBezTo>
                    <a:cubicBezTo>
                      <a:pt x="45" y="52"/>
                      <a:pt x="47" y="54"/>
                      <a:pt x="46" y="53"/>
                    </a:cubicBezTo>
                    <a:cubicBezTo>
                      <a:pt x="47" y="54"/>
                      <a:pt x="46" y="53"/>
                      <a:pt x="46" y="52"/>
                    </a:cubicBezTo>
                    <a:cubicBezTo>
                      <a:pt x="46" y="51"/>
                      <a:pt x="47" y="53"/>
                      <a:pt x="47" y="53"/>
                    </a:cubicBezTo>
                    <a:cubicBezTo>
                      <a:pt x="46" y="52"/>
                      <a:pt x="46" y="49"/>
                      <a:pt x="48" y="50"/>
                    </a:cubicBezTo>
                    <a:cubicBezTo>
                      <a:pt x="48" y="49"/>
                      <a:pt x="47" y="47"/>
                      <a:pt x="47" y="47"/>
                    </a:cubicBezTo>
                    <a:cubicBezTo>
                      <a:pt x="48" y="49"/>
                      <a:pt x="48" y="49"/>
                      <a:pt x="48" y="49"/>
                    </a:cubicBezTo>
                    <a:cubicBezTo>
                      <a:pt x="49" y="50"/>
                      <a:pt x="49" y="48"/>
                      <a:pt x="50" y="49"/>
                    </a:cubicBezTo>
                    <a:cubicBezTo>
                      <a:pt x="49" y="47"/>
                      <a:pt x="50" y="52"/>
                      <a:pt x="49" y="50"/>
                    </a:cubicBezTo>
                    <a:cubicBezTo>
                      <a:pt x="50" y="52"/>
                      <a:pt x="48" y="47"/>
                      <a:pt x="49" y="50"/>
                    </a:cubicBezTo>
                    <a:cubicBezTo>
                      <a:pt x="50" y="49"/>
                      <a:pt x="48" y="47"/>
                      <a:pt x="50" y="48"/>
                    </a:cubicBezTo>
                    <a:cubicBezTo>
                      <a:pt x="50" y="48"/>
                      <a:pt x="52" y="51"/>
                      <a:pt x="52" y="51"/>
                    </a:cubicBezTo>
                    <a:cubicBezTo>
                      <a:pt x="52" y="50"/>
                      <a:pt x="51" y="50"/>
                      <a:pt x="51" y="49"/>
                    </a:cubicBezTo>
                    <a:cubicBezTo>
                      <a:pt x="51" y="48"/>
                      <a:pt x="51" y="48"/>
                      <a:pt x="51" y="48"/>
                    </a:cubicBezTo>
                    <a:cubicBezTo>
                      <a:pt x="50" y="46"/>
                      <a:pt x="52" y="48"/>
                      <a:pt x="50" y="46"/>
                    </a:cubicBezTo>
                    <a:cubicBezTo>
                      <a:pt x="51" y="47"/>
                      <a:pt x="50" y="45"/>
                      <a:pt x="52" y="47"/>
                    </a:cubicBezTo>
                    <a:cubicBezTo>
                      <a:pt x="54" y="49"/>
                      <a:pt x="54" y="49"/>
                      <a:pt x="54" y="49"/>
                    </a:cubicBezTo>
                    <a:cubicBezTo>
                      <a:pt x="54" y="49"/>
                      <a:pt x="52" y="47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0" y="43"/>
                      <a:pt x="53" y="47"/>
                      <a:pt x="52" y="44"/>
                    </a:cubicBezTo>
                    <a:cubicBezTo>
                      <a:pt x="53" y="45"/>
                      <a:pt x="53" y="43"/>
                      <a:pt x="55" y="45"/>
                    </a:cubicBezTo>
                    <a:cubicBezTo>
                      <a:pt x="54" y="44"/>
                      <a:pt x="54" y="42"/>
                      <a:pt x="55" y="43"/>
                    </a:cubicBezTo>
                    <a:cubicBezTo>
                      <a:pt x="55" y="43"/>
                      <a:pt x="55" y="43"/>
                      <a:pt x="55" y="44"/>
                    </a:cubicBezTo>
                    <a:cubicBezTo>
                      <a:pt x="56" y="45"/>
                      <a:pt x="56" y="44"/>
                      <a:pt x="56" y="43"/>
                    </a:cubicBezTo>
                    <a:cubicBezTo>
                      <a:pt x="56" y="44"/>
                      <a:pt x="58" y="45"/>
                      <a:pt x="59" y="46"/>
                    </a:cubicBezTo>
                    <a:cubicBezTo>
                      <a:pt x="58" y="44"/>
                      <a:pt x="57" y="43"/>
                      <a:pt x="56" y="41"/>
                    </a:cubicBezTo>
                    <a:cubicBezTo>
                      <a:pt x="59" y="44"/>
                      <a:pt x="56" y="39"/>
                      <a:pt x="58" y="41"/>
                    </a:cubicBezTo>
                    <a:cubicBezTo>
                      <a:pt x="58" y="42"/>
                      <a:pt x="59" y="43"/>
                      <a:pt x="60" y="44"/>
                    </a:cubicBezTo>
                    <a:cubicBezTo>
                      <a:pt x="63" y="47"/>
                      <a:pt x="59" y="41"/>
                      <a:pt x="60" y="42"/>
                    </a:cubicBezTo>
                    <a:cubicBezTo>
                      <a:pt x="58" y="39"/>
                      <a:pt x="58" y="39"/>
                      <a:pt x="58" y="39"/>
                    </a:cubicBezTo>
                    <a:cubicBezTo>
                      <a:pt x="60" y="41"/>
                      <a:pt x="58" y="37"/>
                      <a:pt x="60" y="40"/>
                    </a:cubicBezTo>
                    <a:cubicBezTo>
                      <a:pt x="59" y="39"/>
                      <a:pt x="61" y="41"/>
                      <a:pt x="59" y="38"/>
                    </a:cubicBezTo>
                    <a:cubicBezTo>
                      <a:pt x="62" y="40"/>
                      <a:pt x="60" y="35"/>
                      <a:pt x="64" y="39"/>
                    </a:cubicBezTo>
                    <a:cubicBezTo>
                      <a:pt x="64" y="39"/>
                      <a:pt x="65" y="39"/>
                      <a:pt x="64" y="38"/>
                    </a:cubicBezTo>
                    <a:cubicBezTo>
                      <a:pt x="62" y="36"/>
                      <a:pt x="64" y="39"/>
                      <a:pt x="63" y="38"/>
                    </a:cubicBezTo>
                    <a:cubicBezTo>
                      <a:pt x="63" y="38"/>
                      <a:pt x="63" y="37"/>
                      <a:pt x="63" y="37"/>
                    </a:cubicBezTo>
                    <a:cubicBezTo>
                      <a:pt x="63" y="37"/>
                      <a:pt x="64" y="37"/>
                      <a:pt x="65" y="40"/>
                    </a:cubicBezTo>
                    <a:cubicBezTo>
                      <a:pt x="67" y="41"/>
                      <a:pt x="62" y="35"/>
                      <a:pt x="64" y="35"/>
                    </a:cubicBezTo>
                    <a:cubicBezTo>
                      <a:pt x="65" y="36"/>
                      <a:pt x="65" y="37"/>
                      <a:pt x="65" y="36"/>
                    </a:cubicBezTo>
                    <a:cubicBezTo>
                      <a:pt x="64" y="34"/>
                      <a:pt x="64" y="34"/>
                      <a:pt x="64" y="34"/>
                    </a:cubicBezTo>
                    <a:cubicBezTo>
                      <a:pt x="65" y="34"/>
                      <a:pt x="66" y="36"/>
                      <a:pt x="68" y="38"/>
                    </a:cubicBezTo>
                    <a:cubicBezTo>
                      <a:pt x="68" y="38"/>
                      <a:pt x="68" y="38"/>
                      <a:pt x="67" y="36"/>
                    </a:cubicBezTo>
                    <a:cubicBezTo>
                      <a:pt x="69" y="38"/>
                      <a:pt x="69" y="38"/>
                      <a:pt x="69" y="38"/>
                    </a:cubicBezTo>
                    <a:cubicBezTo>
                      <a:pt x="68" y="37"/>
                      <a:pt x="69" y="37"/>
                      <a:pt x="69" y="36"/>
                    </a:cubicBezTo>
                    <a:cubicBezTo>
                      <a:pt x="69" y="37"/>
                      <a:pt x="69" y="37"/>
                      <a:pt x="69" y="37"/>
                    </a:cubicBezTo>
                    <a:cubicBezTo>
                      <a:pt x="69" y="38"/>
                      <a:pt x="69" y="37"/>
                      <a:pt x="69" y="37"/>
                    </a:cubicBezTo>
                    <a:cubicBezTo>
                      <a:pt x="68" y="35"/>
                      <a:pt x="68" y="35"/>
                      <a:pt x="67" y="35"/>
                    </a:cubicBezTo>
                    <a:cubicBezTo>
                      <a:pt x="67" y="34"/>
                      <a:pt x="67" y="34"/>
                      <a:pt x="67" y="33"/>
                    </a:cubicBezTo>
                    <a:cubicBezTo>
                      <a:pt x="68" y="35"/>
                      <a:pt x="68" y="34"/>
                      <a:pt x="69" y="34"/>
                    </a:cubicBezTo>
                    <a:cubicBezTo>
                      <a:pt x="69" y="34"/>
                      <a:pt x="68" y="32"/>
                      <a:pt x="68" y="32"/>
                    </a:cubicBezTo>
                    <a:cubicBezTo>
                      <a:pt x="68" y="33"/>
                      <a:pt x="68" y="32"/>
                      <a:pt x="69" y="34"/>
                    </a:cubicBezTo>
                    <a:cubicBezTo>
                      <a:pt x="69" y="34"/>
                      <a:pt x="68" y="33"/>
                      <a:pt x="69" y="34"/>
                    </a:cubicBezTo>
                    <a:cubicBezTo>
                      <a:pt x="69" y="34"/>
                      <a:pt x="70" y="36"/>
                      <a:pt x="70" y="34"/>
                    </a:cubicBezTo>
                    <a:cubicBezTo>
                      <a:pt x="70" y="33"/>
                      <a:pt x="67" y="31"/>
                      <a:pt x="69" y="32"/>
                    </a:cubicBezTo>
                    <a:cubicBezTo>
                      <a:pt x="69" y="32"/>
                      <a:pt x="69" y="33"/>
                      <a:pt x="70" y="34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70" y="33"/>
                      <a:pt x="70" y="33"/>
                      <a:pt x="70" y="33"/>
                    </a:cubicBezTo>
                    <a:cubicBezTo>
                      <a:pt x="70" y="33"/>
                      <a:pt x="70" y="33"/>
                      <a:pt x="70" y="33"/>
                    </a:cubicBezTo>
                    <a:cubicBezTo>
                      <a:pt x="69" y="32"/>
                      <a:pt x="71" y="32"/>
                      <a:pt x="69" y="30"/>
                    </a:cubicBezTo>
                    <a:cubicBezTo>
                      <a:pt x="69" y="30"/>
                      <a:pt x="71" y="31"/>
                      <a:pt x="71" y="31"/>
                    </a:cubicBezTo>
                    <a:cubicBezTo>
                      <a:pt x="71" y="31"/>
                      <a:pt x="71" y="31"/>
                      <a:pt x="71" y="31"/>
                    </a:cubicBezTo>
                    <a:cubicBezTo>
                      <a:pt x="72" y="32"/>
                      <a:pt x="72" y="31"/>
                      <a:pt x="71" y="30"/>
                    </a:cubicBezTo>
                    <a:cubicBezTo>
                      <a:pt x="72" y="30"/>
                      <a:pt x="72" y="30"/>
                      <a:pt x="72" y="30"/>
                    </a:cubicBezTo>
                    <a:cubicBezTo>
                      <a:pt x="72" y="30"/>
                      <a:pt x="72" y="30"/>
                      <a:pt x="71" y="29"/>
                    </a:cubicBezTo>
                    <a:cubicBezTo>
                      <a:pt x="73" y="30"/>
                      <a:pt x="76" y="35"/>
                      <a:pt x="75" y="33"/>
                    </a:cubicBezTo>
                    <a:cubicBezTo>
                      <a:pt x="75" y="32"/>
                      <a:pt x="73" y="29"/>
                      <a:pt x="73" y="28"/>
                    </a:cubicBezTo>
                    <a:cubicBezTo>
                      <a:pt x="74" y="29"/>
                      <a:pt x="73" y="26"/>
                      <a:pt x="75" y="28"/>
                    </a:cubicBezTo>
                    <a:cubicBezTo>
                      <a:pt x="75" y="27"/>
                      <a:pt x="75" y="27"/>
                      <a:pt x="75" y="26"/>
                    </a:cubicBezTo>
                    <a:cubicBezTo>
                      <a:pt x="76" y="26"/>
                      <a:pt x="75" y="23"/>
                      <a:pt x="78" y="25"/>
                    </a:cubicBezTo>
                    <a:cubicBezTo>
                      <a:pt x="79" y="26"/>
                      <a:pt x="80" y="27"/>
                      <a:pt x="80" y="28"/>
                    </a:cubicBezTo>
                    <a:cubicBezTo>
                      <a:pt x="79" y="26"/>
                      <a:pt x="82" y="30"/>
                      <a:pt x="80" y="27"/>
                    </a:cubicBezTo>
                    <a:cubicBezTo>
                      <a:pt x="79" y="25"/>
                      <a:pt x="78" y="25"/>
                      <a:pt x="78" y="24"/>
                    </a:cubicBezTo>
                    <a:cubicBezTo>
                      <a:pt x="78" y="23"/>
                      <a:pt x="79" y="22"/>
                      <a:pt x="80" y="24"/>
                    </a:cubicBezTo>
                    <a:cubicBezTo>
                      <a:pt x="79" y="23"/>
                      <a:pt x="79" y="22"/>
                      <a:pt x="79" y="22"/>
                    </a:cubicBezTo>
                    <a:cubicBezTo>
                      <a:pt x="81" y="24"/>
                      <a:pt x="81" y="24"/>
                      <a:pt x="81" y="23"/>
                    </a:cubicBezTo>
                    <a:cubicBezTo>
                      <a:pt x="80" y="22"/>
                      <a:pt x="80" y="22"/>
                      <a:pt x="80" y="22"/>
                    </a:cubicBezTo>
                    <a:cubicBezTo>
                      <a:pt x="81" y="23"/>
                      <a:pt x="81" y="23"/>
                      <a:pt x="81" y="23"/>
                    </a:cubicBezTo>
                    <a:cubicBezTo>
                      <a:pt x="81" y="23"/>
                      <a:pt x="79" y="20"/>
                      <a:pt x="81" y="21"/>
                    </a:cubicBezTo>
                    <a:cubicBezTo>
                      <a:pt x="81" y="22"/>
                      <a:pt x="81" y="22"/>
                      <a:pt x="82" y="23"/>
                    </a:cubicBezTo>
                    <a:cubicBezTo>
                      <a:pt x="81" y="21"/>
                      <a:pt x="80" y="19"/>
                      <a:pt x="82" y="20"/>
                    </a:cubicBezTo>
                    <a:cubicBezTo>
                      <a:pt x="83" y="22"/>
                      <a:pt x="83" y="22"/>
                      <a:pt x="83" y="22"/>
                    </a:cubicBezTo>
                    <a:cubicBezTo>
                      <a:pt x="83" y="21"/>
                      <a:pt x="83" y="20"/>
                      <a:pt x="82" y="19"/>
                    </a:cubicBezTo>
                    <a:cubicBezTo>
                      <a:pt x="84" y="20"/>
                      <a:pt x="84" y="20"/>
                      <a:pt x="86" y="22"/>
                    </a:cubicBezTo>
                    <a:cubicBezTo>
                      <a:pt x="84" y="17"/>
                      <a:pt x="85" y="15"/>
                      <a:pt x="87" y="15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89" y="17"/>
                      <a:pt x="86" y="14"/>
                      <a:pt x="87" y="15"/>
                    </a:cubicBezTo>
                    <a:cubicBezTo>
                      <a:pt x="88" y="16"/>
                      <a:pt x="89" y="17"/>
                      <a:pt x="90" y="18"/>
                    </a:cubicBezTo>
                    <a:cubicBezTo>
                      <a:pt x="91" y="19"/>
                      <a:pt x="89" y="16"/>
                      <a:pt x="89" y="15"/>
                    </a:cubicBezTo>
                    <a:cubicBezTo>
                      <a:pt x="88" y="14"/>
                      <a:pt x="89" y="16"/>
                      <a:pt x="88" y="14"/>
                    </a:cubicBezTo>
                    <a:cubicBezTo>
                      <a:pt x="88" y="14"/>
                      <a:pt x="90" y="15"/>
                      <a:pt x="88" y="13"/>
                    </a:cubicBezTo>
                    <a:cubicBezTo>
                      <a:pt x="89" y="14"/>
                      <a:pt x="90" y="15"/>
                      <a:pt x="90" y="16"/>
                    </a:cubicBezTo>
                    <a:cubicBezTo>
                      <a:pt x="90" y="15"/>
                      <a:pt x="90" y="15"/>
                      <a:pt x="90" y="15"/>
                    </a:cubicBezTo>
                    <a:cubicBezTo>
                      <a:pt x="92" y="17"/>
                      <a:pt x="92" y="20"/>
                      <a:pt x="95" y="23"/>
                    </a:cubicBezTo>
                    <a:cubicBezTo>
                      <a:pt x="95" y="23"/>
                      <a:pt x="95" y="23"/>
                      <a:pt x="95" y="23"/>
                    </a:cubicBezTo>
                    <a:cubicBezTo>
                      <a:pt x="96" y="25"/>
                      <a:pt x="96" y="26"/>
                      <a:pt x="97" y="27"/>
                    </a:cubicBezTo>
                    <a:cubicBezTo>
                      <a:pt x="96" y="25"/>
                      <a:pt x="95" y="22"/>
                      <a:pt x="94" y="21"/>
                    </a:cubicBezTo>
                    <a:cubicBezTo>
                      <a:pt x="94" y="20"/>
                      <a:pt x="91" y="15"/>
                      <a:pt x="91" y="15"/>
                    </a:cubicBezTo>
                    <a:cubicBezTo>
                      <a:pt x="92" y="16"/>
                      <a:pt x="91" y="16"/>
                      <a:pt x="92" y="17"/>
                    </a:cubicBezTo>
                    <a:cubicBezTo>
                      <a:pt x="94" y="19"/>
                      <a:pt x="92" y="16"/>
                      <a:pt x="93" y="16"/>
                    </a:cubicBezTo>
                    <a:cubicBezTo>
                      <a:pt x="92" y="16"/>
                      <a:pt x="91" y="13"/>
                      <a:pt x="91" y="13"/>
                    </a:cubicBezTo>
                    <a:cubicBezTo>
                      <a:pt x="92" y="14"/>
                      <a:pt x="92" y="15"/>
                      <a:pt x="93" y="15"/>
                    </a:cubicBezTo>
                    <a:cubicBezTo>
                      <a:pt x="92" y="14"/>
                      <a:pt x="92" y="12"/>
                      <a:pt x="91" y="12"/>
                    </a:cubicBezTo>
                    <a:cubicBezTo>
                      <a:pt x="89" y="8"/>
                      <a:pt x="92" y="12"/>
                      <a:pt x="91" y="10"/>
                    </a:cubicBezTo>
                    <a:cubicBezTo>
                      <a:pt x="92" y="12"/>
                      <a:pt x="93" y="15"/>
                      <a:pt x="95" y="16"/>
                    </a:cubicBezTo>
                    <a:cubicBezTo>
                      <a:pt x="93" y="14"/>
                      <a:pt x="94" y="12"/>
                      <a:pt x="91" y="9"/>
                    </a:cubicBezTo>
                    <a:cubicBezTo>
                      <a:pt x="92" y="10"/>
                      <a:pt x="93" y="12"/>
                      <a:pt x="94" y="13"/>
                    </a:cubicBezTo>
                    <a:cubicBezTo>
                      <a:pt x="95" y="14"/>
                      <a:pt x="92" y="9"/>
                      <a:pt x="95" y="13"/>
                    </a:cubicBezTo>
                    <a:cubicBezTo>
                      <a:pt x="94" y="11"/>
                      <a:pt x="94" y="11"/>
                      <a:pt x="94" y="11"/>
                    </a:cubicBezTo>
                    <a:cubicBezTo>
                      <a:pt x="94" y="11"/>
                      <a:pt x="94" y="12"/>
                      <a:pt x="95" y="13"/>
                    </a:cubicBezTo>
                    <a:cubicBezTo>
                      <a:pt x="96" y="13"/>
                      <a:pt x="95" y="9"/>
                      <a:pt x="96" y="12"/>
                    </a:cubicBezTo>
                    <a:cubicBezTo>
                      <a:pt x="96" y="12"/>
                      <a:pt x="97" y="12"/>
                      <a:pt x="95" y="10"/>
                    </a:cubicBezTo>
                    <a:cubicBezTo>
                      <a:pt x="94" y="9"/>
                      <a:pt x="96" y="12"/>
                      <a:pt x="94" y="9"/>
                    </a:cubicBezTo>
                    <a:cubicBezTo>
                      <a:pt x="96" y="11"/>
                      <a:pt x="94" y="8"/>
                      <a:pt x="94" y="7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5" y="8"/>
                      <a:pt x="95" y="8"/>
                      <a:pt x="94" y="7"/>
                    </a:cubicBezTo>
                    <a:cubicBezTo>
                      <a:pt x="95" y="7"/>
                      <a:pt x="95" y="8"/>
                      <a:pt x="96" y="8"/>
                    </a:cubicBezTo>
                    <a:cubicBezTo>
                      <a:pt x="95" y="6"/>
                      <a:pt x="95" y="6"/>
                      <a:pt x="95" y="6"/>
                    </a:cubicBezTo>
                    <a:cubicBezTo>
                      <a:pt x="95" y="5"/>
                      <a:pt x="97" y="10"/>
                      <a:pt x="97" y="9"/>
                    </a:cubicBezTo>
                    <a:cubicBezTo>
                      <a:pt x="97" y="10"/>
                      <a:pt x="97" y="10"/>
                      <a:pt x="97" y="10"/>
                    </a:cubicBezTo>
                    <a:cubicBezTo>
                      <a:pt x="97" y="10"/>
                      <a:pt x="99" y="12"/>
                      <a:pt x="98" y="11"/>
                    </a:cubicBezTo>
                    <a:cubicBezTo>
                      <a:pt x="98" y="9"/>
                      <a:pt x="96" y="7"/>
                      <a:pt x="96" y="6"/>
                    </a:cubicBezTo>
                    <a:cubicBezTo>
                      <a:pt x="96" y="5"/>
                      <a:pt x="97" y="8"/>
                      <a:pt x="96" y="6"/>
                    </a:cubicBezTo>
                    <a:cubicBezTo>
                      <a:pt x="97" y="8"/>
                      <a:pt x="97" y="8"/>
                      <a:pt x="97" y="8"/>
                    </a:cubicBezTo>
                    <a:cubicBezTo>
                      <a:pt x="97" y="8"/>
                      <a:pt x="99" y="11"/>
                      <a:pt x="99" y="10"/>
                    </a:cubicBezTo>
                    <a:cubicBezTo>
                      <a:pt x="99" y="10"/>
                      <a:pt x="98" y="7"/>
                      <a:pt x="97" y="6"/>
                    </a:cubicBezTo>
                    <a:cubicBezTo>
                      <a:pt x="98" y="6"/>
                      <a:pt x="98" y="7"/>
                      <a:pt x="99" y="8"/>
                    </a:cubicBezTo>
                    <a:cubicBezTo>
                      <a:pt x="99" y="7"/>
                      <a:pt x="98" y="6"/>
                      <a:pt x="98" y="5"/>
                    </a:cubicBezTo>
                    <a:cubicBezTo>
                      <a:pt x="98" y="6"/>
                      <a:pt x="100" y="7"/>
                      <a:pt x="101" y="9"/>
                    </a:cubicBezTo>
                    <a:cubicBezTo>
                      <a:pt x="102" y="12"/>
                      <a:pt x="102" y="12"/>
                      <a:pt x="102" y="12"/>
                    </a:cubicBezTo>
                    <a:cubicBezTo>
                      <a:pt x="103" y="12"/>
                      <a:pt x="103" y="12"/>
                      <a:pt x="103" y="12"/>
                    </a:cubicBezTo>
                    <a:cubicBezTo>
                      <a:pt x="104" y="14"/>
                      <a:pt x="104" y="14"/>
                      <a:pt x="105" y="16"/>
                    </a:cubicBezTo>
                    <a:cubicBezTo>
                      <a:pt x="106" y="16"/>
                      <a:pt x="105" y="15"/>
                      <a:pt x="105" y="15"/>
                    </a:cubicBezTo>
                    <a:cubicBezTo>
                      <a:pt x="102" y="11"/>
                      <a:pt x="103" y="9"/>
                      <a:pt x="100" y="6"/>
                    </a:cubicBezTo>
                    <a:cubicBezTo>
                      <a:pt x="101" y="4"/>
                      <a:pt x="106" y="14"/>
                      <a:pt x="103" y="8"/>
                    </a:cubicBezTo>
                    <a:cubicBezTo>
                      <a:pt x="103" y="7"/>
                      <a:pt x="102" y="4"/>
                      <a:pt x="102" y="5"/>
                    </a:cubicBezTo>
                    <a:cubicBezTo>
                      <a:pt x="102" y="6"/>
                      <a:pt x="100" y="2"/>
                      <a:pt x="101" y="3"/>
                    </a:cubicBezTo>
                    <a:cubicBezTo>
                      <a:pt x="102" y="4"/>
                      <a:pt x="104" y="6"/>
                      <a:pt x="105" y="9"/>
                    </a:cubicBezTo>
                    <a:cubicBezTo>
                      <a:pt x="104" y="7"/>
                      <a:pt x="104" y="8"/>
                      <a:pt x="104" y="8"/>
                    </a:cubicBezTo>
                    <a:cubicBezTo>
                      <a:pt x="105" y="10"/>
                      <a:pt x="106" y="12"/>
                      <a:pt x="106" y="12"/>
                    </a:cubicBezTo>
                    <a:cubicBezTo>
                      <a:pt x="106" y="11"/>
                      <a:pt x="107" y="11"/>
                      <a:pt x="106" y="9"/>
                    </a:cubicBezTo>
                    <a:cubicBezTo>
                      <a:pt x="104" y="7"/>
                      <a:pt x="105" y="9"/>
                      <a:pt x="104" y="7"/>
                    </a:cubicBezTo>
                    <a:cubicBezTo>
                      <a:pt x="104" y="6"/>
                      <a:pt x="106" y="9"/>
                      <a:pt x="105" y="6"/>
                    </a:cubicBezTo>
                    <a:cubicBezTo>
                      <a:pt x="104" y="6"/>
                      <a:pt x="103" y="4"/>
                      <a:pt x="102" y="3"/>
                    </a:cubicBezTo>
                    <a:cubicBezTo>
                      <a:pt x="102" y="1"/>
                      <a:pt x="102" y="1"/>
                      <a:pt x="102" y="1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4" y="3"/>
                      <a:pt x="102" y="0"/>
                      <a:pt x="103" y="0"/>
                    </a:cubicBezTo>
                    <a:cubicBezTo>
                      <a:pt x="104" y="3"/>
                      <a:pt x="104" y="3"/>
                      <a:pt x="104" y="3"/>
                    </a:cubicBezTo>
                    <a:cubicBezTo>
                      <a:pt x="106" y="5"/>
                      <a:pt x="103" y="2"/>
                      <a:pt x="105" y="6"/>
                    </a:cubicBezTo>
                    <a:cubicBezTo>
                      <a:pt x="106" y="6"/>
                      <a:pt x="105" y="4"/>
                      <a:pt x="106" y="5"/>
                    </a:cubicBezTo>
                    <a:cubicBezTo>
                      <a:pt x="106" y="5"/>
                      <a:pt x="106" y="5"/>
                      <a:pt x="106" y="6"/>
                    </a:cubicBezTo>
                    <a:cubicBezTo>
                      <a:pt x="106" y="6"/>
                      <a:pt x="109" y="11"/>
                      <a:pt x="108" y="7"/>
                    </a:cubicBezTo>
                    <a:cubicBezTo>
                      <a:pt x="108" y="6"/>
                      <a:pt x="107" y="6"/>
                      <a:pt x="107" y="4"/>
                    </a:cubicBezTo>
                    <a:cubicBezTo>
                      <a:pt x="107" y="4"/>
                      <a:pt x="106" y="2"/>
                      <a:pt x="107" y="2"/>
                    </a:cubicBezTo>
                    <a:cubicBezTo>
                      <a:pt x="108" y="4"/>
                      <a:pt x="108" y="1"/>
                      <a:pt x="109" y="5"/>
                    </a:cubicBezTo>
                    <a:cubicBezTo>
                      <a:pt x="108" y="3"/>
                      <a:pt x="107" y="4"/>
                      <a:pt x="108" y="7"/>
                    </a:cubicBezTo>
                    <a:cubicBezTo>
                      <a:pt x="110" y="10"/>
                      <a:pt x="107" y="6"/>
                      <a:pt x="109" y="10"/>
                    </a:cubicBezTo>
                    <a:cubicBezTo>
                      <a:pt x="109" y="10"/>
                      <a:pt x="111" y="13"/>
                      <a:pt x="112" y="15"/>
                    </a:cubicBezTo>
                    <a:cubicBezTo>
                      <a:pt x="113" y="15"/>
                      <a:pt x="112" y="14"/>
                      <a:pt x="112" y="14"/>
                    </a:cubicBezTo>
                    <a:cubicBezTo>
                      <a:pt x="111" y="12"/>
                      <a:pt x="111" y="12"/>
                      <a:pt x="110" y="10"/>
                    </a:cubicBezTo>
                    <a:cubicBezTo>
                      <a:pt x="111" y="10"/>
                      <a:pt x="111" y="8"/>
                      <a:pt x="110" y="6"/>
                    </a:cubicBezTo>
                    <a:cubicBezTo>
                      <a:pt x="111" y="7"/>
                      <a:pt x="112" y="9"/>
                      <a:pt x="112" y="10"/>
                    </a:cubicBezTo>
                    <a:cubicBezTo>
                      <a:pt x="112" y="9"/>
                      <a:pt x="113" y="8"/>
                      <a:pt x="114" y="9"/>
                    </a:cubicBezTo>
                    <a:cubicBezTo>
                      <a:pt x="112" y="6"/>
                      <a:pt x="114" y="7"/>
                      <a:pt x="113" y="5"/>
                    </a:cubicBezTo>
                    <a:cubicBezTo>
                      <a:pt x="112" y="4"/>
                      <a:pt x="110" y="2"/>
                      <a:pt x="110" y="1"/>
                    </a:cubicBezTo>
                    <a:cubicBezTo>
                      <a:pt x="110" y="1"/>
                      <a:pt x="110" y="2"/>
                      <a:pt x="111" y="3"/>
                    </a:cubicBezTo>
                    <a:cubicBezTo>
                      <a:pt x="110" y="1"/>
                      <a:pt x="113" y="5"/>
                      <a:pt x="112" y="2"/>
                    </a:cubicBezTo>
                    <a:cubicBezTo>
                      <a:pt x="112" y="4"/>
                      <a:pt x="114" y="6"/>
                      <a:pt x="115" y="9"/>
                    </a:cubicBezTo>
                    <a:cubicBezTo>
                      <a:pt x="115" y="7"/>
                      <a:pt x="116" y="11"/>
                      <a:pt x="117" y="11"/>
                    </a:cubicBezTo>
                    <a:cubicBezTo>
                      <a:pt x="116" y="9"/>
                      <a:pt x="116" y="7"/>
                      <a:pt x="116" y="7"/>
                    </a:cubicBezTo>
                    <a:cubicBezTo>
                      <a:pt x="118" y="9"/>
                      <a:pt x="118" y="6"/>
                      <a:pt x="119" y="5"/>
                    </a:cubicBezTo>
                    <a:cubicBezTo>
                      <a:pt x="120" y="6"/>
                      <a:pt x="121" y="9"/>
                      <a:pt x="122" y="10"/>
                    </a:cubicBezTo>
                    <a:cubicBezTo>
                      <a:pt x="122" y="9"/>
                      <a:pt x="120" y="7"/>
                      <a:pt x="121" y="8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1" y="8"/>
                      <a:pt x="123" y="10"/>
                      <a:pt x="121" y="6"/>
                    </a:cubicBezTo>
                    <a:cubicBezTo>
                      <a:pt x="123" y="9"/>
                      <a:pt x="123" y="9"/>
                      <a:pt x="123" y="9"/>
                    </a:cubicBezTo>
                    <a:cubicBezTo>
                      <a:pt x="123" y="9"/>
                      <a:pt x="123" y="8"/>
                      <a:pt x="123" y="8"/>
                    </a:cubicBezTo>
                    <a:cubicBezTo>
                      <a:pt x="123" y="9"/>
                      <a:pt x="124" y="10"/>
                      <a:pt x="124" y="10"/>
                    </a:cubicBezTo>
                    <a:cubicBezTo>
                      <a:pt x="126" y="12"/>
                      <a:pt x="125" y="10"/>
                      <a:pt x="125" y="9"/>
                    </a:cubicBezTo>
                    <a:cubicBezTo>
                      <a:pt x="124" y="8"/>
                      <a:pt x="124" y="8"/>
                      <a:pt x="124" y="8"/>
                    </a:cubicBezTo>
                    <a:cubicBezTo>
                      <a:pt x="124" y="6"/>
                      <a:pt x="125" y="7"/>
                      <a:pt x="126" y="6"/>
                    </a:cubicBezTo>
                    <a:cubicBezTo>
                      <a:pt x="126" y="8"/>
                      <a:pt x="126" y="8"/>
                      <a:pt x="126" y="8"/>
                    </a:cubicBezTo>
                    <a:cubicBezTo>
                      <a:pt x="126" y="7"/>
                      <a:pt x="126" y="7"/>
                      <a:pt x="126" y="7"/>
                    </a:cubicBezTo>
                    <a:cubicBezTo>
                      <a:pt x="127" y="9"/>
                      <a:pt x="128" y="10"/>
                      <a:pt x="128" y="8"/>
                    </a:cubicBezTo>
                    <a:cubicBezTo>
                      <a:pt x="129" y="13"/>
                      <a:pt x="129" y="13"/>
                      <a:pt x="129" y="13"/>
                    </a:cubicBezTo>
                    <a:cubicBezTo>
                      <a:pt x="128" y="12"/>
                      <a:pt x="128" y="11"/>
                      <a:pt x="127" y="9"/>
                    </a:cubicBezTo>
                    <a:cubicBezTo>
                      <a:pt x="126" y="8"/>
                      <a:pt x="126" y="8"/>
                      <a:pt x="126" y="10"/>
                    </a:cubicBezTo>
                    <a:cubicBezTo>
                      <a:pt x="127" y="10"/>
                      <a:pt x="127" y="10"/>
                      <a:pt x="126" y="9"/>
                    </a:cubicBezTo>
                    <a:cubicBezTo>
                      <a:pt x="128" y="12"/>
                      <a:pt x="127" y="12"/>
                      <a:pt x="128" y="14"/>
                    </a:cubicBezTo>
                    <a:cubicBezTo>
                      <a:pt x="128" y="13"/>
                      <a:pt x="129" y="14"/>
                      <a:pt x="128" y="13"/>
                    </a:cubicBezTo>
                    <a:cubicBezTo>
                      <a:pt x="129" y="15"/>
                      <a:pt x="129" y="15"/>
                      <a:pt x="128" y="15"/>
                    </a:cubicBezTo>
                    <a:cubicBezTo>
                      <a:pt x="128" y="14"/>
                      <a:pt x="127" y="14"/>
                      <a:pt x="127" y="13"/>
                    </a:cubicBezTo>
                    <a:cubicBezTo>
                      <a:pt x="128" y="15"/>
                      <a:pt x="128" y="16"/>
                      <a:pt x="127" y="16"/>
                    </a:cubicBezTo>
                    <a:cubicBezTo>
                      <a:pt x="126" y="13"/>
                      <a:pt x="127" y="18"/>
                      <a:pt x="126" y="18"/>
                    </a:cubicBezTo>
                    <a:cubicBezTo>
                      <a:pt x="125" y="15"/>
                      <a:pt x="125" y="13"/>
                      <a:pt x="125" y="12"/>
                    </a:cubicBezTo>
                    <a:cubicBezTo>
                      <a:pt x="124" y="11"/>
                      <a:pt x="124" y="12"/>
                      <a:pt x="123" y="11"/>
                    </a:cubicBezTo>
                    <a:cubicBezTo>
                      <a:pt x="124" y="13"/>
                      <a:pt x="125" y="16"/>
                      <a:pt x="125" y="17"/>
                    </a:cubicBezTo>
                    <a:cubicBezTo>
                      <a:pt x="124" y="15"/>
                      <a:pt x="124" y="15"/>
                      <a:pt x="124" y="15"/>
                    </a:cubicBezTo>
                    <a:cubicBezTo>
                      <a:pt x="124" y="17"/>
                      <a:pt x="126" y="19"/>
                      <a:pt x="125" y="19"/>
                    </a:cubicBezTo>
                    <a:cubicBezTo>
                      <a:pt x="124" y="18"/>
                      <a:pt x="123" y="19"/>
                      <a:pt x="122" y="19"/>
                    </a:cubicBezTo>
                    <a:cubicBezTo>
                      <a:pt x="121" y="18"/>
                      <a:pt x="121" y="18"/>
                      <a:pt x="121" y="18"/>
                    </a:cubicBezTo>
                    <a:cubicBezTo>
                      <a:pt x="122" y="21"/>
                      <a:pt x="120" y="20"/>
                      <a:pt x="121" y="21"/>
                    </a:cubicBezTo>
                    <a:cubicBezTo>
                      <a:pt x="119" y="20"/>
                      <a:pt x="120" y="24"/>
                      <a:pt x="118" y="21"/>
                    </a:cubicBezTo>
                    <a:cubicBezTo>
                      <a:pt x="117" y="24"/>
                      <a:pt x="116" y="25"/>
                      <a:pt x="114" y="26"/>
                    </a:cubicBezTo>
                    <a:cubicBezTo>
                      <a:pt x="113" y="23"/>
                      <a:pt x="113" y="23"/>
                      <a:pt x="113" y="23"/>
                    </a:cubicBezTo>
                    <a:cubicBezTo>
                      <a:pt x="114" y="25"/>
                      <a:pt x="112" y="22"/>
                      <a:pt x="112" y="23"/>
                    </a:cubicBezTo>
                    <a:cubicBezTo>
                      <a:pt x="113" y="24"/>
                      <a:pt x="113" y="25"/>
                      <a:pt x="114" y="27"/>
                    </a:cubicBezTo>
                    <a:cubicBezTo>
                      <a:pt x="112" y="25"/>
                      <a:pt x="112" y="28"/>
                      <a:pt x="112" y="30"/>
                    </a:cubicBezTo>
                    <a:cubicBezTo>
                      <a:pt x="111" y="28"/>
                      <a:pt x="111" y="28"/>
                      <a:pt x="111" y="28"/>
                    </a:cubicBezTo>
                    <a:cubicBezTo>
                      <a:pt x="113" y="32"/>
                      <a:pt x="110" y="30"/>
                      <a:pt x="109" y="30"/>
                    </a:cubicBezTo>
                    <a:cubicBezTo>
                      <a:pt x="109" y="29"/>
                      <a:pt x="108" y="27"/>
                      <a:pt x="108" y="28"/>
                    </a:cubicBezTo>
                    <a:cubicBezTo>
                      <a:pt x="109" y="31"/>
                      <a:pt x="108" y="31"/>
                      <a:pt x="109" y="33"/>
                    </a:cubicBezTo>
                    <a:cubicBezTo>
                      <a:pt x="108" y="33"/>
                      <a:pt x="107" y="33"/>
                      <a:pt x="106" y="32"/>
                    </a:cubicBezTo>
                    <a:cubicBezTo>
                      <a:pt x="107" y="37"/>
                      <a:pt x="103" y="35"/>
                      <a:pt x="103" y="39"/>
                    </a:cubicBez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42"/>
                      <a:pt x="98" y="39"/>
                      <a:pt x="98" y="42"/>
                    </a:cubicBezTo>
                    <a:cubicBezTo>
                      <a:pt x="96" y="39"/>
                      <a:pt x="96" y="39"/>
                      <a:pt x="96" y="39"/>
                    </a:cubicBezTo>
                    <a:cubicBezTo>
                      <a:pt x="95" y="38"/>
                      <a:pt x="96" y="41"/>
                      <a:pt x="97" y="43"/>
                    </a:cubicBezTo>
                    <a:cubicBezTo>
                      <a:pt x="96" y="42"/>
                      <a:pt x="97" y="45"/>
                      <a:pt x="95" y="43"/>
                    </a:cubicBezTo>
                    <a:cubicBezTo>
                      <a:pt x="94" y="42"/>
                      <a:pt x="96" y="45"/>
                      <a:pt x="95" y="45"/>
                    </a:cubicBezTo>
                    <a:cubicBezTo>
                      <a:pt x="94" y="45"/>
                      <a:pt x="94" y="45"/>
                      <a:pt x="93" y="46"/>
                    </a:cubicBezTo>
                    <a:cubicBezTo>
                      <a:pt x="93" y="46"/>
                      <a:pt x="93" y="46"/>
                      <a:pt x="93" y="46"/>
                    </a:cubicBezTo>
                    <a:cubicBezTo>
                      <a:pt x="93" y="46"/>
                      <a:pt x="92" y="44"/>
                      <a:pt x="92" y="44"/>
                    </a:cubicBezTo>
                    <a:cubicBezTo>
                      <a:pt x="92" y="45"/>
                      <a:pt x="90" y="44"/>
                      <a:pt x="93" y="48"/>
                    </a:cubicBezTo>
                    <a:cubicBezTo>
                      <a:pt x="91" y="46"/>
                      <a:pt x="92" y="51"/>
                      <a:pt x="89" y="48"/>
                    </a:cubicBezTo>
                    <a:cubicBezTo>
                      <a:pt x="90" y="49"/>
                      <a:pt x="90" y="50"/>
                      <a:pt x="90" y="51"/>
                    </a:cubicBezTo>
                    <a:cubicBezTo>
                      <a:pt x="89" y="51"/>
                      <a:pt x="87" y="50"/>
                      <a:pt x="88" y="52"/>
                    </a:cubicBezTo>
                    <a:cubicBezTo>
                      <a:pt x="87" y="51"/>
                      <a:pt x="87" y="50"/>
                      <a:pt x="86" y="50"/>
                    </a:cubicBezTo>
                    <a:cubicBezTo>
                      <a:pt x="86" y="51"/>
                      <a:pt x="87" y="51"/>
                      <a:pt x="87" y="52"/>
                    </a:cubicBezTo>
                    <a:cubicBezTo>
                      <a:pt x="87" y="55"/>
                      <a:pt x="83" y="52"/>
                      <a:pt x="83" y="53"/>
                    </a:cubicBezTo>
                    <a:cubicBezTo>
                      <a:pt x="82" y="57"/>
                      <a:pt x="79" y="57"/>
                      <a:pt x="77" y="59"/>
                    </a:cubicBezTo>
                    <a:cubicBezTo>
                      <a:pt x="77" y="58"/>
                      <a:pt x="77" y="58"/>
                      <a:pt x="77" y="58"/>
                    </a:cubicBezTo>
                    <a:cubicBezTo>
                      <a:pt x="78" y="61"/>
                      <a:pt x="73" y="56"/>
                      <a:pt x="76" y="61"/>
                    </a:cubicBezTo>
                    <a:cubicBezTo>
                      <a:pt x="75" y="60"/>
                      <a:pt x="75" y="61"/>
                      <a:pt x="74" y="60"/>
                    </a:cubicBezTo>
                    <a:cubicBezTo>
                      <a:pt x="75" y="62"/>
                      <a:pt x="71" y="59"/>
                      <a:pt x="72" y="62"/>
                    </a:cubicBezTo>
                    <a:cubicBezTo>
                      <a:pt x="73" y="62"/>
                      <a:pt x="72" y="62"/>
                      <a:pt x="72" y="61"/>
                    </a:cubicBezTo>
                    <a:cubicBezTo>
                      <a:pt x="70" y="60"/>
                      <a:pt x="71" y="63"/>
                      <a:pt x="69" y="62"/>
                    </a:cubicBezTo>
                    <a:cubicBezTo>
                      <a:pt x="69" y="62"/>
                      <a:pt x="69" y="61"/>
                      <a:pt x="69" y="61"/>
                    </a:cubicBezTo>
                    <a:cubicBezTo>
                      <a:pt x="67" y="59"/>
                      <a:pt x="70" y="64"/>
                      <a:pt x="67" y="61"/>
                    </a:cubicBezTo>
                    <a:cubicBezTo>
                      <a:pt x="67" y="61"/>
                      <a:pt x="69" y="63"/>
                      <a:pt x="69" y="63"/>
                    </a:cubicBezTo>
                    <a:cubicBezTo>
                      <a:pt x="66" y="62"/>
                      <a:pt x="66" y="66"/>
                      <a:pt x="65" y="68"/>
                    </a:cubicBezTo>
                    <a:cubicBezTo>
                      <a:pt x="62" y="67"/>
                      <a:pt x="60" y="63"/>
                      <a:pt x="61" y="66"/>
                    </a:cubicBezTo>
                    <a:cubicBezTo>
                      <a:pt x="61" y="65"/>
                      <a:pt x="62" y="67"/>
                      <a:pt x="62" y="67"/>
                    </a:cubicBezTo>
                    <a:cubicBezTo>
                      <a:pt x="62" y="68"/>
                      <a:pt x="58" y="63"/>
                      <a:pt x="59" y="65"/>
                    </a:cubicBezTo>
                    <a:cubicBezTo>
                      <a:pt x="61" y="67"/>
                      <a:pt x="60" y="67"/>
                      <a:pt x="61" y="68"/>
                    </a:cubicBezTo>
                    <a:cubicBezTo>
                      <a:pt x="59" y="67"/>
                      <a:pt x="57" y="65"/>
                      <a:pt x="58" y="68"/>
                    </a:cubicBezTo>
                    <a:cubicBezTo>
                      <a:pt x="57" y="66"/>
                      <a:pt x="57" y="66"/>
                      <a:pt x="57" y="66"/>
                    </a:cubicBezTo>
                    <a:cubicBezTo>
                      <a:pt x="59" y="70"/>
                      <a:pt x="57" y="69"/>
                      <a:pt x="59" y="73"/>
                    </a:cubicBezTo>
                    <a:cubicBezTo>
                      <a:pt x="56" y="77"/>
                      <a:pt x="54" y="82"/>
                      <a:pt x="51" y="86"/>
                    </a:cubicBezTo>
                    <a:cubicBezTo>
                      <a:pt x="47" y="88"/>
                      <a:pt x="44" y="93"/>
                      <a:pt x="39" y="94"/>
                    </a:cubicBezTo>
                    <a:cubicBezTo>
                      <a:pt x="36" y="93"/>
                      <a:pt x="36" y="93"/>
                      <a:pt x="36" y="95"/>
                    </a:cubicBezTo>
                    <a:cubicBezTo>
                      <a:pt x="36" y="94"/>
                      <a:pt x="36" y="94"/>
                      <a:pt x="35" y="94"/>
                    </a:cubicBezTo>
                    <a:cubicBezTo>
                      <a:pt x="37" y="96"/>
                      <a:pt x="35" y="95"/>
                      <a:pt x="37" y="97"/>
                    </a:cubicBezTo>
                    <a:cubicBezTo>
                      <a:pt x="35" y="98"/>
                      <a:pt x="35" y="99"/>
                      <a:pt x="33" y="101"/>
                    </a:cubicBezTo>
                    <a:cubicBezTo>
                      <a:pt x="33" y="100"/>
                      <a:pt x="32" y="98"/>
                      <a:pt x="31" y="99"/>
                    </a:cubicBezTo>
                    <a:cubicBezTo>
                      <a:pt x="33" y="100"/>
                      <a:pt x="33" y="100"/>
                      <a:pt x="33" y="100"/>
                    </a:cubicBezTo>
                    <a:cubicBezTo>
                      <a:pt x="32" y="100"/>
                      <a:pt x="32" y="100"/>
                      <a:pt x="32" y="100"/>
                    </a:cubicBezTo>
                    <a:cubicBezTo>
                      <a:pt x="32" y="100"/>
                      <a:pt x="33" y="102"/>
                      <a:pt x="34" y="102"/>
                    </a:cubicBezTo>
                    <a:cubicBezTo>
                      <a:pt x="33" y="105"/>
                      <a:pt x="31" y="106"/>
                      <a:pt x="29" y="107"/>
                    </a:cubicBezTo>
                    <a:cubicBezTo>
                      <a:pt x="26" y="107"/>
                      <a:pt x="24" y="108"/>
                      <a:pt x="22" y="110"/>
                    </a:cubicBezTo>
                    <a:cubicBezTo>
                      <a:pt x="21" y="110"/>
                      <a:pt x="21" y="112"/>
                      <a:pt x="20" y="113"/>
                    </a:cubicBezTo>
                    <a:cubicBezTo>
                      <a:pt x="15" y="113"/>
                      <a:pt x="10" y="114"/>
                      <a:pt x="10" y="118"/>
                    </a:cubicBezTo>
                    <a:cubicBezTo>
                      <a:pt x="10" y="118"/>
                      <a:pt x="4" y="113"/>
                      <a:pt x="4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8" name="Freeform 346"/>
              <p:cNvSpPr>
                <a:spLocks/>
              </p:cNvSpPr>
              <p:nvPr/>
            </p:nvSpPr>
            <p:spPr bwMode="auto">
              <a:xfrm>
                <a:off x="5676901" y="1890713"/>
                <a:ext cx="0" cy="1587"/>
              </a:xfrm>
              <a:custGeom>
                <a:avLst/>
                <a:gdLst>
                  <a:gd name="T0" fmla="*/ 2 w 2"/>
                  <a:gd name="T1" fmla="*/ 4 h 4"/>
                  <a:gd name="T2" fmla="*/ 0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2"/>
                      <a:pt x="0" y="2"/>
                      <a:pt x="0" y="0"/>
                    </a:cubicBezTo>
                    <a:cubicBezTo>
                      <a:pt x="0" y="1"/>
                      <a:pt x="1" y="2"/>
                      <a:pt x="2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9" name="Freeform 347"/>
              <p:cNvSpPr>
                <a:spLocks/>
              </p:cNvSpPr>
              <p:nvPr/>
            </p:nvSpPr>
            <p:spPr bwMode="auto">
              <a:xfrm>
                <a:off x="5670551" y="1889125"/>
                <a:ext cx="1588" cy="0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2 h 3"/>
                  <a:gd name="T4" fmla="*/ 0 w 1"/>
                  <a:gd name="T5" fmla="*/ 1 h 3"/>
                  <a:gd name="T6" fmla="*/ 1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0" name="Freeform 348"/>
              <p:cNvSpPr>
                <a:spLocks/>
              </p:cNvSpPr>
              <p:nvPr/>
            </p:nvSpPr>
            <p:spPr bwMode="auto">
              <a:xfrm>
                <a:off x="5670551" y="1889125"/>
                <a:ext cx="0" cy="0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2"/>
                      <a:pt x="0" y="0"/>
                      <a:pt x="0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1" name="Freeform 349"/>
              <p:cNvSpPr>
                <a:spLocks/>
              </p:cNvSpPr>
              <p:nvPr/>
            </p:nvSpPr>
            <p:spPr bwMode="auto">
              <a:xfrm>
                <a:off x="5667376" y="1887538"/>
                <a:ext cx="1588" cy="1587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2" name="Freeform 350"/>
              <p:cNvSpPr>
                <a:spLocks/>
              </p:cNvSpPr>
              <p:nvPr/>
            </p:nvSpPr>
            <p:spPr bwMode="auto">
              <a:xfrm>
                <a:off x="5668963" y="1889125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1" y="2"/>
                      <a:pt x="1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3" name="Freeform 351"/>
              <p:cNvSpPr>
                <a:spLocks/>
              </p:cNvSpPr>
              <p:nvPr/>
            </p:nvSpPr>
            <p:spPr bwMode="auto">
              <a:xfrm>
                <a:off x="5665788" y="1889125"/>
                <a:ext cx="1588" cy="0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2 h 3"/>
                  <a:gd name="T4" fmla="*/ 0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2"/>
                      <a:pt x="1" y="3"/>
                      <a:pt x="0" y="2"/>
                    </a:cubicBezTo>
                    <a:cubicBezTo>
                      <a:pt x="0" y="3"/>
                      <a:pt x="0" y="0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4" name="Freeform 352"/>
              <p:cNvSpPr>
                <a:spLocks/>
              </p:cNvSpPr>
              <p:nvPr/>
            </p:nvSpPr>
            <p:spPr bwMode="auto">
              <a:xfrm>
                <a:off x="5665788" y="1889125"/>
                <a:ext cx="0" cy="1587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5" name="Freeform 353"/>
              <p:cNvSpPr>
                <a:spLocks/>
              </p:cNvSpPr>
              <p:nvPr/>
            </p:nvSpPr>
            <p:spPr bwMode="auto">
              <a:xfrm>
                <a:off x="5651501" y="1901825"/>
                <a:ext cx="0" cy="1587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6" name="Freeform 354"/>
              <p:cNvSpPr>
                <a:spLocks/>
              </p:cNvSpPr>
              <p:nvPr/>
            </p:nvSpPr>
            <p:spPr bwMode="auto">
              <a:xfrm>
                <a:off x="5645151" y="1906588"/>
                <a:ext cx="0" cy="1587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2"/>
                      <a:pt x="0" y="1"/>
                      <a:pt x="0" y="0"/>
                    </a:cubicBezTo>
                    <a:cubicBezTo>
                      <a:pt x="0" y="0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7" name="Freeform 355"/>
              <p:cNvSpPr>
                <a:spLocks/>
              </p:cNvSpPr>
              <p:nvPr/>
            </p:nvSpPr>
            <p:spPr bwMode="auto">
              <a:xfrm>
                <a:off x="5643563" y="1912938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76" name="文本框 375" descr="e7d195523061f1c0deeec63e560781cfd59afb0ea006f2a87ABB68BF51EA6619813959095094C18C62A12F549504892A4AAA8C1554C6663626E05CA27F281A14E6983772AFC3FB97135759321DEA3D709AACD122C08E6ED192FFACBB1E1BECB2ED91EE5F1ED7B5B4D639FA608C47C1EEEE0A899CA8C6B4A60DCCA6D3BA80ED4161D4A4778988E171"/>
            <p:cNvSpPr txBox="1"/>
            <p:nvPr/>
          </p:nvSpPr>
          <p:spPr>
            <a:xfrm>
              <a:off x="5353010" y="3848657"/>
              <a:ext cx="2236510" cy="707886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zh-TW" altLang="en-US" sz="4000" dirty="0" smtClean="0">
                  <a:solidFill>
                    <a:srgbClr val="FDFDFD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Kartika" panose="02020503030404060203" pitchFamily="18" charset="0"/>
                </a:rPr>
                <a:t>靜態</a:t>
              </a:r>
              <a:r>
                <a:rPr lang="zh-TW" altLang="en-US" sz="4000" dirty="0">
                  <a:solidFill>
                    <a:srgbClr val="FDFDFD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Kartika" panose="02020503030404060203" pitchFamily="18" charset="0"/>
                </a:rPr>
                <a:t>課程</a:t>
              </a:r>
              <a:endParaRPr lang="en-US" altLang="zh-CN" sz="4000" dirty="0">
                <a:solidFill>
                  <a:srgbClr val="FDFDFD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Kartika" panose="02020503030404060203" pitchFamily="18" charset="0"/>
              </a:endParaRPr>
            </a:p>
          </p:txBody>
        </p:sp>
      </p:grpSp>
      <p:grpSp>
        <p:nvGrpSpPr>
          <p:cNvPr id="728" name="组合 727"/>
          <p:cNvGrpSpPr/>
          <p:nvPr/>
        </p:nvGrpSpPr>
        <p:grpSpPr>
          <a:xfrm>
            <a:off x="5027234" y="5474345"/>
            <a:ext cx="2882901" cy="1058862"/>
            <a:chOff x="5027234" y="5474345"/>
            <a:chExt cx="2882901" cy="1058862"/>
          </a:xfrm>
        </p:grpSpPr>
        <p:grpSp>
          <p:nvGrpSpPr>
            <p:cNvPr id="729" name="组合 728"/>
            <p:cNvGrpSpPr/>
            <p:nvPr/>
          </p:nvGrpSpPr>
          <p:grpSpPr>
            <a:xfrm>
              <a:off x="5027234" y="5474345"/>
              <a:ext cx="2882901" cy="1058862"/>
              <a:chOff x="3925888" y="1852613"/>
              <a:chExt cx="2882901" cy="1058862"/>
            </a:xfrm>
          </p:grpSpPr>
          <p:grpSp>
            <p:nvGrpSpPr>
              <p:cNvPr id="731" name="Group 205"/>
              <p:cNvGrpSpPr>
                <a:grpSpLocks/>
              </p:cNvGrpSpPr>
              <p:nvPr/>
            </p:nvGrpSpPr>
            <p:grpSpPr bwMode="auto">
              <a:xfrm>
                <a:off x="3930651" y="1852613"/>
                <a:ext cx="2878138" cy="1058862"/>
                <a:chOff x="2476" y="1167"/>
                <a:chExt cx="1813" cy="667"/>
              </a:xfrm>
            </p:grpSpPr>
            <p:sp>
              <p:nvSpPr>
                <p:cNvPr id="882" name="Freeform 5"/>
                <p:cNvSpPr>
                  <a:spLocks/>
                </p:cNvSpPr>
                <p:nvPr/>
              </p:nvSpPr>
              <p:spPr bwMode="auto">
                <a:xfrm>
                  <a:off x="2476" y="1167"/>
                  <a:ext cx="1813" cy="667"/>
                </a:xfrm>
                <a:custGeom>
                  <a:avLst/>
                  <a:gdLst>
                    <a:gd name="T0" fmla="*/ 31 w 8180"/>
                    <a:gd name="T1" fmla="*/ 66 h 2895"/>
                    <a:gd name="T2" fmla="*/ 1264 w 8180"/>
                    <a:gd name="T3" fmla="*/ 1 h 2895"/>
                    <a:gd name="T4" fmla="*/ 1388 w 8180"/>
                    <a:gd name="T5" fmla="*/ 0 h 2895"/>
                    <a:gd name="T6" fmla="*/ 1482 w 8180"/>
                    <a:gd name="T7" fmla="*/ 23 h 2895"/>
                    <a:gd name="T8" fmla="*/ 1987 w 8180"/>
                    <a:gd name="T9" fmla="*/ 42 h 2895"/>
                    <a:gd name="T10" fmla="*/ 2722 w 8180"/>
                    <a:gd name="T11" fmla="*/ 89 h 2895"/>
                    <a:gd name="T12" fmla="*/ 3770 w 8180"/>
                    <a:gd name="T13" fmla="*/ 248 h 2895"/>
                    <a:gd name="T14" fmla="*/ 4647 w 8180"/>
                    <a:gd name="T15" fmla="*/ 98 h 2895"/>
                    <a:gd name="T16" fmla="*/ 6340 w 8180"/>
                    <a:gd name="T17" fmla="*/ 77 h 2895"/>
                    <a:gd name="T18" fmla="*/ 7133 w 8180"/>
                    <a:gd name="T19" fmla="*/ 165 h 2895"/>
                    <a:gd name="T20" fmla="*/ 8012 w 8180"/>
                    <a:gd name="T21" fmla="*/ 247 h 2895"/>
                    <a:gd name="T22" fmla="*/ 8180 w 8180"/>
                    <a:gd name="T23" fmla="*/ 1715 h 2895"/>
                    <a:gd name="T24" fmla="*/ 7964 w 8180"/>
                    <a:gd name="T25" fmla="*/ 2895 h 2895"/>
                    <a:gd name="T26" fmla="*/ 6803 w 8180"/>
                    <a:gd name="T27" fmla="*/ 2747 h 2895"/>
                    <a:gd name="T28" fmla="*/ 2494 w 8180"/>
                    <a:gd name="T29" fmla="*/ 2782 h 2895"/>
                    <a:gd name="T30" fmla="*/ 208 w 8180"/>
                    <a:gd name="T31" fmla="*/ 2771 h 2895"/>
                    <a:gd name="T32" fmla="*/ 19 w 8180"/>
                    <a:gd name="T33" fmla="*/ 2084 h 2895"/>
                    <a:gd name="T34" fmla="*/ 133 w 8180"/>
                    <a:gd name="T35" fmla="*/ 769 h 2895"/>
                    <a:gd name="T36" fmla="*/ 0 w 8180"/>
                    <a:gd name="T37" fmla="*/ 528 h 2895"/>
                    <a:gd name="T38" fmla="*/ 31 w 8180"/>
                    <a:gd name="T39" fmla="*/ 66 h 28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8180" h="2895">
                      <a:moveTo>
                        <a:pt x="31" y="66"/>
                      </a:moveTo>
                      <a:cubicBezTo>
                        <a:pt x="1264" y="1"/>
                        <a:pt x="1264" y="1"/>
                        <a:pt x="1264" y="1"/>
                      </a:cubicBezTo>
                      <a:cubicBezTo>
                        <a:pt x="1388" y="0"/>
                        <a:pt x="1388" y="0"/>
                        <a:pt x="1388" y="0"/>
                      </a:cubicBezTo>
                      <a:cubicBezTo>
                        <a:pt x="1482" y="23"/>
                        <a:pt x="1482" y="23"/>
                        <a:pt x="1482" y="23"/>
                      </a:cubicBezTo>
                      <a:cubicBezTo>
                        <a:pt x="1987" y="42"/>
                        <a:pt x="1987" y="42"/>
                        <a:pt x="1987" y="42"/>
                      </a:cubicBezTo>
                      <a:cubicBezTo>
                        <a:pt x="2722" y="89"/>
                        <a:pt x="2722" y="89"/>
                        <a:pt x="2722" y="89"/>
                      </a:cubicBezTo>
                      <a:cubicBezTo>
                        <a:pt x="3770" y="248"/>
                        <a:pt x="3770" y="248"/>
                        <a:pt x="3770" y="248"/>
                      </a:cubicBezTo>
                      <a:cubicBezTo>
                        <a:pt x="4647" y="98"/>
                        <a:pt x="4647" y="98"/>
                        <a:pt x="4647" y="98"/>
                      </a:cubicBezTo>
                      <a:cubicBezTo>
                        <a:pt x="6340" y="77"/>
                        <a:pt x="6340" y="77"/>
                        <a:pt x="6340" y="77"/>
                      </a:cubicBezTo>
                      <a:cubicBezTo>
                        <a:pt x="7133" y="165"/>
                        <a:pt x="7133" y="165"/>
                        <a:pt x="7133" y="165"/>
                      </a:cubicBezTo>
                      <a:cubicBezTo>
                        <a:pt x="7133" y="165"/>
                        <a:pt x="7924" y="230"/>
                        <a:pt x="8012" y="247"/>
                      </a:cubicBezTo>
                      <a:cubicBezTo>
                        <a:pt x="8180" y="1715"/>
                        <a:pt x="8180" y="1715"/>
                        <a:pt x="8180" y="1715"/>
                      </a:cubicBezTo>
                      <a:cubicBezTo>
                        <a:pt x="8180" y="1715"/>
                        <a:pt x="7944" y="2777"/>
                        <a:pt x="7964" y="2895"/>
                      </a:cubicBezTo>
                      <a:cubicBezTo>
                        <a:pt x="6803" y="2747"/>
                        <a:pt x="6803" y="2747"/>
                        <a:pt x="6803" y="2747"/>
                      </a:cubicBezTo>
                      <a:cubicBezTo>
                        <a:pt x="2494" y="2782"/>
                        <a:pt x="2494" y="2782"/>
                        <a:pt x="2494" y="2782"/>
                      </a:cubicBezTo>
                      <a:cubicBezTo>
                        <a:pt x="208" y="2771"/>
                        <a:pt x="208" y="2771"/>
                        <a:pt x="208" y="2771"/>
                      </a:cubicBezTo>
                      <a:cubicBezTo>
                        <a:pt x="19" y="2084"/>
                        <a:pt x="19" y="2084"/>
                        <a:pt x="19" y="2084"/>
                      </a:cubicBezTo>
                      <a:cubicBezTo>
                        <a:pt x="133" y="769"/>
                        <a:pt x="133" y="769"/>
                        <a:pt x="133" y="769"/>
                      </a:cubicBezTo>
                      <a:cubicBezTo>
                        <a:pt x="0" y="528"/>
                        <a:pt x="0" y="528"/>
                        <a:pt x="0" y="528"/>
                      </a:cubicBezTo>
                      <a:lnTo>
                        <a:pt x="31" y="6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83" name="Freeform 6"/>
                <p:cNvSpPr>
                  <a:spLocks/>
                </p:cNvSpPr>
                <p:nvPr/>
              </p:nvSpPr>
              <p:spPr bwMode="auto">
                <a:xfrm>
                  <a:off x="2504" y="1218"/>
                  <a:ext cx="1760" cy="565"/>
                </a:xfrm>
                <a:custGeom>
                  <a:avLst/>
                  <a:gdLst>
                    <a:gd name="T0" fmla="*/ 91 w 7941"/>
                    <a:gd name="T1" fmla="*/ 0 h 2455"/>
                    <a:gd name="T2" fmla="*/ 2495 w 7941"/>
                    <a:gd name="T3" fmla="*/ 7 h 2455"/>
                    <a:gd name="T4" fmla="*/ 2988 w 7941"/>
                    <a:gd name="T5" fmla="*/ 107 h 2455"/>
                    <a:gd name="T6" fmla="*/ 3269 w 7941"/>
                    <a:gd name="T7" fmla="*/ 159 h 2455"/>
                    <a:gd name="T8" fmla="*/ 3756 w 7941"/>
                    <a:gd name="T9" fmla="*/ 259 h 2455"/>
                    <a:gd name="T10" fmla="*/ 4346 w 7941"/>
                    <a:gd name="T11" fmla="*/ 99 h 2455"/>
                    <a:gd name="T12" fmla="*/ 6077 w 7941"/>
                    <a:gd name="T13" fmla="*/ 37 h 2455"/>
                    <a:gd name="T14" fmla="*/ 6902 w 7941"/>
                    <a:gd name="T15" fmla="*/ 257 h 2455"/>
                    <a:gd name="T16" fmla="*/ 7749 w 7941"/>
                    <a:gd name="T17" fmla="*/ 247 h 2455"/>
                    <a:gd name="T18" fmla="*/ 7752 w 7941"/>
                    <a:gd name="T19" fmla="*/ 539 h 2455"/>
                    <a:gd name="T20" fmla="*/ 7854 w 7941"/>
                    <a:gd name="T21" fmla="*/ 1180 h 2455"/>
                    <a:gd name="T22" fmla="*/ 7860 w 7941"/>
                    <a:gd name="T23" fmla="*/ 1616 h 2455"/>
                    <a:gd name="T24" fmla="*/ 7664 w 7941"/>
                    <a:gd name="T25" fmla="*/ 2450 h 2455"/>
                    <a:gd name="T26" fmla="*/ 7265 w 7941"/>
                    <a:gd name="T27" fmla="*/ 2455 h 2455"/>
                    <a:gd name="T28" fmla="*/ 6791 w 7941"/>
                    <a:gd name="T29" fmla="*/ 2345 h 2455"/>
                    <a:gd name="T30" fmla="*/ 6236 w 7941"/>
                    <a:gd name="T31" fmla="*/ 2321 h 2455"/>
                    <a:gd name="T32" fmla="*/ 4767 w 7941"/>
                    <a:gd name="T33" fmla="*/ 2370 h 2455"/>
                    <a:gd name="T34" fmla="*/ 4654 w 7941"/>
                    <a:gd name="T35" fmla="*/ 2341 h 2455"/>
                    <a:gd name="T36" fmla="*/ 457 w 7941"/>
                    <a:gd name="T37" fmla="*/ 2368 h 2455"/>
                    <a:gd name="T38" fmla="*/ 220 w 7941"/>
                    <a:gd name="T39" fmla="*/ 2377 h 2455"/>
                    <a:gd name="T40" fmla="*/ 115 w 7941"/>
                    <a:gd name="T41" fmla="*/ 1949 h 2455"/>
                    <a:gd name="T42" fmla="*/ 110 w 7941"/>
                    <a:gd name="T43" fmla="*/ 1519 h 2455"/>
                    <a:gd name="T44" fmla="*/ 134 w 7941"/>
                    <a:gd name="T45" fmla="*/ 454 h 2455"/>
                    <a:gd name="T46" fmla="*/ 44 w 7941"/>
                    <a:gd name="T47" fmla="*/ 249 h 2455"/>
                    <a:gd name="T48" fmla="*/ 91 w 7941"/>
                    <a:gd name="T49" fmla="*/ 0 h 24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7941" h="2455">
                      <a:moveTo>
                        <a:pt x="91" y="0"/>
                      </a:moveTo>
                      <a:cubicBezTo>
                        <a:pt x="2495" y="7"/>
                        <a:pt x="2495" y="7"/>
                        <a:pt x="2495" y="7"/>
                      </a:cubicBezTo>
                      <a:cubicBezTo>
                        <a:pt x="2988" y="107"/>
                        <a:pt x="2988" y="107"/>
                        <a:pt x="2988" y="107"/>
                      </a:cubicBezTo>
                      <a:cubicBezTo>
                        <a:pt x="3269" y="159"/>
                        <a:pt x="3269" y="159"/>
                        <a:pt x="3269" y="159"/>
                      </a:cubicBezTo>
                      <a:cubicBezTo>
                        <a:pt x="3756" y="259"/>
                        <a:pt x="3756" y="259"/>
                        <a:pt x="3756" y="259"/>
                      </a:cubicBezTo>
                      <a:cubicBezTo>
                        <a:pt x="4346" y="99"/>
                        <a:pt x="4346" y="99"/>
                        <a:pt x="4346" y="99"/>
                      </a:cubicBezTo>
                      <a:cubicBezTo>
                        <a:pt x="6077" y="37"/>
                        <a:pt x="6077" y="37"/>
                        <a:pt x="6077" y="37"/>
                      </a:cubicBezTo>
                      <a:cubicBezTo>
                        <a:pt x="6902" y="257"/>
                        <a:pt x="6902" y="257"/>
                        <a:pt x="6902" y="257"/>
                      </a:cubicBezTo>
                      <a:cubicBezTo>
                        <a:pt x="7749" y="247"/>
                        <a:pt x="7749" y="247"/>
                        <a:pt x="7749" y="247"/>
                      </a:cubicBezTo>
                      <a:cubicBezTo>
                        <a:pt x="7752" y="539"/>
                        <a:pt x="7752" y="539"/>
                        <a:pt x="7752" y="539"/>
                      </a:cubicBezTo>
                      <a:cubicBezTo>
                        <a:pt x="7752" y="539"/>
                        <a:pt x="7865" y="1130"/>
                        <a:pt x="7854" y="1180"/>
                      </a:cubicBezTo>
                      <a:cubicBezTo>
                        <a:pt x="7854" y="1180"/>
                        <a:pt x="7941" y="1502"/>
                        <a:pt x="7860" y="1616"/>
                      </a:cubicBezTo>
                      <a:cubicBezTo>
                        <a:pt x="7860" y="1616"/>
                        <a:pt x="7655" y="2253"/>
                        <a:pt x="7664" y="2450"/>
                      </a:cubicBezTo>
                      <a:cubicBezTo>
                        <a:pt x="7265" y="2455"/>
                        <a:pt x="7265" y="2455"/>
                        <a:pt x="7265" y="2455"/>
                      </a:cubicBezTo>
                      <a:cubicBezTo>
                        <a:pt x="7265" y="2455"/>
                        <a:pt x="7065" y="2335"/>
                        <a:pt x="6791" y="2345"/>
                      </a:cubicBezTo>
                      <a:cubicBezTo>
                        <a:pt x="6791" y="2345"/>
                        <a:pt x="6318" y="2363"/>
                        <a:pt x="6236" y="2321"/>
                      </a:cubicBezTo>
                      <a:cubicBezTo>
                        <a:pt x="4767" y="2370"/>
                        <a:pt x="4767" y="2370"/>
                        <a:pt x="4767" y="2370"/>
                      </a:cubicBezTo>
                      <a:cubicBezTo>
                        <a:pt x="4654" y="2341"/>
                        <a:pt x="4654" y="2341"/>
                        <a:pt x="4654" y="2341"/>
                      </a:cubicBezTo>
                      <a:cubicBezTo>
                        <a:pt x="457" y="2368"/>
                        <a:pt x="457" y="2368"/>
                        <a:pt x="457" y="2368"/>
                      </a:cubicBezTo>
                      <a:cubicBezTo>
                        <a:pt x="220" y="2377"/>
                        <a:pt x="220" y="2377"/>
                        <a:pt x="220" y="2377"/>
                      </a:cubicBezTo>
                      <a:cubicBezTo>
                        <a:pt x="115" y="1949"/>
                        <a:pt x="115" y="1949"/>
                        <a:pt x="115" y="1949"/>
                      </a:cubicBezTo>
                      <a:cubicBezTo>
                        <a:pt x="115" y="1949"/>
                        <a:pt x="0" y="1682"/>
                        <a:pt x="110" y="1519"/>
                      </a:cubicBezTo>
                      <a:cubicBezTo>
                        <a:pt x="134" y="454"/>
                        <a:pt x="134" y="454"/>
                        <a:pt x="134" y="454"/>
                      </a:cubicBezTo>
                      <a:cubicBezTo>
                        <a:pt x="44" y="249"/>
                        <a:pt x="44" y="249"/>
                        <a:pt x="44" y="249"/>
                      </a:cubicBezTo>
                      <a:lnTo>
                        <a:pt x="91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84" name="Freeform 7"/>
                <p:cNvSpPr>
                  <a:spLocks/>
                </p:cNvSpPr>
                <p:nvPr/>
              </p:nvSpPr>
              <p:spPr bwMode="auto">
                <a:xfrm>
                  <a:off x="2580" y="1233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0"/>
                        <a:pt x="0" y="0"/>
                        <a:pt x="1" y="0"/>
                      </a:cubicBezTo>
                      <a:cubicBezTo>
                        <a:pt x="2" y="1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85" name="Freeform 8"/>
                <p:cNvSpPr>
                  <a:spLocks/>
                </p:cNvSpPr>
                <p:nvPr/>
              </p:nvSpPr>
              <p:spPr bwMode="auto">
                <a:xfrm>
                  <a:off x="2557" y="1232"/>
                  <a:ext cx="23" cy="37"/>
                </a:xfrm>
                <a:custGeom>
                  <a:avLst/>
                  <a:gdLst>
                    <a:gd name="T0" fmla="*/ 13 w 105"/>
                    <a:gd name="T1" fmla="*/ 136 h 159"/>
                    <a:gd name="T2" fmla="*/ 15 w 105"/>
                    <a:gd name="T3" fmla="*/ 130 h 159"/>
                    <a:gd name="T4" fmla="*/ 14 w 105"/>
                    <a:gd name="T5" fmla="*/ 118 h 159"/>
                    <a:gd name="T6" fmla="*/ 16 w 105"/>
                    <a:gd name="T7" fmla="*/ 114 h 159"/>
                    <a:gd name="T8" fmla="*/ 23 w 105"/>
                    <a:gd name="T9" fmla="*/ 105 h 159"/>
                    <a:gd name="T10" fmla="*/ 25 w 105"/>
                    <a:gd name="T11" fmla="*/ 102 h 159"/>
                    <a:gd name="T12" fmla="*/ 26 w 105"/>
                    <a:gd name="T13" fmla="*/ 94 h 159"/>
                    <a:gd name="T14" fmla="*/ 30 w 105"/>
                    <a:gd name="T15" fmla="*/ 90 h 159"/>
                    <a:gd name="T16" fmla="*/ 33 w 105"/>
                    <a:gd name="T17" fmla="*/ 88 h 159"/>
                    <a:gd name="T18" fmla="*/ 31 w 105"/>
                    <a:gd name="T19" fmla="*/ 84 h 159"/>
                    <a:gd name="T20" fmla="*/ 32 w 105"/>
                    <a:gd name="T21" fmla="*/ 77 h 159"/>
                    <a:gd name="T22" fmla="*/ 34 w 105"/>
                    <a:gd name="T23" fmla="*/ 74 h 159"/>
                    <a:gd name="T24" fmla="*/ 34 w 105"/>
                    <a:gd name="T25" fmla="*/ 69 h 159"/>
                    <a:gd name="T26" fmla="*/ 38 w 105"/>
                    <a:gd name="T27" fmla="*/ 66 h 159"/>
                    <a:gd name="T28" fmla="*/ 40 w 105"/>
                    <a:gd name="T29" fmla="*/ 61 h 159"/>
                    <a:gd name="T30" fmla="*/ 46 w 105"/>
                    <a:gd name="T31" fmla="*/ 57 h 159"/>
                    <a:gd name="T32" fmla="*/ 46 w 105"/>
                    <a:gd name="T33" fmla="*/ 53 h 159"/>
                    <a:gd name="T34" fmla="*/ 50 w 105"/>
                    <a:gd name="T35" fmla="*/ 52 h 159"/>
                    <a:gd name="T36" fmla="*/ 49 w 105"/>
                    <a:gd name="T37" fmla="*/ 49 h 159"/>
                    <a:gd name="T38" fmla="*/ 49 w 105"/>
                    <a:gd name="T39" fmla="*/ 48 h 159"/>
                    <a:gd name="T40" fmla="*/ 50 w 105"/>
                    <a:gd name="T41" fmla="*/ 45 h 159"/>
                    <a:gd name="T42" fmla="*/ 56 w 105"/>
                    <a:gd name="T43" fmla="*/ 37 h 159"/>
                    <a:gd name="T44" fmla="*/ 58 w 105"/>
                    <a:gd name="T45" fmla="*/ 34 h 159"/>
                    <a:gd name="T46" fmla="*/ 60 w 105"/>
                    <a:gd name="T47" fmla="*/ 31 h 159"/>
                    <a:gd name="T48" fmla="*/ 65 w 105"/>
                    <a:gd name="T49" fmla="*/ 25 h 159"/>
                    <a:gd name="T50" fmla="*/ 72 w 105"/>
                    <a:gd name="T51" fmla="*/ 28 h 159"/>
                    <a:gd name="T52" fmla="*/ 68 w 105"/>
                    <a:gd name="T53" fmla="*/ 22 h 159"/>
                    <a:gd name="T54" fmla="*/ 65 w 105"/>
                    <a:gd name="T55" fmla="*/ 15 h 159"/>
                    <a:gd name="T56" fmla="*/ 69 w 105"/>
                    <a:gd name="T57" fmla="*/ 14 h 159"/>
                    <a:gd name="T58" fmla="*/ 67 w 105"/>
                    <a:gd name="T59" fmla="*/ 11 h 159"/>
                    <a:gd name="T60" fmla="*/ 70 w 105"/>
                    <a:gd name="T61" fmla="*/ 12 h 159"/>
                    <a:gd name="T62" fmla="*/ 77 w 105"/>
                    <a:gd name="T63" fmla="*/ 14 h 159"/>
                    <a:gd name="T64" fmla="*/ 75 w 105"/>
                    <a:gd name="T65" fmla="*/ 7 h 159"/>
                    <a:gd name="T66" fmla="*/ 78 w 105"/>
                    <a:gd name="T67" fmla="*/ 8 h 159"/>
                    <a:gd name="T68" fmla="*/ 77 w 105"/>
                    <a:gd name="T69" fmla="*/ 4 h 159"/>
                    <a:gd name="T70" fmla="*/ 79 w 105"/>
                    <a:gd name="T71" fmla="*/ 2 h 159"/>
                    <a:gd name="T72" fmla="*/ 84 w 105"/>
                    <a:gd name="T73" fmla="*/ 9 h 159"/>
                    <a:gd name="T74" fmla="*/ 84 w 105"/>
                    <a:gd name="T75" fmla="*/ 1 h 159"/>
                    <a:gd name="T76" fmla="*/ 97 w 105"/>
                    <a:gd name="T77" fmla="*/ 5 h 159"/>
                    <a:gd name="T78" fmla="*/ 100 w 105"/>
                    <a:gd name="T79" fmla="*/ 5 h 159"/>
                    <a:gd name="T80" fmla="*/ 103 w 105"/>
                    <a:gd name="T81" fmla="*/ 2 h 159"/>
                    <a:gd name="T82" fmla="*/ 104 w 105"/>
                    <a:gd name="T83" fmla="*/ 7 h 159"/>
                    <a:gd name="T84" fmla="*/ 99 w 105"/>
                    <a:gd name="T85" fmla="*/ 6 h 159"/>
                    <a:gd name="T86" fmla="*/ 98 w 105"/>
                    <a:gd name="T87" fmla="*/ 17 h 159"/>
                    <a:gd name="T88" fmla="*/ 91 w 105"/>
                    <a:gd name="T89" fmla="*/ 28 h 159"/>
                    <a:gd name="T90" fmla="*/ 84 w 105"/>
                    <a:gd name="T91" fmla="*/ 40 h 159"/>
                    <a:gd name="T92" fmla="*/ 79 w 105"/>
                    <a:gd name="T93" fmla="*/ 50 h 159"/>
                    <a:gd name="T94" fmla="*/ 75 w 105"/>
                    <a:gd name="T95" fmla="*/ 57 h 159"/>
                    <a:gd name="T96" fmla="*/ 64 w 105"/>
                    <a:gd name="T97" fmla="*/ 70 h 159"/>
                    <a:gd name="T98" fmla="*/ 57 w 105"/>
                    <a:gd name="T99" fmla="*/ 76 h 159"/>
                    <a:gd name="T100" fmla="*/ 48 w 105"/>
                    <a:gd name="T101" fmla="*/ 85 h 159"/>
                    <a:gd name="T102" fmla="*/ 37 w 105"/>
                    <a:gd name="T103" fmla="*/ 123 h 159"/>
                    <a:gd name="T104" fmla="*/ 32 w 105"/>
                    <a:gd name="T105" fmla="*/ 132 h 159"/>
                    <a:gd name="T106" fmla="*/ 5 w 105"/>
                    <a:gd name="T107" fmla="*/ 15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05" h="159">
                      <a:moveTo>
                        <a:pt x="5" y="152"/>
                      </a:moveTo>
                      <a:cubicBezTo>
                        <a:pt x="0" y="147"/>
                        <a:pt x="7" y="148"/>
                        <a:pt x="4" y="144"/>
                      </a:cubicBezTo>
                      <a:cubicBezTo>
                        <a:pt x="4" y="143"/>
                        <a:pt x="8" y="145"/>
                        <a:pt x="7" y="144"/>
                      </a:cubicBezTo>
                      <a:cubicBezTo>
                        <a:pt x="3" y="140"/>
                        <a:pt x="8" y="138"/>
                        <a:pt x="13" y="137"/>
                      </a:cubicBezTo>
                      <a:cubicBezTo>
                        <a:pt x="14" y="138"/>
                        <a:pt x="14" y="138"/>
                        <a:pt x="14" y="138"/>
                      </a:cubicBezTo>
                      <a:cubicBezTo>
                        <a:pt x="15" y="138"/>
                        <a:pt x="12" y="136"/>
                        <a:pt x="13" y="136"/>
                      </a:cubicBezTo>
                      <a:cubicBezTo>
                        <a:pt x="13" y="136"/>
                        <a:pt x="13" y="136"/>
                        <a:pt x="14" y="136"/>
                      </a:cubicBezTo>
                      <a:cubicBezTo>
                        <a:pt x="13" y="135"/>
                        <a:pt x="14" y="135"/>
                        <a:pt x="13" y="134"/>
                      </a:cubicBezTo>
                      <a:cubicBezTo>
                        <a:pt x="13" y="134"/>
                        <a:pt x="15" y="135"/>
                        <a:pt x="16" y="135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9" y="130"/>
                        <a:pt x="15" y="132"/>
                        <a:pt x="13" y="130"/>
                      </a:cubicBezTo>
                      <a:cubicBezTo>
                        <a:pt x="14" y="130"/>
                        <a:pt x="14" y="130"/>
                        <a:pt x="15" y="130"/>
                      </a:cubicBezTo>
                      <a:cubicBezTo>
                        <a:pt x="12" y="127"/>
                        <a:pt x="14" y="125"/>
                        <a:pt x="14" y="123"/>
                      </a:cubicBezTo>
                      <a:cubicBezTo>
                        <a:pt x="15" y="123"/>
                        <a:pt x="16" y="124"/>
                        <a:pt x="17" y="124"/>
                      </a:cubicBezTo>
                      <a:cubicBezTo>
                        <a:pt x="15" y="123"/>
                        <a:pt x="14" y="122"/>
                        <a:pt x="14" y="121"/>
                      </a:cubicBezTo>
                      <a:cubicBezTo>
                        <a:pt x="17" y="122"/>
                        <a:pt x="12" y="119"/>
                        <a:pt x="14" y="119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2" y="118"/>
                        <a:pt x="16" y="120"/>
                        <a:pt x="14" y="118"/>
                      </a:cubicBezTo>
                      <a:cubicBezTo>
                        <a:pt x="16" y="118"/>
                        <a:pt x="16" y="118"/>
                        <a:pt x="16" y="118"/>
                      </a:cubicBezTo>
                      <a:cubicBezTo>
                        <a:pt x="12" y="116"/>
                        <a:pt x="18" y="119"/>
                        <a:pt x="16" y="117"/>
                      </a:cubicBezTo>
                      <a:cubicBezTo>
                        <a:pt x="15" y="117"/>
                        <a:pt x="15" y="117"/>
                        <a:pt x="15" y="117"/>
                      </a:cubicBezTo>
                      <a:cubicBezTo>
                        <a:pt x="15" y="116"/>
                        <a:pt x="17" y="117"/>
                        <a:pt x="16" y="116"/>
                      </a:cubicBezTo>
                      <a:cubicBezTo>
                        <a:pt x="17" y="116"/>
                        <a:pt x="17" y="116"/>
                        <a:pt x="17" y="116"/>
                      </a:cubicBezTo>
                      <a:cubicBezTo>
                        <a:pt x="16" y="115"/>
                        <a:pt x="18" y="116"/>
                        <a:pt x="16" y="114"/>
                      </a:cubicBezTo>
                      <a:cubicBezTo>
                        <a:pt x="18" y="115"/>
                        <a:pt x="16" y="116"/>
                        <a:pt x="19" y="117"/>
                      </a:cubicBezTo>
                      <a:cubicBezTo>
                        <a:pt x="18" y="113"/>
                        <a:pt x="20" y="110"/>
                        <a:pt x="21" y="108"/>
                      </a:cubicBezTo>
                      <a:cubicBezTo>
                        <a:pt x="23" y="108"/>
                        <a:pt x="23" y="108"/>
                        <a:pt x="24" y="109"/>
                      </a:cubicBezTo>
                      <a:cubicBezTo>
                        <a:pt x="24" y="108"/>
                        <a:pt x="24" y="107"/>
                        <a:pt x="23" y="106"/>
                      </a:cubicBezTo>
                      <a:cubicBezTo>
                        <a:pt x="23" y="107"/>
                        <a:pt x="24" y="107"/>
                        <a:pt x="24" y="107"/>
                      </a:cubicBezTo>
                      <a:cubicBezTo>
                        <a:pt x="26" y="107"/>
                        <a:pt x="22" y="105"/>
                        <a:pt x="23" y="105"/>
                      </a:cubicBezTo>
                      <a:cubicBezTo>
                        <a:pt x="24" y="106"/>
                        <a:pt x="25" y="106"/>
                        <a:pt x="26" y="107"/>
                      </a:cubicBezTo>
                      <a:cubicBezTo>
                        <a:pt x="24" y="105"/>
                        <a:pt x="25" y="105"/>
                        <a:pt x="24" y="104"/>
                      </a:cubicBezTo>
                      <a:cubicBezTo>
                        <a:pt x="25" y="104"/>
                        <a:pt x="25" y="104"/>
                        <a:pt x="26" y="105"/>
                      </a:cubicBezTo>
                      <a:cubicBezTo>
                        <a:pt x="24" y="103"/>
                        <a:pt x="27" y="104"/>
                        <a:pt x="25" y="103"/>
                      </a:cubicBezTo>
                      <a:cubicBezTo>
                        <a:pt x="27" y="104"/>
                        <a:pt x="27" y="104"/>
                        <a:pt x="27" y="104"/>
                      </a:cubicBezTo>
                      <a:cubicBezTo>
                        <a:pt x="29" y="104"/>
                        <a:pt x="24" y="102"/>
                        <a:pt x="25" y="102"/>
                      </a:cubicBezTo>
                      <a:cubicBezTo>
                        <a:pt x="26" y="102"/>
                        <a:pt x="26" y="102"/>
                        <a:pt x="27" y="103"/>
                      </a:cubicBezTo>
                      <a:cubicBezTo>
                        <a:pt x="25" y="101"/>
                        <a:pt x="26" y="100"/>
                        <a:pt x="25" y="99"/>
                      </a:cubicBezTo>
                      <a:cubicBezTo>
                        <a:pt x="26" y="99"/>
                        <a:pt x="26" y="99"/>
                        <a:pt x="26" y="99"/>
                      </a:cubicBezTo>
                      <a:cubicBezTo>
                        <a:pt x="26" y="98"/>
                        <a:pt x="27" y="98"/>
                        <a:pt x="27" y="97"/>
                      </a:cubicBezTo>
                      <a:cubicBezTo>
                        <a:pt x="27" y="97"/>
                        <a:pt x="30" y="99"/>
                        <a:pt x="30" y="98"/>
                      </a:cubicBezTo>
                      <a:cubicBezTo>
                        <a:pt x="27" y="96"/>
                        <a:pt x="30" y="96"/>
                        <a:pt x="26" y="94"/>
                      </a:cubicBezTo>
                      <a:cubicBezTo>
                        <a:pt x="27" y="94"/>
                        <a:pt x="28" y="94"/>
                        <a:pt x="28" y="93"/>
                      </a:cubicBezTo>
                      <a:cubicBezTo>
                        <a:pt x="29" y="94"/>
                        <a:pt x="31" y="95"/>
                        <a:pt x="31" y="95"/>
                      </a:cubicBezTo>
                      <a:cubicBezTo>
                        <a:pt x="33" y="96"/>
                        <a:pt x="33" y="96"/>
                        <a:pt x="33" y="96"/>
                      </a:cubicBezTo>
                      <a:cubicBezTo>
                        <a:pt x="35" y="97"/>
                        <a:pt x="33" y="96"/>
                        <a:pt x="34" y="97"/>
                      </a:cubicBezTo>
                      <a:cubicBezTo>
                        <a:pt x="34" y="97"/>
                        <a:pt x="34" y="95"/>
                        <a:pt x="34" y="95"/>
                      </a:cubicBezTo>
                      <a:cubicBezTo>
                        <a:pt x="33" y="94"/>
                        <a:pt x="30" y="91"/>
                        <a:pt x="30" y="90"/>
                      </a:cubicBezTo>
                      <a:cubicBezTo>
                        <a:pt x="31" y="91"/>
                        <a:pt x="33" y="92"/>
                        <a:pt x="33" y="92"/>
                      </a:cubicBezTo>
                      <a:cubicBezTo>
                        <a:pt x="28" y="88"/>
                        <a:pt x="28" y="88"/>
                        <a:pt x="28" y="88"/>
                      </a:cubicBezTo>
                      <a:cubicBezTo>
                        <a:pt x="28" y="88"/>
                        <a:pt x="31" y="89"/>
                        <a:pt x="30" y="89"/>
                      </a:cubicBezTo>
                      <a:cubicBezTo>
                        <a:pt x="29" y="88"/>
                        <a:pt x="29" y="88"/>
                        <a:pt x="28" y="87"/>
                      </a:cubicBezTo>
                      <a:cubicBezTo>
                        <a:pt x="29" y="87"/>
                        <a:pt x="28" y="86"/>
                        <a:pt x="31" y="87"/>
                      </a:cubicBezTo>
                      <a:cubicBezTo>
                        <a:pt x="32" y="88"/>
                        <a:pt x="32" y="88"/>
                        <a:pt x="33" y="88"/>
                      </a:cubicBezTo>
                      <a:cubicBezTo>
                        <a:pt x="33" y="88"/>
                        <a:pt x="32" y="87"/>
                        <a:pt x="32" y="87"/>
                      </a:cubicBezTo>
                      <a:cubicBezTo>
                        <a:pt x="33" y="87"/>
                        <a:pt x="33" y="87"/>
                        <a:pt x="33" y="87"/>
                      </a:cubicBezTo>
                      <a:cubicBezTo>
                        <a:pt x="33" y="87"/>
                        <a:pt x="32" y="85"/>
                        <a:pt x="30" y="85"/>
                      </a:cubicBezTo>
                      <a:cubicBezTo>
                        <a:pt x="30" y="85"/>
                        <a:pt x="32" y="86"/>
                        <a:pt x="31" y="85"/>
                      </a:cubicBezTo>
                      <a:cubicBezTo>
                        <a:pt x="29" y="84"/>
                        <a:pt x="29" y="83"/>
                        <a:pt x="30" y="83"/>
                      </a:cubicBezTo>
                      <a:cubicBezTo>
                        <a:pt x="30" y="83"/>
                        <a:pt x="31" y="84"/>
                        <a:pt x="31" y="84"/>
                      </a:cubicBezTo>
                      <a:cubicBezTo>
                        <a:pt x="30" y="82"/>
                        <a:pt x="29" y="81"/>
                        <a:pt x="29" y="80"/>
                      </a:cubicBezTo>
                      <a:cubicBezTo>
                        <a:pt x="27" y="79"/>
                        <a:pt x="31" y="82"/>
                        <a:pt x="30" y="81"/>
                      </a:cubicBezTo>
                      <a:cubicBezTo>
                        <a:pt x="33" y="82"/>
                        <a:pt x="29" y="78"/>
                        <a:pt x="32" y="79"/>
                      </a:cubicBezTo>
                      <a:cubicBezTo>
                        <a:pt x="32" y="79"/>
                        <a:pt x="30" y="78"/>
                        <a:pt x="30" y="78"/>
                      </a:cubicBezTo>
                      <a:cubicBezTo>
                        <a:pt x="31" y="78"/>
                        <a:pt x="33" y="79"/>
                        <a:pt x="32" y="78"/>
                      </a:cubicBezTo>
                      <a:cubicBezTo>
                        <a:pt x="33" y="79"/>
                        <a:pt x="32" y="77"/>
                        <a:pt x="32" y="77"/>
                      </a:cubicBezTo>
                      <a:cubicBezTo>
                        <a:pt x="31" y="76"/>
                        <a:pt x="32" y="77"/>
                        <a:pt x="32" y="78"/>
                      </a:cubicBezTo>
                      <a:cubicBezTo>
                        <a:pt x="32" y="77"/>
                        <a:pt x="31" y="74"/>
                        <a:pt x="33" y="74"/>
                      </a:cubicBezTo>
                      <a:cubicBezTo>
                        <a:pt x="32" y="73"/>
                        <a:pt x="31" y="72"/>
                        <a:pt x="31" y="71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4" y="73"/>
                        <a:pt x="33" y="72"/>
                        <a:pt x="35" y="73"/>
                      </a:cubicBezTo>
                      <a:cubicBezTo>
                        <a:pt x="33" y="71"/>
                        <a:pt x="35" y="76"/>
                        <a:pt x="34" y="74"/>
                      </a:cubicBezTo>
                      <a:cubicBezTo>
                        <a:pt x="36" y="75"/>
                        <a:pt x="32" y="71"/>
                        <a:pt x="34" y="73"/>
                      </a:cubicBezTo>
                      <a:cubicBezTo>
                        <a:pt x="34" y="72"/>
                        <a:pt x="32" y="71"/>
                        <a:pt x="34" y="71"/>
                      </a:cubicBezTo>
                      <a:cubicBezTo>
                        <a:pt x="34" y="71"/>
                        <a:pt x="37" y="73"/>
                        <a:pt x="37" y="73"/>
                      </a:cubicBezTo>
                      <a:cubicBezTo>
                        <a:pt x="37" y="72"/>
                        <a:pt x="36" y="72"/>
                        <a:pt x="36" y="71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3" y="69"/>
                        <a:pt x="36" y="70"/>
                        <a:pt x="34" y="69"/>
                      </a:cubicBezTo>
                      <a:cubicBezTo>
                        <a:pt x="35" y="70"/>
                        <a:pt x="33" y="68"/>
                        <a:pt x="36" y="70"/>
                      </a:cubicBezTo>
                      <a:cubicBezTo>
                        <a:pt x="38" y="71"/>
                        <a:pt x="38" y="71"/>
                        <a:pt x="38" y="71"/>
                      </a:cubicBezTo>
                      <a:cubicBezTo>
                        <a:pt x="38" y="71"/>
                        <a:pt x="36" y="69"/>
                        <a:pt x="35" y="68"/>
                      </a:cubicBezTo>
                      <a:cubicBezTo>
                        <a:pt x="36" y="68"/>
                        <a:pt x="36" y="69"/>
                        <a:pt x="37" y="69"/>
                      </a:cubicBezTo>
                      <a:cubicBezTo>
                        <a:pt x="33" y="67"/>
                        <a:pt x="37" y="68"/>
                        <a:pt x="35" y="66"/>
                      </a:cubicBezTo>
                      <a:cubicBezTo>
                        <a:pt x="36" y="67"/>
                        <a:pt x="36" y="65"/>
                        <a:pt x="38" y="66"/>
                      </a:cubicBezTo>
                      <a:cubicBezTo>
                        <a:pt x="37" y="65"/>
                        <a:pt x="36" y="64"/>
                        <a:pt x="37" y="64"/>
                      </a:cubicBezTo>
                      <a:cubicBezTo>
                        <a:pt x="38" y="64"/>
                        <a:pt x="38" y="64"/>
                        <a:pt x="38" y="65"/>
                      </a:cubicBezTo>
                      <a:cubicBezTo>
                        <a:pt x="40" y="65"/>
                        <a:pt x="39" y="65"/>
                        <a:pt x="38" y="64"/>
                      </a:cubicBezTo>
                      <a:cubicBezTo>
                        <a:pt x="39" y="64"/>
                        <a:pt x="41" y="65"/>
                        <a:pt x="42" y="65"/>
                      </a:cubicBezTo>
                      <a:cubicBezTo>
                        <a:pt x="41" y="64"/>
                        <a:pt x="39" y="63"/>
                        <a:pt x="38" y="62"/>
                      </a:cubicBezTo>
                      <a:cubicBezTo>
                        <a:pt x="42" y="64"/>
                        <a:pt x="37" y="59"/>
                        <a:pt x="40" y="61"/>
                      </a:cubicBezTo>
                      <a:cubicBezTo>
                        <a:pt x="41" y="61"/>
                        <a:pt x="42" y="63"/>
                        <a:pt x="43" y="63"/>
                      </a:cubicBezTo>
                      <a:cubicBezTo>
                        <a:pt x="46" y="65"/>
                        <a:pt x="41" y="60"/>
                        <a:pt x="43" y="61"/>
                      </a:cubicBezTo>
                      <a:cubicBezTo>
                        <a:pt x="40" y="59"/>
                        <a:pt x="40" y="59"/>
                        <a:pt x="40" y="59"/>
                      </a:cubicBezTo>
                      <a:cubicBezTo>
                        <a:pt x="42" y="60"/>
                        <a:pt x="39" y="57"/>
                        <a:pt x="42" y="59"/>
                      </a:cubicBezTo>
                      <a:cubicBezTo>
                        <a:pt x="41" y="58"/>
                        <a:pt x="43" y="59"/>
                        <a:pt x="40" y="57"/>
                      </a:cubicBezTo>
                      <a:cubicBezTo>
                        <a:pt x="43" y="58"/>
                        <a:pt x="41" y="54"/>
                        <a:pt x="46" y="57"/>
                      </a:cubicBezTo>
                      <a:cubicBezTo>
                        <a:pt x="46" y="56"/>
                        <a:pt x="46" y="56"/>
                        <a:pt x="45" y="55"/>
                      </a:cubicBezTo>
                      <a:cubicBezTo>
                        <a:pt x="43" y="54"/>
                        <a:pt x="46" y="56"/>
                        <a:pt x="45" y="56"/>
                      </a:cubicBezTo>
                      <a:cubicBezTo>
                        <a:pt x="45" y="55"/>
                        <a:pt x="44" y="55"/>
                        <a:pt x="43" y="55"/>
                      </a:cubicBezTo>
                      <a:cubicBezTo>
                        <a:pt x="44" y="55"/>
                        <a:pt x="45" y="55"/>
                        <a:pt x="47" y="56"/>
                      </a:cubicBezTo>
                      <a:cubicBezTo>
                        <a:pt x="49" y="57"/>
                        <a:pt x="43" y="53"/>
                        <a:pt x="44" y="52"/>
                      </a:cubicBezTo>
                      <a:cubicBezTo>
                        <a:pt x="45" y="53"/>
                        <a:pt x="46" y="53"/>
                        <a:pt x="46" y="53"/>
                      </a:cubicBezTo>
                      <a:cubicBezTo>
                        <a:pt x="44" y="51"/>
                        <a:pt x="44" y="51"/>
                        <a:pt x="44" y="51"/>
                      </a:cubicBezTo>
                      <a:cubicBezTo>
                        <a:pt x="45" y="51"/>
                        <a:pt x="47" y="53"/>
                        <a:pt x="49" y="54"/>
                      </a:cubicBezTo>
                      <a:cubicBezTo>
                        <a:pt x="49" y="53"/>
                        <a:pt x="49" y="53"/>
                        <a:pt x="48" y="52"/>
                      </a:cubicBezTo>
                      <a:cubicBezTo>
                        <a:pt x="51" y="53"/>
                        <a:pt x="51" y="53"/>
                        <a:pt x="51" y="53"/>
                      </a:cubicBezTo>
                      <a:cubicBezTo>
                        <a:pt x="49" y="52"/>
                        <a:pt x="50" y="52"/>
                        <a:pt x="49" y="52"/>
                      </a:cubicBezTo>
                      <a:cubicBezTo>
                        <a:pt x="50" y="52"/>
                        <a:pt x="50" y="52"/>
                        <a:pt x="50" y="52"/>
                      </a:cubicBezTo>
                      <a:cubicBezTo>
                        <a:pt x="50" y="53"/>
                        <a:pt x="50" y="52"/>
                        <a:pt x="50" y="52"/>
                      </a:cubicBezTo>
                      <a:cubicBezTo>
                        <a:pt x="49" y="51"/>
                        <a:pt x="48" y="51"/>
                        <a:pt x="48" y="51"/>
                      </a:cubicBezTo>
                      <a:cubicBezTo>
                        <a:pt x="47" y="50"/>
                        <a:pt x="47" y="50"/>
                        <a:pt x="46" y="49"/>
                      </a:cubicBezTo>
                      <a:cubicBezTo>
                        <a:pt x="48" y="51"/>
                        <a:pt x="48" y="50"/>
                        <a:pt x="48" y="49"/>
                      </a:cubicBezTo>
                      <a:cubicBezTo>
                        <a:pt x="49" y="49"/>
                        <a:pt x="47" y="48"/>
                        <a:pt x="47" y="48"/>
                      </a:cubicBezTo>
                      <a:cubicBezTo>
                        <a:pt x="48" y="49"/>
                        <a:pt x="48" y="48"/>
                        <a:pt x="49" y="49"/>
                      </a:cubicBezTo>
                      <a:cubicBezTo>
                        <a:pt x="49" y="49"/>
                        <a:pt x="48" y="48"/>
                        <a:pt x="48" y="49"/>
                      </a:cubicBezTo>
                      <a:cubicBezTo>
                        <a:pt x="49" y="49"/>
                        <a:pt x="51" y="51"/>
                        <a:pt x="50" y="49"/>
                      </a:cubicBezTo>
                      <a:cubicBezTo>
                        <a:pt x="49" y="48"/>
                        <a:pt x="46" y="47"/>
                        <a:pt x="48" y="47"/>
                      </a:cubicBezTo>
                      <a:cubicBezTo>
                        <a:pt x="48" y="48"/>
                        <a:pt x="49" y="48"/>
                        <a:pt x="50" y="49"/>
                      </a:cubicBezTo>
                      <a:cubicBezTo>
                        <a:pt x="51" y="49"/>
                        <a:pt x="51" y="49"/>
                        <a:pt x="51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50" y="48"/>
                        <a:pt x="50" y="48"/>
                        <a:pt x="50" y="48"/>
                      </a:cubicBezTo>
                      <a:cubicBezTo>
                        <a:pt x="48" y="47"/>
                        <a:pt x="50" y="47"/>
                        <a:pt x="48" y="46"/>
                      </a:cubicBezTo>
                      <a:cubicBezTo>
                        <a:pt x="48" y="45"/>
                        <a:pt x="50" y="46"/>
                        <a:pt x="50" y="46"/>
                      </a:cubicBezTo>
                      <a:cubicBezTo>
                        <a:pt x="50" y="46"/>
                        <a:pt x="50" y="46"/>
                        <a:pt x="50" y="46"/>
                      </a:cubicBezTo>
                      <a:cubicBezTo>
                        <a:pt x="51" y="46"/>
                        <a:pt x="51" y="45"/>
                        <a:pt x="50" y="44"/>
                      </a:cubicBezTo>
                      <a:cubicBezTo>
                        <a:pt x="50" y="45"/>
                        <a:pt x="50" y="45"/>
                        <a:pt x="50" y="45"/>
                      </a:cubicBezTo>
                      <a:cubicBezTo>
                        <a:pt x="51" y="45"/>
                        <a:pt x="51" y="44"/>
                        <a:pt x="50" y="43"/>
                      </a:cubicBezTo>
                      <a:cubicBezTo>
                        <a:pt x="51" y="44"/>
                        <a:pt x="56" y="47"/>
                        <a:pt x="54" y="45"/>
                      </a:cubicBezTo>
                      <a:cubicBezTo>
                        <a:pt x="55" y="45"/>
                        <a:pt x="52" y="43"/>
                        <a:pt x="51" y="42"/>
                      </a:cubicBezTo>
                      <a:cubicBezTo>
                        <a:pt x="52" y="42"/>
                        <a:pt x="50" y="39"/>
                        <a:pt x="53" y="40"/>
                      </a:cubicBezTo>
                      <a:cubicBezTo>
                        <a:pt x="53" y="40"/>
                        <a:pt x="52" y="40"/>
                        <a:pt x="52" y="39"/>
                      </a:cubicBezTo>
                      <a:cubicBezTo>
                        <a:pt x="54" y="38"/>
                        <a:pt x="52" y="35"/>
                        <a:pt x="56" y="37"/>
                      </a:cubicBezTo>
                      <a:cubicBezTo>
                        <a:pt x="56" y="38"/>
                        <a:pt x="57" y="38"/>
                        <a:pt x="58" y="39"/>
                      </a:cubicBezTo>
                      <a:cubicBezTo>
                        <a:pt x="57" y="37"/>
                        <a:pt x="60" y="40"/>
                        <a:pt x="58" y="38"/>
                      </a:cubicBezTo>
                      <a:cubicBezTo>
                        <a:pt x="56" y="37"/>
                        <a:pt x="55" y="36"/>
                        <a:pt x="55" y="36"/>
                      </a:cubicBezTo>
                      <a:cubicBezTo>
                        <a:pt x="54" y="35"/>
                        <a:pt x="55" y="34"/>
                        <a:pt x="57" y="34"/>
                      </a:cubicBezTo>
                      <a:cubicBezTo>
                        <a:pt x="56" y="34"/>
                        <a:pt x="56" y="33"/>
                        <a:pt x="55" y="33"/>
                      </a:cubicBezTo>
                      <a:cubicBezTo>
                        <a:pt x="58" y="35"/>
                        <a:pt x="58" y="35"/>
                        <a:pt x="58" y="34"/>
                      </a:cubicBezTo>
                      <a:cubicBezTo>
                        <a:pt x="56" y="32"/>
                        <a:pt x="56" y="32"/>
                        <a:pt x="56" y="32"/>
                      </a:cubicBezTo>
                      <a:cubicBezTo>
                        <a:pt x="58" y="33"/>
                        <a:pt x="58" y="33"/>
                        <a:pt x="58" y="33"/>
                      </a:cubicBezTo>
                      <a:cubicBezTo>
                        <a:pt x="58" y="33"/>
                        <a:pt x="55" y="31"/>
                        <a:pt x="57" y="32"/>
                      </a:cubicBezTo>
                      <a:cubicBezTo>
                        <a:pt x="57" y="32"/>
                        <a:pt x="58" y="32"/>
                        <a:pt x="58" y="33"/>
                      </a:cubicBezTo>
                      <a:cubicBezTo>
                        <a:pt x="57" y="31"/>
                        <a:pt x="56" y="29"/>
                        <a:pt x="57" y="30"/>
                      </a:cubicBezTo>
                      <a:cubicBezTo>
                        <a:pt x="60" y="31"/>
                        <a:pt x="60" y="31"/>
                        <a:pt x="60" y="31"/>
                      </a:cubicBezTo>
                      <a:cubicBezTo>
                        <a:pt x="60" y="31"/>
                        <a:pt x="59" y="29"/>
                        <a:pt x="58" y="29"/>
                      </a:cubicBezTo>
                      <a:cubicBezTo>
                        <a:pt x="60" y="30"/>
                        <a:pt x="60" y="29"/>
                        <a:pt x="62" y="31"/>
                      </a:cubicBezTo>
                      <a:cubicBezTo>
                        <a:pt x="59" y="26"/>
                        <a:pt x="60" y="24"/>
                        <a:pt x="61" y="23"/>
                      </a:cubicBezTo>
                      <a:cubicBezTo>
                        <a:pt x="62" y="24"/>
                        <a:pt x="62" y="24"/>
                        <a:pt x="62" y="24"/>
                      </a:cubicBezTo>
                      <a:cubicBezTo>
                        <a:pt x="64" y="24"/>
                        <a:pt x="61" y="22"/>
                        <a:pt x="62" y="22"/>
                      </a:cubicBezTo>
                      <a:cubicBezTo>
                        <a:pt x="63" y="23"/>
                        <a:pt x="64" y="24"/>
                        <a:pt x="65" y="25"/>
                      </a:cubicBezTo>
                      <a:cubicBezTo>
                        <a:pt x="67" y="26"/>
                        <a:pt x="64" y="23"/>
                        <a:pt x="64" y="22"/>
                      </a:cubicBezTo>
                      <a:cubicBezTo>
                        <a:pt x="62" y="21"/>
                        <a:pt x="64" y="23"/>
                        <a:pt x="63" y="22"/>
                      </a:cubicBezTo>
                      <a:cubicBezTo>
                        <a:pt x="62" y="21"/>
                        <a:pt x="64" y="22"/>
                        <a:pt x="62" y="20"/>
                      </a:cubicBezTo>
                      <a:cubicBezTo>
                        <a:pt x="63" y="21"/>
                        <a:pt x="65" y="22"/>
                        <a:pt x="65" y="23"/>
                      </a:cubicBezTo>
                      <a:cubicBezTo>
                        <a:pt x="65" y="22"/>
                        <a:pt x="65" y="22"/>
                        <a:pt x="65" y="22"/>
                      </a:cubicBezTo>
                      <a:cubicBezTo>
                        <a:pt x="67" y="23"/>
                        <a:pt x="68" y="26"/>
                        <a:pt x="72" y="28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4" y="29"/>
                        <a:pt x="73" y="31"/>
                        <a:pt x="75" y="31"/>
                      </a:cubicBezTo>
                      <a:cubicBezTo>
                        <a:pt x="74" y="29"/>
                        <a:pt x="71" y="27"/>
                        <a:pt x="70" y="26"/>
                      </a:cubicBezTo>
                      <a:cubicBezTo>
                        <a:pt x="70" y="25"/>
                        <a:pt x="65" y="21"/>
                        <a:pt x="66" y="21"/>
                      </a:cubicBezTo>
                      <a:cubicBezTo>
                        <a:pt x="68" y="22"/>
                        <a:pt x="66" y="22"/>
                        <a:pt x="68" y="23"/>
                      </a:cubicBezTo>
                      <a:cubicBezTo>
                        <a:pt x="70" y="24"/>
                        <a:pt x="67" y="22"/>
                        <a:pt x="68" y="22"/>
                      </a:cubicBezTo>
                      <a:cubicBezTo>
                        <a:pt x="67" y="21"/>
                        <a:pt x="65" y="19"/>
                        <a:pt x="65" y="19"/>
                      </a:cubicBezTo>
                      <a:cubicBezTo>
                        <a:pt x="66" y="19"/>
                        <a:pt x="67" y="21"/>
                        <a:pt x="68" y="20"/>
                      </a:cubicBezTo>
                      <a:cubicBezTo>
                        <a:pt x="66" y="19"/>
                        <a:pt x="66" y="18"/>
                        <a:pt x="65" y="18"/>
                      </a:cubicBezTo>
                      <a:cubicBezTo>
                        <a:pt x="62" y="15"/>
                        <a:pt x="66" y="18"/>
                        <a:pt x="64" y="16"/>
                      </a:cubicBezTo>
                      <a:cubicBezTo>
                        <a:pt x="66" y="17"/>
                        <a:pt x="68" y="20"/>
                        <a:pt x="70" y="20"/>
                      </a:cubicBezTo>
                      <a:cubicBezTo>
                        <a:pt x="68" y="19"/>
                        <a:pt x="68" y="18"/>
                        <a:pt x="65" y="15"/>
                      </a:cubicBezTo>
                      <a:cubicBezTo>
                        <a:pt x="65" y="16"/>
                        <a:pt x="67" y="17"/>
                        <a:pt x="68" y="18"/>
                      </a:cubicBezTo>
                      <a:cubicBezTo>
                        <a:pt x="69" y="19"/>
                        <a:pt x="65" y="14"/>
                        <a:pt x="69" y="17"/>
                      </a:cubicBezTo>
                      <a:cubicBezTo>
                        <a:pt x="67" y="16"/>
                        <a:pt x="67" y="16"/>
                        <a:pt x="67" y="16"/>
                      </a:cubicBezTo>
                      <a:cubicBezTo>
                        <a:pt x="68" y="16"/>
                        <a:pt x="68" y="16"/>
                        <a:pt x="70" y="17"/>
                      </a:cubicBezTo>
                      <a:cubicBezTo>
                        <a:pt x="70" y="17"/>
                        <a:pt x="68" y="14"/>
                        <a:pt x="71" y="17"/>
                      </a:cubicBezTo>
                      <a:cubicBezTo>
                        <a:pt x="70" y="16"/>
                        <a:pt x="71" y="16"/>
                        <a:pt x="69" y="14"/>
                      </a:cubicBezTo>
                      <a:cubicBezTo>
                        <a:pt x="67" y="14"/>
                        <a:pt x="70" y="16"/>
                        <a:pt x="67" y="14"/>
                      </a:cubicBezTo>
                      <a:cubicBezTo>
                        <a:pt x="70" y="15"/>
                        <a:pt x="67" y="13"/>
                        <a:pt x="67" y="12"/>
                      </a:cubicBezTo>
                      <a:cubicBezTo>
                        <a:pt x="68" y="13"/>
                        <a:pt x="68" y="13"/>
                        <a:pt x="68" y="13"/>
                      </a:cubicBezTo>
                      <a:cubicBezTo>
                        <a:pt x="68" y="12"/>
                        <a:pt x="68" y="12"/>
                        <a:pt x="67" y="11"/>
                      </a:cubicBezTo>
                      <a:cubicBezTo>
                        <a:pt x="68" y="12"/>
                        <a:pt x="68" y="13"/>
                        <a:pt x="69" y="13"/>
                      </a:cubicBezTo>
                      <a:cubicBezTo>
                        <a:pt x="67" y="11"/>
                        <a:pt x="67" y="11"/>
                        <a:pt x="67" y="11"/>
                      </a:cubicBezTo>
                      <a:cubicBezTo>
                        <a:pt x="67" y="10"/>
                        <a:pt x="70" y="13"/>
                        <a:pt x="70" y="13"/>
                      </a:cubicBezTo>
                      <a:cubicBezTo>
                        <a:pt x="71" y="14"/>
                        <a:pt x="71" y="14"/>
                        <a:pt x="71" y="14"/>
                      </a:cubicBezTo>
                      <a:cubicBezTo>
                        <a:pt x="71" y="14"/>
                        <a:pt x="73" y="15"/>
                        <a:pt x="72" y="14"/>
                      </a:cubicBezTo>
                      <a:cubicBezTo>
                        <a:pt x="71" y="13"/>
                        <a:pt x="69" y="11"/>
                        <a:pt x="68" y="10"/>
                      </a:cubicBezTo>
                      <a:cubicBezTo>
                        <a:pt x="68" y="9"/>
                        <a:pt x="70" y="11"/>
                        <a:pt x="69" y="10"/>
                      </a:cubicBezTo>
                      <a:cubicBezTo>
                        <a:pt x="70" y="12"/>
                        <a:pt x="70" y="12"/>
                        <a:pt x="70" y="12"/>
                      </a:cubicBezTo>
                      <a:cubicBezTo>
                        <a:pt x="71" y="12"/>
                        <a:pt x="73" y="14"/>
                        <a:pt x="73" y="13"/>
                      </a:cubicBezTo>
                      <a:cubicBezTo>
                        <a:pt x="73" y="12"/>
                        <a:pt x="71" y="10"/>
                        <a:pt x="70" y="10"/>
                      </a:cubicBezTo>
                      <a:cubicBezTo>
                        <a:pt x="70" y="9"/>
                        <a:pt x="72" y="10"/>
                        <a:pt x="72" y="11"/>
                      </a:cubicBezTo>
                      <a:cubicBezTo>
                        <a:pt x="72" y="10"/>
                        <a:pt x="71" y="10"/>
                        <a:pt x="70" y="9"/>
                      </a:cubicBezTo>
                      <a:cubicBezTo>
                        <a:pt x="71" y="9"/>
                        <a:pt x="73" y="10"/>
                        <a:pt x="75" y="11"/>
                      </a:cubicBezTo>
                      <a:cubicBezTo>
                        <a:pt x="77" y="14"/>
                        <a:pt x="77" y="14"/>
                        <a:pt x="77" y="14"/>
                      </a:cubicBezTo>
                      <a:cubicBezTo>
                        <a:pt x="77" y="14"/>
                        <a:pt x="77" y="14"/>
                        <a:pt x="77" y="14"/>
                      </a:cubicBezTo>
                      <a:cubicBezTo>
                        <a:pt x="79" y="16"/>
                        <a:pt x="79" y="15"/>
                        <a:pt x="81" y="17"/>
                      </a:cubicBezTo>
                      <a:cubicBezTo>
                        <a:pt x="81" y="17"/>
                        <a:pt x="81" y="16"/>
                        <a:pt x="80" y="16"/>
                      </a:cubicBezTo>
                      <a:cubicBezTo>
                        <a:pt x="77" y="13"/>
                        <a:pt x="76" y="11"/>
                        <a:pt x="73" y="8"/>
                      </a:cubicBezTo>
                      <a:cubicBezTo>
                        <a:pt x="73" y="6"/>
                        <a:pt x="81" y="15"/>
                        <a:pt x="77" y="9"/>
                      </a:cubicBezTo>
                      <a:cubicBezTo>
                        <a:pt x="76" y="9"/>
                        <a:pt x="74" y="6"/>
                        <a:pt x="75" y="7"/>
                      </a:cubicBezTo>
                      <a:cubicBezTo>
                        <a:pt x="76" y="7"/>
                        <a:pt x="72" y="4"/>
                        <a:pt x="74" y="5"/>
                      </a:cubicBezTo>
                      <a:cubicBezTo>
                        <a:pt x="75" y="6"/>
                        <a:pt x="77" y="7"/>
                        <a:pt x="78" y="10"/>
                      </a:cubicBezTo>
                      <a:cubicBezTo>
                        <a:pt x="77" y="9"/>
                        <a:pt x="77" y="9"/>
                        <a:pt x="78" y="10"/>
                      </a:cubicBezTo>
                      <a:cubicBezTo>
                        <a:pt x="79" y="11"/>
                        <a:pt x="80" y="13"/>
                        <a:pt x="81" y="12"/>
                      </a:cubicBezTo>
                      <a:cubicBezTo>
                        <a:pt x="81" y="12"/>
                        <a:pt x="81" y="11"/>
                        <a:pt x="80" y="10"/>
                      </a:cubicBezTo>
                      <a:cubicBezTo>
                        <a:pt x="78" y="8"/>
                        <a:pt x="79" y="10"/>
                        <a:pt x="78" y="8"/>
                      </a:cubicBezTo>
                      <a:cubicBezTo>
                        <a:pt x="78" y="7"/>
                        <a:pt x="80" y="10"/>
                        <a:pt x="78" y="7"/>
                      </a:cubicBezTo>
                      <a:cubicBezTo>
                        <a:pt x="78" y="7"/>
                        <a:pt x="76" y="5"/>
                        <a:pt x="75" y="4"/>
                      </a:cubicBezTo>
                      <a:cubicBezTo>
                        <a:pt x="74" y="3"/>
                        <a:pt x="74" y="3"/>
                        <a:pt x="74" y="3"/>
                      </a:cubicBezTo>
                      <a:cubicBezTo>
                        <a:pt x="75" y="4"/>
                        <a:pt x="75" y="4"/>
                        <a:pt x="75" y="4"/>
                      </a:cubicBezTo>
                      <a:cubicBezTo>
                        <a:pt x="77" y="5"/>
                        <a:pt x="74" y="2"/>
                        <a:pt x="75" y="2"/>
                      </a:cubicBezTo>
                      <a:cubicBezTo>
                        <a:pt x="77" y="4"/>
                        <a:pt x="77" y="4"/>
                        <a:pt x="77" y="4"/>
                      </a:cubicBezTo>
                      <a:cubicBezTo>
                        <a:pt x="79" y="6"/>
                        <a:pt x="75" y="4"/>
                        <a:pt x="78" y="7"/>
                      </a:cubicBezTo>
                      <a:cubicBezTo>
                        <a:pt x="79" y="7"/>
                        <a:pt x="78" y="5"/>
                        <a:pt x="79" y="5"/>
                      </a:cubicBezTo>
                      <a:cubicBezTo>
                        <a:pt x="79" y="6"/>
                        <a:pt x="79" y="6"/>
                        <a:pt x="79" y="6"/>
                      </a:cubicBezTo>
                      <a:cubicBezTo>
                        <a:pt x="79" y="6"/>
                        <a:pt x="83" y="10"/>
                        <a:pt x="82" y="7"/>
                      </a:cubicBezTo>
                      <a:cubicBezTo>
                        <a:pt x="81" y="6"/>
                        <a:pt x="81" y="6"/>
                        <a:pt x="80" y="5"/>
                      </a:cubicBezTo>
                      <a:cubicBezTo>
                        <a:pt x="80" y="4"/>
                        <a:pt x="79" y="2"/>
                        <a:pt x="79" y="2"/>
                      </a:cubicBezTo>
                      <a:cubicBezTo>
                        <a:pt x="81" y="4"/>
                        <a:pt x="80" y="1"/>
                        <a:pt x="82" y="4"/>
                      </a:cubicBezTo>
                      <a:cubicBezTo>
                        <a:pt x="81" y="3"/>
                        <a:pt x="80" y="4"/>
                        <a:pt x="82" y="6"/>
                      </a:cubicBezTo>
                      <a:cubicBezTo>
                        <a:pt x="84" y="9"/>
                        <a:pt x="81" y="6"/>
                        <a:pt x="83" y="9"/>
                      </a:cubicBezTo>
                      <a:cubicBezTo>
                        <a:pt x="84" y="9"/>
                        <a:pt x="86" y="12"/>
                        <a:pt x="88" y="13"/>
                      </a:cubicBezTo>
                      <a:cubicBezTo>
                        <a:pt x="88" y="13"/>
                        <a:pt x="88" y="12"/>
                        <a:pt x="88" y="12"/>
                      </a:cubicBezTo>
                      <a:cubicBezTo>
                        <a:pt x="86" y="10"/>
                        <a:pt x="86" y="11"/>
                        <a:pt x="84" y="9"/>
                      </a:cubicBezTo>
                      <a:cubicBezTo>
                        <a:pt x="85" y="9"/>
                        <a:pt x="85" y="7"/>
                        <a:pt x="84" y="5"/>
                      </a:cubicBezTo>
                      <a:cubicBezTo>
                        <a:pt x="85" y="6"/>
                        <a:pt x="86" y="8"/>
                        <a:pt x="86" y="8"/>
                      </a:cubicBezTo>
                      <a:cubicBezTo>
                        <a:pt x="86" y="7"/>
                        <a:pt x="87" y="6"/>
                        <a:pt x="89" y="6"/>
                      </a:cubicBezTo>
                      <a:cubicBezTo>
                        <a:pt x="86" y="4"/>
                        <a:pt x="89" y="5"/>
                        <a:pt x="86" y="3"/>
                      </a:cubicBezTo>
                      <a:cubicBezTo>
                        <a:pt x="85" y="3"/>
                        <a:pt x="83" y="1"/>
                        <a:pt x="82" y="0"/>
                      </a:cubicBezTo>
                      <a:cubicBezTo>
                        <a:pt x="83" y="0"/>
                        <a:pt x="83" y="1"/>
                        <a:pt x="84" y="1"/>
                      </a:cubicBezTo>
                      <a:cubicBezTo>
                        <a:pt x="83" y="0"/>
                        <a:pt x="87" y="3"/>
                        <a:pt x="85" y="1"/>
                      </a:cubicBezTo>
                      <a:cubicBezTo>
                        <a:pt x="85" y="2"/>
                        <a:pt x="88" y="4"/>
                        <a:pt x="90" y="6"/>
                      </a:cubicBezTo>
                      <a:cubicBezTo>
                        <a:pt x="89" y="5"/>
                        <a:pt x="91" y="8"/>
                        <a:pt x="91" y="8"/>
                      </a:cubicBezTo>
                      <a:cubicBezTo>
                        <a:pt x="91" y="6"/>
                        <a:pt x="91" y="4"/>
                        <a:pt x="91" y="4"/>
                      </a:cubicBezTo>
                      <a:cubicBezTo>
                        <a:pt x="93" y="5"/>
                        <a:pt x="92" y="2"/>
                        <a:pt x="93" y="1"/>
                      </a:cubicBezTo>
                      <a:cubicBezTo>
                        <a:pt x="94" y="2"/>
                        <a:pt x="96" y="5"/>
                        <a:pt x="97" y="5"/>
                      </a:cubicBezTo>
                      <a:cubicBezTo>
                        <a:pt x="97" y="5"/>
                        <a:pt x="94" y="3"/>
                        <a:pt x="96" y="3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96" y="3"/>
                        <a:pt x="99" y="5"/>
                        <a:pt x="96" y="1"/>
                      </a:cubicBezTo>
                      <a:cubicBezTo>
                        <a:pt x="98" y="4"/>
                        <a:pt x="98" y="4"/>
                        <a:pt x="98" y="4"/>
                      </a:cubicBezTo>
                      <a:cubicBezTo>
                        <a:pt x="98" y="4"/>
                        <a:pt x="98" y="3"/>
                        <a:pt x="98" y="3"/>
                      </a:cubicBezTo>
                      <a:cubicBezTo>
                        <a:pt x="99" y="4"/>
                        <a:pt x="99" y="5"/>
                        <a:pt x="100" y="5"/>
                      </a:cubicBezTo>
                      <a:cubicBezTo>
                        <a:pt x="102" y="7"/>
                        <a:pt x="100" y="4"/>
                        <a:pt x="100" y="4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99" y="1"/>
                        <a:pt x="100" y="2"/>
                        <a:pt x="101" y="1"/>
                      </a:cubicBezTo>
                      <a:cubicBezTo>
                        <a:pt x="102" y="3"/>
                        <a:pt x="102" y="3"/>
                        <a:pt x="102" y="3"/>
                      </a:cubicBezTo>
                      <a:cubicBezTo>
                        <a:pt x="101" y="1"/>
                        <a:pt x="101" y="1"/>
                        <a:pt x="101" y="1"/>
                      </a:cubicBezTo>
                      <a:cubicBezTo>
                        <a:pt x="103" y="3"/>
                        <a:pt x="104" y="4"/>
                        <a:pt x="103" y="2"/>
                      </a:cubicBezTo>
                      <a:cubicBezTo>
                        <a:pt x="105" y="7"/>
                        <a:pt x="105" y="7"/>
                        <a:pt x="105" y="7"/>
                      </a:cubicBezTo>
                      <a:cubicBezTo>
                        <a:pt x="104" y="6"/>
                        <a:pt x="104" y="5"/>
                        <a:pt x="102" y="3"/>
                      </a:cubicBezTo>
                      <a:cubicBezTo>
                        <a:pt x="101" y="2"/>
                        <a:pt x="101" y="3"/>
                        <a:pt x="102" y="5"/>
                      </a:cubicBezTo>
                      <a:cubicBezTo>
                        <a:pt x="102" y="5"/>
                        <a:pt x="102" y="4"/>
                        <a:pt x="102" y="3"/>
                      </a:cubicBezTo>
                      <a:cubicBezTo>
                        <a:pt x="104" y="6"/>
                        <a:pt x="103" y="6"/>
                        <a:pt x="104" y="8"/>
                      </a:cubicBezTo>
                      <a:cubicBezTo>
                        <a:pt x="104" y="7"/>
                        <a:pt x="105" y="8"/>
                        <a:pt x="104" y="7"/>
                      </a:cubicBezTo>
                      <a:cubicBezTo>
                        <a:pt x="105" y="8"/>
                        <a:pt x="105" y="9"/>
                        <a:pt x="105" y="9"/>
                      </a:cubicBezTo>
                      <a:cubicBezTo>
                        <a:pt x="104" y="8"/>
                        <a:pt x="103" y="8"/>
                        <a:pt x="103" y="7"/>
                      </a:cubicBezTo>
                      <a:cubicBezTo>
                        <a:pt x="104" y="9"/>
                        <a:pt x="105" y="10"/>
                        <a:pt x="104" y="10"/>
                      </a:cubicBezTo>
                      <a:cubicBezTo>
                        <a:pt x="102" y="8"/>
                        <a:pt x="104" y="12"/>
                        <a:pt x="103" y="12"/>
                      </a:cubicBezTo>
                      <a:cubicBezTo>
                        <a:pt x="102" y="10"/>
                        <a:pt x="101" y="8"/>
                        <a:pt x="100" y="7"/>
                      </a:cubicBezTo>
                      <a:cubicBezTo>
                        <a:pt x="99" y="6"/>
                        <a:pt x="100" y="7"/>
                        <a:pt x="99" y="6"/>
                      </a:cubicBezTo>
                      <a:cubicBezTo>
                        <a:pt x="100" y="8"/>
                        <a:pt x="101" y="10"/>
                        <a:pt x="102" y="12"/>
                      </a:cubicBezTo>
                      <a:cubicBezTo>
                        <a:pt x="101" y="10"/>
                        <a:pt x="101" y="10"/>
                        <a:pt x="101" y="10"/>
                      </a:cubicBezTo>
                      <a:cubicBezTo>
                        <a:pt x="101" y="11"/>
                        <a:pt x="103" y="13"/>
                        <a:pt x="102" y="13"/>
                      </a:cubicBezTo>
                      <a:cubicBezTo>
                        <a:pt x="100" y="14"/>
                        <a:pt x="99" y="14"/>
                        <a:pt x="99" y="15"/>
                      </a:cubicBezTo>
                      <a:cubicBezTo>
                        <a:pt x="97" y="13"/>
                        <a:pt x="97" y="13"/>
                        <a:pt x="97" y="13"/>
                      </a:cubicBezTo>
                      <a:cubicBezTo>
                        <a:pt x="100" y="17"/>
                        <a:pt x="97" y="16"/>
                        <a:pt x="98" y="17"/>
                      </a:cubicBezTo>
                      <a:cubicBezTo>
                        <a:pt x="96" y="17"/>
                        <a:pt x="97" y="20"/>
                        <a:pt x="95" y="18"/>
                      </a:cubicBezTo>
                      <a:cubicBezTo>
                        <a:pt x="94" y="21"/>
                        <a:pt x="94" y="23"/>
                        <a:pt x="92" y="24"/>
                      </a:cubicBezTo>
                      <a:cubicBezTo>
                        <a:pt x="90" y="22"/>
                        <a:pt x="90" y="22"/>
                        <a:pt x="90" y="22"/>
                      </a:cubicBezTo>
                      <a:cubicBezTo>
                        <a:pt x="92" y="23"/>
                        <a:pt x="89" y="21"/>
                        <a:pt x="89" y="21"/>
                      </a:cubicBezTo>
                      <a:cubicBezTo>
                        <a:pt x="91" y="22"/>
                        <a:pt x="91" y="24"/>
                        <a:pt x="92" y="25"/>
                      </a:cubicBezTo>
                      <a:cubicBezTo>
                        <a:pt x="90" y="24"/>
                        <a:pt x="91" y="26"/>
                        <a:pt x="91" y="28"/>
                      </a:cubicBezTo>
                      <a:cubicBezTo>
                        <a:pt x="90" y="27"/>
                        <a:pt x="90" y="27"/>
                        <a:pt x="90" y="27"/>
                      </a:cubicBezTo>
                      <a:cubicBezTo>
                        <a:pt x="92" y="30"/>
                        <a:pt x="89" y="29"/>
                        <a:pt x="88" y="29"/>
                      </a:cubicBezTo>
                      <a:cubicBezTo>
                        <a:pt x="87" y="28"/>
                        <a:pt x="86" y="27"/>
                        <a:pt x="86" y="28"/>
                      </a:cubicBezTo>
                      <a:cubicBezTo>
                        <a:pt x="88" y="30"/>
                        <a:pt x="87" y="30"/>
                        <a:pt x="88" y="32"/>
                      </a:cubicBezTo>
                      <a:cubicBezTo>
                        <a:pt x="88" y="33"/>
                        <a:pt x="87" y="33"/>
                        <a:pt x="85" y="32"/>
                      </a:cubicBezTo>
                      <a:cubicBezTo>
                        <a:pt x="87" y="37"/>
                        <a:pt x="84" y="37"/>
                        <a:pt x="84" y="40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5" y="44"/>
                        <a:pt x="80" y="43"/>
                        <a:pt x="80" y="46"/>
                      </a:cubicBezTo>
                      <a:cubicBezTo>
                        <a:pt x="78" y="43"/>
                        <a:pt x="78" y="43"/>
                        <a:pt x="78" y="43"/>
                      </a:cubicBezTo>
                      <a:cubicBezTo>
                        <a:pt x="76" y="43"/>
                        <a:pt x="77" y="45"/>
                        <a:pt x="80" y="47"/>
                      </a:cubicBezTo>
                      <a:cubicBezTo>
                        <a:pt x="78" y="46"/>
                        <a:pt x="80" y="49"/>
                        <a:pt x="78" y="47"/>
                      </a:cubicBezTo>
                      <a:cubicBezTo>
                        <a:pt x="77" y="47"/>
                        <a:pt x="78" y="49"/>
                        <a:pt x="79" y="50"/>
                      </a:cubicBezTo>
                      <a:cubicBezTo>
                        <a:pt x="77" y="50"/>
                        <a:pt x="77" y="50"/>
                        <a:pt x="77" y="52"/>
                      </a:cubicBezTo>
                      <a:cubicBezTo>
                        <a:pt x="77" y="51"/>
                        <a:pt x="77" y="51"/>
                        <a:pt x="77" y="51"/>
                      </a:cubicBezTo>
                      <a:cubicBezTo>
                        <a:pt x="76" y="51"/>
                        <a:pt x="75" y="50"/>
                        <a:pt x="75" y="50"/>
                      </a:cubicBezTo>
                      <a:cubicBezTo>
                        <a:pt x="75" y="51"/>
                        <a:pt x="73" y="51"/>
                        <a:pt x="77" y="53"/>
                      </a:cubicBezTo>
                      <a:cubicBezTo>
                        <a:pt x="74" y="52"/>
                        <a:pt x="77" y="57"/>
                        <a:pt x="73" y="55"/>
                      </a:cubicBezTo>
                      <a:cubicBezTo>
                        <a:pt x="74" y="56"/>
                        <a:pt x="74" y="56"/>
                        <a:pt x="75" y="57"/>
                      </a:cubicBezTo>
                      <a:cubicBezTo>
                        <a:pt x="74" y="58"/>
                        <a:pt x="72" y="57"/>
                        <a:pt x="73" y="59"/>
                      </a:cubicBezTo>
                      <a:cubicBezTo>
                        <a:pt x="72" y="59"/>
                        <a:pt x="71" y="58"/>
                        <a:pt x="71" y="58"/>
                      </a:cubicBezTo>
                      <a:cubicBezTo>
                        <a:pt x="71" y="58"/>
                        <a:pt x="72" y="59"/>
                        <a:pt x="73" y="60"/>
                      </a:cubicBezTo>
                      <a:cubicBezTo>
                        <a:pt x="73" y="62"/>
                        <a:pt x="69" y="61"/>
                        <a:pt x="68" y="63"/>
                      </a:cubicBezTo>
                      <a:cubicBezTo>
                        <a:pt x="69" y="66"/>
                        <a:pt x="66" y="68"/>
                        <a:pt x="65" y="71"/>
                      </a:cubicBezTo>
                      <a:cubicBezTo>
                        <a:pt x="64" y="70"/>
                        <a:pt x="64" y="70"/>
                        <a:pt x="64" y="70"/>
                      </a:cubicBezTo>
                      <a:cubicBezTo>
                        <a:pt x="66" y="73"/>
                        <a:pt x="60" y="70"/>
                        <a:pt x="64" y="73"/>
                      </a:cubicBezTo>
                      <a:cubicBezTo>
                        <a:pt x="63" y="73"/>
                        <a:pt x="63" y="74"/>
                        <a:pt x="62" y="73"/>
                      </a:cubicBezTo>
                      <a:cubicBezTo>
                        <a:pt x="63" y="75"/>
                        <a:pt x="59" y="73"/>
                        <a:pt x="61" y="76"/>
                      </a:cubicBezTo>
                      <a:cubicBezTo>
                        <a:pt x="61" y="76"/>
                        <a:pt x="61" y="75"/>
                        <a:pt x="60" y="75"/>
                      </a:cubicBezTo>
                      <a:cubicBezTo>
                        <a:pt x="58" y="75"/>
                        <a:pt x="60" y="77"/>
                        <a:pt x="58" y="77"/>
                      </a:cubicBezTo>
                      <a:cubicBezTo>
                        <a:pt x="58" y="77"/>
                        <a:pt x="57" y="77"/>
                        <a:pt x="57" y="76"/>
                      </a:cubicBezTo>
                      <a:cubicBezTo>
                        <a:pt x="55" y="75"/>
                        <a:pt x="59" y="79"/>
                        <a:pt x="56" y="77"/>
                      </a:cubicBezTo>
                      <a:cubicBezTo>
                        <a:pt x="55" y="77"/>
                        <a:pt x="57" y="78"/>
                        <a:pt x="57" y="78"/>
                      </a:cubicBezTo>
                      <a:cubicBezTo>
                        <a:pt x="55" y="79"/>
                        <a:pt x="56" y="83"/>
                        <a:pt x="55" y="85"/>
                      </a:cubicBezTo>
                      <a:cubicBezTo>
                        <a:pt x="52" y="86"/>
                        <a:pt x="49" y="82"/>
                        <a:pt x="51" y="85"/>
                      </a:cubicBezTo>
                      <a:cubicBezTo>
                        <a:pt x="50" y="84"/>
                        <a:pt x="52" y="86"/>
                        <a:pt x="51" y="85"/>
                      </a:cubicBezTo>
                      <a:cubicBezTo>
                        <a:pt x="52" y="86"/>
                        <a:pt x="47" y="83"/>
                        <a:pt x="48" y="85"/>
                      </a:cubicBezTo>
                      <a:cubicBezTo>
                        <a:pt x="51" y="86"/>
                        <a:pt x="50" y="86"/>
                        <a:pt x="51" y="87"/>
                      </a:cubicBezTo>
                      <a:cubicBezTo>
                        <a:pt x="49" y="87"/>
                        <a:pt x="47" y="86"/>
                        <a:pt x="48" y="87"/>
                      </a:cubicBezTo>
                      <a:cubicBezTo>
                        <a:pt x="47" y="87"/>
                        <a:pt x="47" y="87"/>
                        <a:pt x="47" y="87"/>
                      </a:cubicBezTo>
                      <a:cubicBezTo>
                        <a:pt x="50" y="90"/>
                        <a:pt x="47" y="90"/>
                        <a:pt x="51" y="93"/>
                      </a:cubicBezTo>
                      <a:cubicBezTo>
                        <a:pt x="49" y="98"/>
                        <a:pt x="48" y="104"/>
                        <a:pt x="46" y="109"/>
                      </a:cubicBezTo>
                      <a:cubicBezTo>
                        <a:pt x="42" y="113"/>
                        <a:pt x="42" y="119"/>
                        <a:pt x="37" y="123"/>
                      </a:cubicBezTo>
                      <a:cubicBezTo>
                        <a:pt x="33" y="122"/>
                        <a:pt x="33" y="122"/>
                        <a:pt x="34" y="124"/>
                      </a:cubicBezTo>
                      <a:cubicBezTo>
                        <a:pt x="33" y="124"/>
                        <a:pt x="33" y="124"/>
                        <a:pt x="33" y="124"/>
                      </a:cubicBezTo>
                      <a:cubicBezTo>
                        <a:pt x="35" y="125"/>
                        <a:pt x="32" y="125"/>
                        <a:pt x="35" y="126"/>
                      </a:cubicBezTo>
                      <a:cubicBezTo>
                        <a:pt x="33" y="128"/>
                        <a:pt x="33" y="130"/>
                        <a:pt x="32" y="132"/>
                      </a:cubicBezTo>
                      <a:cubicBezTo>
                        <a:pt x="32" y="131"/>
                        <a:pt x="30" y="130"/>
                        <a:pt x="30" y="130"/>
                      </a:cubicBezTo>
                      <a:cubicBezTo>
                        <a:pt x="32" y="132"/>
                        <a:pt x="32" y="132"/>
                        <a:pt x="32" y="132"/>
                      </a:cubicBezTo>
                      <a:cubicBezTo>
                        <a:pt x="31" y="131"/>
                        <a:pt x="31" y="131"/>
                        <a:pt x="31" y="131"/>
                      </a:cubicBezTo>
                      <a:cubicBezTo>
                        <a:pt x="31" y="132"/>
                        <a:pt x="32" y="133"/>
                        <a:pt x="33" y="133"/>
                      </a:cubicBezTo>
                      <a:cubicBezTo>
                        <a:pt x="33" y="139"/>
                        <a:pt x="25" y="141"/>
                        <a:pt x="24" y="146"/>
                      </a:cubicBezTo>
                      <a:cubicBezTo>
                        <a:pt x="22" y="146"/>
                        <a:pt x="22" y="148"/>
                        <a:pt x="22" y="150"/>
                      </a:cubicBezTo>
                      <a:cubicBezTo>
                        <a:pt x="17" y="152"/>
                        <a:pt x="12" y="154"/>
                        <a:pt x="13" y="159"/>
                      </a:cubicBezTo>
                      <a:cubicBezTo>
                        <a:pt x="13" y="159"/>
                        <a:pt x="6" y="155"/>
                        <a:pt x="5" y="1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86" name="Freeform 9"/>
                <p:cNvSpPr>
                  <a:spLocks/>
                </p:cNvSpPr>
                <p:nvPr/>
              </p:nvSpPr>
              <p:spPr bwMode="auto">
                <a:xfrm>
                  <a:off x="2580" y="1233"/>
                  <a:ext cx="0" cy="1"/>
                </a:xfrm>
                <a:custGeom>
                  <a:avLst/>
                  <a:gdLst>
                    <a:gd name="T0" fmla="*/ 3 w 3"/>
                    <a:gd name="T1" fmla="*/ 3 h 3"/>
                    <a:gd name="T2" fmla="*/ 0 w 3"/>
                    <a:gd name="T3" fmla="*/ 0 h 3"/>
                    <a:gd name="T4" fmla="*/ 3 w 3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cubicBezTo>
                        <a:pt x="2" y="2"/>
                        <a:pt x="1" y="2"/>
                        <a:pt x="0" y="0"/>
                      </a:cubicBezTo>
                      <a:cubicBezTo>
                        <a:pt x="1" y="1"/>
                        <a:pt x="2" y="2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87" name="Freeform 10"/>
                <p:cNvSpPr>
                  <a:spLocks/>
                </p:cNvSpPr>
                <p:nvPr/>
              </p:nvSpPr>
              <p:spPr bwMode="auto">
                <a:xfrm>
                  <a:off x="2576" y="1232"/>
                  <a:ext cx="0" cy="1"/>
                </a:xfrm>
                <a:custGeom>
                  <a:avLst/>
                  <a:gdLst>
                    <a:gd name="T0" fmla="*/ 1 w 2"/>
                    <a:gd name="T1" fmla="*/ 2 h 2"/>
                    <a:gd name="T2" fmla="*/ 1 w 2"/>
                    <a:gd name="T3" fmla="*/ 2 h 2"/>
                    <a:gd name="T4" fmla="*/ 1 w 2"/>
                    <a:gd name="T5" fmla="*/ 1 h 2"/>
                    <a:gd name="T6" fmla="*/ 1 w 2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1" y="2"/>
                      </a:moveTo>
                      <a:cubicBezTo>
                        <a:pt x="2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0" y="1"/>
                        <a:pt x="1" y="2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88" name="Freeform 11"/>
                <p:cNvSpPr>
                  <a:spLocks/>
                </p:cNvSpPr>
                <p:nvPr/>
              </p:nvSpPr>
              <p:spPr bwMode="auto">
                <a:xfrm>
                  <a:off x="2575" y="1233"/>
                  <a:ext cx="0" cy="0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0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89" name="Freeform 12"/>
                <p:cNvSpPr>
                  <a:spLocks/>
                </p:cNvSpPr>
                <p:nvPr/>
              </p:nvSpPr>
              <p:spPr bwMode="auto">
                <a:xfrm>
                  <a:off x="2574" y="1232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0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90" name="Freeform 13"/>
                <p:cNvSpPr>
                  <a:spLocks/>
                </p:cNvSpPr>
                <p:nvPr/>
              </p:nvSpPr>
              <p:spPr bwMode="auto">
                <a:xfrm>
                  <a:off x="2574" y="1233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2" y="1"/>
                        <a:pt x="1" y="1"/>
                        <a:pt x="0" y="0"/>
                      </a:cubicBezTo>
                      <a:cubicBezTo>
                        <a:pt x="1" y="1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91" name="Freeform 14"/>
                <p:cNvSpPr>
                  <a:spLocks/>
                </p:cNvSpPr>
                <p:nvPr/>
              </p:nvSpPr>
              <p:spPr bwMode="auto">
                <a:xfrm>
                  <a:off x="2572" y="1234"/>
                  <a:ext cx="1" cy="0"/>
                </a:xfrm>
                <a:custGeom>
                  <a:avLst/>
                  <a:gdLst>
                    <a:gd name="T0" fmla="*/ 1 w 2"/>
                    <a:gd name="T1" fmla="*/ 1 h 3"/>
                    <a:gd name="T2" fmla="*/ 0 w 2"/>
                    <a:gd name="T3" fmla="*/ 2 h 3"/>
                    <a:gd name="T4" fmla="*/ 1 w 2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1" y="1"/>
                      </a:moveTo>
                      <a:cubicBezTo>
                        <a:pt x="1" y="2"/>
                        <a:pt x="2" y="3"/>
                        <a:pt x="0" y="2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92" name="Freeform 15"/>
                <p:cNvSpPr>
                  <a:spLocks/>
                </p:cNvSpPr>
                <p:nvPr/>
              </p:nvSpPr>
              <p:spPr bwMode="auto">
                <a:xfrm>
                  <a:off x="2572" y="1235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93" name="Freeform 16"/>
                <p:cNvSpPr>
                  <a:spLocks/>
                </p:cNvSpPr>
                <p:nvPr/>
              </p:nvSpPr>
              <p:spPr bwMode="auto">
                <a:xfrm>
                  <a:off x="2565" y="1246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94" name="Freeform 17"/>
                <p:cNvSpPr>
                  <a:spLocks/>
                </p:cNvSpPr>
                <p:nvPr/>
              </p:nvSpPr>
              <p:spPr bwMode="auto">
                <a:xfrm>
                  <a:off x="2562" y="1251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95" name="Freeform 18"/>
                <p:cNvSpPr>
                  <a:spLocks/>
                </p:cNvSpPr>
                <p:nvPr/>
              </p:nvSpPr>
              <p:spPr bwMode="auto">
                <a:xfrm>
                  <a:off x="2563" y="1254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96" name="Freeform 19"/>
                <p:cNvSpPr>
                  <a:spLocks/>
                </p:cNvSpPr>
                <p:nvPr/>
              </p:nvSpPr>
              <p:spPr bwMode="auto">
                <a:xfrm>
                  <a:off x="2948" y="1181"/>
                  <a:ext cx="0" cy="1"/>
                </a:xfrm>
                <a:custGeom>
                  <a:avLst/>
                  <a:gdLst>
                    <a:gd name="T0" fmla="*/ 2 w 2"/>
                    <a:gd name="T1" fmla="*/ 2 h 3"/>
                    <a:gd name="T2" fmla="*/ 1 w 2"/>
                    <a:gd name="T3" fmla="*/ 1 h 3"/>
                    <a:gd name="T4" fmla="*/ 2 w 2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2" y="2"/>
                        <a:pt x="2" y="3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97" name="Freeform 20"/>
                <p:cNvSpPr>
                  <a:spLocks/>
                </p:cNvSpPr>
                <p:nvPr/>
              </p:nvSpPr>
              <p:spPr bwMode="auto">
                <a:xfrm>
                  <a:off x="2926" y="1179"/>
                  <a:ext cx="22" cy="23"/>
                </a:xfrm>
                <a:custGeom>
                  <a:avLst/>
                  <a:gdLst>
                    <a:gd name="T0" fmla="*/ 13 w 99"/>
                    <a:gd name="T1" fmla="*/ 84 h 101"/>
                    <a:gd name="T2" fmla="*/ 16 w 99"/>
                    <a:gd name="T3" fmla="*/ 81 h 101"/>
                    <a:gd name="T4" fmla="*/ 18 w 99"/>
                    <a:gd name="T5" fmla="*/ 71 h 101"/>
                    <a:gd name="T6" fmla="*/ 20 w 99"/>
                    <a:gd name="T7" fmla="*/ 70 h 101"/>
                    <a:gd name="T8" fmla="*/ 28 w 99"/>
                    <a:gd name="T9" fmla="*/ 67 h 101"/>
                    <a:gd name="T10" fmla="*/ 30 w 99"/>
                    <a:gd name="T11" fmla="*/ 65 h 101"/>
                    <a:gd name="T12" fmla="*/ 32 w 99"/>
                    <a:gd name="T13" fmla="*/ 60 h 101"/>
                    <a:gd name="T14" fmla="*/ 35 w 99"/>
                    <a:gd name="T15" fmla="*/ 58 h 101"/>
                    <a:gd name="T16" fmla="*/ 38 w 99"/>
                    <a:gd name="T17" fmla="*/ 58 h 101"/>
                    <a:gd name="T18" fmla="*/ 37 w 99"/>
                    <a:gd name="T19" fmla="*/ 54 h 101"/>
                    <a:gd name="T20" fmla="*/ 38 w 99"/>
                    <a:gd name="T21" fmla="*/ 49 h 101"/>
                    <a:gd name="T22" fmla="*/ 40 w 99"/>
                    <a:gd name="T23" fmla="*/ 47 h 101"/>
                    <a:gd name="T24" fmla="*/ 40 w 99"/>
                    <a:gd name="T25" fmla="*/ 43 h 101"/>
                    <a:gd name="T26" fmla="*/ 44 w 99"/>
                    <a:gd name="T27" fmla="*/ 42 h 101"/>
                    <a:gd name="T28" fmla="*/ 46 w 99"/>
                    <a:gd name="T29" fmla="*/ 39 h 101"/>
                    <a:gd name="T30" fmla="*/ 51 w 99"/>
                    <a:gd name="T31" fmla="*/ 37 h 101"/>
                    <a:gd name="T32" fmla="*/ 51 w 99"/>
                    <a:gd name="T33" fmla="*/ 35 h 101"/>
                    <a:gd name="T34" fmla="*/ 54 w 99"/>
                    <a:gd name="T35" fmla="*/ 35 h 101"/>
                    <a:gd name="T36" fmla="*/ 53 w 99"/>
                    <a:gd name="T37" fmla="*/ 32 h 101"/>
                    <a:gd name="T38" fmla="*/ 54 w 99"/>
                    <a:gd name="T39" fmla="*/ 31 h 101"/>
                    <a:gd name="T40" fmla="*/ 55 w 99"/>
                    <a:gd name="T41" fmla="*/ 29 h 101"/>
                    <a:gd name="T42" fmla="*/ 59 w 99"/>
                    <a:gd name="T43" fmla="*/ 25 h 101"/>
                    <a:gd name="T44" fmla="*/ 61 w 99"/>
                    <a:gd name="T45" fmla="*/ 22 h 101"/>
                    <a:gd name="T46" fmla="*/ 63 w 99"/>
                    <a:gd name="T47" fmla="*/ 21 h 101"/>
                    <a:gd name="T48" fmla="*/ 67 w 99"/>
                    <a:gd name="T49" fmla="*/ 18 h 101"/>
                    <a:gd name="T50" fmla="*/ 73 w 99"/>
                    <a:gd name="T51" fmla="*/ 22 h 101"/>
                    <a:gd name="T52" fmla="*/ 69 w 99"/>
                    <a:gd name="T53" fmla="*/ 16 h 101"/>
                    <a:gd name="T54" fmla="*/ 66 w 99"/>
                    <a:gd name="T55" fmla="*/ 9 h 101"/>
                    <a:gd name="T56" fmla="*/ 70 w 99"/>
                    <a:gd name="T57" fmla="*/ 9 h 101"/>
                    <a:gd name="T58" fmla="*/ 68 w 99"/>
                    <a:gd name="T59" fmla="*/ 6 h 101"/>
                    <a:gd name="T60" fmla="*/ 71 w 99"/>
                    <a:gd name="T61" fmla="*/ 8 h 101"/>
                    <a:gd name="T62" fmla="*/ 76 w 99"/>
                    <a:gd name="T63" fmla="*/ 11 h 101"/>
                    <a:gd name="T64" fmla="*/ 74 w 99"/>
                    <a:gd name="T65" fmla="*/ 5 h 101"/>
                    <a:gd name="T66" fmla="*/ 77 w 99"/>
                    <a:gd name="T67" fmla="*/ 7 h 101"/>
                    <a:gd name="T68" fmla="*/ 76 w 99"/>
                    <a:gd name="T69" fmla="*/ 3 h 101"/>
                    <a:gd name="T70" fmla="*/ 77 w 99"/>
                    <a:gd name="T71" fmla="*/ 1 h 101"/>
                    <a:gd name="T72" fmla="*/ 82 w 99"/>
                    <a:gd name="T73" fmla="*/ 9 h 101"/>
                    <a:gd name="T74" fmla="*/ 81 w 99"/>
                    <a:gd name="T75" fmla="*/ 2 h 101"/>
                    <a:gd name="T76" fmla="*/ 92 w 99"/>
                    <a:gd name="T77" fmla="*/ 8 h 101"/>
                    <a:gd name="T78" fmla="*/ 94 w 99"/>
                    <a:gd name="T79" fmla="*/ 9 h 101"/>
                    <a:gd name="T80" fmla="*/ 96 w 99"/>
                    <a:gd name="T81" fmla="*/ 7 h 101"/>
                    <a:gd name="T82" fmla="*/ 98 w 99"/>
                    <a:gd name="T83" fmla="*/ 11 h 101"/>
                    <a:gd name="T84" fmla="*/ 94 w 99"/>
                    <a:gd name="T85" fmla="*/ 10 h 101"/>
                    <a:gd name="T86" fmla="*/ 94 w 99"/>
                    <a:gd name="T87" fmla="*/ 19 h 101"/>
                    <a:gd name="T88" fmla="*/ 89 w 99"/>
                    <a:gd name="T89" fmla="*/ 27 h 101"/>
                    <a:gd name="T90" fmla="*/ 84 w 99"/>
                    <a:gd name="T91" fmla="*/ 35 h 101"/>
                    <a:gd name="T92" fmla="*/ 79 w 99"/>
                    <a:gd name="T93" fmla="*/ 42 h 101"/>
                    <a:gd name="T94" fmla="*/ 76 w 99"/>
                    <a:gd name="T95" fmla="*/ 47 h 101"/>
                    <a:gd name="T96" fmla="*/ 66 w 99"/>
                    <a:gd name="T97" fmla="*/ 54 h 101"/>
                    <a:gd name="T98" fmla="*/ 60 w 99"/>
                    <a:gd name="T99" fmla="*/ 57 h 101"/>
                    <a:gd name="T100" fmla="*/ 52 w 99"/>
                    <a:gd name="T101" fmla="*/ 61 h 101"/>
                    <a:gd name="T102" fmla="*/ 36 w 99"/>
                    <a:gd name="T103" fmla="*/ 87 h 101"/>
                    <a:gd name="T104" fmla="*/ 29 w 99"/>
                    <a:gd name="T105" fmla="*/ 91 h 101"/>
                    <a:gd name="T106" fmla="*/ 2 w 99"/>
                    <a:gd name="T107" fmla="*/ 91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9" h="101">
                      <a:moveTo>
                        <a:pt x="2" y="91"/>
                      </a:moveTo>
                      <a:cubicBezTo>
                        <a:pt x="0" y="84"/>
                        <a:pt x="6" y="89"/>
                        <a:pt x="5" y="85"/>
                      </a:cubicBezTo>
                      <a:cubicBezTo>
                        <a:pt x="5" y="84"/>
                        <a:pt x="7" y="88"/>
                        <a:pt x="7" y="87"/>
                      </a:cubicBezTo>
                      <a:cubicBezTo>
                        <a:pt x="5" y="81"/>
                        <a:pt x="9" y="83"/>
                        <a:pt x="13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4" y="87"/>
                        <a:pt x="13" y="84"/>
                        <a:pt x="13" y="84"/>
                      </a:cubicBezTo>
                      <a:cubicBezTo>
                        <a:pt x="14" y="85"/>
                        <a:pt x="14" y="85"/>
                        <a:pt x="14" y="86"/>
                      </a:cubicBezTo>
                      <a:cubicBezTo>
                        <a:pt x="13" y="84"/>
                        <a:pt x="15" y="84"/>
                        <a:pt x="14" y="83"/>
                      </a:cubicBezTo>
                      <a:cubicBezTo>
                        <a:pt x="14" y="84"/>
                        <a:pt x="15" y="85"/>
                        <a:pt x="16" y="86"/>
                      </a:cubicBezTo>
                      <a:cubicBezTo>
                        <a:pt x="15" y="84"/>
                        <a:pt x="15" y="84"/>
                        <a:pt x="15" y="84"/>
                      </a:cubicBezTo>
                      <a:cubicBezTo>
                        <a:pt x="12" y="78"/>
                        <a:pt x="16" y="83"/>
                        <a:pt x="15" y="80"/>
                      </a:cubicBezTo>
                      <a:cubicBezTo>
                        <a:pt x="16" y="80"/>
                        <a:pt x="16" y="81"/>
                        <a:pt x="16" y="81"/>
                      </a:cubicBezTo>
                      <a:cubicBezTo>
                        <a:pt x="15" y="77"/>
                        <a:pt x="17" y="77"/>
                        <a:pt x="17" y="75"/>
                      </a:cubicBezTo>
                      <a:cubicBezTo>
                        <a:pt x="18" y="76"/>
                        <a:pt x="19" y="77"/>
                        <a:pt x="19" y="78"/>
                      </a:cubicBezTo>
                      <a:cubicBezTo>
                        <a:pt x="18" y="76"/>
                        <a:pt x="18" y="75"/>
                        <a:pt x="18" y="74"/>
                      </a:cubicBezTo>
                      <a:cubicBezTo>
                        <a:pt x="20" y="76"/>
                        <a:pt x="17" y="72"/>
                        <a:pt x="18" y="73"/>
                      </a:cubicBezTo>
                      <a:cubicBezTo>
                        <a:pt x="19" y="73"/>
                        <a:pt x="19" y="73"/>
                        <a:pt x="19" y="73"/>
                      </a:cubicBezTo>
                      <a:cubicBezTo>
                        <a:pt x="17" y="71"/>
                        <a:pt x="20" y="74"/>
                        <a:pt x="18" y="71"/>
                      </a:cubicBezTo>
                      <a:cubicBezTo>
                        <a:pt x="20" y="73"/>
                        <a:pt x="20" y="73"/>
                        <a:pt x="20" y="73"/>
                      </a:cubicBezTo>
                      <a:cubicBezTo>
                        <a:pt x="17" y="70"/>
                        <a:pt x="21" y="74"/>
                        <a:pt x="20" y="72"/>
                      </a:cubicBezTo>
                      <a:cubicBezTo>
                        <a:pt x="20" y="72"/>
                        <a:pt x="20" y="72"/>
                        <a:pt x="20" y="72"/>
                      </a:cubicBezTo>
                      <a:cubicBezTo>
                        <a:pt x="19" y="71"/>
                        <a:pt x="21" y="72"/>
                        <a:pt x="21" y="72"/>
                      </a:cubicBezTo>
                      <a:cubicBezTo>
                        <a:pt x="21" y="72"/>
                        <a:pt x="21" y="72"/>
                        <a:pt x="21" y="72"/>
                      </a:cubicBezTo>
                      <a:cubicBezTo>
                        <a:pt x="21" y="71"/>
                        <a:pt x="22" y="72"/>
                        <a:pt x="20" y="70"/>
                      </a:cubicBezTo>
                      <a:cubicBezTo>
                        <a:pt x="22" y="72"/>
                        <a:pt x="21" y="71"/>
                        <a:pt x="23" y="74"/>
                      </a:cubicBezTo>
                      <a:cubicBezTo>
                        <a:pt x="23" y="70"/>
                        <a:pt x="25" y="69"/>
                        <a:pt x="26" y="68"/>
                      </a:cubicBezTo>
                      <a:cubicBezTo>
                        <a:pt x="27" y="69"/>
                        <a:pt x="27" y="69"/>
                        <a:pt x="28" y="70"/>
                      </a:cubicBezTo>
                      <a:cubicBezTo>
                        <a:pt x="28" y="69"/>
                        <a:pt x="28" y="69"/>
                        <a:pt x="28" y="67"/>
                      </a:cubicBezTo>
                      <a:cubicBezTo>
                        <a:pt x="28" y="68"/>
                        <a:pt x="29" y="69"/>
                        <a:pt x="29" y="69"/>
                      </a:cubicBezTo>
                      <a:cubicBezTo>
                        <a:pt x="30" y="69"/>
                        <a:pt x="27" y="66"/>
                        <a:pt x="28" y="67"/>
                      </a:cubicBezTo>
                      <a:cubicBezTo>
                        <a:pt x="29" y="67"/>
                        <a:pt x="29" y="68"/>
                        <a:pt x="30" y="69"/>
                      </a:cubicBezTo>
                      <a:cubicBezTo>
                        <a:pt x="29" y="67"/>
                        <a:pt x="29" y="67"/>
                        <a:pt x="29" y="66"/>
                      </a:cubicBezTo>
                      <a:cubicBezTo>
                        <a:pt x="29" y="66"/>
                        <a:pt x="30" y="67"/>
                        <a:pt x="30" y="67"/>
                      </a:cubicBezTo>
                      <a:cubicBezTo>
                        <a:pt x="29" y="65"/>
                        <a:pt x="31" y="67"/>
                        <a:pt x="30" y="66"/>
                      </a:cubicBezTo>
                      <a:cubicBezTo>
                        <a:pt x="31" y="67"/>
                        <a:pt x="31" y="67"/>
                        <a:pt x="31" y="67"/>
                      </a:cubicBezTo>
                      <a:cubicBezTo>
                        <a:pt x="33" y="68"/>
                        <a:pt x="29" y="64"/>
                        <a:pt x="30" y="65"/>
                      </a:cubicBezTo>
                      <a:cubicBezTo>
                        <a:pt x="31" y="65"/>
                        <a:pt x="31" y="66"/>
                        <a:pt x="32" y="66"/>
                      </a:cubicBezTo>
                      <a:cubicBezTo>
                        <a:pt x="30" y="64"/>
                        <a:pt x="31" y="64"/>
                        <a:pt x="31" y="63"/>
                      </a:cubicBezTo>
                      <a:cubicBezTo>
                        <a:pt x="31" y="63"/>
                        <a:pt x="31" y="63"/>
                        <a:pt x="31" y="63"/>
                      </a:cubicBezTo>
                      <a:cubicBezTo>
                        <a:pt x="31" y="63"/>
                        <a:pt x="32" y="63"/>
                        <a:pt x="32" y="62"/>
                      </a:cubicBezTo>
                      <a:cubicBezTo>
                        <a:pt x="33" y="62"/>
                        <a:pt x="35" y="65"/>
                        <a:pt x="35" y="64"/>
                      </a:cubicBezTo>
                      <a:cubicBezTo>
                        <a:pt x="32" y="61"/>
                        <a:pt x="35" y="62"/>
                        <a:pt x="32" y="60"/>
                      </a:cubicBezTo>
                      <a:cubicBezTo>
                        <a:pt x="32" y="60"/>
                        <a:pt x="34" y="60"/>
                        <a:pt x="33" y="59"/>
                      </a:cubicBezTo>
                      <a:cubicBezTo>
                        <a:pt x="34" y="60"/>
                        <a:pt x="36" y="62"/>
                        <a:pt x="36" y="63"/>
                      </a:cubicBezTo>
                      <a:cubicBezTo>
                        <a:pt x="38" y="64"/>
                        <a:pt x="38" y="64"/>
                        <a:pt x="38" y="64"/>
                      </a:cubicBezTo>
                      <a:cubicBezTo>
                        <a:pt x="39" y="65"/>
                        <a:pt x="37" y="64"/>
                        <a:pt x="39" y="65"/>
                      </a:cubicBezTo>
                      <a:cubicBezTo>
                        <a:pt x="39" y="65"/>
                        <a:pt x="38" y="63"/>
                        <a:pt x="39" y="64"/>
                      </a:cubicBezTo>
                      <a:cubicBezTo>
                        <a:pt x="38" y="62"/>
                        <a:pt x="35" y="59"/>
                        <a:pt x="35" y="58"/>
                      </a:cubicBezTo>
                      <a:cubicBezTo>
                        <a:pt x="36" y="59"/>
                        <a:pt x="38" y="61"/>
                        <a:pt x="38" y="61"/>
                      </a:cubicBezTo>
                      <a:cubicBezTo>
                        <a:pt x="34" y="56"/>
                        <a:pt x="34" y="56"/>
                        <a:pt x="34" y="56"/>
                      </a:cubicBezTo>
                      <a:cubicBezTo>
                        <a:pt x="34" y="55"/>
                        <a:pt x="36" y="58"/>
                        <a:pt x="36" y="57"/>
                      </a:cubicBezTo>
                      <a:cubicBezTo>
                        <a:pt x="35" y="56"/>
                        <a:pt x="35" y="56"/>
                        <a:pt x="35" y="55"/>
                      </a:cubicBezTo>
                      <a:cubicBezTo>
                        <a:pt x="35" y="55"/>
                        <a:pt x="35" y="54"/>
                        <a:pt x="37" y="56"/>
                      </a:cubicBezTo>
                      <a:cubicBezTo>
                        <a:pt x="38" y="57"/>
                        <a:pt x="37" y="57"/>
                        <a:pt x="38" y="58"/>
                      </a:cubicBezTo>
                      <a:cubicBezTo>
                        <a:pt x="38" y="58"/>
                        <a:pt x="38" y="57"/>
                        <a:pt x="38" y="56"/>
                      </a:cubicBezTo>
                      <a:cubicBezTo>
                        <a:pt x="38" y="57"/>
                        <a:pt x="38" y="57"/>
                        <a:pt x="38" y="57"/>
                      </a:cubicBezTo>
                      <a:cubicBezTo>
                        <a:pt x="39" y="57"/>
                        <a:pt x="38" y="55"/>
                        <a:pt x="36" y="54"/>
                      </a:cubicBezTo>
                      <a:cubicBezTo>
                        <a:pt x="36" y="54"/>
                        <a:pt x="38" y="55"/>
                        <a:pt x="37" y="55"/>
                      </a:cubicBezTo>
                      <a:cubicBezTo>
                        <a:pt x="36" y="53"/>
                        <a:pt x="36" y="53"/>
                        <a:pt x="36" y="52"/>
                      </a:cubicBezTo>
                      <a:cubicBezTo>
                        <a:pt x="36" y="53"/>
                        <a:pt x="37" y="53"/>
                        <a:pt x="37" y="54"/>
                      </a:cubicBezTo>
                      <a:cubicBezTo>
                        <a:pt x="36" y="52"/>
                        <a:pt x="36" y="51"/>
                        <a:pt x="35" y="50"/>
                      </a:cubicBezTo>
                      <a:cubicBezTo>
                        <a:pt x="34" y="48"/>
                        <a:pt x="37" y="52"/>
                        <a:pt x="37" y="51"/>
                      </a:cubicBezTo>
                      <a:cubicBezTo>
                        <a:pt x="39" y="53"/>
                        <a:pt x="35" y="48"/>
                        <a:pt x="38" y="50"/>
                      </a:cubicBezTo>
                      <a:cubicBezTo>
                        <a:pt x="38" y="50"/>
                        <a:pt x="37" y="48"/>
                        <a:pt x="37" y="49"/>
                      </a:cubicBezTo>
                      <a:cubicBezTo>
                        <a:pt x="37" y="49"/>
                        <a:pt x="39" y="50"/>
                        <a:pt x="38" y="50"/>
                      </a:cubicBezTo>
                      <a:cubicBezTo>
                        <a:pt x="39" y="51"/>
                        <a:pt x="38" y="49"/>
                        <a:pt x="38" y="49"/>
                      </a:cubicBezTo>
                      <a:cubicBezTo>
                        <a:pt x="38" y="48"/>
                        <a:pt x="39" y="49"/>
                        <a:pt x="39" y="49"/>
                      </a:cubicBezTo>
                      <a:cubicBezTo>
                        <a:pt x="38" y="48"/>
                        <a:pt x="38" y="46"/>
                        <a:pt x="39" y="47"/>
                      </a:cubicBezTo>
                      <a:cubicBezTo>
                        <a:pt x="39" y="46"/>
                        <a:pt x="38" y="44"/>
                        <a:pt x="38" y="44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40" y="46"/>
                        <a:pt x="39" y="45"/>
                        <a:pt x="41" y="46"/>
                      </a:cubicBezTo>
                      <a:cubicBezTo>
                        <a:pt x="39" y="44"/>
                        <a:pt x="41" y="49"/>
                        <a:pt x="40" y="47"/>
                      </a:cubicBezTo>
                      <a:cubicBezTo>
                        <a:pt x="42" y="48"/>
                        <a:pt x="38" y="44"/>
                        <a:pt x="40" y="46"/>
                      </a:cubicBezTo>
                      <a:cubicBezTo>
                        <a:pt x="40" y="46"/>
                        <a:pt x="39" y="44"/>
                        <a:pt x="41" y="45"/>
                      </a:cubicBezTo>
                      <a:cubicBezTo>
                        <a:pt x="40" y="45"/>
                        <a:pt x="43" y="48"/>
                        <a:pt x="43" y="47"/>
                      </a:cubicBezTo>
                      <a:cubicBezTo>
                        <a:pt x="43" y="47"/>
                        <a:pt x="42" y="46"/>
                        <a:pt x="42" y="46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40" y="43"/>
                        <a:pt x="42" y="45"/>
                        <a:pt x="40" y="43"/>
                      </a:cubicBezTo>
                      <a:cubicBezTo>
                        <a:pt x="41" y="44"/>
                        <a:pt x="40" y="42"/>
                        <a:pt x="42" y="44"/>
                      </a:cubicBezTo>
                      <a:cubicBezTo>
                        <a:pt x="44" y="46"/>
                        <a:pt x="44" y="46"/>
                        <a:pt x="44" y="46"/>
                      </a:cubicBezTo>
                      <a:cubicBezTo>
                        <a:pt x="44" y="46"/>
                        <a:pt x="42" y="44"/>
                        <a:pt x="42" y="43"/>
                      </a:cubicBezTo>
                      <a:cubicBezTo>
                        <a:pt x="42" y="43"/>
                        <a:pt x="42" y="44"/>
                        <a:pt x="43" y="44"/>
                      </a:cubicBezTo>
                      <a:cubicBezTo>
                        <a:pt x="40" y="41"/>
                        <a:pt x="43" y="44"/>
                        <a:pt x="41" y="41"/>
                      </a:cubicBezTo>
                      <a:cubicBezTo>
                        <a:pt x="42" y="42"/>
                        <a:pt x="42" y="41"/>
                        <a:pt x="44" y="42"/>
                      </a:cubicBezTo>
                      <a:cubicBezTo>
                        <a:pt x="43" y="41"/>
                        <a:pt x="43" y="40"/>
                        <a:pt x="43" y="40"/>
                      </a:cubicBezTo>
                      <a:cubicBezTo>
                        <a:pt x="44" y="41"/>
                        <a:pt x="44" y="41"/>
                        <a:pt x="44" y="41"/>
                      </a:cubicBezTo>
                      <a:cubicBezTo>
                        <a:pt x="45" y="42"/>
                        <a:pt x="45" y="41"/>
                        <a:pt x="44" y="41"/>
                      </a:cubicBezTo>
                      <a:cubicBezTo>
                        <a:pt x="45" y="41"/>
                        <a:pt x="46" y="42"/>
                        <a:pt x="48" y="43"/>
                      </a:cubicBezTo>
                      <a:cubicBezTo>
                        <a:pt x="47" y="42"/>
                        <a:pt x="45" y="40"/>
                        <a:pt x="44" y="39"/>
                      </a:cubicBezTo>
                      <a:cubicBezTo>
                        <a:pt x="47" y="42"/>
                        <a:pt x="43" y="37"/>
                        <a:pt x="46" y="39"/>
                      </a:cubicBezTo>
                      <a:cubicBezTo>
                        <a:pt x="46" y="40"/>
                        <a:pt x="47" y="41"/>
                        <a:pt x="48" y="41"/>
                      </a:cubicBezTo>
                      <a:cubicBezTo>
                        <a:pt x="51" y="44"/>
                        <a:pt x="46" y="39"/>
                        <a:pt x="48" y="40"/>
                      </a:cubicBezTo>
                      <a:cubicBezTo>
                        <a:pt x="46" y="38"/>
                        <a:pt x="46" y="38"/>
                        <a:pt x="46" y="38"/>
                      </a:cubicBezTo>
                      <a:cubicBezTo>
                        <a:pt x="47" y="39"/>
                        <a:pt x="45" y="36"/>
                        <a:pt x="47" y="38"/>
                      </a:cubicBezTo>
                      <a:cubicBezTo>
                        <a:pt x="47" y="37"/>
                        <a:pt x="48" y="38"/>
                        <a:pt x="46" y="36"/>
                      </a:cubicBezTo>
                      <a:cubicBezTo>
                        <a:pt x="49" y="38"/>
                        <a:pt x="46" y="34"/>
                        <a:pt x="51" y="37"/>
                      </a:cubicBezTo>
                      <a:cubicBezTo>
                        <a:pt x="51" y="37"/>
                        <a:pt x="51" y="37"/>
                        <a:pt x="50" y="36"/>
                      </a:cubicBezTo>
                      <a:cubicBezTo>
                        <a:pt x="49" y="35"/>
                        <a:pt x="51" y="37"/>
                        <a:pt x="50" y="36"/>
                      </a:cubicBezTo>
                      <a:cubicBezTo>
                        <a:pt x="50" y="36"/>
                        <a:pt x="49" y="35"/>
                        <a:pt x="49" y="35"/>
                      </a:cubicBezTo>
                      <a:cubicBezTo>
                        <a:pt x="50" y="35"/>
                        <a:pt x="50" y="35"/>
                        <a:pt x="52" y="38"/>
                      </a:cubicBezTo>
                      <a:cubicBezTo>
                        <a:pt x="53" y="39"/>
                        <a:pt x="48" y="33"/>
                        <a:pt x="50" y="34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0" y="33"/>
                        <a:pt x="50" y="33"/>
                        <a:pt x="50" y="33"/>
                      </a:cubicBezTo>
                      <a:cubicBezTo>
                        <a:pt x="50" y="33"/>
                        <a:pt x="52" y="35"/>
                        <a:pt x="54" y="36"/>
                      </a:cubicBezTo>
                      <a:cubicBezTo>
                        <a:pt x="53" y="36"/>
                        <a:pt x="54" y="36"/>
                        <a:pt x="53" y="34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3" y="35"/>
                        <a:pt x="54" y="35"/>
                        <a:pt x="54" y="35"/>
                      </a:cubicBezTo>
                      <a:cubicBezTo>
                        <a:pt x="54" y="35"/>
                        <a:pt x="54" y="35"/>
                        <a:pt x="54" y="35"/>
                      </a:cubicBezTo>
                      <a:cubicBezTo>
                        <a:pt x="55" y="36"/>
                        <a:pt x="55" y="35"/>
                        <a:pt x="54" y="35"/>
                      </a:cubicBezTo>
                      <a:cubicBezTo>
                        <a:pt x="53" y="34"/>
                        <a:pt x="53" y="34"/>
                        <a:pt x="52" y="33"/>
                      </a:cubicBezTo>
                      <a:cubicBezTo>
                        <a:pt x="52" y="33"/>
                        <a:pt x="52" y="33"/>
                        <a:pt x="51" y="32"/>
                      </a:cubicBezTo>
                      <a:cubicBezTo>
                        <a:pt x="53" y="33"/>
                        <a:pt x="53" y="33"/>
                        <a:pt x="53" y="33"/>
                      </a:cubicBezTo>
                      <a:cubicBezTo>
                        <a:pt x="54" y="33"/>
                        <a:pt x="52" y="31"/>
                        <a:pt x="52" y="31"/>
                      </a:cubicBezTo>
                      <a:cubicBezTo>
                        <a:pt x="53" y="32"/>
                        <a:pt x="52" y="31"/>
                        <a:pt x="53" y="32"/>
                      </a:cubicBezTo>
                      <a:cubicBezTo>
                        <a:pt x="54" y="32"/>
                        <a:pt x="53" y="31"/>
                        <a:pt x="53" y="32"/>
                      </a:cubicBezTo>
                      <a:cubicBezTo>
                        <a:pt x="54" y="33"/>
                        <a:pt x="55" y="34"/>
                        <a:pt x="54" y="33"/>
                      </a:cubicBezTo>
                      <a:cubicBezTo>
                        <a:pt x="54" y="32"/>
                        <a:pt x="51" y="30"/>
                        <a:pt x="53" y="31"/>
                      </a:cubicBezTo>
                      <a:cubicBezTo>
                        <a:pt x="53" y="31"/>
                        <a:pt x="54" y="32"/>
                        <a:pt x="54" y="32"/>
                      </a:cubicBezTo>
                      <a:cubicBezTo>
                        <a:pt x="55" y="33"/>
                        <a:pt x="55" y="33"/>
                        <a:pt x="55" y="33"/>
                      </a:cubicBezTo>
                      <a:cubicBezTo>
                        <a:pt x="54" y="31"/>
                        <a:pt x="54" y="31"/>
                        <a:pt x="54" y="31"/>
                      </a:cubicBezTo>
                      <a:cubicBezTo>
                        <a:pt x="54" y="32"/>
                        <a:pt x="54" y="32"/>
                        <a:pt x="54" y="32"/>
                      </a:cubicBezTo>
                      <a:cubicBezTo>
                        <a:pt x="53" y="30"/>
                        <a:pt x="54" y="31"/>
                        <a:pt x="53" y="29"/>
                      </a:cubicBezTo>
                      <a:cubicBezTo>
                        <a:pt x="53" y="29"/>
                        <a:pt x="54" y="30"/>
                        <a:pt x="55" y="30"/>
                      </a:cubicBezTo>
                      <a:cubicBezTo>
                        <a:pt x="55" y="30"/>
                        <a:pt x="55" y="30"/>
                        <a:pt x="55" y="30"/>
                      </a:cubicBezTo>
                      <a:cubicBezTo>
                        <a:pt x="56" y="31"/>
                        <a:pt x="55" y="30"/>
                        <a:pt x="55" y="29"/>
                      </a:cubicBezTo>
                      <a:cubicBezTo>
                        <a:pt x="55" y="29"/>
                        <a:pt x="55" y="29"/>
                        <a:pt x="55" y="29"/>
                      </a:cubicBezTo>
                      <a:cubicBezTo>
                        <a:pt x="55" y="29"/>
                        <a:pt x="55" y="29"/>
                        <a:pt x="54" y="28"/>
                      </a:cubicBezTo>
                      <a:cubicBezTo>
                        <a:pt x="56" y="29"/>
                        <a:pt x="60" y="33"/>
                        <a:pt x="58" y="31"/>
                      </a:cubicBezTo>
                      <a:cubicBezTo>
                        <a:pt x="59" y="31"/>
                        <a:pt x="56" y="28"/>
                        <a:pt x="55" y="27"/>
                      </a:cubicBezTo>
                      <a:cubicBezTo>
                        <a:pt x="57" y="28"/>
                        <a:pt x="55" y="25"/>
                        <a:pt x="57" y="27"/>
                      </a:cubicBezTo>
                      <a:cubicBezTo>
                        <a:pt x="57" y="26"/>
                        <a:pt x="56" y="26"/>
                        <a:pt x="56" y="25"/>
                      </a:cubicBezTo>
                      <a:cubicBezTo>
                        <a:pt x="57" y="25"/>
                        <a:pt x="56" y="22"/>
                        <a:pt x="59" y="25"/>
                      </a:cubicBezTo>
                      <a:cubicBezTo>
                        <a:pt x="60" y="25"/>
                        <a:pt x="61" y="26"/>
                        <a:pt x="62" y="27"/>
                      </a:cubicBezTo>
                      <a:cubicBezTo>
                        <a:pt x="60" y="25"/>
                        <a:pt x="63" y="28"/>
                        <a:pt x="61" y="26"/>
                      </a:cubicBezTo>
                      <a:cubicBezTo>
                        <a:pt x="60" y="24"/>
                        <a:pt x="59" y="24"/>
                        <a:pt x="58" y="23"/>
                      </a:cubicBezTo>
                      <a:cubicBezTo>
                        <a:pt x="58" y="22"/>
                        <a:pt x="59" y="22"/>
                        <a:pt x="60" y="23"/>
                      </a:cubicBezTo>
                      <a:cubicBezTo>
                        <a:pt x="59" y="22"/>
                        <a:pt x="59" y="22"/>
                        <a:pt x="59" y="21"/>
                      </a:cubicBezTo>
                      <a:cubicBezTo>
                        <a:pt x="61" y="23"/>
                        <a:pt x="61" y="23"/>
                        <a:pt x="61" y="22"/>
                      </a:cubicBezTo>
                      <a:cubicBezTo>
                        <a:pt x="60" y="21"/>
                        <a:pt x="60" y="21"/>
                        <a:pt x="60" y="21"/>
                      </a:cubicBezTo>
                      <a:cubicBezTo>
                        <a:pt x="61" y="22"/>
                        <a:pt x="61" y="22"/>
                        <a:pt x="61" y="22"/>
                      </a:cubicBezTo>
                      <a:cubicBezTo>
                        <a:pt x="61" y="22"/>
                        <a:pt x="59" y="19"/>
                        <a:pt x="60" y="21"/>
                      </a:cubicBezTo>
                      <a:cubicBezTo>
                        <a:pt x="61" y="21"/>
                        <a:pt x="61" y="22"/>
                        <a:pt x="61" y="22"/>
                      </a:cubicBezTo>
                      <a:cubicBezTo>
                        <a:pt x="61" y="21"/>
                        <a:pt x="59" y="18"/>
                        <a:pt x="61" y="19"/>
                      </a:cubicBezTo>
                      <a:cubicBezTo>
                        <a:pt x="63" y="21"/>
                        <a:pt x="63" y="21"/>
                        <a:pt x="63" y="21"/>
                      </a:cubicBezTo>
                      <a:cubicBezTo>
                        <a:pt x="63" y="21"/>
                        <a:pt x="62" y="19"/>
                        <a:pt x="61" y="19"/>
                      </a:cubicBezTo>
                      <a:cubicBezTo>
                        <a:pt x="62" y="20"/>
                        <a:pt x="63" y="20"/>
                        <a:pt x="65" y="21"/>
                      </a:cubicBezTo>
                      <a:cubicBezTo>
                        <a:pt x="61" y="16"/>
                        <a:pt x="63" y="15"/>
                        <a:pt x="64" y="15"/>
                      </a:cubicBezTo>
                      <a:cubicBezTo>
                        <a:pt x="65" y="16"/>
                        <a:pt x="65" y="16"/>
                        <a:pt x="65" y="16"/>
                      </a:cubicBezTo>
                      <a:cubicBezTo>
                        <a:pt x="66" y="16"/>
                        <a:pt x="63" y="14"/>
                        <a:pt x="64" y="14"/>
                      </a:cubicBezTo>
                      <a:cubicBezTo>
                        <a:pt x="65" y="15"/>
                        <a:pt x="66" y="16"/>
                        <a:pt x="67" y="18"/>
                      </a:cubicBezTo>
                      <a:cubicBezTo>
                        <a:pt x="68" y="18"/>
                        <a:pt x="66" y="15"/>
                        <a:pt x="66" y="15"/>
                      </a:cubicBezTo>
                      <a:cubicBezTo>
                        <a:pt x="64" y="13"/>
                        <a:pt x="66" y="16"/>
                        <a:pt x="65" y="14"/>
                      </a:cubicBezTo>
                      <a:cubicBezTo>
                        <a:pt x="64" y="14"/>
                        <a:pt x="66" y="15"/>
                        <a:pt x="64" y="13"/>
                      </a:cubicBezTo>
                      <a:cubicBezTo>
                        <a:pt x="65" y="13"/>
                        <a:pt x="66" y="15"/>
                        <a:pt x="67" y="16"/>
                      </a:cubicBezTo>
                      <a:cubicBezTo>
                        <a:pt x="67" y="15"/>
                        <a:pt x="67" y="15"/>
                        <a:pt x="67" y="15"/>
                      </a:cubicBezTo>
                      <a:cubicBezTo>
                        <a:pt x="69" y="17"/>
                        <a:pt x="70" y="19"/>
                        <a:pt x="73" y="22"/>
                      </a:cubicBezTo>
                      <a:cubicBezTo>
                        <a:pt x="72" y="22"/>
                        <a:pt x="72" y="22"/>
                        <a:pt x="72" y="22"/>
                      </a:cubicBezTo>
                      <a:cubicBezTo>
                        <a:pt x="75" y="23"/>
                        <a:pt x="74" y="24"/>
                        <a:pt x="75" y="25"/>
                      </a:cubicBezTo>
                      <a:cubicBezTo>
                        <a:pt x="75" y="23"/>
                        <a:pt x="72" y="20"/>
                        <a:pt x="71" y="20"/>
                      </a:cubicBezTo>
                      <a:cubicBezTo>
                        <a:pt x="71" y="19"/>
                        <a:pt x="67" y="15"/>
                        <a:pt x="68" y="14"/>
                      </a:cubicBezTo>
                      <a:cubicBezTo>
                        <a:pt x="69" y="15"/>
                        <a:pt x="68" y="15"/>
                        <a:pt x="69" y="17"/>
                      </a:cubicBezTo>
                      <a:cubicBezTo>
                        <a:pt x="71" y="18"/>
                        <a:pt x="69" y="15"/>
                        <a:pt x="69" y="16"/>
                      </a:cubicBezTo>
                      <a:cubicBezTo>
                        <a:pt x="69" y="15"/>
                        <a:pt x="67" y="13"/>
                        <a:pt x="67" y="12"/>
                      </a:cubicBezTo>
                      <a:cubicBezTo>
                        <a:pt x="68" y="13"/>
                        <a:pt x="68" y="14"/>
                        <a:pt x="69" y="14"/>
                      </a:cubicBezTo>
                      <a:cubicBezTo>
                        <a:pt x="68" y="13"/>
                        <a:pt x="67" y="12"/>
                        <a:pt x="66" y="11"/>
                      </a:cubicBezTo>
                      <a:cubicBezTo>
                        <a:pt x="64" y="9"/>
                        <a:pt x="67" y="12"/>
                        <a:pt x="66" y="10"/>
                      </a:cubicBezTo>
                      <a:cubicBezTo>
                        <a:pt x="68" y="11"/>
                        <a:pt x="69" y="14"/>
                        <a:pt x="70" y="15"/>
                      </a:cubicBezTo>
                      <a:cubicBezTo>
                        <a:pt x="69" y="13"/>
                        <a:pt x="69" y="12"/>
                        <a:pt x="66" y="9"/>
                      </a:cubicBezTo>
                      <a:cubicBezTo>
                        <a:pt x="67" y="10"/>
                        <a:pt x="68" y="11"/>
                        <a:pt x="69" y="12"/>
                      </a:cubicBezTo>
                      <a:cubicBezTo>
                        <a:pt x="70" y="13"/>
                        <a:pt x="67" y="9"/>
                        <a:pt x="70" y="12"/>
                      </a:cubicBezTo>
                      <a:cubicBezTo>
                        <a:pt x="68" y="10"/>
                        <a:pt x="68" y="10"/>
                        <a:pt x="68" y="10"/>
                      </a:cubicBezTo>
                      <a:cubicBezTo>
                        <a:pt x="69" y="11"/>
                        <a:pt x="69" y="11"/>
                        <a:pt x="70" y="12"/>
                      </a:cubicBezTo>
                      <a:cubicBezTo>
                        <a:pt x="71" y="12"/>
                        <a:pt x="69" y="9"/>
                        <a:pt x="71" y="12"/>
                      </a:cubicBezTo>
                      <a:cubicBezTo>
                        <a:pt x="71" y="11"/>
                        <a:pt x="72" y="11"/>
                        <a:pt x="70" y="9"/>
                      </a:cubicBezTo>
                      <a:cubicBezTo>
                        <a:pt x="68" y="8"/>
                        <a:pt x="71" y="11"/>
                        <a:pt x="68" y="9"/>
                      </a:cubicBezTo>
                      <a:cubicBezTo>
                        <a:pt x="70" y="11"/>
                        <a:pt x="68" y="8"/>
                        <a:pt x="68" y="7"/>
                      </a:cubicBezTo>
                      <a:cubicBezTo>
                        <a:pt x="69" y="8"/>
                        <a:pt x="69" y="8"/>
                        <a:pt x="69" y="8"/>
                      </a:cubicBezTo>
                      <a:cubicBezTo>
                        <a:pt x="69" y="8"/>
                        <a:pt x="69" y="8"/>
                        <a:pt x="68" y="7"/>
                      </a:cubicBezTo>
                      <a:cubicBezTo>
                        <a:pt x="69" y="7"/>
                        <a:pt x="69" y="8"/>
                        <a:pt x="70" y="8"/>
                      </a:cubicBezTo>
                      <a:cubicBezTo>
                        <a:pt x="68" y="6"/>
                        <a:pt x="68" y="6"/>
                        <a:pt x="68" y="6"/>
                      </a:cubicBezTo>
                      <a:cubicBezTo>
                        <a:pt x="68" y="5"/>
                        <a:pt x="71" y="9"/>
                        <a:pt x="71" y="8"/>
                      </a:cubicBezTo>
                      <a:cubicBezTo>
                        <a:pt x="72" y="10"/>
                        <a:pt x="72" y="10"/>
                        <a:pt x="72" y="10"/>
                      </a:cubicBezTo>
                      <a:cubicBezTo>
                        <a:pt x="71" y="10"/>
                        <a:pt x="73" y="11"/>
                        <a:pt x="73" y="10"/>
                      </a:cubicBezTo>
                      <a:cubicBezTo>
                        <a:pt x="71" y="9"/>
                        <a:pt x="70" y="7"/>
                        <a:pt x="69" y="6"/>
                      </a:cubicBezTo>
                      <a:cubicBezTo>
                        <a:pt x="69" y="5"/>
                        <a:pt x="71" y="7"/>
                        <a:pt x="69" y="6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8"/>
                        <a:pt x="73" y="10"/>
                        <a:pt x="73" y="10"/>
                      </a:cubicBezTo>
                      <a:cubicBezTo>
                        <a:pt x="73" y="9"/>
                        <a:pt x="71" y="7"/>
                        <a:pt x="70" y="6"/>
                      </a:cubicBezTo>
                      <a:cubicBezTo>
                        <a:pt x="71" y="6"/>
                        <a:pt x="72" y="7"/>
                        <a:pt x="72" y="8"/>
                      </a:cubicBezTo>
                      <a:cubicBezTo>
                        <a:pt x="72" y="7"/>
                        <a:pt x="71" y="6"/>
                        <a:pt x="70" y="5"/>
                      </a:cubicBezTo>
                      <a:cubicBezTo>
                        <a:pt x="71" y="6"/>
                        <a:pt x="73" y="7"/>
                        <a:pt x="74" y="8"/>
                      </a:cubicBezTo>
                      <a:cubicBezTo>
                        <a:pt x="76" y="11"/>
                        <a:pt x="76" y="11"/>
                        <a:pt x="76" y="11"/>
                      </a:cubicBezTo>
                      <a:cubicBezTo>
                        <a:pt x="76" y="11"/>
                        <a:pt x="76" y="11"/>
                        <a:pt x="76" y="11"/>
                      </a:cubicBezTo>
                      <a:cubicBezTo>
                        <a:pt x="78" y="13"/>
                        <a:pt x="78" y="12"/>
                        <a:pt x="80" y="15"/>
                      </a:cubicBezTo>
                      <a:cubicBezTo>
                        <a:pt x="80" y="15"/>
                        <a:pt x="80" y="14"/>
                        <a:pt x="79" y="13"/>
                      </a:cubicBezTo>
                      <a:cubicBezTo>
                        <a:pt x="76" y="10"/>
                        <a:pt x="76" y="8"/>
                        <a:pt x="73" y="5"/>
                      </a:cubicBezTo>
                      <a:cubicBezTo>
                        <a:pt x="73" y="4"/>
                        <a:pt x="80" y="13"/>
                        <a:pt x="76" y="7"/>
                      </a:cubicBezTo>
                      <a:cubicBezTo>
                        <a:pt x="75" y="6"/>
                        <a:pt x="74" y="4"/>
                        <a:pt x="74" y="5"/>
                      </a:cubicBezTo>
                      <a:cubicBezTo>
                        <a:pt x="75" y="5"/>
                        <a:pt x="72" y="2"/>
                        <a:pt x="73" y="3"/>
                      </a:cubicBezTo>
                      <a:cubicBezTo>
                        <a:pt x="74" y="4"/>
                        <a:pt x="76" y="6"/>
                        <a:pt x="77" y="8"/>
                      </a:cubicBezTo>
                      <a:cubicBezTo>
                        <a:pt x="76" y="7"/>
                        <a:pt x="76" y="7"/>
                        <a:pt x="76" y="8"/>
                      </a:cubicBezTo>
                      <a:cubicBezTo>
                        <a:pt x="78" y="9"/>
                        <a:pt x="79" y="11"/>
                        <a:pt x="79" y="11"/>
                      </a:cubicBezTo>
                      <a:cubicBezTo>
                        <a:pt x="79" y="10"/>
                        <a:pt x="80" y="10"/>
                        <a:pt x="78" y="8"/>
                      </a:cubicBezTo>
                      <a:cubicBezTo>
                        <a:pt x="77" y="6"/>
                        <a:pt x="78" y="9"/>
                        <a:pt x="77" y="7"/>
                      </a:cubicBezTo>
                      <a:cubicBezTo>
                        <a:pt x="77" y="6"/>
                        <a:pt x="79" y="8"/>
                        <a:pt x="76" y="5"/>
                      </a:cubicBezTo>
                      <a:cubicBezTo>
                        <a:pt x="76" y="6"/>
                        <a:pt x="75" y="4"/>
                        <a:pt x="74" y="2"/>
                      </a:cubicBezTo>
                      <a:cubicBezTo>
                        <a:pt x="73" y="1"/>
                        <a:pt x="73" y="1"/>
                        <a:pt x="73" y="1"/>
                      </a:cubicBezTo>
                      <a:cubicBezTo>
                        <a:pt x="74" y="3"/>
                        <a:pt x="74" y="3"/>
                        <a:pt x="74" y="3"/>
                      </a:cubicBezTo>
                      <a:cubicBezTo>
                        <a:pt x="76" y="3"/>
                        <a:pt x="73" y="0"/>
                        <a:pt x="74" y="0"/>
                      </a:cubicBezTo>
                      <a:cubicBezTo>
                        <a:pt x="76" y="3"/>
                        <a:pt x="76" y="3"/>
                        <a:pt x="76" y="3"/>
                      </a:cubicBezTo>
                      <a:cubicBezTo>
                        <a:pt x="77" y="5"/>
                        <a:pt x="74" y="2"/>
                        <a:pt x="77" y="5"/>
                      </a:cubicBezTo>
                      <a:cubicBezTo>
                        <a:pt x="77" y="5"/>
                        <a:pt x="76" y="4"/>
                        <a:pt x="77" y="4"/>
                      </a:cubicBezTo>
                      <a:cubicBezTo>
                        <a:pt x="77" y="5"/>
                        <a:pt x="77" y="5"/>
                        <a:pt x="78" y="5"/>
                      </a:cubicBezTo>
                      <a:cubicBezTo>
                        <a:pt x="78" y="5"/>
                        <a:pt x="81" y="9"/>
                        <a:pt x="80" y="7"/>
                      </a:cubicBezTo>
                      <a:cubicBezTo>
                        <a:pt x="79" y="5"/>
                        <a:pt x="79" y="5"/>
                        <a:pt x="78" y="4"/>
                      </a:cubicBezTo>
                      <a:cubicBezTo>
                        <a:pt x="78" y="3"/>
                        <a:pt x="77" y="2"/>
                        <a:pt x="77" y="1"/>
                      </a:cubicBezTo>
                      <a:cubicBezTo>
                        <a:pt x="79" y="4"/>
                        <a:pt x="78" y="1"/>
                        <a:pt x="80" y="4"/>
                      </a:cubicBezTo>
                      <a:cubicBezTo>
                        <a:pt x="79" y="3"/>
                        <a:pt x="78" y="3"/>
                        <a:pt x="80" y="6"/>
                      </a:cubicBezTo>
                      <a:cubicBezTo>
                        <a:pt x="82" y="9"/>
                        <a:pt x="79" y="6"/>
                        <a:pt x="81" y="9"/>
                      </a:cubicBezTo>
                      <a:cubicBezTo>
                        <a:pt x="82" y="9"/>
                        <a:pt x="84" y="11"/>
                        <a:pt x="85" y="13"/>
                      </a:cubicBezTo>
                      <a:cubicBezTo>
                        <a:pt x="86" y="13"/>
                        <a:pt x="85" y="12"/>
                        <a:pt x="85" y="12"/>
                      </a:cubicBezTo>
                      <a:cubicBezTo>
                        <a:pt x="84" y="10"/>
                        <a:pt x="83" y="10"/>
                        <a:pt x="82" y="9"/>
                      </a:cubicBezTo>
                      <a:cubicBezTo>
                        <a:pt x="83" y="9"/>
                        <a:pt x="82" y="7"/>
                        <a:pt x="81" y="5"/>
                      </a:cubicBezTo>
                      <a:cubicBezTo>
                        <a:pt x="82" y="6"/>
                        <a:pt x="84" y="8"/>
                        <a:pt x="83" y="8"/>
                      </a:cubicBezTo>
                      <a:cubicBezTo>
                        <a:pt x="84" y="7"/>
                        <a:pt x="84" y="7"/>
                        <a:pt x="85" y="7"/>
                      </a:cubicBezTo>
                      <a:cubicBezTo>
                        <a:pt x="83" y="5"/>
                        <a:pt x="85" y="6"/>
                        <a:pt x="83" y="4"/>
                      </a:cubicBezTo>
                      <a:cubicBezTo>
                        <a:pt x="82" y="4"/>
                        <a:pt x="81" y="2"/>
                        <a:pt x="80" y="0"/>
                      </a:cubicBezTo>
                      <a:cubicBezTo>
                        <a:pt x="80" y="0"/>
                        <a:pt x="81" y="1"/>
                        <a:pt x="81" y="2"/>
                      </a:cubicBezTo>
                      <a:cubicBezTo>
                        <a:pt x="80" y="0"/>
                        <a:pt x="84" y="4"/>
                        <a:pt x="82" y="2"/>
                      </a:cubicBezTo>
                      <a:cubicBezTo>
                        <a:pt x="82" y="3"/>
                        <a:pt x="85" y="5"/>
                        <a:pt x="86" y="8"/>
                      </a:cubicBezTo>
                      <a:cubicBezTo>
                        <a:pt x="86" y="6"/>
                        <a:pt x="87" y="9"/>
                        <a:pt x="88" y="9"/>
                      </a:cubicBezTo>
                      <a:cubicBezTo>
                        <a:pt x="87" y="8"/>
                        <a:pt x="87" y="6"/>
                        <a:pt x="87" y="5"/>
                      </a:cubicBezTo>
                      <a:cubicBezTo>
                        <a:pt x="89" y="7"/>
                        <a:pt x="88" y="5"/>
                        <a:pt x="89" y="4"/>
                      </a:cubicBezTo>
                      <a:cubicBezTo>
                        <a:pt x="90" y="5"/>
                        <a:pt x="91" y="8"/>
                        <a:pt x="92" y="8"/>
                      </a:cubicBezTo>
                      <a:cubicBezTo>
                        <a:pt x="92" y="8"/>
                        <a:pt x="90" y="6"/>
                        <a:pt x="91" y="6"/>
                      </a:cubicBezTo>
                      <a:cubicBezTo>
                        <a:pt x="91" y="7"/>
                        <a:pt x="91" y="7"/>
                        <a:pt x="91" y="7"/>
                      </a:cubicBezTo>
                      <a:cubicBezTo>
                        <a:pt x="91" y="6"/>
                        <a:pt x="93" y="8"/>
                        <a:pt x="91" y="4"/>
                      </a:cubicBezTo>
                      <a:cubicBezTo>
                        <a:pt x="93" y="7"/>
                        <a:pt x="93" y="7"/>
                        <a:pt x="93" y="7"/>
                      </a:cubicBezTo>
                      <a:cubicBezTo>
                        <a:pt x="93" y="7"/>
                        <a:pt x="93" y="7"/>
                        <a:pt x="92" y="6"/>
                      </a:cubicBezTo>
                      <a:cubicBezTo>
                        <a:pt x="93" y="7"/>
                        <a:pt x="94" y="8"/>
                        <a:pt x="94" y="9"/>
                      </a:cubicBezTo>
                      <a:cubicBezTo>
                        <a:pt x="96" y="11"/>
                        <a:pt x="94" y="8"/>
                        <a:pt x="95" y="8"/>
                      </a:cubicBezTo>
                      <a:cubicBezTo>
                        <a:pt x="93" y="6"/>
                        <a:pt x="93" y="6"/>
                        <a:pt x="93" y="6"/>
                      </a:cubicBezTo>
                      <a:cubicBezTo>
                        <a:pt x="93" y="5"/>
                        <a:pt x="94" y="6"/>
                        <a:pt x="94" y="5"/>
                      </a:cubicBezTo>
                      <a:cubicBezTo>
                        <a:pt x="96" y="7"/>
                        <a:pt x="96" y="7"/>
                        <a:pt x="96" y="7"/>
                      </a:cubicBezTo>
                      <a:cubicBezTo>
                        <a:pt x="95" y="6"/>
                        <a:pt x="95" y="6"/>
                        <a:pt x="95" y="6"/>
                      </a:cubicBezTo>
                      <a:cubicBezTo>
                        <a:pt x="96" y="7"/>
                        <a:pt x="97" y="8"/>
                        <a:pt x="96" y="7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8" y="10"/>
                        <a:pt x="97" y="9"/>
                        <a:pt x="96" y="7"/>
                      </a:cubicBezTo>
                      <a:cubicBezTo>
                        <a:pt x="95" y="6"/>
                        <a:pt x="95" y="7"/>
                        <a:pt x="96" y="9"/>
                      </a:cubicBezTo>
                      <a:cubicBezTo>
                        <a:pt x="96" y="9"/>
                        <a:pt x="96" y="8"/>
                        <a:pt x="96" y="8"/>
                      </a:cubicBezTo>
                      <a:cubicBezTo>
                        <a:pt x="97" y="10"/>
                        <a:pt x="97" y="10"/>
                        <a:pt x="98" y="12"/>
                      </a:cubicBezTo>
                      <a:cubicBezTo>
                        <a:pt x="98" y="11"/>
                        <a:pt x="99" y="12"/>
                        <a:pt x="98" y="11"/>
                      </a:cubicBezTo>
                      <a:cubicBezTo>
                        <a:pt x="99" y="13"/>
                        <a:pt x="99" y="13"/>
                        <a:pt x="99" y="13"/>
                      </a:cubicBezTo>
                      <a:cubicBezTo>
                        <a:pt x="98" y="12"/>
                        <a:pt x="97" y="12"/>
                        <a:pt x="97" y="11"/>
                      </a:cubicBezTo>
                      <a:cubicBezTo>
                        <a:pt x="98" y="13"/>
                        <a:pt x="99" y="14"/>
                        <a:pt x="98" y="14"/>
                      </a:cubicBezTo>
                      <a:cubicBezTo>
                        <a:pt x="96" y="11"/>
                        <a:pt x="98" y="16"/>
                        <a:pt x="98" y="15"/>
                      </a:cubicBezTo>
                      <a:cubicBezTo>
                        <a:pt x="96" y="13"/>
                        <a:pt x="95" y="11"/>
                        <a:pt x="95" y="10"/>
                      </a:cubicBezTo>
                      <a:cubicBezTo>
                        <a:pt x="94" y="9"/>
                        <a:pt x="95" y="11"/>
                        <a:pt x="94" y="10"/>
                      </a:cubicBezTo>
                      <a:cubicBezTo>
                        <a:pt x="95" y="11"/>
                        <a:pt x="96" y="14"/>
                        <a:pt x="97" y="15"/>
                      </a:cubicBezTo>
                      <a:cubicBezTo>
                        <a:pt x="95" y="13"/>
                        <a:pt x="95" y="13"/>
                        <a:pt x="95" y="13"/>
                      </a:cubicBezTo>
                      <a:cubicBezTo>
                        <a:pt x="96" y="14"/>
                        <a:pt x="97" y="17"/>
                        <a:pt x="97" y="17"/>
                      </a:cubicBezTo>
                      <a:cubicBezTo>
                        <a:pt x="95" y="16"/>
                        <a:pt x="95" y="17"/>
                        <a:pt x="94" y="17"/>
                      </a:cubicBezTo>
                      <a:cubicBezTo>
                        <a:pt x="93" y="15"/>
                        <a:pt x="93" y="15"/>
                        <a:pt x="93" y="15"/>
                      </a:cubicBezTo>
                      <a:cubicBezTo>
                        <a:pt x="95" y="19"/>
                        <a:pt x="93" y="17"/>
                        <a:pt x="94" y="19"/>
                      </a:cubicBezTo>
                      <a:cubicBezTo>
                        <a:pt x="92" y="18"/>
                        <a:pt x="94" y="21"/>
                        <a:pt x="91" y="19"/>
                      </a:cubicBezTo>
                      <a:cubicBezTo>
                        <a:pt x="91" y="21"/>
                        <a:pt x="91" y="23"/>
                        <a:pt x="89" y="23"/>
                      </a:cubicBezTo>
                      <a:cubicBezTo>
                        <a:pt x="88" y="21"/>
                        <a:pt x="88" y="21"/>
                        <a:pt x="88" y="21"/>
                      </a:cubicBezTo>
                      <a:cubicBezTo>
                        <a:pt x="89" y="23"/>
                        <a:pt x="87" y="20"/>
                        <a:pt x="87" y="20"/>
                      </a:cubicBezTo>
                      <a:cubicBezTo>
                        <a:pt x="88" y="22"/>
                        <a:pt x="88" y="23"/>
                        <a:pt x="89" y="24"/>
                      </a:cubicBezTo>
                      <a:cubicBezTo>
                        <a:pt x="87" y="23"/>
                        <a:pt x="88" y="25"/>
                        <a:pt x="89" y="27"/>
                      </a:cubicBezTo>
                      <a:cubicBezTo>
                        <a:pt x="88" y="26"/>
                        <a:pt x="88" y="26"/>
                        <a:pt x="88" y="26"/>
                      </a:cubicBezTo>
                      <a:cubicBezTo>
                        <a:pt x="90" y="29"/>
                        <a:pt x="87" y="27"/>
                        <a:pt x="86" y="27"/>
                      </a:cubicBezTo>
                      <a:cubicBezTo>
                        <a:pt x="86" y="26"/>
                        <a:pt x="85" y="25"/>
                        <a:pt x="85" y="25"/>
                      </a:cubicBezTo>
                      <a:cubicBezTo>
                        <a:pt x="86" y="28"/>
                        <a:pt x="86" y="28"/>
                        <a:pt x="87" y="30"/>
                      </a:cubicBezTo>
                      <a:cubicBezTo>
                        <a:pt x="86" y="30"/>
                        <a:pt x="85" y="30"/>
                        <a:pt x="84" y="29"/>
                      </a:cubicBezTo>
                      <a:cubicBezTo>
                        <a:pt x="86" y="33"/>
                        <a:pt x="83" y="32"/>
                        <a:pt x="84" y="35"/>
                      </a:cubicBezTo>
                      <a:cubicBezTo>
                        <a:pt x="82" y="34"/>
                        <a:pt x="82" y="34"/>
                        <a:pt x="82" y="34"/>
                      </a:cubicBezTo>
                      <a:cubicBezTo>
                        <a:pt x="84" y="38"/>
                        <a:pt x="80" y="36"/>
                        <a:pt x="80" y="39"/>
                      </a:cubicBezTo>
                      <a:cubicBezTo>
                        <a:pt x="78" y="36"/>
                        <a:pt x="78" y="36"/>
                        <a:pt x="78" y="36"/>
                      </a:cubicBezTo>
                      <a:cubicBezTo>
                        <a:pt x="77" y="36"/>
                        <a:pt x="78" y="37"/>
                        <a:pt x="80" y="39"/>
                      </a:cubicBezTo>
                      <a:cubicBezTo>
                        <a:pt x="79" y="39"/>
                        <a:pt x="80" y="41"/>
                        <a:pt x="78" y="39"/>
                      </a:cubicBezTo>
                      <a:cubicBezTo>
                        <a:pt x="77" y="39"/>
                        <a:pt x="79" y="41"/>
                        <a:pt x="79" y="42"/>
                      </a:cubicBezTo>
                      <a:cubicBezTo>
                        <a:pt x="77" y="41"/>
                        <a:pt x="77" y="42"/>
                        <a:pt x="77" y="43"/>
                      </a:cubicBezTo>
                      <a:cubicBezTo>
                        <a:pt x="78" y="43"/>
                        <a:pt x="78" y="43"/>
                        <a:pt x="78" y="43"/>
                      </a:cubicBezTo>
                      <a:cubicBezTo>
                        <a:pt x="77" y="42"/>
                        <a:pt x="76" y="41"/>
                        <a:pt x="76" y="41"/>
                      </a:cubicBezTo>
                      <a:cubicBezTo>
                        <a:pt x="76" y="42"/>
                        <a:pt x="74" y="41"/>
                        <a:pt x="77" y="44"/>
                      </a:cubicBezTo>
                      <a:cubicBezTo>
                        <a:pt x="75" y="43"/>
                        <a:pt x="77" y="47"/>
                        <a:pt x="74" y="45"/>
                      </a:cubicBezTo>
                      <a:cubicBezTo>
                        <a:pt x="75" y="46"/>
                        <a:pt x="75" y="46"/>
                        <a:pt x="76" y="47"/>
                      </a:cubicBezTo>
                      <a:cubicBezTo>
                        <a:pt x="75" y="47"/>
                        <a:pt x="73" y="46"/>
                        <a:pt x="74" y="48"/>
                      </a:cubicBezTo>
                      <a:cubicBezTo>
                        <a:pt x="74" y="48"/>
                        <a:pt x="73" y="46"/>
                        <a:pt x="72" y="46"/>
                      </a:cubicBezTo>
                      <a:cubicBezTo>
                        <a:pt x="73" y="47"/>
                        <a:pt x="74" y="48"/>
                        <a:pt x="74" y="48"/>
                      </a:cubicBezTo>
                      <a:cubicBezTo>
                        <a:pt x="75" y="51"/>
                        <a:pt x="70" y="48"/>
                        <a:pt x="70" y="49"/>
                      </a:cubicBezTo>
                      <a:cubicBezTo>
                        <a:pt x="70" y="53"/>
                        <a:pt x="68" y="53"/>
                        <a:pt x="67" y="55"/>
                      </a:cubicBezTo>
                      <a:cubicBezTo>
                        <a:pt x="66" y="54"/>
                        <a:pt x="66" y="54"/>
                        <a:pt x="66" y="54"/>
                      </a:cubicBezTo>
                      <a:cubicBezTo>
                        <a:pt x="68" y="57"/>
                        <a:pt x="63" y="53"/>
                        <a:pt x="66" y="57"/>
                      </a:cubicBezTo>
                      <a:cubicBezTo>
                        <a:pt x="65" y="56"/>
                        <a:pt x="65" y="57"/>
                        <a:pt x="64" y="56"/>
                      </a:cubicBezTo>
                      <a:cubicBezTo>
                        <a:pt x="65" y="58"/>
                        <a:pt x="61" y="55"/>
                        <a:pt x="63" y="58"/>
                      </a:cubicBezTo>
                      <a:cubicBezTo>
                        <a:pt x="63" y="58"/>
                        <a:pt x="63" y="57"/>
                        <a:pt x="63" y="57"/>
                      </a:cubicBezTo>
                      <a:cubicBezTo>
                        <a:pt x="61" y="56"/>
                        <a:pt x="62" y="59"/>
                        <a:pt x="60" y="58"/>
                      </a:cubicBezTo>
                      <a:cubicBezTo>
                        <a:pt x="60" y="58"/>
                        <a:pt x="60" y="57"/>
                        <a:pt x="60" y="57"/>
                      </a:cubicBezTo>
                      <a:cubicBezTo>
                        <a:pt x="58" y="56"/>
                        <a:pt x="62" y="60"/>
                        <a:pt x="59" y="57"/>
                      </a:cubicBezTo>
                      <a:cubicBezTo>
                        <a:pt x="58" y="57"/>
                        <a:pt x="60" y="58"/>
                        <a:pt x="60" y="58"/>
                      </a:cubicBezTo>
                      <a:cubicBezTo>
                        <a:pt x="58" y="58"/>
                        <a:pt x="58" y="62"/>
                        <a:pt x="57" y="64"/>
                      </a:cubicBezTo>
                      <a:cubicBezTo>
                        <a:pt x="55" y="63"/>
                        <a:pt x="52" y="58"/>
                        <a:pt x="54" y="61"/>
                      </a:cubicBezTo>
                      <a:cubicBezTo>
                        <a:pt x="53" y="61"/>
                        <a:pt x="55" y="63"/>
                        <a:pt x="54" y="62"/>
                      </a:cubicBezTo>
                      <a:cubicBezTo>
                        <a:pt x="55" y="63"/>
                        <a:pt x="50" y="59"/>
                        <a:pt x="52" y="61"/>
                      </a:cubicBezTo>
                      <a:cubicBezTo>
                        <a:pt x="54" y="63"/>
                        <a:pt x="53" y="62"/>
                        <a:pt x="54" y="63"/>
                      </a:cubicBezTo>
                      <a:cubicBezTo>
                        <a:pt x="52" y="63"/>
                        <a:pt x="50" y="61"/>
                        <a:pt x="51" y="63"/>
                      </a:cubicBezTo>
                      <a:cubicBezTo>
                        <a:pt x="50" y="62"/>
                        <a:pt x="50" y="62"/>
                        <a:pt x="50" y="62"/>
                      </a:cubicBezTo>
                      <a:cubicBezTo>
                        <a:pt x="52" y="65"/>
                        <a:pt x="50" y="64"/>
                        <a:pt x="53" y="68"/>
                      </a:cubicBezTo>
                      <a:cubicBezTo>
                        <a:pt x="51" y="71"/>
                        <a:pt x="50" y="76"/>
                        <a:pt x="47" y="79"/>
                      </a:cubicBezTo>
                      <a:cubicBezTo>
                        <a:pt x="43" y="81"/>
                        <a:pt x="41" y="86"/>
                        <a:pt x="36" y="87"/>
                      </a:cubicBezTo>
                      <a:cubicBezTo>
                        <a:pt x="33" y="84"/>
                        <a:pt x="33" y="84"/>
                        <a:pt x="33" y="86"/>
                      </a:cubicBezTo>
                      <a:cubicBezTo>
                        <a:pt x="33" y="86"/>
                        <a:pt x="33" y="86"/>
                        <a:pt x="32" y="85"/>
                      </a:cubicBezTo>
                      <a:cubicBezTo>
                        <a:pt x="34" y="88"/>
                        <a:pt x="32" y="86"/>
                        <a:pt x="34" y="88"/>
                      </a:cubicBezTo>
                      <a:cubicBezTo>
                        <a:pt x="32" y="89"/>
                        <a:pt x="31" y="90"/>
                        <a:pt x="30" y="91"/>
                      </a:cubicBezTo>
                      <a:cubicBezTo>
                        <a:pt x="30" y="91"/>
                        <a:pt x="29" y="89"/>
                        <a:pt x="28" y="89"/>
                      </a:cubicBezTo>
                      <a:cubicBezTo>
                        <a:pt x="29" y="91"/>
                        <a:pt x="29" y="91"/>
                        <a:pt x="29" y="91"/>
                      </a:cubicBezTo>
                      <a:cubicBezTo>
                        <a:pt x="29" y="90"/>
                        <a:pt x="29" y="90"/>
                        <a:pt x="29" y="90"/>
                      </a:cubicBezTo>
                      <a:cubicBezTo>
                        <a:pt x="29" y="91"/>
                        <a:pt x="30" y="92"/>
                        <a:pt x="30" y="93"/>
                      </a:cubicBezTo>
                      <a:cubicBezTo>
                        <a:pt x="29" y="98"/>
                        <a:pt x="22" y="95"/>
                        <a:pt x="18" y="98"/>
                      </a:cubicBezTo>
                      <a:cubicBezTo>
                        <a:pt x="17" y="97"/>
                        <a:pt x="16" y="99"/>
                        <a:pt x="16" y="100"/>
                      </a:cubicBezTo>
                      <a:cubicBezTo>
                        <a:pt x="11" y="98"/>
                        <a:pt x="7" y="97"/>
                        <a:pt x="6" y="101"/>
                      </a:cubicBezTo>
                      <a:cubicBezTo>
                        <a:pt x="6" y="101"/>
                        <a:pt x="2" y="93"/>
                        <a:pt x="2" y="9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98" name="Freeform 21"/>
                <p:cNvSpPr>
                  <a:spLocks/>
                </p:cNvSpPr>
                <p:nvPr/>
              </p:nvSpPr>
              <p:spPr bwMode="auto">
                <a:xfrm>
                  <a:off x="2948" y="1181"/>
                  <a:ext cx="0" cy="1"/>
                </a:xfrm>
                <a:custGeom>
                  <a:avLst/>
                  <a:gdLst>
                    <a:gd name="T0" fmla="*/ 2 w 2"/>
                    <a:gd name="T1" fmla="*/ 4 h 4"/>
                    <a:gd name="T2" fmla="*/ 0 w 2"/>
                    <a:gd name="T3" fmla="*/ 0 h 4"/>
                    <a:gd name="T4" fmla="*/ 2 w 2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4">
                      <a:moveTo>
                        <a:pt x="2" y="4"/>
                      </a:moveTo>
                      <a:cubicBezTo>
                        <a:pt x="2" y="3"/>
                        <a:pt x="1" y="2"/>
                        <a:pt x="0" y="0"/>
                      </a:cubicBezTo>
                      <a:cubicBezTo>
                        <a:pt x="1" y="1"/>
                        <a:pt x="2" y="3"/>
                        <a:pt x="2" y="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99" name="Freeform 22"/>
                <p:cNvSpPr>
                  <a:spLocks/>
                </p:cNvSpPr>
                <p:nvPr/>
              </p:nvSpPr>
              <p:spPr bwMode="auto">
                <a:xfrm>
                  <a:off x="2944" y="1179"/>
                  <a:ext cx="1" cy="1"/>
                </a:xfrm>
                <a:custGeom>
                  <a:avLst/>
                  <a:gdLst>
                    <a:gd name="T0" fmla="*/ 1 w 1"/>
                    <a:gd name="T1" fmla="*/ 2 h 3"/>
                    <a:gd name="T2" fmla="*/ 0 w 1"/>
                    <a:gd name="T3" fmla="*/ 2 h 3"/>
                    <a:gd name="T4" fmla="*/ 0 w 1"/>
                    <a:gd name="T5" fmla="*/ 1 h 3"/>
                    <a:gd name="T6" fmla="*/ 1 w 1"/>
                    <a:gd name="T7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3">
                      <a:moveTo>
                        <a:pt x="1" y="2"/>
                      </a:moveTo>
                      <a:cubicBezTo>
                        <a:pt x="1" y="3"/>
                        <a:pt x="1" y="2"/>
                        <a:pt x="0" y="2"/>
                      </a:cubicBezTo>
                      <a:cubicBezTo>
                        <a:pt x="0" y="2"/>
                        <a:pt x="0" y="0"/>
                        <a:pt x="0" y="1"/>
                      </a:cubicBezTo>
                      <a:cubicBezTo>
                        <a:pt x="0" y="1"/>
                        <a:pt x="1" y="2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0" name="Freeform 23"/>
                <p:cNvSpPr>
                  <a:spLocks/>
                </p:cNvSpPr>
                <p:nvPr/>
              </p:nvSpPr>
              <p:spPr bwMode="auto">
                <a:xfrm>
                  <a:off x="2944" y="1179"/>
                  <a:ext cx="0" cy="1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1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1" name="Freeform 24"/>
                <p:cNvSpPr>
                  <a:spLocks/>
                </p:cNvSpPr>
                <p:nvPr/>
              </p:nvSpPr>
              <p:spPr bwMode="auto">
                <a:xfrm>
                  <a:off x="2943" y="1179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2" name="Freeform 25"/>
                <p:cNvSpPr>
                  <a:spLocks/>
                </p:cNvSpPr>
                <p:nvPr/>
              </p:nvSpPr>
              <p:spPr bwMode="auto">
                <a:xfrm>
                  <a:off x="2943" y="1180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1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1"/>
                        <a:pt x="0" y="1"/>
                      </a:cubicBezTo>
                      <a:cubicBezTo>
                        <a:pt x="1" y="1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3" name="Freeform 26"/>
                <p:cNvSpPr>
                  <a:spLocks/>
                </p:cNvSpPr>
                <p:nvPr/>
              </p:nvSpPr>
              <p:spPr bwMode="auto">
                <a:xfrm>
                  <a:off x="2942" y="1180"/>
                  <a:ext cx="0" cy="0"/>
                </a:xfrm>
                <a:custGeom>
                  <a:avLst/>
                  <a:gdLst>
                    <a:gd name="T0" fmla="*/ 1 w 1"/>
                    <a:gd name="T1" fmla="*/ 1 h 3"/>
                    <a:gd name="T2" fmla="*/ 0 w 1"/>
                    <a:gd name="T3" fmla="*/ 2 h 3"/>
                    <a:gd name="T4" fmla="*/ 1 w 1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1"/>
                      </a:moveTo>
                      <a:cubicBezTo>
                        <a:pt x="1" y="2"/>
                        <a:pt x="1" y="3"/>
                        <a:pt x="0" y="2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4" name="Freeform 27"/>
                <p:cNvSpPr>
                  <a:spLocks/>
                </p:cNvSpPr>
                <p:nvPr/>
              </p:nvSpPr>
              <p:spPr bwMode="auto">
                <a:xfrm>
                  <a:off x="2942" y="1180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5" name="Freeform 28"/>
                <p:cNvSpPr>
                  <a:spLocks/>
                </p:cNvSpPr>
                <p:nvPr/>
              </p:nvSpPr>
              <p:spPr bwMode="auto">
                <a:xfrm>
                  <a:off x="2936" y="1188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6" name="Freeform 29"/>
                <p:cNvSpPr>
                  <a:spLocks/>
                </p:cNvSpPr>
                <p:nvPr/>
              </p:nvSpPr>
              <p:spPr bwMode="auto">
                <a:xfrm>
                  <a:off x="2933" y="1190"/>
                  <a:ext cx="1" cy="1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0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0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7" name="Freeform 30"/>
                <p:cNvSpPr>
                  <a:spLocks/>
                </p:cNvSpPr>
                <p:nvPr/>
              </p:nvSpPr>
              <p:spPr bwMode="auto">
                <a:xfrm>
                  <a:off x="2933" y="1193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8" name="Freeform 31"/>
                <p:cNvSpPr>
                  <a:spLocks/>
                </p:cNvSpPr>
                <p:nvPr/>
              </p:nvSpPr>
              <p:spPr bwMode="auto">
                <a:xfrm>
                  <a:off x="3026" y="1229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2 w 3"/>
                    <a:gd name="T3" fmla="*/ 1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0" y="0"/>
                        <a:pt x="2" y="1"/>
                      </a:cubicBezTo>
                      <a:cubicBezTo>
                        <a:pt x="3" y="1"/>
                        <a:pt x="3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9" name="Freeform 32"/>
                <p:cNvSpPr>
                  <a:spLocks/>
                </p:cNvSpPr>
                <p:nvPr/>
              </p:nvSpPr>
              <p:spPr bwMode="auto">
                <a:xfrm>
                  <a:off x="2999" y="1228"/>
                  <a:ext cx="27" cy="34"/>
                </a:xfrm>
                <a:custGeom>
                  <a:avLst/>
                  <a:gdLst>
                    <a:gd name="T0" fmla="*/ 16 w 124"/>
                    <a:gd name="T1" fmla="*/ 126 h 148"/>
                    <a:gd name="T2" fmla="*/ 19 w 124"/>
                    <a:gd name="T3" fmla="*/ 121 h 148"/>
                    <a:gd name="T4" fmla="*/ 22 w 124"/>
                    <a:gd name="T5" fmla="*/ 109 h 148"/>
                    <a:gd name="T6" fmla="*/ 25 w 124"/>
                    <a:gd name="T7" fmla="*/ 106 h 148"/>
                    <a:gd name="T8" fmla="*/ 35 w 124"/>
                    <a:gd name="T9" fmla="*/ 99 h 148"/>
                    <a:gd name="T10" fmla="*/ 38 w 124"/>
                    <a:gd name="T11" fmla="*/ 97 h 148"/>
                    <a:gd name="T12" fmla="*/ 40 w 124"/>
                    <a:gd name="T13" fmla="*/ 90 h 148"/>
                    <a:gd name="T14" fmla="*/ 45 w 124"/>
                    <a:gd name="T15" fmla="*/ 87 h 148"/>
                    <a:gd name="T16" fmla="*/ 48 w 124"/>
                    <a:gd name="T17" fmla="*/ 85 h 148"/>
                    <a:gd name="T18" fmla="*/ 48 w 124"/>
                    <a:gd name="T19" fmla="*/ 81 h 148"/>
                    <a:gd name="T20" fmla="*/ 49 w 124"/>
                    <a:gd name="T21" fmla="*/ 74 h 148"/>
                    <a:gd name="T22" fmla="*/ 52 w 124"/>
                    <a:gd name="T23" fmla="*/ 72 h 148"/>
                    <a:gd name="T24" fmla="*/ 53 w 124"/>
                    <a:gd name="T25" fmla="*/ 67 h 148"/>
                    <a:gd name="T26" fmla="*/ 57 w 124"/>
                    <a:gd name="T27" fmla="*/ 65 h 148"/>
                    <a:gd name="T28" fmla="*/ 60 w 124"/>
                    <a:gd name="T29" fmla="*/ 60 h 148"/>
                    <a:gd name="T30" fmla="*/ 66 w 124"/>
                    <a:gd name="T31" fmla="*/ 57 h 148"/>
                    <a:gd name="T32" fmla="*/ 67 w 124"/>
                    <a:gd name="T33" fmla="*/ 53 h 148"/>
                    <a:gd name="T34" fmla="*/ 70 w 124"/>
                    <a:gd name="T35" fmla="*/ 53 h 148"/>
                    <a:gd name="T36" fmla="*/ 70 w 124"/>
                    <a:gd name="T37" fmla="*/ 49 h 148"/>
                    <a:gd name="T38" fmla="*/ 70 w 124"/>
                    <a:gd name="T39" fmla="*/ 48 h 148"/>
                    <a:gd name="T40" fmla="*/ 72 w 124"/>
                    <a:gd name="T41" fmla="*/ 46 h 148"/>
                    <a:gd name="T42" fmla="*/ 78 w 124"/>
                    <a:gd name="T43" fmla="*/ 39 h 148"/>
                    <a:gd name="T44" fmla="*/ 80 w 124"/>
                    <a:gd name="T45" fmla="*/ 36 h 148"/>
                    <a:gd name="T46" fmla="*/ 82 w 124"/>
                    <a:gd name="T47" fmla="*/ 33 h 148"/>
                    <a:gd name="T48" fmla="*/ 87 w 124"/>
                    <a:gd name="T49" fmla="*/ 28 h 148"/>
                    <a:gd name="T50" fmla="*/ 93 w 124"/>
                    <a:gd name="T51" fmla="*/ 31 h 148"/>
                    <a:gd name="T52" fmla="*/ 90 w 124"/>
                    <a:gd name="T53" fmla="*/ 24 h 148"/>
                    <a:gd name="T54" fmla="*/ 86 w 124"/>
                    <a:gd name="T55" fmla="*/ 18 h 148"/>
                    <a:gd name="T56" fmla="*/ 90 w 124"/>
                    <a:gd name="T57" fmla="*/ 17 h 148"/>
                    <a:gd name="T58" fmla="*/ 88 w 124"/>
                    <a:gd name="T59" fmla="*/ 14 h 148"/>
                    <a:gd name="T60" fmla="*/ 91 w 124"/>
                    <a:gd name="T61" fmla="*/ 14 h 148"/>
                    <a:gd name="T62" fmla="*/ 97 w 124"/>
                    <a:gd name="T63" fmla="*/ 16 h 148"/>
                    <a:gd name="T64" fmla="*/ 94 w 124"/>
                    <a:gd name="T65" fmla="*/ 10 h 148"/>
                    <a:gd name="T66" fmla="*/ 98 w 124"/>
                    <a:gd name="T67" fmla="*/ 11 h 148"/>
                    <a:gd name="T68" fmla="*/ 96 w 124"/>
                    <a:gd name="T69" fmla="*/ 7 h 148"/>
                    <a:gd name="T70" fmla="*/ 98 w 124"/>
                    <a:gd name="T71" fmla="*/ 5 h 148"/>
                    <a:gd name="T72" fmla="*/ 104 w 124"/>
                    <a:gd name="T73" fmla="*/ 11 h 148"/>
                    <a:gd name="T74" fmla="*/ 102 w 124"/>
                    <a:gd name="T75" fmla="*/ 4 h 148"/>
                    <a:gd name="T76" fmla="*/ 115 w 124"/>
                    <a:gd name="T77" fmla="*/ 5 h 148"/>
                    <a:gd name="T78" fmla="*/ 118 w 124"/>
                    <a:gd name="T79" fmla="*/ 5 h 148"/>
                    <a:gd name="T80" fmla="*/ 120 w 124"/>
                    <a:gd name="T81" fmla="*/ 1 h 148"/>
                    <a:gd name="T82" fmla="*/ 123 w 124"/>
                    <a:gd name="T83" fmla="*/ 5 h 148"/>
                    <a:gd name="T84" fmla="*/ 117 w 124"/>
                    <a:gd name="T85" fmla="*/ 6 h 148"/>
                    <a:gd name="T86" fmla="*/ 119 w 124"/>
                    <a:gd name="T87" fmla="*/ 17 h 148"/>
                    <a:gd name="T88" fmla="*/ 113 w 124"/>
                    <a:gd name="T89" fmla="*/ 29 h 148"/>
                    <a:gd name="T90" fmla="*/ 106 w 124"/>
                    <a:gd name="T91" fmla="*/ 42 h 148"/>
                    <a:gd name="T92" fmla="*/ 100 w 124"/>
                    <a:gd name="T93" fmla="*/ 52 h 148"/>
                    <a:gd name="T94" fmla="*/ 95 w 124"/>
                    <a:gd name="T95" fmla="*/ 60 h 148"/>
                    <a:gd name="T96" fmla="*/ 83 w 124"/>
                    <a:gd name="T97" fmla="*/ 72 h 148"/>
                    <a:gd name="T98" fmla="*/ 74 w 124"/>
                    <a:gd name="T99" fmla="*/ 78 h 148"/>
                    <a:gd name="T100" fmla="*/ 64 w 124"/>
                    <a:gd name="T101" fmla="*/ 85 h 148"/>
                    <a:gd name="T102" fmla="*/ 43 w 124"/>
                    <a:gd name="T103" fmla="*/ 120 h 148"/>
                    <a:gd name="T104" fmla="*/ 35 w 124"/>
                    <a:gd name="T105" fmla="*/ 127 h 148"/>
                    <a:gd name="T106" fmla="*/ 4 w 124"/>
                    <a:gd name="T107" fmla="*/ 14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24" h="148">
                      <a:moveTo>
                        <a:pt x="4" y="140"/>
                      </a:moveTo>
                      <a:cubicBezTo>
                        <a:pt x="0" y="133"/>
                        <a:pt x="7" y="136"/>
                        <a:pt x="6" y="131"/>
                      </a:cubicBezTo>
                      <a:cubicBezTo>
                        <a:pt x="6" y="131"/>
                        <a:pt x="8" y="134"/>
                        <a:pt x="8" y="133"/>
                      </a:cubicBezTo>
                      <a:cubicBezTo>
                        <a:pt x="6" y="127"/>
                        <a:pt x="11" y="127"/>
                        <a:pt x="16" y="128"/>
                      </a:cubicBezTo>
                      <a:cubicBezTo>
                        <a:pt x="16" y="129"/>
                        <a:pt x="16" y="129"/>
                        <a:pt x="16" y="129"/>
                      </a:cubicBezTo>
                      <a:cubicBezTo>
                        <a:pt x="17" y="129"/>
                        <a:pt x="15" y="126"/>
                        <a:pt x="16" y="126"/>
                      </a:cubicBezTo>
                      <a:cubicBezTo>
                        <a:pt x="17" y="126"/>
                        <a:pt x="17" y="127"/>
                        <a:pt x="17" y="127"/>
                      </a:cubicBezTo>
                      <a:cubicBezTo>
                        <a:pt x="16" y="126"/>
                        <a:pt x="17" y="126"/>
                        <a:pt x="16" y="124"/>
                      </a:cubicBezTo>
                      <a:cubicBezTo>
                        <a:pt x="17" y="125"/>
                        <a:pt x="18" y="126"/>
                        <a:pt x="19" y="127"/>
                      </a:cubicBezTo>
                      <a:cubicBezTo>
                        <a:pt x="18" y="125"/>
                        <a:pt x="18" y="125"/>
                        <a:pt x="18" y="125"/>
                      </a:cubicBezTo>
                      <a:cubicBezTo>
                        <a:pt x="14" y="120"/>
                        <a:pt x="20" y="123"/>
                        <a:pt x="18" y="120"/>
                      </a:cubicBezTo>
                      <a:cubicBezTo>
                        <a:pt x="19" y="121"/>
                        <a:pt x="19" y="121"/>
                        <a:pt x="19" y="121"/>
                      </a:cubicBezTo>
                      <a:cubicBezTo>
                        <a:pt x="18" y="117"/>
                        <a:pt x="20" y="116"/>
                        <a:pt x="21" y="114"/>
                      </a:cubicBezTo>
                      <a:cubicBezTo>
                        <a:pt x="22" y="114"/>
                        <a:pt x="23" y="116"/>
                        <a:pt x="23" y="116"/>
                      </a:cubicBezTo>
                      <a:cubicBezTo>
                        <a:pt x="22" y="114"/>
                        <a:pt x="22" y="113"/>
                        <a:pt x="22" y="112"/>
                      </a:cubicBezTo>
                      <a:cubicBezTo>
                        <a:pt x="24" y="114"/>
                        <a:pt x="21" y="110"/>
                        <a:pt x="22" y="111"/>
                      </a:cubicBezTo>
                      <a:cubicBezTo>
                        <a:pt x="23" y="111"/>
                        <a:pt x="23" y="111"/>
                        <a:pt x="23" y="111"/>
                      </a:cubicBezTo>
                      <a:cubicBezTo>
                        <a:pt x="21" y="109"/>
                        <a:pt x="24" y="112"/>
                        <a:pt x="22" y="109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1" y="107"/>
                        <a:pt x="26" y="111"/>
                        <a:pt x="25" y="109"/>
                      </a:cubicBezTo>
                      <a:cubicBezTo>
                        <a:pt x="24" y="109"/>
                        <a:pt x="24" y="109"/>
                        <a:pt x="24" y="109"/>
                      </a:cubicBezTo>
                      <a:cubicBezTo>
                        <a:pt x="24" y="108"/>
                        <a:pt x="25" y="109"/>
                        <a:pt x="25" y="108"/>
                      </a:cubicBezTo>
                      <a:cubicBezTo>
                        <a:pt x="25" y="109"/>
                        <a:pt x="25" y="109"/>
                        <a:pt x="25" y="109"/>
                      </a:cubicBezTo>
                      <a:cubicBezTo>
                        <a:pt x="25" y="107"/>
                        <a:pt x="27" y="108"/>
                        <a:pt x="25" y="106"/>
                      </a:cubicBezTo>
                      <a:cubicBezTo>
                        <a:pt x="27" y="108"/>
                        <a:pt x="25" y="108"/>
                        <a:pt x="28" y="110"/>
                      </a:cubicBezTo>
                      <a:cubicBezTo>
                        <a:pt x="28" y="106"/>
                        <a:pt x="30" y="104"/>
                        <a:pt x="32" y="102"/>
                      </a:cubicBezTo>
                      <a:cubicBezTo>
                        <a:pt x="33" y="102"/>
                        <a:pt x="34" y="102"/>
                        <a:pt x="35" y="103"/>
                      </a:cubicBezTo>
                      <a:cubicBezTo>
                        <a:pt x="34" y="103"/>
                        <a:pt x="35" y="102"/>
                        <a:pt x="34" y="101"/>
                      </a:cubicBezTo>
                      <a:cubicBezTo>
                        <a:pt x="34" y="101"/>
                        <a:pt x="35" y="102"/>
                        <a:pt x="36" y="102"/>
                      </a:cubicBezTo>
                      <a:cubicBezTo>
                        <a:pt x="37" y="102"/>
                        <a:pt x="34" y="99"/>
                        <a:pt x="35" y="99"/>
                      </a:cubicBezTo>
                      <a:cubicBezTo>
                        <a:pt x="35" y="100"/>
                        <a:pt x="36" y="101"/>
                        <a:pt x="37" y="102"/>
                      </a:cubicBezTo>
                      <a:cubicBezTo>
                        <a:pt x="35" y="100"/>
                        <a:pt x="36" y="99"/>
                        <a:pt x="36" y="98"/>
                      </a:cubicBezTo>
                      <a:cubicBezTo>
                        <a:pt x="36" y="99"/>
                        <a:pt x="36" y="99"/>
                        <a:pt x="37" y="100"/>
                      </a:cubicBezTo>
                      <a:cubicBezTo>
                        <a:pt x="36" y="98"/>
                        <a:pt x="38" y="99"/>
                        <a:pt x="38" y="98"/>
                      </a:cubicBezTo>
                      <a:cubicBezTo>
                        <a:pt x="39" y="99"/>
                        <a:pt x="39" y="99"/>
                        <a:pt x="39" y="99"/>
                      </a:cubicBezTo>
                      <a:cubicBezTo>
                        <a:pt x="41" y="100"/>
                        <a:pt x="36" y="96"/>
                        <a:pt x="38" y="97"/>
                      </a:cubicBezTo>
                      <a:cubicBezTo>
                        <a:pt x="38" y="97"/>
                        <a:pt x="38" y="98"/>
                        <a:pt x="39" y="98"/>
                      </a:cubicBezTo>
                      <a:cubicBezTo>
                        <a:pt x="37" y="95"/>
                        <a:pt x="39" y="95"/>
                        <a:pt x="38" y="94"/>
                      </a:cubicBezTo>
                      <a:cubicBezTo>
                        <a:pt x="39" y="94"/>
                        <a:pt x="39" y="95"/>
                        <a:pt x="39" y="95"/>
                      </a:cubicBezTo>
                      <a:cubicBezTo>
                        <a:pt x="39" y="94"/>
                        <a:pt x="40" y="94"/>
                        <a:pt x="40" y="92"/>
                      </a:cubicBezTo>
                      <a:cubicBezTo>
                        <a:pt x="41" y="93"/>
                        <a:pt x="43" y="95"/>
                        <a:pt x="43" y="94"/>
                      </a:cubicBezTo>
                      <a:cubicBezTo>
                        <a:pt x="41" y="92"/>
                        <a:pt x="43" y="92"/>
                        <a:pt x="40" y="90"/>
                      </a:cubicBezTo>
                      <a:cubicBezTo>
                        <a:pt x="41" y="90"/>
                        <a:pt x="43" y="90"/>
                        <a:pt x="42" y="89"/>
                      </a:cubicBezTo>
                      <a:cubicBezTo>
                        <a:pt x="43" y="90"/>
                        <a:pt x="45" y="91"/>
                        <a:pt x="45" y="92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8" y="94"/>
                        <a:pt x="46" y="93"/>
                        <a:pt x="48" y="94"/>
                      </a:cubicBezTo>
                      <a:cubicBezTo>
                        <a:pt x="48" y="94"/>
                        <a:pt x="47" y="92"/>
                        <a:pt x="48" y="92"/>
                      </a:cubicBezTo>
                      <a:cubicBezTo>
                        <a:pt x="47" y="91"/>
                        <a:pt x="44" y="87"/>
                        <a:pt x="45" y="87"/>
                      </a:cubicBezTo>
                      <a:cubicBezTo>
                        <a:pt x="45" y="88"/>
                        <a:pt x="47" y="89"/>
                        <a:pt x="48" y="90"/>
                      </a:cubicBezTo>
                      <a:cubicBezTo>
                        <a:pt x="44" y="84"/>
                        <a:pt x="44" y="84"/>
                        <a:pt x="44" y="84"/>
                      </a:cubicBezTo>
                      <a:cubicBezTo>
                        <a:pt x="44" y="84"/>
                        <a:pt x="46" y="86"/>
                        <a:pt x="45" y="85"/>
                      </a:cubicBezTo>
                      <a:cubicBezTo>
                        <a:pt x="45" y="84"/>
                        <a:pt x="44" y="84"/>
                        <a:pt x="44" y="83"/>
                      </a:cubicBezTo>
                      <a:cubicBezTo>
                        <a:pt x="44" y="83"/>
                        <a:pt x="44" y="82"/>
                        <a:pt x="47" y="84"/>
                      </a:cubicBezTo>
                      <a:cubicBezTo>
                        <a:pt x="48" y="85"/>
                        <a:pt x="47" y="85"/>
                        <a:pt x="48" y="85"/>
                      </a:cubicBezTo>
                      <a:cubicBezTo>
                        <a:pt x="48" y="85"/>
                        <a:pt x="48" y="84"/>
                        <a:pt x="48" y="84"/>
                      </a:cubicBezTo>
                      <a:cubicBezTo>
                        <a:pt x="48" y="84"/>
                        <a:pt x="48" y="84"/>
                        <a:pt x="48" y="84"/>
                      </a:cubicBezTo>
                      <a:cubicBezTo>
                        <a:pt x="49" y="84"/>
                        <a:pt x="48" y="82"/>
                        <a:pt x="46" y="81"/>
                      </a:cubicBezTo>
                      <a:cubicBezTo>
                        <a:pt x="46" y="81"/>
                        <a:pt x="48" y="83"/>
                        <a:pt x="47" y="82"/>
                      </a:cubicBezTo>
                      <a:cubicBezTo>
                        <a:pt x="46" y="81"/>
                        <a:pt x="46" y="80"/>
                        <a:pt x="46" y="79"/>
                      </a:cubicBezTo>
                      <a:cubicBezTo>
                        <a:pt x="46" y="80"/>
                        <a:pt x="47" y="81"/>
                        <a:pt x="48" y="81"/>
                      </a:cubicBezTo>
                      <a:cubicBezTo>
                        <a:pt x="46" y="79"/>
                        <a:pt x="46" y="78"/>
                        <a:pt x="46" y="76"/>
                      </a:cubicBezTo>
                      <a:cubicBezTo>
                        <a:pt x="45" y="75"/>
                        <a:pt x="48" y="79"/>
                        <a:pt x="47" y="78"/>
                      </a:cubicBezTo>
                      <a:cubicBezTo>
                        <a:pt x="49" y="79"/>
                        <a:pt x="46" y="74"/>
                        <a:pt x="49" y="76"/>
                      </a:cubicBezTo>
                      <a:cubicBezTo>
                        <a:pt x="49" y="76"/>
                        <a:pt x="47" y="74"/>
                        <a:pt x="48" y="75"/>
                      </a:cubicBezTo>
                      <a:cubicBezTo>
                        <a:pt x="48" y="75"/>
                        <a:pt x="50" y="76"/>
                        <a:pt x="50" y="75"/>
                      </a:cubicBezTo>
                      <a:cubicBezTo>
                        <a:pt x="51" y="76"/>
                        <a:pt x="50" y="75"/>
                        <a:pt x="49" y="74"/>
                      </a:cubicBezTo>
                      <a:cubicBezTo>
                        <a:pt x="49" y="73"/>
                        <a:pt x="50" y="75"/>
                        <a:pt x="50" y="75"/>
                      </a:cubicBezTo>
                      <a:cubicBezTo>
                        <a:pt x="49" y="74"/>
                        <a:pt x="49" y="71"/>
                        <a:pt x="51" y="72"/>
                      </a:cubicBezTo>
                      <a:cubicBezTo>
                        <a:pt x="51" y="71"/>
                        <a:pt x="49" y="69"/>
                        <a:pt x="50" y="69"/>
                      </a:cubicBezTo>
                      <a:cubicBezTo>
                        <a:pt x="51" y="70"/>
                        <a:pt x="51" y="70"/>
                        <a:pt x="51" y="70"/>
                      </a:cubicBezTo>
                      <a:cubicBezTo>
                        <a:pt x="52" y="71"/>
                        <a:pt x="51" y="69"/>
                        <a:pt x="53" y="71"/>
                      </a:cubicBezTo>
                      <a:cubicBezTo>
                        <a:pt x="51" y="68"/>
                        <a:pt x="53" y="74"/>
                        <a:pt x="52" y="72"/>
                      </a:cubicBezTo>
                      <a:cubicBezTo>
                        <a:pt x="54" y="73"/>
                        <a:pt x="50" y="69"/>
                        <a:pt x="52" y="71"/>
                      </a:cubicBezTo>
                      <a:cubicBezTo>
                        <a:pt x="53" y="70"/>
                        <a:pt x="51" y="68"/>
                        <a:pt x="53" y="69"/>
                      </a:cubicBezTo>
                      <a:cubicBezTo>
                        <a:pt x="53" y="69"/>
                        <a:pt x="55" y="72"/>
                        <a:pt x="55" y="71"/>
                      </a:cubicBezTo>
                      <a:cubicBezTo>
                        <a:pt x="55" y="70"/>
                        <a:pt x="54" y="70"/>
                        <a:pt x="54" y="70"/>
                      </a:cubicBezTo>
                      <a:cubicBezTo>
                        <a:pt x="54" y="69"/>
                        <a:pt x="54" y="69"/>
                        <a:pt x="54" y="69"/>
                      </a:cubicBezTo>
                      <a:cubicBezTo>
                        <a:pt x="52" y="67"/>
                        <a:pt x="55" y="68"/>
                        <a:pt x="53" y="67"/>
                      </a:cubicBezTo>
                      <a:cubicBezTo>
                        <a:pt x="54" y="68"/>
                        <a:pt x="53" y="66"/>
                        <a:pt x="55" y="68"/>
                      </a:cubicBezTo>
                      <a:cubicBezTo>
                        <a:pt x="57" y="70"/>
                        <a:pt x="57" y="70"/>
                        <a:pt x="57" y="70"/>
                      </a:cubicBezTo>
                      <a:cubicBezTo>
                        <a:pt x="57" y="69"/>
                        <a:pt x="55" y="68"/>
                        <a:pt x="55" y="67"/>
                      </a:cubicBezTo>
                      <a:cubicBezTo>
                        <a:pt x="55" y="67"/>
                        <a:pt x="55" y="67"/>
                        <a:pt x="56" y="67"/>
                      </a:cubicBezTo>
                      <a:cubicBezTo>
                        <a:pt x="52" y="64"/>
                        <a:pt x="56" y="67"/>
                        <a:pt x="54" y="65"/>
                      </a:cubicBezTo>
                      <a:cubicBezTo>
                        <a:pt x="56" y="65"/>
                        <a:pt x="55" y="63"/>
                        <a:pt x="57" y="65"/>
                      </a:cubicBezTo>
                      <a:cubicBezTo>
                        <a:pt x="57" y="64"/>
                        <a:pt x="56" y="62"/>
                        <a:pt x="57" y="63"/>
                      </a:cubicBezTo>
                      <a:cubicBezTo>
                        <a:pt x="57" y="63"/>
                        <a:pt x="57" y="63"/>
                        <a:pt x="58" y="64"/>
                      </a:cubicBezTo>
                      <a:cubicBezTo>
                        <a:pt x="59" y="64"/>
                        <a:pt x="58" y="63"/>
                        <a:pt x="58" y="63"/>
                      </a:cubicBezTo>
                      <a:cubicBezTo>
                        <a:pt x="58" y="63"/>
                        <a:pt x="60" y="64"/>
                        <a:pt x="62" y="65"/>
                      </a:cubicBezTo>
                      <a:cubicBezTo>
                        <a:pt x="61" y="63"/>
                        <a:pt x="59" y="62"/>
                        <a:pt x="58" y="61"/>
                      </a:cubicBezTo>
                      <a:cubicBezTo>
                        <a:pt x="62" y="63"/>
                        <a:pt x="57" y="58"/>
                        <a:pt x="60" y="60"/>
                      </a:cubicBezTo>
                      <a:cubicBezTo>
                        <a:pt x="61" y="61"/>
                        <a:pt x="61" y="62"/>
                        <a:pt x="62" y="63"/>
                      </a:cubicBezTo>
                      <a:cubicBezTo>
                        <a:pt x="66" y="65"/>
                        <a:pt x="61" y="60"/>
                        <a:pt x="63" y="61"/>
                      </a:cubicBezTo>
                      <a:cubicBezTo>
                        <a:pt x="60" y="58"/>
                        <a:pt x="60" y="58"/>
                        <a:pt x="60" y="58"/>
                      </a:cubicBezTo>
                      <a:cubicBezTo>
                        <a:pt x="62" y="60"/>
                        <a:pt x="59" y="56"/>
                        <a:pt x="62" y="59"/>
                      </a:cubicBezTo>
                      <a:cubicBezTo>
                        <a:pt x="61" y="58"/>
                        <a:pt x="63" y="59"/>
                        <a:pt x="61" y="57"/>
                      </a:cubicBezTo>
                      <a:cubicBezTo>
                        <a:pt x="64" y="58"/>
                        <a:pt x="61" y="53"/>
                        <a:pt x="66" y="57"/>
                      </a:cubicBezTo>
                      <a:cubicBezTo>
                        <a:pt x="66" y="56"/>
                        <a:pt x="67" y="56"/>
                        <a:pt x="65" y="55"/>
                      </a:cubicBezTo>
                      <a:cubicBezTo>
                        <a:pt x="64" y="54"/>
                        <a:pt x="66" y="56"/>
                        <a:pt x="65" y="56"/>
                      </a:cubicBezTo>
                      <a:cubicBezTo>
                        <a:pt x="65" y="55"/>
                        <a:pt x="64" y="55"/>
                        <a:pt x="64" y="54"/>
                      </a:cubicBezTo>
                      <a:cubicBezTo>
                        <a:pt x="65" y="55"/>
                        <a:pt x="65" y="55"/>
                        <a:pt x="67" y="57"/>
                      </a:cubicBezTo>
                      <a:cubicBezTo>
                        <a:pt x="69" y="57"/>
                        <a:pt x="63" y="52"/>
                        <a:pt x="65" y="52"/>
                      </a:cubicBezTo>
                      <a:cubicBezTo>
                        <a:pt x="66" y="53"/>
                        <a:pt x="67" y="54"/>
                        <a:pt x="67" y="53"/>
                      </a:cubicBezTo>
                      <a:cubicBezTo>
                        <a:pt x="65" y="51"/>
                        <a:pt x="65" y="51"/>
                        <a:pt x="65" y="51"/>
                      </a:cubicBezTo>
                      <a:cubicBezTo>
                        <a:pt x="66" y="51"/>
                        <a:pt x="68" y="53"/>
                        <a:pt x="70" y="55"/>
                      </a:cubicBezTo>
                      <a:cubicBezTo>
                        <a:pt x="70" y="54"/>
                        <a:pt x="70" y="54"/>
                        <a:pt x="69" y="53"/>
                      </a:cubicBezTo>
                      <a:cubicBezTo>
                        <a:pt x="71" y="54"/>
                        <a:pt x="71" y="54"/>
                        <a:pt x="71" y="54"/>
                      </a:cubicBezTo>
                      <a:cubicBezTo>
                        <a:pt x="69" y="53"/>
                        <a:pt x="70" y="53"/>
                        <a:pt x="70" y="52"/>
                      </a:cubicBezTo>
                      <a:cubicBezTo>
                        <a:pt x="70" y="53"/>
                        <a:pt x="70" y="53"/>
                        <a:pt x="70" y="53"/>
                      </a:cubicBezTo>
                      <a:cubicBezTo>
                        <a:pt x="71" y="54"/>
                        <a:pt x="71" y="53"/>
                        <a:pt x="71" y="52"/>
                      </a:cubicBezTo>
                      <a:cubicBezTo>
                        <a:pt x="70" y="52"/>
                        <a:pt x="69" y="52"/>
                        <a:pt x="69" y="51"/>
                      </a:cubicBezTo>
                      <a:cubicBezTo>
                        <a:pt x="68" y="51"/>
                        <a:pt x="68" y="51"/>
                        <a:pt x="68" y="50"/>
                      </a:cubicBezTo>
                      <a:cubicBezTo>
                        <a:pt x="69" y="51"/>
                        <a:pt x="69" y="50"/>
                        <a:pt x="70" y="50"/>
                      </a:cubicBezTo>
                      <a:cubicBezTo>
                        <a:pt x="70" y="50"/>
                        <a:pt x="68" y="48"/>
                        <a:pt x="68" y="48"/>
                      </a:cubicBezTo>
                      <a:cubicBezTo>
                        <a:pt x="69" y="49"/>
                        <a:pt x="69" y="48"/>
                        <a:pt x="70" y="49"/>
                      </a:cubicBezTo>
                      <a:cubicBezTo>
                        <a:pt x="70" y="50"/>
                        <a:pt x="69" y="49"/>
                        <a:pt x="70" y="50"/>
                      </a:cubicBezTo>
                      <a:cubicBezTo>
                        <a:pt x="70" y="50"/>
                        <a:pt x="72" y="52"/>
                        <a:pt x="71" y="50"/>
                      </a:cubicBezTo>
                      <a:cubicBezTo>
                        <a:pt x="70" y="49"/>
                        <a:pt x="68" y="47"/>
                        <a:pt x="69" y="48"/>
                      </a:cubicBezTo>
                      <a:cubicBezTo>
                        <a:pt x="69" y="48"/>
                        <a:pt x="70" y="49"/>
                        <a:pt x="71" y="50"/>
                      </a:cubicBezTo>
                      <a:cubicBezTo>
                        <a:pt x="72" y="50"/>
                        <a:pt x="72" y="50"/>
                        <a:pt x="72" y="50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1" y="49"/>
                        <a:pt x="71" y="49"/>
                        <a:pt x="71" y="49"/>
                      </a:cubicBezTo>
                      <a:cubicBezTo>
                        <a:pt x="70" y="47"/>
                        <a:pt x="71" y="48"/>
                        <a:pt x="70" y="46"/>
                      </a:cubicBezTo>
                      <a:cubicBezTo>
                        <a:pt x="70" y="46"/>
                        <a:pt x="71" y="47"/>
                        <a:pt x="71" y="47"/>
                      </a:cubicBezTo>
                      <a:cubicBezTo>
                        <a:pt x="71" y="47"/>
                        <a:pt x="71" y="47"/>
                        <a:pt x="71" y="47"/>
                      </a:cubicBezTo>
                      <a:cubicBezTo>
                        <a:pt x="73" y="47"/>
                        <a:pt x="72" y="46"/>
                        <a:pt x="71" y="45"/>
                      </a:cubicBezTo>
                      <a:cubicBezTo>
                        <a:pt x="72" y="46"/>
                        <a:pt x="72" y="46"/>
                        <a:pt x="72" y="46"/>
                      </a:cubicBezTo>
                      <a:cubicBezTo>
                        <a:pt x="72" y="46"/>
                        <a:pt x="72" y="45"/>
                        <a:pt x="71" y="44"/>
                      </a:cubicBezTo>
                      <a:cubicBezTo>
                        <a:pt x="73" y="45"/>
                        <a:pt x="77" y="49"/>
                        <a:pt x="76" y="47"/>
                      </a:cubicBezTo>
                      <a:cubicBezTo>
                        <a:pt x="76" y="46"/>
                        <a:pt x="73" y="44"/>
                        <a:pt x="72" y="43"/>
                      </a:cubicBezTo>
                      <a:cubicBezTo>
                        <a:pt x="74" y="43"/>
                        <a:pt x="72" y="40"/>
                        <a:pt x="75" y="42"/>
                      </a:cubicBezTo>
                      <a:cubicBezTo>
                        <a:pt x="74" y="41"/>
                        <a:pt x="74" y="41"/>
                        <a:pt x="74" y="40"/>
                      </a:cubicBezTo>
                      <a:cubicBezTo>
                        <a:pt x="75" y="40"/>
                        <a:pt x="74" y="37"/>
                        <a:pt x="78" y="39"/>
                      </a:cubicBezTo>
                      <a:cubicBezTo>
                        <a:pt x="78" y="39"/>
                        <a:pt x="79" y="40"/>
                        <a:pt x="80" y="41"/>
                      </a:cubicBezTo>
                      <a:cubicBezTo>
                        <a:pt x="79" y="39"/>
                        <a:pt x="82" y="42"/>
                        <a:pt x="79" y="39"/>
                      </a:cubicBezTo>
                      <a:cubicBezTo>
                        <a:pt x="78" y="38"/>
                        <a:pt x="77" y="38"/>
                        <a:pt x="76" y="37"/>
                      </a:cubicBezTo>
                      <a:cubicBezTo>
                        <a:pt x="76" y="36"/>
                        <a:pt x="77" y="35"/>
                        <a:pt x="79" y="36"/>
                      </a:cubicBezTo>
                      <a:cubicBezTo>
                        <a:pt x="78" y="36"/>
                        <a:pt x="78" y="35"/>
                        <a:pt x="77" y="35"/>
                      </a:cubicBezTo>
                      <a:cubicBezTo>
                        <a:pt x="79" y="37"/>
                        <a:pt x="80" y="37"/>
                        <a:pt x="80" y="36"/>
                      </a:cubicBezTo>
                      <a:cubicBezTo>
                        <a:pt x="78" y="34"/>
                        <a:pt x="78" y="34"/>
                        <a:pt x="78" y="34"/>
                      </a:cubicBezTo>
                      <a:cubicBezTo>
                        <a:pt x="80" y="35"/>
                        <a:pt x="80" y="35"/>
                        <a:pt x="80" y="35"/>
                      </a:cubicBezTo>
                      <a:cubicBezTo>
                        <a:pt x="80" y="35"/>
                        <a:pt x="77" y="33"/>
                        <a:pt x="79" y="33"/>
                      </a:cubicBezTo>
                      <a:cubicBezTo>
                        <a:pt x="79" y="34"/>
                        <a:pt x="80" y="34"/>
                        <a:pt x="80" y="35"/>
                      </a:cubicBezTo>
                      <a:cubicBezTo>
                        <a:pt x="79" y="33"/>
                        <a:pt x="78" y="31"/>
                        <a:pt x="79" y="32"/>
                      </a:cubicBezTo>
                      <a:cubicBezTo>
                        <a:pt x="82" y="33"/>
                        <a:pt x="82" y="33"/>
                        <a:pt x="82" y="33"/>
                      </a:cubicBezTo>
                      <a:cubicBezTo>
                        <a:pt x="82" y="33"/>
                        <a:pt x="81" y="32"/>
                        <a:pt x="80" y="31"/>
                      </a:cubicBezTo>
                      <a:cubicBezTo>
                        <a:pt x="82" y="32"/>
                        <a:pt x="82" y="32"/>
                        <a:pt x="84" y="33"/>
                      </a:cubicBezTo>
                      <a:cubicBezTo>
                        <a:pt x="81" y="28"/>
                        <a:pt x="82" y="26"/>
                        <a:pt x="83" y="25"/>
                      </a:cubicBezTo>
                      <a:cubicBezTo>
                        <a:pt x="84" y="26"/>
                        <a:pt x="84" y="26"/>
                        <a:pt x="84" y="26"/>
                      </a:cubicBezTo>
                      <a:cubicBezTo>
                        <a:pt x="86" y="27"/>
                        <a:pt x="83" y="25"/>
                        <a:pt x="83" y="25"/>
                      </a:cubicBezTo>
                      <a:cubicBezTo>
                        <a:pt x="84" y="26"/>
                        <a:pt x="86" y="26"/>
                        <a:pt x="87" y="28"/>
                      </a:cubicBezTo>
                      <a:cubicBezTo>
                        <a:pt x="88" y="28"/>
                        <a:pt x="86" y="26"/>
                        <a:pt x="85" y="25"/>
                      </a:cubicBezTo>
                      <a:cubicBezTo>
                        <a:pt x="84" y="24"/>
                        <a:pt x="86" y="26"/>
                        <a:pt x="84" y="24"/>
                      </a:cubicBezTo>
                      <a:cubicBezTo>
                        <a:pt x="84" y="24"/>
                        <a:pt x="86" y="24"/>
                        <a:pt x="84" y="23"/>
                      </a:cubicBezTo>
                      <a:cubicBezTo>
                        <a:pt x="85" y="23"/>
                        <a:pt x="86" y="25"/>
                        <a:pt x="87" y="25"/>
                      </a:cubicBezTo>
                      <a:cubicBezTo>
                        <a:pt x="86" y="24"/>
                        <a:pt x="86" y="24"/>
                        <a:pt x="86" y="24"/>
                      </a:cubicBezTo>
                      <a:cubicBezTo>
                        <a:pt x="89" y="26"/>
                        <a:pt x="90" y="29"/>
                        <a:pt x="93" y="31"/>
                      </a:cubicBezTo>
                      <a:cubicBezTo>
                        <a:pt x="93" y="30"/>
                        <a:pt x="93" y="30"/>
                        <a:pt x="93" y="30"/>
                      </a:cubicBezTo>
                      <a:cubicBezTo>
                        <a:pt x="96" y="32"/>
                        <a:pt x="95" y="33"/>
                        <a:pt x="96" y="33"/>
                      </a:cubicBezTo>
                      <a:cubicBezTo>
                        <a:pt x="96" y="32"/>
                        <a:pt x="93" y="29"/>
                        <a:pt x="92" y="28"/>
                      </a:cubicBezTo>
                      <a:cubicBezTo>
                        <a:pt x="92" y="27"/>
                        <a:pt x="87" y="24"/>
                        <a:pt x="88" y="24"/>
                      </a:cubicBezTo>
                      <a:cubicBezTo>
                        <a:pt x="89" y="24"/>
                        <a:pt x="88" y="24"/>
                        <a:pt x="89" y="26"/>
                      </a:cubicBezTo>
                      <a:cubicBezTo>
                        <a:pt x="91" y="27"/>
                        <a:pt x="89" y="24"/>
                        <a:pt x="90" y="24"/>
                      </a:cubicBezTo>
                      <a:cubicBezTo>
                        <a:pt x="89" y="24"/>
                        <a:pt x="87" y="22"/>
                        <a:pt x="87" y="22"/>
                      </a:cubicBezTo>
                      <a:cubicBezTo>
                        <a:pt x="88" y="22"/>
                        <a:pt x="88" y="23"/>
                        <a:pt x="89" y="23"/>
                      </a:cubicBezTo>
                      <a:cubicBezTo>
                        <a:pt x="88" y="22"/>
                        <a:pt x="87" y="21"/>
                        <a:pt x="86" y="20"/>
                      </a:cubicBezTo>
                      <a:cubicBezTo>
                        <a:pt x="83" y="18"/>
                        <a:pt x="87" y="21"/>
                        <a:pt x="85" y="19"/>
                      </a:cubicBezTo>
                      <a:cubicBezTo>
                        <a:pt x="87" y="20"/>
                        <a:pt x="89" y="23"/>
                        <a:pt x="91" y="23"/>
                      </a:cubicBezTo>
                      <a:cubicBezTo>
                        <a:pt x="89" y="22"/>
                        <a:pt x="89" y="20"/>
                        <a:pt x="86" y="18"/>
                      </a:cubicBezTo>
                      <a:cubicBezTo>
                        <a:pt x="87" y="18"/>
                        <a:pt x="88" y="20"/>
                        <a:pt x="89" y="21"/>
                      </a:cubicBezTo>
                      <a:cubicBezTo>
                        <a:pt x="90" y="21"/>
                        <a:pt x="86" y="17"/>
                        <a:pt x="90" y="20"/>
                      </a:cubicBezTo>
                      <a:cubicBezTo>
                        <a:pt x="88" y="18"/>
                        <a:pt x="88" y="18"/>
                        <a:pt x="88" y="18"/>
                      </a:cubicBezTo>
                      <a:cubicBezTo>
                        <a:pt x="89" y="19"/>
                        <a:pt x="89" y="19"/>
                        <a:pt x="91" y="20"/>
                      </a:cubicBezTo>
                      <a:cubicBezTo>
                        <a:pt x="91" y="20"/>
                        <a:pt x="89" y="17"/>
                        <a:pt x="92" y="19"/>
                      </a:cubicBezTo>
                      <a:cubicBezTo>
                        <a:pt x="91" y="19"/>
                        <a:pt x="92" y="18"/>
                        <a:pt x="90" y="17"/>
                      </a:cubicBezTo>
                      <a:cubicBezTo>
                        <a:pt x="88" y="16"/>
                        <a:pt x="91" y="19"/>
                        <a:pt x="88" y="17"/>
                      </a:cubicBezTo>
                      <a:cubicBezTo>
                        <a:pt x="90" y="18"/>
                        <a:pt x="88" y="16"/>
                        <a:pt x="88" y="15"/>
                      </a:cubicBezTo>
                      <a:cubicBezTo>
                        <a:pt x="89" y="16"/>
                        <a:pt x="89" y="16"/>
                        <a:pt x="89" y="16"/>
                      </a:cubicBezTo>
                      <a:cubicBezTo>
                        <a:pt x="88" y="15"/>
                        <a:pt x="89" y="15"/>
                        <a:pt x="88" y="14"/>
                      </a:cubicBezTo>
                      <a:cubicBezTo>
                        <a:pt x="88" y="15"/>
                        <a:pt x="89" y="15"/>
                        <a:pt x="89" y="16"/>
                      </a:cubicBezTo>
                      <a:cubicBezTo>
                        <a:pt x="88" y="14"/>
                        <a:pt x="88" y="14"/>
                        <a:pt x="88" y="14"/>
                      </a:cubicBezTo>
                      <a:cubicBezTo>
                        <a:pt x="87" y="13"/>
                        <a:pt x="91" y="16"/>
                        <a:pt x="91" y="15"/>
                      </a:cubicBezTo>
                      <a:cubicBezTo>
                        <a:pt x="92" y="17"/>
                        <a:pt x="92" y="17"/>
                        <a:pt x="92" y="17"/>
                      </a:cubicBezTo>
                      <a:cubicBezTo>
                        <a:pt x="92" y="17"/>
                        <a:pt x="93" y="18"/>
                        <a:pt x="93" y="17"/>
                      </a:cubicBezTo>
                      <a:cubicBezTo>
                        <a:pt x="92" y="16"/>
                        <a:pt x="90" y="14"/>
                        <a:pt x="89" y="13"/>
                      </a:cubicBezTo>
                      <a:cubicBezTo>
                        <a:pt x="88" y="12"/>
                        <a:pt x="91" y="14"/>
                        <a:pt x="89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91" y="15"/>
                        <a:pt x="94" y="16"/>
                        <a:pt x="94" y="16"/>
                      </a:cubicBezTo>
                      <a:cubicBezTo>
                        <a:pt x="93" y="15"/>
                        <a:pt x="92" y="13"/>
                        <a:pt x="90" y="13"/>
                      </a:cubicBezTo>
                      <a:cubicBezTo>
                        <a:pt x="90" y="12"/>
                        <a:pt x="92" y="13"/>
                        <a:pt x="93" y="14"/>
                      </a:cubicBezTo>
                      <a:cubicBezTo>
                        <a:pt x="92" y="13"/>
                        <a:pt x="91" y="13"/>
                        <a:pt x="90" y="12"/>
                      </a:cubicBezTo>
                      <a:cubicBezTo>
                        <a:pt x="91" y="12"/>
                        <a:pt x="93" y="13"/>
                        <a:pt x="95" y="14"/>
                      </a:cubicBezTo>
                      <a:cubicBezTo>
                        <a:pt x="97" y="16"/>
                        <a:pt x="97" y="16"/>
                        <a:pt x="97" y="16"/>
                      </a:cubicBezTo>
                      <a:cubicBezTo>
                        <a:pt x="98" y="16"/>
                        <a:pt x="98" y="16"/>
                        <a:pt x="98" y="16"/>
                      </a:cubicBezTo>
                      <a:cubicBezTo>
                        <a:pt x="99" y="18"/>
                        <a:pt x="99" y="17"/>
                        <a:pt x="101" y="19"/>
                      </a:cubicBezTo>
                      <a:cubicBezTo>
                        <a:pt x="102" y="19"/>
                        <a:pt x="101" y="18"/>
                        <a:pt x="101" y="18"/>
                      </a:cubicBezTo>
                      <a:cubicBezTo>
                        <a:pt x="97" y="15"/>
                        <a:pt x="97" y="13"/>
                        <a:pt x="93" y="11"/>
                      </a:cubicBezTo>
                      <a:cubicBezTo>
                        <a:pt x="93" y="9"/>
                        <a:pt x="101" y="17"/>
                        <a:pt x="97" y="12"/>
                      </a:cubicBezTo>
                      <a:cubicBezTo>
                        <a:pt x="96" y="11"/>
                        <a:pt x="94" y="9"/>
                        <a:pt x="94" y="10"/>
                      </a:cubicBezTo>
                      <a:cubicBezTo>
                        <a:pt x="95" y="10"/>
                        <a:pt x="91" y="7"/>
                        <a:pt x="93" y="8"/>
                      </a:cubicBezTo>
                      <a:cubicBezTo>
                        <a:pt x="94" y="9"/>
                        <a:pt x="97" y="10"/>
                        <a:pt x="98" y="12"/>
                      </a:cubicBezTo>
                      <a:cubicBezTo>
                        <a:pt x="97" y="11"/>
                        <a:pt x="97" y="12"/>
                        <a:pt x="97" y="12"/>
                      </a:cubicBezTo>
                      <a:cubicBezTo>
                        <a:pt x="99" y="13"/>
                        <a:pt x="101" y="15"/>
                        <a:pt x="101" y="14"/>
                      </a:cubicBezTo>
                      <a:cubicBezTo>
                        <a:pt x="101" y="14"/>
                        <a:pt x="101" y="13"/>
                        <a:pt x="99" y="12"/>
                      </a:cubicBezTo>
                      <a:cubicBezTo>
                        <a:pt x="98" y="11"/>
                        <a:pt x="99" y="13"/>
                        <a:pt x="98" y="11"/>
                      </a:cubicBezTo>
                      <a:cubicBezTo>
                        <a:pt x="97" y="10"/>
                        <a:pt x="100" y="12"/>
                        <a:pt x="97" y="9"/>
                      </a:cubicBezTo>
                      <a:cubicBezTo>
                        <a:pt x="97" y="10"/>
                        <a:pt x="95" y="8"/>
                        <a:pt x="94" y="7"/>
                      </a:cubicBezTo>
                      <a:cubicBezTo>
                        <a:pt x="93" y="6"/>
                        <a:pt x="93" y="6"/>
                        <a:pt x="93" y="6"/>
                      </a:cubicBezTo>
                      <a:cubicBezTo>
                        <a:pt x="95" y="7"/>
                        <a:pt x="95" y="7"/>
                        <a:pt x="95" y="7"/>
                      </a:cubicBezTo>
                      <a:cubicBezTo>
                        <a:pt x="96" y="7"/>
                        <a:pt x="92" y="5"/>
                        <a:pt x="93" y="5"/>
                      </a:cubicBezTo>
                      <a:cubicBezTo>
                        <a:pt x="96" y="7"/>
                        <a:pt x="96" y="7"/>
                        <a:pt x="96" y="7"/>
                      </a:cubicBezTo>
                      <a:cubicBezTo>
                        <a:pt x="98" y="8"/>
                        <a:pt x="94" y="7"/>
                        <a:pt x="98" y="9"/>
                      </a:cubicBezTo>
                      <a:cubicBezTo>
                        <a:pt x="98" y="9"/>
                        <a:pt x="97" y="8"/>
                        <a:pt x="98" y="8"/>
                      </a:cubicBezTo>
                      <a:cubicBezTo>
                        <a:pt x="98" y="8"/>
                        <a:pt x="98" y="8"/>
                        <a:pt x="98" y="9"/>
                      </a:cubicBezTo>
                      <a:cubicBezTo>
                        <a:pt x="99" y="9"/>
                        <a:pt x="103" y="12"/>
                        <a:pt x="101" y="9"/>
                      </a:cubicBezTo>
                      <a:cubicBezTo>
                        <a:pt x="100" y="8"/>
                        <a:pt x="100" y="8"/>
                        <a:pt x="99" y="7"/>
                      </a:cubicBezTo>
                      <a:cubicBezTo>
                        <a:pt x="99" y="6"/>
                        <a:pt x="98" y="5"/>
                        <a:pt x="98" y="5"/>
                      </a:cubicBezTo>
                      <a:cubicBezTo>
                        <a:pt x="100" y="7"/>
                        <a:pt x="99" y="4"/>
                        <a:pt x="101" y="6"/>
                      </a:cubicBezTo>
                      <a:cubicBezTo>
                        <a:pt x="99" y="6"/>
                        <a:pt x="98" y="7"/>
                        <a:pt x="101" y="9"/>
                      </a:cubicBezTo>
                      <a:cubicBezTo>
                        <a:pt x="104" y="11"/>
                        <a:pt x="100" y="9"/>
                        <a:pt x="103" y="11"/>
                      </a:cubicBezTo>
                      <a:cubicBezTo>
                        <a:pt x="103" y="11"/>
                        <a:pt x="106" y="13"/>
                        <a:pt x="108" y="15"/>
                      </a:cubicBezTo>
                      <a:cubicBezTo>
                        <a:pt x="108" y="15"/>
                        <a:pt x="108" y="14"/>
                        <a:pt x="107" y="13"/>
                      </a:cubicBezTo>
                      <a:cubicBezTo>
                        <a:pt x="106" y="12"/>
                        <a:pt x="106" y="12"/>
                        <a:pt x="104" y="11"/>
                      </a:cubicBezTo>
                      <a:cubicBezTo>
                        <a:pt x="105" y="11"/>
                        <a:pt x="104" y="9"/>
                        <a:pt x="103" y="7"/>
                      </a:cubicBezTo>
                      <a:cubicBezTo>
                        <a:pt x="104" y="8"/>
                        <a:pt x="105" y="9"/>
                        <a:pt x="105" y="10"/>
                      </a:cubicBezTo>
                      <a:cubicBezTo>
                        <a:pt x="105" y="9"/>
                        <a:pt x="106" y="8"/>
                        <a:pt x="107" y="8"/>
                      </a:cubicBezTo>
                      <a:cubicBezTo>
                        <a:pt x="104" y="6"/>
                        <a:pt x="107" y="6"/>
                        <a:pt x="105" y="5"/>
                      </a:cubicBezTo>
                      <a:cubicBezTo>
                        <a:pt x="104" y="5"/>
                        <a:pt x="101" y="3"/>
                        <a:pt x="100" y="2"/>
                      </a:cubicBezTo>
                      <a:cubicBezTo>
                        <a:pt x="101" y="2"/>
                        <a:pt x="101" y="3"/>
                        <a:pt x="102" y="4"/>
                      </a:cubicBezTo>
                      <a:cubicBezTo>
                        <a:pt x="101" y="2"/>
                        <a:pt x="105" y="5"/>
                        <a:pt x="103" y="3"/>
                      </a:cubicBezTo>
                      <a:cubicBezTo>
                        <a:pt x="103" y="4"/>
                        <a:pt x="106" y="6"/>
                        <a:pt x="109" y="8"/>
                      </a:cubicBezTo>
                      <a:cubicBezTo>
                        <a:pt x="108" y="6"/>
                        <a:pt x="110" y="9"/>
                        <a:pt x="111" y="9"/>
                      </a:cubicBezTo>
                      <a:cubicBezTo>
                        <a:pt x="110" y="7"/>
                        <a:pt x="109" y="6"/>
                        <a:pt x="109" y="5"/>
                      </a:cubicBezTo>
                      <a:cubicBezTo>
                        <a:pt x="112" y="6"/>
                        <a:pt x="110" y="3"/>
                        <a:pt x="111" y="2"/>
                      </a:cubicBezTo>
                      <a:cubicBezTo>
                        <a:pt x="112" y="3"/>
                        <a:pt x="115" y="5"/>
                        <a:pt x="115" y="5"/>
                      </a:cubicBezTo>
                      <a:cubicBezTo>
                        <a:pt x="116" y="5"/>
                        <a:pt x="112" y="3"/>
                        <a:pt x="114" y="4"/>
                      </a:cubicBezTo>
                      <a:cubicBezTo>
                        <a:pt x="114" y="4"/>
                        <a:pt x="114" y="4"/>
                        <a:pt x="114" y="4"/>
                      </a:cubicBezTo>
                      <a:cubicBezTo>
                        <a:pt x="114" y="4"/>
                        <a:pt x="117" y="4"/>
                        <a:pt x="113" y="1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16" y="4"/>
                        <a:pt x="116" y="3"/>
                        <a:pt x="116" y="3"/>
                      </a:cubicBezTo>
                      <a:cubicBezTo>
                        <a:pt x="117" y="4"/>
                        <a:pt x="118" y="4"/>
                        <a:pt x="118" y="5"/>
                      </a:cubicBezTo>
                      <a:cubicBezTo>
                        <a:pt x="120" y="6"/>
                        <a:pt x="118" y="4"/>
                        <a:pt x="119" y="3"/>
                      </a:cubicBezTo>
                      <a:cubicBezTo>
                        <a:pt x="117" y="2"/>
                        <a:pt x="117" y="2"/>
                        <a:pt x="117" y="2"/>
                      </a:cubicBezTo>
                      <a:cubicBezTo>
                        <a:pt x="116" y="1"/>
                        <a:pt x="118" y="1"/>
                        <a:pt x="118" y="0"/>
                      </a:cubicBezTo>
                      <a:cubicBezTo>
                        <a:pt x="119" y="2"/>
                        <a:pt x="119" y="2"/>
                        <a:pt x="119" y="2"/>
                      </a:cubicBezTo>
                      <a:cubicBezTo>
                        <a:pt x="119" y="0"/>
                        <a:pt x="119" y="0"/>
                        <a:pt x="119" y="0"/>
                      </a:cubicBezTo>
                      <a:cubicBezTo>
                        <a:pt x="120" y="2"/>
                        <a:pt x="122" y="2"/>
                        <a:pt x="120" y="1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2" y="5"/>
                        <a:pt x="122" y="3"/>
                        <a:pt x="120" y="2"/>
                      </a:cubicBezTo>
                      <a:cubicBezTo>
                        <a:pt x="119" y="1"/>
                        <a:pt x="119" y="2"/>
                        <a:pt x="120" y="3"/>
                      </a:cubicBezTo>
                      <a:cubicBezTo>
                        <a:pt x="120" y="3"/>
                        <a:pt x="120" y="3"/>
                        <a:pt x="120" y="2"/>
                      </a:cubicBezTo>
                      <a:cubicBezTo>
                        <a:pt x="122" y="4"/>
                        <a:pt x="122" y="4"/>
                        <a:pt x="123" y="6"/>
                      </a:cubicBezTo>
                      <a:cubicBezTo>
                        <a:pt x="123" y="5"/>
                        <a:pt x="124" y="6"/>
                        <a:pt x="123" y="5"/>
                      </a:cubicBezTo>
                      <a:cubicBezTo>
                        <a:pt x="124" y="6"/>
                        <a:pt x="124" y="7"/>
                        <a:pt x="124" y="7"/>
                      </a:cubicBezTo>
                      <a:cubicBezTo>
                        <a:pt x="123" y="6"/>
                        <a:pt x="122" y="6"/>
                        <a:pt x="122" y="6"/>
                      </a:cubicBezTo>
                      <a:cubicBezTo>
                        <a:pt x="124" y="7"/>
                        <a:pt x="124" y="8"/>
                        <a:pt x="123" y="8"/>
                      </a:cubicBezTo>
                      <a:cubicBezTo>
                        <a:pt x="120" y="7"/>
                        <a:pt x="124" y="10"/>
                        <a:pt x="123" y="10"/>
                      </a:cubicBezTo>
                      <a:cubicBezTo>
                        <a:pt x="121" y="9"/>
                        <a:pt x="119" y="7"/>
                        <a:pt x="119" y="6"/>
                      </a:cubicBezTo>
                      <a:cubicBezTo>
                        <a:pt x="118" y="6"/>
                        <a:pt x="119" y="6"/>
                        <a:pt x="117" y="6"/>
                      </a:cubicBezTo>
                      <a:cubicBezTo>
                        <a:pt x="119" y="7"/>
                        <a:pt x="121" y="9"/>
                        <a:pt x="122" y="10"/>
                      </a:cubicBezTo>
                      <a:cubicBezTo>
                        <a:pt x="120" y="9"/>
                        <a:pt x="120" y="9"/>
                        <a:pt x="120" y="9"/>
                      </a:cubicBezTo>
                      <a:cubicBezTo>
                        <a:pt x="120" y="10"/>
                        <a:pt x="123" y="12"/>
                        <a:pt x="122" y="12"/>
                      </a:cubicBezTo>
                      <a:cubicBezTo>
                        <a:pt x="120" y="13"/>
                        <a:pt x="120" y="14"/>
                        <a:pt x="119" y="14"/>
                      </a:cubicBezTo>
                      <a:cubicBezTo>
                        <a:pt x="117" y="13"/>
                        <a:pt x="117" y="13"/>
                        <a:pt x="117" y="13"/>
                      </a:cubicBezTo>
                      <a:cubicBezTo>
                        <a:pt x="120" y="16"/>
                        <a:pt x="118" y="15"/>
                        <a:pt x="119" y="17"/>
                      </a:cubicBezTo>
                      <a:cubicBezTo>
                        <a:pt x="116" y="17"/>
                        <a:pt x="118" y="20"/>
                        <a:pt x="115" y="18"/>
                      </a:cubicBezTo>
                      <a:cubicBezTo>
                        <a:pt x="115" y="21"/>
                        <a:pt x="115" y="23"/>
                        <a:pt x="114" y="24"/>
                      </a:cubicBezTo>
                      <a:cubicBezTo>
                        <a:pt x="112" y="22"/>
                        <a:pt x="112" y="22"/>
                        <a:pt x="112" y="22"/>
                      </a:cubicBezTo>
                      <a:cubicBezTo>
                        <a:pt x="113" y="24"/>
                        <a:pt x="110" y="22"/>
                        <a:pt x="110" y="22"/>
                      </a:cubicBezTo>
                      <a:cubicBezTo>
                        <a:pt x="112" y="23"/>
                        <a:pt x="112" y="24"/>
                        <a:pt x="113" y="26"/>
                      </a:cubicBezTo>
                      <a:cubicBezTo>
                        <a:pt x="111" y="25"/>
                        <a:pt x="112" y="27"/>
                        <a:pt x="113" y="29"/>
                      </a:cubicBezTo>
                      <a:cubicBezTo>
                        <a:pt x="112" y="28"/>
                        <a:pt x="112" y="28"/>
                        <a:pt x="112" y="28"/>
                      </a:cubicBezTo>
                      <a:cubicBezTo>
                        <a:pt x="114" y="31"/>
                        <a:pt x="111" y="30"/>
                        <a:pt x="110" y="30"/>
                      </a:cubicBezTo>
                      <a:cubicBezTo>
                        <a:pt x="109" y="30"/>
                        <a:pt x="108" y="29"/>
                        <a:pt x="108" y="29"/>
                      </a:cubicBezTo>
                      <a:cubicBezTo>
                        <a:pt x="110" y="32"/>
                        <a:pt x="109" y="32"/>
                        <a:pt x="110" y="34"/>
                      </a:cubicBezTo>
                      <a:cubicBezTo>
                        <a:pt x="110" y="34"/>
                        <a:pt x="109" y="35"/>
                        <a:pt x="107" y="34"/>
                      </a:cubicBezTo>
                      <a:cubicBezTo>
                        <a:pt x="109" y="39"/>
                        <a:pt x="106" y="39"/>
                        <a:pt x="106" y="42"/>
                      </a:cubicBezTo>
                      <a:cubicBezTo>
                        <a:pt x="104" y="41"/>
                        <a:pt x="104" y="41"/>
                        <a:pt x="104" y="41"/>
                      </a:cubicBezTo>
                      <a:cubicBezTo>
                        <a:pt x="107" y="46"/>
                        <a:pt x="101" y="45"/>
                        <a:pt x="102" y="49"/>
                      </a:cubicBezTo>
                      <a:cubicBezTo>
                        <a:pt x="99" y="46"/>
                        <a:pt x="99" y="46"/>
                        <a:pt x="99" y="46"/>
                      </a:cubicBezTo>
                      <a:cubicBezTo>
                        <a:pt x="98" y="46"/>
                        <a:pt x="99" y="48"/>
                        <a:pt x="101" y="49"/>
                      </a:cubicBezTo>
                      <a:cubicBezTo>
                        <a:pt x="100" y="49"/>
                        <a:pt x="102" y="52"/>
                        <a:pt x="99" y="50"/>
                      </a:cubicBezTo>
                      <a:cubicBezTo>
                        <a:pt x="98" y="50"/>
                        <a:pt x="100" y="52"/>
                        <a:pt x="100" y="52"/>
                      </a:cubicBezTo>
                      <a:cubicBezTo>
                        <a:pt x="98" y="52"/>
                        <a:pt x="98" y="53"/>
                        <a:pt x="98" y="54"/>
                      </a:cubicBezTo>
                      <a:cubicBezTo>
                        <a:pt x="98" y="54"/>
                        <a:pt x="98" y="54"/>
                        <a:pt x="98" y="54"/>
                      </a:cubicBezTo>
                      <a:cubicBezTo>
                        <a:pt x="97" y="54"/>
                        <a:pt x="96" y="53"/>
                        <a:pt x="96" y="53"/>
                      </a:cubicBezTo>
                      <a:cubicBezTo>
                        <a:pt x="96" y="54"/>
                        <a:pt x="94" y="53"/>
                        <a:pt x="98" y="56"/>
                      </a:cubicBezTo>
                      <a:cubicBezTo>
                        <a:pt x="95" y="55"/>
                        <a:pt x="97" y="59"/>
                        <a:pt x="94" y="58"/>
                      </a:cubicBezTo>
                      <a:cubicBezTo>
                        <a:pt x="95" y="59"/>
                        <a:pt x="95" y="59"/>
                        <a:pt x="95" y="60"/>
                      </a:cubicBezTo>
                      <a:cubicBezTo>
                        <a:pt x="95" y="61"/>
                        <a:pt x="92" y="60"/>
                        <a:pt x="93" y="62"/>
                      </a:cubicBezTo>
                      <a:cubicBezTo>
                        <a:pt x="92" y="62"/>
                        <a:pt x="92" y="60"/>
                        <a:pt x="91" y="61"/>
                      </a:cubicBezTo>
                      <a:cubicBezTo>
                        <a:pt x="91" y="61"/>
                        <a:pt x="92" y="62"/>
                        <a:pt x="93" y="62"/>
                      </a:cubicBezTo>
                      <a:cubicBezTo>
                        <a:pt x="93" y="65"/>
                        <a:pt x="88" y="64"/>
                        <a:pt x="88" y="65"/>
                      </a:cubicBezTo>
                      <a:cubicBezTo>
                        <a:pt x="88" y="69"/>
                        <a:pt x="85" y="71"/>
                        <a:pt x="83" y="73"/>
                      </a:cubicBezTo>
                      <a:cubicBezTo>
                        <a:pt x="83" y="72"/>
                        <a:pt x="83" y="72"/>
                        <a:pt x="83" y="72"/>
                      </a:cubicBezTo>
                      <a:cubicBezTo>
                        <a:pt x="85" y="75"/>
                        <a:pt x="78" y="72"/>
                        <a:pt x="82" y="76"/>
                      </a:cubicBezTo>
                      <a:cubicBezTo>
                        <a:pt x="81" y="75"/>
                        <a:pt x="81" y="76"/>
                        <a:pt x="80" y="75"/>
                      </a:cubicBezTo>
                      <a:cubicBezTo>
                        <a:pt x="81" y="77"/>
                        <a:pt x="77" y="75"/>
                        <a:pt x="78" y="78"/>
                      </a:cubicBezTo>
                      <a:cubicBezTo>
                        <a:pt x="78" y="78"/>
                        <a:pt x="78" y="78"/>
                        <a:pt x="78" y="77"/>
                      </a:cubicBezTo>
                      <a:cubicBezTo>
                        <a:pt x="76" y="77"/>
                        <a:pt x="77" y="79"/>
                        <a:pt x="75" y="79"/>
                      </a:cubicBezTo>
                      <a:cubicBezTo>
                        <a:pt x="75" y="79"/>
                        <a:pt x="75" y="78"/>
                        <a:pt x="74" y="78"/>
                      </a:cubicBezTo>
                      <a:cubicBezTo>
                        <a:pt x="73" y="77"/>
                        <a:pt x="76" y="81"/>
                        <a:pt x="73" y="78"/>
                      </a:cubicBezTo>
                      <a:cubicBezTo>
                        <a:pt x="73" y="79"/>
                        <a:pt x="74" y="80"/>
                        <a:pt x="74" y="80"/>
                      </a:cubicBezTo>
                      <a:cubicBezTo>
                        <a:pt x="72" y="81"/>
                        <a:pt x="72" y="84"/>
                        <a:pt x="71" y="87"/>
                      </a:cubicBezTo>
                      <a:cubicBezTo>
                        <a:pt x="67" y="87"/>
                        <a:pt x="65" y="82"/>
                        <a:pt x="67" y="85"/>
                      </a:cubicBezTo>
                      <a:cubicBezTo>
                        <a:pt x="66" y="85"/>
                        <a:pt x="68" y="87"/>
                        <a:pt x="67" y="86"/>
                      </a:cubicBezTo>
                      <a:cubicBezTo>
                        <a:pt x="68" y="87"/>
                        <a:pt x="63" y="83"/>
                        <a:pt x="64" y="85"/>
                      </a:cubicBezTo>
                      <a:cubicBezTo>
                        <a:pt x="66" y="87"/>
                        <a:pt x="65" y="86"/>
                        <a:pt x="66" y="87"/>
                      </a:cubicBezTo>
                      <a:cubicBezTo>
                        <a:pt x="64" y="87"/>
                        <a:pt x="62" y="86"/>
                        <a:pt x="63" y="88"/>
                      </a:cubicBezTo>
                      <a:cubicBezTo>
                        <a:pt x="62" y="87"/>
                        <a:pt x="62" y="87"/>
                        <a:pt x="62" y="87"/>
                      </a:cubicBezTo>
                      <a:cubicBezTo>
                        <a:pt x="64" y="90"/>
                        <a:pt x="62" y="90"/>
                        <a:pt x="65" y="93"/>
                      </a:cubicBezTo>
                      <a:cubicBezTo>
                        <a:pt x="61" y="98"/>
                        <a:pt x="59" y="104"/>
                        <a:pt x="56" y="109"/>
                      </a:cubicBezTo>
                      <a:cubicBezTo>
                        <a:pt x="51" y="112"/>
                        <a:pt x="49" y="118"/>
                        <a:pt x="43" y="120"/>
                      </a:cubicBezTo>
                      <a:cubicBezTo>
                        <a:pt x="40" y="119"/>
                        <a:pt x="40" y="119"/>
                        <a:pt x="40" y="121"/>
                      </a:cubicBezTo>
                      <a:cubicBezTo>
                        <a:pt x="39" y="120"/>
                        <a:pt x="39" y="120"/>
                        <a:pt x="39" y="120"/>
                      </a:cubicBezTo>
                      <a:cubicBezTo>
                        <a:pt x="41" y="122"/>
                        <a:pt x="38" y="121"/>
                        <a:pt x="40" y="123"/>
                      </a:cubicBezTo>
                      <a:cubicBezTo>
                        <a:pt x="38" y="124"/>
                        <a:pt x="38" y="126"/>
                        <a:pt x="36" y="128"/>
                      </a:cubicBezTo>
                      <a:cubicBezTo>
                        <a:pt x="36" y="127"/>
                        <a:pt x="34" y="125"/>
                        <a:pt x="34" y="126"/>
                      </a:cubicBezTo>
                      <a:cubicBezTo>
                        <a:pt x="35" y="127"/>
                        <a:pt x="35" y="127"/>
                        <a:pt x="35" y="127"/>
                      </a:cubicBezTo>
                      <a:cubicBezTo>
                        <a:pt x="35" y="127"/>
                        <a:pt x="35" y="127"/>
                        <a:pt x="35" y="127"/>
                      </a:cubicBezTo>
                      <a:cubicBezTo>
                        <a:pt x="35" y="127"/>
                        <a:pt x="36" y="129"/>
                        <a:pt x="37" y="129"/>
                      </a:cubicBezTo>
                      <a:cubicBezTo>
                        <a:pt x="35" y="135"/>
                        <a:pt x="27" y="135"/>
                        <a:pt x="23" y="139"/>
                      </a:cubicBezTo>
                      <a:cubicBezTo>
                        <a:pt x="22" y="139"/>
                        <a:pt x="21" y="141"/>
                        <a:pt x="21" y="143"/>
                      </a:cubicBezTo>
                      <a:cubicBezTo>
                        <a:pt x="15" y="143"/>
                        <a:pt x="10" y="143"/>
                        <a:pt x="9" y="148"/>
                      </a:cubicBezTo>
                      <a:cubicBezTo>
                        <a:pt x="9" y="148"/>
                        <a:pt x="4" y="142"/>
                        <a:pt x="4" y="1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0" name="Freeform 33"/>
                <p:cNvSpPr>
                  <a:spLocks/>
                </p:cNvSpPr>
                <p:nvPr/>
              </p:nvSpPr>
              <p:spPr bwMode="auto">
                <a:xfrm>
                  <a:off x="3026" y="1229"/>
                  <a:ext cx="0" cy="0"/>
                </a:xfrm>
                <a:custGeom>
                  <a:avLst/>
                  <a:gdLst>
                    <a:gd name="T0" fmla="*/ 4 w 4"/>
                    <a:gd name="T1" fmla="*/ 2 h 2"/>
                    <a:gd name="T2" fmla="*/ 0 w 4"/>
                    <a:gd name="T3" fmla="*/ 0 h 2"/>
                    <a:gd name="T4" fmla="*/ 4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2"/>
                      </a:moveTo>
                      <a:cubicBezTo>
                        <a:pt x="3" y="2"/>
                        <a:pt x="2" y="1"/>
                        <a:pt x="0" y="0"/>
                      </a:cubicBezTo>
                      <a:cubicBezTo>
                        <a:pt x="1" y="1"/>
                        <a:pt x="3" y="1"/>
                        <a:pt x="4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1" name="Freeform 34"/>
                <p:cNvSpPr>
                  <a:spLocks/>
                </p:cNvSpPr>
                <p:nvPr/>
              </p:nvSpPr>
              <p:spPr bwMode="auto">
                <a:xfrm>
                  <a:off x="3022" y="1229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2 h 2"/>
                    <a:gd name="T4" fmla="*/ 1 w 2"/>
                    <a:gd name="T5" fmla="*/ 1 h 2"/>
                    <a:gd name="T6" fmla="*/ 2 w 2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1" y="1"/>
                        <a:pt x="1" y="1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2" name="Freeform 35"/>
                <p:cNvSpPr>
                  <a:spLocks/>
                </p:cNvSpPr>
                <p:nvPr/>
              </p:nvSpPr>
              <p:spPr bwMode="auto">
                <a:xfrm>
                  <a:off x="3021" y="1229"/>
                  <a:ext cx="0" cy="1"/>
                </a:xfrm>
                <a:custGeom>
                  <a:avLst/>
                  <a:gdLst>
                    <a:gd name="T0" fmla="*/ 2 w 2"/>
                    <a:gd name="T1" fmla="*/ 3 h 3"/>
                    <a:gd name="T2" fmla="*/ 1 w 2"/>
                    <a:gd name="T3" fmla="*/ 0 h 3"/>
                    <a:gd name="T4" fmla="*/ 2 w 2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3"/>
                      </a:moveTo>
                      <a:cubicBezTo>
                        <a:pt x="1" y="2"/>
                        <a:pt x="0" y="1"/>
                        <a:pt x="1" y="0"/>
                      </a:cubicBez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3" name="Freeform 36"/>
                <p:cNvSpPr>
                  <a:spLocks/>
                </p:cNvSpPr>
                <p:nvPr/>
              </p:nvSpPr>
              <p:spPr bwMode="auto">
                <a:xfrm>
                  <a:off x="3020" y="1229"/>
                  <a:ext cx="0" cy="1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4" name="Freeform 37"/>
                <p:cNvSpPr>
                  <a:spLocks/>
                </p:cNvSpPr>
                <p:nvPr/>
              </p:nvSpPr>
              <p:spPr bwMode="auto">
                <a:xfrm>
                  <a:off x="3020" y="1230"/>
                  <a:ext cx="1" cy="0"/>
                </a:xfrm>
                <a:custGeom>
                  <a:avLst/>
                  <a:gdLst>
                    <a:gd name="T0" fmla="*/ 2 w 2"/>
                    <a:gd name="T1" fmla="*/ 2 h 2"/>
                    <a:gd name="T2" fmla="*/ 0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0" y="1"/>
                      </a:cubicBezTo>
                      <a:cubicBezTo>
                        <a:pt x="1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5" name="Freeform 38"/>
                <p:cNvSpPr>
                  <a:spLocks/>
                </p:cNvSpPr>
                <p:nvPr/>
              </p:nvSpPr>
              <p:spPr bwMode="auto">
                <a:xfrm>
                  <a:off x="3019" y="1230"/>
                  <a:ext cx="0" cy="1"/>
                </a:xfrm>
                <a:custGeom>
                  <a:avLst/>
                  <a:gdLst>
                    <a:gd name="T0" fmla="*/ 2 w 3"/>
                    <a:gd name="T1" fmla="*/ 1 h 3"/>
                    <a:gd name="T2" fmla="*/ 1 w 3"/>
                    <a:gd name="T3" fmla="*/ 2 h 3"/>
                    <a:gd name="T4" fmla="*/ 2 w 3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2" y="1"/>
                      </a:moveTo>
                      <a:cubicBezTo>
                        <a:pt x="2" y="2"/>
                        <a:pt x="3" y="3"/>
                        <a:pt x="1" y="2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6" name="Freeform 39"/>
                <p:cNvSpPr>
                  <a:spLocks/>
                </p:cNvSpPr>
                <p:nvPr/>
              </p:nvSpPr>
              <p:spPr bwMode="auto">
                <a:xfrm>
                  <a:off x="3019" y="1231"/>
                  <a:ext cx="0" cy="1"/>
                </a:xfrm>
                <a:custGeom>
                  <a:avLst/>
                  <a:gdLst>
                    <a:gd name="T0" fmla="*/ 2 w 2"/>
                    <a:gd name="T1" fmla="*/ 1 h 1"/>
                    <a:gd name="T2" fmla="*/ 2 w 2"/>
                    <a:gd name="T3" fmla="*/ 1 h 1"/>
                    <a:gd name="T4" fmla="*/ 0 w 2"/>
                    <a:gd name="T5" fmla="*/ 0 h 1"/>
                    <a:gd name="T6" fmla="*/ 2 w 2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1"/>
                        <a:pt x="1" y="1"/>
                        <a:pt x="2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7" name="Rectangle 40"/>
                <p:cNvSpPr>
                  <a:spLocks noChangeArrowheads="1"/>
                </p:cNvSpPr>
                <p:nvPr/>
              </p:nvSpPr>
              <p:spPr bwMode="auto">
                <a:xfrm>
                  <a:off x="3012" y="1242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8" name="Freeform 41"/>
                <p:cNvSpPr>
                  <a:spLocks/>
                </p:cNvSpPr>
                <p:nvPr/>
              </p:nvSpPr>
              <p:spPr bwMode="auto">
                <a:xfrm>
                  <a:off x="3008" y="1246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9" name="Freeform 42"/>
                <p:cNvSpPr>
                  <a:spLocks/>
                </p:cNvSpPr>
                <p:nvPr/>
              </p:nvSpPr>
              <p:spPr bwMode="auto">
                <a:xfrm>
                  <a:off x="3007" y="1249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0" name="Freeform 43"/>
                <p:cNvSpPr>
                  <a:spLocks/>
                </p:cNvSpPr>
                <p:nvPr/>
              </p:nvSpPr>
              <p:spPr bwMode="auto">
                <a:xfrm>
                  <a:off x="3657" y="1238"/>
                  <a:ext cx="1" cy="0"/>
                </a:xfrm>
                <a:custGeom>
                  <a:avLst/>
                  <a:gdLst>
                    <a:gd name="T0" fmla="*/ 3 w 4"/>
                    <a:gd name="T1" fmla="*/ 1 h 1"/>
                    <a:gd name="T2" fmla="*/ 2 w 4"/>
                    <a:gd name="T3" fmla="*/ 0 h 1"/>
                    <a:gd name="T4" fmla="*/ 3 w 4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1">
                      <a:moveTo>
                        <a:pt x="3" y="1"/>
                      </a:moveTo>
                      <a:cubicBezTo>
                        <a:pt x="3" y="0"/>
                        <a:pt x="0" y="0"/>
                        <a:pt x="2" y="0"/>
                      </a:cubicBezTo>
                      <a:cubicBezTo>
                        <a:pt x="3" y="1"/>
                        <a:pt x="4" y="1"/>
                        <a:pt x="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1" name="Freeform 44"/>
                <p:cNvSpPr>
                  <a:spLocks/>
                </p:cNvSpPr>
                <p:nvPr/>
              </p:nvSpPr>
              <p:spPr bwMode="auto">
                <a:xfrm>
                  <a:off x="3617" y="1238"/>
                  <a:ext cx="40" cy="60"/>
                </a:xfrm>
                <a:custGeom>
                  <a:avLst/>
                  <a:gdLst>
                    <a:gd name="T0" fmla="*/ 26 w 180"/>
                    <a:gd name="T1" fmla="*/ 230 h 260"/>
                    <a:gd name="T2" fmla="*/ 33 w 180"/>
                    <a:gd name="T3" fmla="*/ 224 h 260"/>
                    <a:gd name="T4" fmla="*/ 44 w 180"/>
                    <a:gd name="T5" fmla="*/ 207 h 260"/>
                    <a:gd name="T6" fmla="*/ 49 w 180"/>
                    <a:gd name="T7" fmla="*/ 203 h 260"/>
                    <a:gd name="T8" fmla="*/ 66 w 180"/>
                    <a:gd name="T9" fmla="*/ 191 h 260"/>
                    <a:gd name="T10" fmla="*/ 70 w 180"/>
                    <a:gd name="T11" fmla="*/ 187 h 260"/>
                    <a:gd name="T12" fmla="*/ 76 w 180"/>
                    <a:gd name="T13" fmla="*/ 177 h 260"/>
                    <a:gd name="T14" fmla="*/ 84 w 180"/>
                    <a:gd name="T15" fmla="*/ 171 h 260"/>
                    <a:gd name="T16" fmla="*/ 89 w 180"/>
                    <a:gd name="T17" fmla="*/ 168 h 260"/>
                    <a:gd name="T18" fmla="*/ 89 w 180"/>
                    <a:gd name="T19" fmla="*/ 162 h 260"/>
                    <a:gd name="T20" fmla="*/ 94 w 180"/>
                    <a:gd name="T21" fmla="*/ 152 h 260"/>
                    <a:gd name="T22" fmla="*/ 98 w 180"/>
                    <a:gd name="T23" fmla="*/ 147 h 260"/>
                    <a:gd name="T24" fmla="*/ 99 w 180"/>
                    <a:gd name="T25" fmla="*/ 140 h 260"/>
                    <a:gd name="T26" fmla="*/ 105 w 180"/>
                    <a:gd name="T27" fmla="*/ 135 h 260"/>
                    <a:gd name="T28" fmla="*/ 110 w 180"/>
                    <a:gd name="T29" fmla="*/ 127 h 260"/>
                    <a:gd name="T30" fmla="*/ 118 w 180"/>
                    <a:gd name="T31" fmla="*/ 119 h 260"/>
                    <a:gd name="T32" fmla="*/ 118 w 180"/>
                    <a:gd name="T33" fmla="*/ 114 h 260"/>
                    <a:gd name="T34" fmla="*/ 123 w 180"/>
                    <a:gd name="T35" fmla="*/ 111 h 260"/>
                    <a:gd name="T36" fmla="*/ 122 w 180"/>
                    <a:gd name="T37" fmla="*/ 106 h 260"/>
                    <a:gd name="T38" fmla="*/ 123 w 180"/>
                    <a:gd name="T39" fmla="*/ 105 h 260"/>
                    <a:gd name="T40" fmla="*/ 124 w 180"/>
                    <a:gd name="T41" fmla="*/ 100 h 260"/>
                    <a:gd name="T42" fmla="*/ 130 w 180"/>
                    <a:gd name="T43" fmla="*/ 86 h 260"/>
                    <a:gd name="T44" fmla="*/ 132 w 180"/>
                    <a:gd name="T45" fmla="*/ 80 h 260"/>
                    <a:gd name="T46" fmla="*/ 133 w 180"/>
                    <a:gd name="T47" fmla="*/ 75 h 260"/>
                    <a:gd name="T48" fmla="*/ 138 w 180"/>
                    <a:gd name="T49" fmla="*/ 63 h 260"/>
                    <a:gd name="T50" fmla="*/ 145 w 180"/>
                    <a:gd name="T51" fmla="*/ 62 h 260"/>
                    <a:gd name="T52" fmla="*/ 140 w 180"/>
                    <a:gd name="T53" fmla="*/ 56 h 260"/>
                    <a:gd name="T54" fmla="*/ 135 w 180"/>
                    <a:gd name="T55" fmla="*/ 50 h 260"/>
                    <a:gd name="T56" fmla="*/ 140 w 180"/>
                    <a:gd name="T57" fmla="*/ 44 h 260"/>
                    <a:gd name="T58" fmla="*/ 137 w 180"/>
                    <a:gd name="T59" fmla="*/ 41 h 260"/>
                    <a:gd name="T60" fmla="*/ 140 w 180"/>
                    <a:gd name="T61" fmla="*/ 40 h 260"/>
                    <a:gd name="T62" fmla="*/ 148 w 180"/>
                    <a:gd name="T63" fmla="*/ 37 h 260"/>
                    <a:gd name="T64" fmla="*/ 144 w 180"/>
                    <a:gd name="T65" fmla="*/ 30 h 260"/>
                    <a:gd name="T66" fmla="*/ 148 w 180"/>
                    <a:gd name="T67" fmla="*/ 29 h 260"/>
                    <a:gd name="T68" fmla="*/ 146 w 180"/>
                    <a:gd name="T69" fmla="*/ 23 h 260"/>
                    <a:gd name="T70" fmla="*/ 148 w 180"/>
                    <a:gd name="T71" fmla="*/ 18 h 260"/>
                    <a:gd name="T72" fmla="*/ 155 w 180"/>
                    <a:gd name="T73" fmla="*/ 24 h 260"/>
                    <a:gd name="T74" fmla="*/ 154 w 180"/>
                    <a:gd name="T75" fmla="*/ 14 h 260"/>
                    <a:gd name="T76" fmla="*/ 170 w 180"/>
                    <a:gd name="T77" fmla="*/ 9 h 260"/>
                    <a:gd name="T78" fmla="*/ 173 w 180"/>
                    <a:gd name="T79" fmla="*/ 7 h 260"/>
                    <a:gd name="T80" fmla="*/ 177 w 180"/>
                    <a:gd name="T81" fmla="*/ 0 h 260"/>
                    <a:gd name="T82" fmla="*/ 179 w 180"/>
                    <a:gd name="T83" fmla="*/ 6 h 260"/>
                    <a:gd name="T84" fmla="*/ 172 w 180"/>
                    <a:gd name="T85" fmla="*/ 9 h 260"/>
                    <a:gd name="T86" fmla="*/ 172 w 180"/>
                    <a:gd name="T87" fmla="*/ 24 h 260"/>
                    <a:gd name="T88" fmla="*/ 167 w 180"/>
                    <a:gd name="T89" fmla="*/ 45 h 260"/>
                    <a:gd name="T90" fmla="*/ 161 w 180"/>
                    <a:gd name="T91" fmla="*/ 69 h 260"/>
                    <a:gd name="T92" fmla="*/ 156 w 180"/>
                    <a:gd name="T93" fmla="*/ 89 h 260"/>
                    <a:gd name="T94" fmla="*/ 152 w 180"/>
                    <a:gd name="T95" fmla="*/ 103 h 260"/>
                    <a:gd name="T96" fmla="*/ 137 w 180"/>
                    <a:gd name="T97" fmla="*/ 133 h 260"/>
                    <a:gd name="T98" fmla="*/ 125 w 180"/>
                    <a:gd name="T99" fmla="*/ 146 h 260"/>
                    <a:gd name="T100" fmla="*/ 113 w 180"/>
                    <a:gd name="T101" fmla="*/ 160 h 260"/>
                    <a:gd name="T102" fmla="*/ 108 w 180"/>
                    <a:gd name="T103" fmla="*/ 172 h 260"/>
                    <a:gd name="T104" fmla="*/ 61 w 180"/>
                    <a:gd name="T105" fmla="*/ 218 h 260"/>
                    <a:gd name="T106" fmla="*/ 53 w 180"/>
                    <a:gd name="T107" fmla="*/ 231 h 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80" h="260">
                      <a:moveTo>
                        <a:pt x="2" y="250"/>
                      </a:moveTo>
                      <a:cubicBezTo>
                        <a:pt x="0" y="242"/>
                        <a:pt x="9" y="245"/>
                        <a:pt x="9" y="239"/>
                      </a:cubicBezTo>
                      <a:cubicBezTo>
                        <a:pt x="9" y="238"/>
                        <a:pt x="11" y="242"/>
                        <a:pt x="12" y="241"/>
                      </a:cubicBezTo>
                      <a:cubicBezTo>
                        <a:pt x="12" y="234"/>
                        <a:pt x="19" y="233"/>
                        <a:pt x="25" y="233"/>
                      </a:cubicBezTo>
                      <a:cubicBezTo>
                        <a:pt x="25" y="234"/>
                        <a:pt x="25" y="234"/>
                        <a:pt x="25" y="234"/>
                      </a:cubicBezTo>
                      <a:cubicBezTo>
                        <a:pt x="27" y="234"/>
                        <a:pt x="25" y="230"/>
                        <a:pt x="26" y="230"/>
                      </a:cubicBezTo>
                      <a:cubicBezTo>
                        <a:pt x="27" y="231"/>
                        <a:pt x="27" y="231"/>
                        <a:pt x="28" y="232"/>
                      </a:cubicBezTo>
                      <a:cubicBezTo>
                        <a:pt x="26" y="230"/>
                        <a:pt x="28" y="230"/>
                        <a:pt x="28" y="228"/>
                      </a:cubicBezTo>
                      <a:cubicBezTo>
                        <a:pt x="29" y="229"/>
                        <a:pt x="30" y="230"/>
                        <a:pt x="31" y="231"/>
                      </a:cubicBezTo>
                      <a:cubicBezTo>
                        <a:pt x="29" y="228"/>
                        <a:pt x="29" y="228"/>
                        <a:pt x="29" y="228"/>
                      </a:cubicBezTo>
                      <a:cubicBezTo>
                        <a:pt x="27" y="223"/>
                        <a:pt x="33" y="226"/>
                        <a:pt x="32" y="223"/>
                      </a:cubicBezTo>
                      <a:cubicBezTo>
                        <a:pt x="33" y="223"/>
                        <a:pt x="33" y="224"/>
                        <a:pt x="33" y="224"/>
                      </a:cubicBezTo>
                      <a:cubicBezTo>
                        <a:pt x="34" y="219"/>
                        <a:pt x="37" y="217"/>
                        <a:pt x="40" y="213"/>
                      </a:cubicBezTo>
                      <a:cubicBezTo>
                        <a:pt x="40" y="214"/>
                        <a:pt x="41" y="216"/>
                        <a:pt x="42" y="216"/>
                      </a:cubicBezTo>
                      <a:cubicBezTo>
                        <a:pt x="40" y="214"/>
                        <a:pt x="41" y="213"/>
                        <a:pt x="41" y="212"/>
                      </a:cubicBezTo>
                      <a:cubicBezTo>
                        <a:pt x="43" y="214"/>
                        <a:pt x="41" y="209"/>
                        <a:pt x="43" y="209"/>
                      </a:cubicBezTo>
                      <a:cubicBezTo>
                        <a:pt x="43" y="210"/>
                        <a:pt x="43" y="210"/>
                        <a:pt x="43" y="210"/>
                      </a:cubicBezTo>
                      <a:cubicBezTo>
                        <a:pt x="42" y="207"/>
                        <a:pt x="45" y="210"/>
                        <a:pt x="44" y="207"/>
                      </a:cubicBezTo>
                      <a:cubicBezTo>
                        <a:pt x="45" y="208"/>
                        <a:pt x="45" y="208"/>
                        <a:pt x="45" y="208"/>
                      </a:cubicBezTo>
                      <a:cubicBezTo>
                        <a:pt x="43" y="205"/>
                        <a:pt x="48" y="209"/>
                        <a:pt x="47" y="207"/>
                      </a:cubicBezTo>
                      <a:cubicBezTo>
                        <a:pt x="46" y="206"/>
                        <a:pt x="46" y="206"/>
                        <a:pt x="46" y="206"/>
                      </a:cubicBezTo>
                      <a:cubicBezTo>
                        <a:pt x="46" y="205"/>
                        <a:pt x="48" y="207"/>
                        <a:pt x="48" y="206"/>
                      </a:cubicBezTo>
                      <a:cubicBezTo>
                        <a:pt x="48" y="206"/>
                        <a:pt x="48" y="206"/>
                        <a:pt x="48" y="206"/>
                      </a:cubicBezTo>
                      <a:cubicBezTo>
                        <a:pt x="49" y="204"/>
                        <a:pt x="51" y="205"/>
                        <a:pt x="49" y="203"/>
                      </a:cubicBezTo>
                      <a:cubicBezTo>
                        <a:pt x="51" y="204"/>
                        <a:pt x="48" y="205"/>
                        <a:pt x="51" y="207"/>
                      </a:cubicBezTo>
                      <a:cubicBezTo>
                        <a:pt x="53" y="201"/>
                        <a:pt x="57" y="198"/>
                        <a:pt x="61" y="195"/>
                      </a:cubicBezTo>
                      <a:cubicBezTo>
                        <a:pt x="62" y="196"/>
                        <a:pt x="63" y="196"/>
                        <a:pt x="64" y="196"/>
                      </a:cubicBezTo>
                      <a:cubicBezTo>
                        <a:pt x="64" y="196"/>
                        <a:pt x="65" y="195"/>
                        <a:pt x="64" y="193"/>
                      </a:cubicBezTo>
                      <a:cubicBezTo>
                        <a:pt x="64" y="193"/>
                        <a:pt x="65" y="194"/>
                        <a:pt x="66" y="194"/>
                      </a:cubicBezTo>
                      <a:cubicBezTo>
                        <a:pt x="67" y="194"/>
                        <a:pt x="64" y="191"/>
                        <a:pt x="66" y="191"/>
                      </a:cubicBezTo>
                      <a:cubicBezTo>
                        <a:pt x="66" y="192"/>
                        <a:pt x="66" y="193"/>
                        <a:pt x="67" y="194"/>
                      </a:cubicBezTo>
                      <a:cubicBezTo>
                        <a:pt x="66" y="191"/>
                        <a:pt x="67" y="191"/>
                        <a:pt x="68" y="190"/>
                      </a:cubicBezTo>
                      <a:cubicBezTo>
                        <a:pt x="68" y="190"/>
                        <a:pt x="68" y="191"/>
                        <a:pt x="69" y="191"/>
                      </a:cubicBezTo>
                      <a:cubicBezTo>
                        <a:pt x="68" y="189"/>
                        <a:pt x="70" y="190"/>
                        <a:pt x="70" y="188"/>
                      </a:cubicBezTo>
                      <a:cubicBezTo>
                        <a:pt x="71" y="190"/>
                        <a:pt x="71" y="190"/>
                        <a:pt x="71" y="190"/>
                      </a:cubicBezTo>
                      <a:cubicBezTo>
                        <a:pt x="73" y="190"/>
                        <a:pt x="69" y="187"/>
                        <a:pt x="70" y="187"/>
                      </a:cubicBezTo>
                      <a:cubicBezTo>
                        <a:pt x="71" y="188"/>
                        <a:pt x="71" y="188"/>
                        <a:pt x="72" y="188"/>
                      </a:cubicBezTo>
                      <a:cubicBezTo>
                        <a:pt x="70" y="185"/>
                        <a:pt x="73" y="185"/>
                        <a:pt x="73" y="183"/>
                      </a:cubicBezTo>
                      <a:cubicBezTo>
                        <a:pt x="73" y="183"/>
                        <a:pt x="73" y="184"/>
                        <a:pt x="73" y="184"/>
                      </a:cubicBezTo>
                      <a:cubicBezTo>
                        <a:pt x="74" y="182"/>
                        <a:pt x="76" y="182"/>
                        <a:pt x="76" y="180"/>
                      </a:cubicBezTo>
                      <a:cubicBezTo>
                        <a:pt x="77" y="180"/>
                        <a:pt x="78" y="183"/>
                        <a:pt x="79" y="182"/>
                      </a:cubicBezTo>
                      <a:cubicBezTo>
                        <a:pt x="77" y="179"/>
                        <a:pt x="80" y="179"/>
                        <a:pt x="76" y="177"/>
                      </a:cubicBezTo>
                      <a:cubicBezTo>
                        <a:pt x="78" y="176"/>
                        <a:pt x="80" y="176"/>
                        <a:pt x="80" y="175"/>
                      </a:cubicBezTo>
                      <a:cubicBezTo>
                        <a:pt x="80" y="176"/>
                        <a:pt x="83" y="177"/>
                        <a:pt x="83" y="178"/>
                      </a:cubicBezTo>
                      <a:cubicBezTo>
                        <a:pt x="85" y="179"/>
                        <a:pt x="85" y="179"/>
                        <a:pt x="85" y="179"/>
                      </a:cubicBezTo>
                      <a:cubicBezTo>
                        <a:pt x="86" y="180"/>
                        <a:pt x="84" y="179"/>
                        <a:pt x="85" y="180"/>
                      </a:cubicBezTo>
                      <a:cubicBezTo>
                        <a:pt x="85" y="180"/>
                        <a:pt x="85" y="178"/>
                        <a:pt x="86" y="178"/>
                      </a:cubicBezTo>
                      <a:cubicBezTo>
                        <a:pt x="85" y="176"/>
                        <a:pt x="83" y="172"/>
                        <a:pt x="84" y="171"/>
                      </a:cubicBezTo>
                      <a:cubicBezTo>
                        <a:pt x="84" y="172"/>
                        <a:pt x="87" y="173"/>
                        <a:pt x="87" y="174"/>
                      </a:cubicBezTo>
                      <a:cubicBezTo>
                        <a:pt x="83" y="168"/>
                        <a:pt x="83" y="168"/>
                        <a:pt x="83" y="168"/>
                      </a:cubicBezTo>
                      <a:cubicBezTo>
                        <a:pt x="84" y="167"/>
                        <a:pt x="86" y="170"/>
                        <a:pt x="85" y="168"/>
                      </a:cubicBezTo>
                      <a:cubicBezTo>
                        <a:pt x="85" y="168"/>
                        <a:pt x="84" y="167"/>
                        <a:pt x="84" y="167"/>
                      </a:cubicBezTo>
                      <a:cubicBezTo>
                        <a:pt x="84" y="167"/>
                        <a:pt x="85" y="164"/>
                        <a:pt x="87" y="167"/>
                      </a:cubicBezTo>
                      <a:cubicBezTo>
                        <a:pt x="89" y="167"/>
                        <a:pt x="87" y="168"/>
                        <a:pt x="89" y="168"/>
                      </a:cubicBezTo>
                      <a:cubicBezTo>
                        <a:pt x="89" y="167"/>
                        <a:pt x="89" y="166"/>
                        <a:pt x="89" y="166"/>
                      </a:cubicBezTo>
                      <a:cubicBezTo>
                        <a:pt x="89" y="166"/>
                        <a:pt x="89" y="166"/>
                        <a:pt x="89" y="166"/>
                      </a:cubicBezTo>
                      <a:cubicBezTo>
                        <a:pt x="90" y="166"/>
                        <a:pt x="90" y="164"/>
                        <a:pt x="88" y="163"/>
                      </a:cubicBezTo>
                      <a:cubicBezTo>
                        <a:pt x="87" y="163"/>
                        <a:pt x="89" y="164"/>
                        <a:pt x="88" y="164"/>
                      </a:cubicBezTo>
                      <a:cubicBezTo>
                        <a:pt x="87" y="162"/>
                        <a:pt x="87" y="161"/>
                        <a:pt x="88" y="161"/>
                      </a:cubicBezTo>
                      <a:cubicBezTo>
                        <a:pt x="88" y="161"/>
                        <a:pt x="89" y="162"/>
                        <a:pt x="89" y="162"/>
                      </a:cubicBezTo>
                      <a:cubicBezTo>
                        <a:pt x="88" y="160"/>
                        <a:pt x="88" y="158"/>
                        <a:pt x="88" y="156"/>
                      </a:cubicBezTo>
                      <a:cubicBezTo>
                        <a:pt x="87" y="155"/>
                        <a:pt x="90" y="159"/>
                        <a:pt x="90" y="158"/>
                      </a:cubicBezTo>
                      <a:cubicBezTo>
                        <a:pt x="92" y="158"/>
                        <a:pt x="89" y="153"/>
                        <a:pt x="93" y="154"/>
                      </a:cubicBezTo>
                      <a:cubicBezTo>
                        <a:pt x="93" y="155"/>
                        <a:pt x="91" y="153"/>
                        <a:pt x="91" y="153"/>
                      </a:cubicBezTo>
                      <a:cubicBezTo>
                        <a:pt x="92" y="153"/>
                        <a:pt x="94" y="154"/>
                        <a:pt x="94" y="153"/>
                      </a:cubicBezTo>
                      <a:cubicBezTo>
                        <a:pt x="95" y="154"/>
                        <a:pt x="94" y="153"/>
                        <a:pt x="94" y="152"/>
                      </a:cubicBezTo>
                      <a:cubicBezTo>
                        <a:pt x="93" y="151"/>
                        <a:pt x="94" y="152"/>
                        <a:pt x="94" y="153"/>
                      </a:cubicBezTo>
                      <a:cubicBezTo>
                        <a:pt x="94" y="151"/>
                        <a:pt x="94" y="147"/>
                        <a:pt x="97" y="147"/>
                      </a:cubicBezTo>
                      <a:cubicBezTo>
                        <a:pt x="96" y="147"/>
                        <a:pt x="95" y="144"/>
                        <a:pt x="95" y="144"/>
                      </a:cubicBezTo>
                      <a:cubicBezTo>
                        <a:pt x="97" y="146"/>
                        <a:pt x="97" y="146"/>
                        <a:pt x="97" y="146"/>
                      </a:cubicBezTo>
                      <a:cubicBezTo>
                        <a:pt x="98" y="146"/>
                        <a:pt x="97" y="144"/>
                        <a:pt x="99" y="145"/>
                      </a:cubicBezTo>
                      <a:cubicBezTo>
                        <a:pt x="97" y="143"/>
                        <a:pt x="98" y="149"/>
                        <a:pt x="98" y="147"/>
                      </a:cubicBezTo>
                      <a:cubicBezTo>
                        <a:pt x="99" y="148"/>
                        <a:pt x="96" y="144"/>
                        <a:pt x="98" y="146"/>
                      </a:cubicBezTo>
                      <a:cubicBezTo>
                        <a:pt x="99" y="145"/>
                        <a:pt x="97" y="143"/>
                        <a:pt x="99" y="144"/>
                      </a:cubicBezTo>
                      <a:cubicBezTo>
                        <a:pt x="99" y="144"/>
                        <a:pt x="101" y="146"/>
                        <a:pt x="102" y="145"/>
                      </a:cubicBezTo>
                      <a:cubicBezTo>
                        <a:pt x="102" y="144"/>
                        <a:pt x="101" y="144"/>
                        <a:pt x="101" y="143"/>
                      </a:cubicBezTo>
                      <a:cubicBezTo>
                        <a:pt x="101" y="142"/>
                        <a:pt x="101" y="142"/>
                        <a:pt x="101" y="142"/>
                      </a:cubicBezTo>
                      <a:cubicBezTo>
                        <a:pt x="99" y="141"/>
                        <a:pt x="101" y="141"/>
                        <a:pt x="99" y="140"/>
                      </a:cubicBezTo>
                      <a:cubicBezTo>
                        <a:pt x="101" y="141"/>
                        <a:pt x="99" y="138"/>
                        <a:pt x="102" y="141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4" y="142"/>
                        <a:pt x="102" y="140"/>
                        <a:pt x="102" y="139"/>
                      </a:cubicBezTo>
                      <a:cubicBezTo>
                        <a:pt x="102" y="139"/>
                        <a:pt x="102" y="139"/>
                        <a:pt x="103" y="139"/>
                      </a:cubicBezTo>
                      <a:cubicBezTo>
                        <a:pt x="99" y="137"/>
                        <a:pt x="104" y="139"/>
                        <a:pt x="101" y="136"/>
                      </a:cubicBezTo>
                      <a:cubicBezTo>
                        <a:pt x="103" y="136"/>
                        <a:pt x="103" y="134"/>
                        <a:pt x="105" y="135"/>
                      </a:cubicBezTo>
                      <a:cubicBezTo>
                        <a:pt x="105" y="134"/>
                        <a:pt x="104" y="132"/>
                        <a:pt x="105" y="132"/>
                      </a:cubicBezTo>
                      <a:cubicBezTo>
                        <a:pt x="106" y="132"/>
                        <a:pt x="106" y="132"/>
                        <a:pt x="106" y="133"/>
                      </a:cubicBezTo>
                      <a:cubicBezTo>
                        <a:pt x="108" y="133"/>
                        <a:pt x="107" y="132"/>
                        <a:pt x="107" y="132"/>
                      </a:cubicBezTo>
                      <a:cubicBezTo>
                        <a:pt x="107" y="132"/>
                        <a:pt x="109" y="132"/>
                        <a:pt x="111" y="132"/>
                      </a:cubicBezTo>
                      <a:cubicBezTo>
                        <a:pt x="110" y="131"/>
                        <a:pt x="108" y="130"/>
                        <a:pt x="107" y="129"/>
                      </a:cubicBezTo>
                      <a:cubicBezTo>
                        <a:pt x="111" y="131"/>
                        <a:pt x="106" y="126"/>
                        <a:pt x="110" y="127"/>
                      </a:cubicBezTo>
                      <a:cubicBezTo>
                        <a:pt x="110" y="127"/>
                        <a:pt x="111" y="129"/>
                        <a:pt x="112" y="129"/>
                      </a:cubicBezTo>
                      <a:cubicBezTo>
                        <a:pt x="116" y="131"/>
                        <a:pt x="110" y="126"/>
                        <a:pt x="113" y="126"/>
                      </a:cubicBezTo>
                      <a:cubicBezTo>
                        <a:pt x="110" y="124"/>
                        <a:pt x="110" y="124"/>
                        <a:pt x="110" y="124"/>
                      </a:cubicBezTo>
                      <a:cubicBezTo>
                        <a:pt x="112" y="125"/>
                        <a:pt x="109" y="122"/>
                        <a:pt x="112" y="124"/>
                      </a:cubicBezTo>
                      <a:cubicBezTo>
                        <a:pt x="111" y="123"/>
                        <a:pt x="114" y="123"/>
                        <a:pt x="111" y="122"/>
                      </a:cubicBezTo>
                      <a:cubicBezTo>
                        <a:pt x="114" y="121"/>
                        <a:pt x="112" y="117"/>
                        <a:pt x="118" y="119"/>
                      </a:cubicBezTo>
                      <a:cubicBezTo>
                        <a:pt x="117" y="118"/>
                        <a:pt x="118" y="118"/>
                        <a:pt x="117" y="117"/>
                      </a:cubicBezTo>
                      <a:cubicBezTo>
                        <a:pt x="115" y="117"/>
                        <a:pt x="118" y="118"/>
                        <a:pt x="116" y="118"/>
                      </a:cubicBezTo>
                      <a:cubicBezTo>
                        <a:pt x="116" y="118"/>
                        <a:pt x="116" y="117"/>
                        <a:pt x="115" y="117"/>
                      </a:cubicBezTo>
                      <a:cubicBezTo>
                        <a:pt x="116" y="117"/>
                        <a:pt x="117" y="116"/>
                        <a:pt x="119" y="118"/>
                      </a:cubicBezTo>
                      <a:cubicBezTo>
                        <a:pt x="121" y="118"/>
                        <a:pt x="115" y="114"/>
                        <a:pt x="117" y="113"/>
                      </a:cubicBezTo>
                      <a:cubicBezTo>
                        <a:pt x="118" y="114"/>
                        <a:pt x="118" y="114"/>
                        <a:pt x="118" y="114"/>
                      </a:cubicBezTo>
                      <a:cubicBezTo>
                        <a:pt x="117" y="112"/>
                        <a:pt x="117" y="112"/>
                        <a:pt x="117" y="112"/>
                      </a:cubicBezTo>
                      <a:cubicBezTo>
                        <a:pt x="118" y="111"/>
                        <a:pt x="120" y="113"/>
                        <a:pt x="122" y="114"/>
                      </a:cubicBezTo>
                      <a:cubicBezTo>
                        <a:pt x="122" y="113"/>
                        <a:pt x="122" y="113"/>
                        <a:pt x="121" y="111"/>
                      </a:cubicBezTo>
                      <a:cubicBezTo>
                        <a:pt x="124" y="112"/>
                        <a:pt x="124" y="112"/>
                        <a:pt x="124" y="112"/>
                      </a:cubicBezTo>
                      <a:cubicBezTo>
                        <a:pt x="122" y="112"/>
                        <a:pt x="123" y="111"/>
                        <a:pt x="122" y="111"/>
                      </a:cubicBezTo>
                      <a:cubicBezTo>
                        <a:pt x="123" y="111"/>
                        <a:pt x="123" y="111"/>
                        <a:pt x="123" y="111"/>
                      </a:cubicBezTo>
                      <a:cubicBezTo>
                        <a:pt x="124" y="111"/>
                        <a:pt x="124" y="111"/>
                        <a:pt x="123" y="110"/>
                      </a:cubicBezTo>
                      <a:cubicBezTo>
                        <a:pt x="122" y="110"/>
                        <a:pt x="121" y="110"/>
                        <a:pt x="121" y="110"/>
                      </a:cubicBezTo>
                      <a:cubicBezTo>
                        <a:pt x="120" y="109"/>
                        <a:pt x="120" y="109"/>
                        <a:pt x="120" y="108"/>
                      </a:cubicBezTo>
                      <a:cubicBezTo>
                        <a:pt x="121" y="109"/>
                        <a:pt x="121" y="108"/>
                        <a:pt x="122" y="108"/>
                      </a:cubicBezTo>
                      <a:cubicBezTo>
                        <a:pt x="122" y="107"/>
                        <a:pt x="120" y="106"/>
                        <a:pt x="120" y="106"/>
                      </a:cubicBezTo>
                      <a:cubicBezTo>
                        <a:pt x="121" y="107"/>
                        <a:pt x="121" y="105"/>
                        <a:pt x="122" y="106"/>
                      </a:cubicBezTo>
                      <a:cubicBezTo>
                        <a:pt x="123" y="107"/>
                        <a:pt x="121" y="106"/>
                        <a:pt x="122" y="107"/>
                      </a:cubicBezTo>
                      <a:cubicBezTo>
                        <a:pt x="123" y="107"/>
                        <a:pt x="125" y="108"/>
                        <a:pt x="124" y="107"/>
                      </a:cubicBezTo>
                      <a:cubicBezTo>
                        <a:pt x="123" y="106"/>
                        <a:pt x="120" y="105"/>
                        <a:pt x="121" y="105"/>
                      </a:cubicBezTo>
                      <a:cubicBezTo>
                        <a:pt x="122" y="105"/>
                        <a:pt x="122" y="106"/>
                        <a:pt x="123" y="106"/>
                      </a:cubicBezTo>
                      <a:cubicBezTo>
                        <a:pt x="125" y="106"/>
                        <a:pt x="125" y="106"/>
                        <a:pt x="125" y="106"/>
                      </a:cubicBezTo>
                      <a:cubicBezTo>
                        <a:pt x="123" y="105"/>
                        <a:pt x="123" y="105"/>
                        <a:pt x="123" y="105"/>
                      </a:cubicBezTo>
                      <a:cubicBezTo>
                        <a:pt x="123" y="105"/>
                        <a:pt x="123" y="105"/>
                        <a:pt x="124" y="105"/>
                      </a:cubicBezTo>
                      <a:cubicBezTo>
                        <a:pt x="122" y="104"/>
                        <a:pt x="124" y="103"/>
                        <a:pt x="122" y="102"/>
                      </a:cubicBezTo>
                      <a:cubicBezTo>
                        <a:pt x="122" y="102"/>
                        <a:pt x="123" y="102"/>
                        <a:pt x="124" y="101"/>
                      </a:cubicBezTo>
                      <a:cubicBezTo>
                        <a:pt x="124" y="102"/>
                        <a:pt x="124" y="102"/>
                        <a:pt x="124" y="102"/>
                      </a:cubicBezTo>
                      <a:cubicBezTo>
                        <a:pt x="125" y="102"/>
                        <a:pt x="125" y="101"/>
                        <a:pt x="124" y="100"/>
                      </a:cubicBezTo>
                      <a:cubicBezTo>
                        <a:pt x="124" y="100"/>
                        <a:pt x="124" y="100"/>
                        <a:pt x="124" y="100"/>
                      </a:cubicBezTo>
                      <a:cubicBezTo>
                        <a:pt x="125" y="100"/>
                        <a:pt x="125" y="99"/>
                        <a:pt x="124" y="98"/>
                      </a:cubicBezTo>
                      <a:cubicBezTo>
                        <a:pt x="125" y="98"/>
                        <a:pt x="131" y="101"/>
                        <a:pt x="129" y="99"/>
                      </a:cubicBezTo>
                      <a:cubicBezTo>
                        <a:pt x="129" y="98"/>
                        <a:pt x="126" y="96"/>
                        <a:pt x="125" y="96"/>
                      </a:cubicBezTo>
                      <a:cubicBezTo>
                        <a:pt x="126" y="95"/>
                        <a:pt x="124" y="92"/>
                        <a:pt x="127" y="92"/>
                      </a:cubicBezTo>
                      <a:cubicBezTo>
                        <a:pt x="127" y="92"/>
                        <a:pt x="126" y="92"/>
                        <a:pt x="126" y="91"/>
                      </a:cubicBezTo>
                      <a:cubicBezTo>
                        <a:pt x="128" y="89"/>
                        <a:pt x="125" y="86"/>
                        <a:pt x="130" y="86"/>
                      </a:cubicBezTo>
                      <a:cubicBezTo>
                        <a:pt x="130" y="87"/>
                        <a:pt x="132" y="87"/>
                        <a:pt x="133" y="87"/>
                      </a:cubicBezTo>
                      <a:cubicBezTo>
                        <a:pt x="131" y="86"/>
                        <a:pt x="135" y="87"/>
                        <a:pt x="132" y="86"/>
                      </a:cubicBezTo>
                      <a:cubicBezTo>
                        <a:pt x="130" y="85"/>
                        <a:pt x="129" y="85"/>
                        <a:pt x="128" y="85"/>
                      </a:cubicBezTo>
                      <a:cubicBezTo>
                        <a:pt x="128" y="83"/>
                        <a:pt x="129" y="82"/>
                        <a:pt x="131" y="81"/>
                      </a:cubicBezTo>
                      <a:cubicBezTo>
                        <a:pt x="130" y="82"/>
                        <a:pt x="129" y="81"/>
                        <a:pt x="129" y="81"/>
                      </a:cubicBezTo>
                      <a:cubicBezTo>
                        <a:pt x="132" y="82"/>
                        <a:pt x="132" y="81"/>
                        <a:pt x="132" y="80"/>
                      </a:cubicBezTo>
                      <a:cubicBezTo>
                        <a:pt x="130" y="79"/>
                        <a:pt x="130" y="79"/>
                        <a:pt x="130" y="79"/>
                      </a:cubicBezTo>
                      <a:cubicBezTo>
                        <a:pt x="132" y="79"/>
                        <a:pt x="132" y="79"/>
                        <a:pt x="132" y="79"/>
                      </a:cubicBezTo>
                      <a:cubicBezTo>
                        <a:pt x="131" y="79"/>
                        <a:pt x="128" y="78"/>
                        <a:pt x="130" y="78"/>
                      </a:cubicBezTo>
                      <a:cubicBezTo>
                        <a:pt x="131" y="78"/>
                        <a:pt x="132" y="78"/>
                        <a:pt x="132" y="78"/>
                      </a:cubicBezTo>
                      <a:cubicBezTo>
                        <a:pt x="131" y="77"/>
                        <a:pt x="129" y="75"/>
                        <a:pt x="131" y="75"/>
                      </a:cubicBezTo>
                      <a:cubicBezTo>
                        <a:pt x="133" y="75"/>
                        <a:pt x="133" y="75"/>
                        <a:pt x="133" y="75"/>
                      </a:cubicBezTo>
                      <a:cubicBezTo>
                        <a:pt x="133" y="75"/>
                        <a:pt x="132" y="73"/>
                        <a:pt x="131" y="74"/>
                      </a:cubicBezTo>
                      <a:cubicBezTo>
                        <a:pt x="133" y="73"/>
                        <a:pt x="133" y="72"/>
                        <a:pt x="136" y="73"/>
                      </a:cubicBezTo>
                      <a:cubicBezTo>
                        <a:pt x="131" y="68"/>
                        <a:pt x="132" y="65"/>
                        <a:pt x="133" y="62"/>
                      </a:cubicBezTo>
                      <a:cubicBezTo>
                        <a:pt x="135" y="63"/>
                        <a:pt x="135" y="63"/>
                        <a:pt x="135" y="63"/>
                      </a:cubicBezTo>
                      <a:cubicBezTo>
                        <a:pt x="136" y="62"/>
                        <a:pt x="133" y="62"/>
                        <a:pt x="134" y="61"/>
                      </a:cubicBezTo>
                      <a:cubicBezTo>
                        <a:pt x="135" y="62"/>
                        <a:pt x="137" y="62"/>
                        <a:pt x="138" y="63"/>
                      </a:cubicBezTo>
                      <a:cubicBezTo>
                        <a:pt x="140" y="62"/>
                        <a:pt x="136" y="61"/>
                        <a:pt x="136" y="60"/>
                      </a:cubicBezTo>
                      <a:cubicBezTo>
                        <a:pt x="134" y="59"/>
                        <a:pt x="137" y="61"/>
                        <a:pt x="135" y="60"/>
                      </a:cubicBezTo>
                      <a:cubicBezTo>
                        <a:pt x="134" y="60"/>
                        <a:pt x="136" y="59"/>
                        <a:pt x="134" y="58"/>
                      </a:cubicBezTo>
                      <a:cubicBezTo>
                        <a:pt x="135" y="58"/>
                        <a:pt x="137" y="59"/>
                        <a:pt x="138" y="59"/>
                      </a:cubicBezTo>
                      <a:cubicBezTo>
                        <a:pt x="137" y="58"/>
                        <a:pt x="137" y="58"/>
                        <a:pt x="137" y="58"/>
                      </a:cubicBezTo>
                      <a:cubicBezTo>
                        <a:pt x="140" y="58"/>
                        <a:pt x="141" y="62"/>
                        <a:pt x="145" y="62"/>
                      </a:cubicBezTo>
                      <a:cubicBezTo>
                        <a:pt x="145" y="61"/>
                        <a:pt x="145" y="61"/>
                        <a:pt x="145" y="61"/>
                      </a:cubicBezTo>
                      <a:cubicBezTo>
                        <a:pt x="148" y="62"/>
                        <a:pt x="148" y="64"/>
                        <a:pt x="149" y="63"/>
                      </a:cubicBezTo>
                      <a:cubicBezTo>
                        <a:pt x="148" y="62"/>
                        <a:pt x="145" y="60"/>
                        <a:pt x="143" y="60"/>
                      </a:cubicBezTo>
                      <a:cubicBezTo>
                        <a:pt x="143" y="59"/>
                        <a:pt x="137" y="57"/>
                        <a:pt x="138" y="56"/>
                      </a:cubicBezTo>
                      <a:cubicBezTo>
                        <a:pt x="140" y="56"/>
                        <a:pt x="138" y="57"/>
                        <a:pt x="140" y="58"/>
                      </a:cubicBezTo>
                      <a:cubicBezTo>
                        <a:pt x="143" y="58"/>
                        <a:pt x="140" y="56"/>
                        <a:pt x="140" y="56"/>
                      </a:cubicBezTo>
                      <a:cubicBezTo>
                        <a:pt x="139" y="56"/>
                        <a:pt x="137" y="55"/>
                        <a:pt x="137" y="54"/>
                      </a:cubicBezTo>
                      <a:cubicBezTo>
                        <a:pt x="138" y="54"/>
                        <a:pt x="139" y="55"/>
                        <a:pt x="139" y="54"/>
                      </a:cubicBezTo>
                      <a:cubicBezTo>
                        <a:pt x="138" y="54"/>
                        <a:pt x="137" y="52"/>
                        <a:pt x="136" y="53"/>
                      </a:cubicBezTo>
                      <a:cubicBezTo>
                        <a:pt x="133" y="51"/>
                        <a:pt x="137" y="52"/>
                        <a:pt x="135" y="50"/>
                      </a:cubicBezTo>
                      <a:cubicBezTo>
                        <a:pt x="137" y="51"/>
                        <a:pt x="140" y="53"/>
                        <a:pt x="141" y="53"/>
                      </a:cubicBezTo>
                      <a:cubicBezTo>
                        <a:pt x="139" y="52"/>
                        <a:pt x="139" y="50"/>
                        <a:pt x="135" y="50"/>
                      </a:cubicBezTo>
                      <a:cubicBezTo>
                        <a:pt x="136" y="49"/>
                        <a:pt x="138" y="50"/>
                        <a:pt x="139" y="51"/>
                      </a:cubicBezTo>
                      <a:cubicBezTo>
                        <a:pt x="141" y="51"/>
                        <a:pt x="136" y="48"/>
                        <a:pt x="140" y="49"/>
                      </a:cubicBezTo>
                      <a:cubicBezTo>
                        <a:pt x="138" y="48"/>
                        <a:pt x="138" y="48"/>
                        <a:pt x="138" y="48"/>
                      </a:cubicBezTo>
                      <a:cubicBezTo>
                        <a:pt x="139" y="48"/>
                        <a:pt x="139" y="48"/>
                        <a:pt x="141" y="48"/>
                      </a:cubicBezTo>
                      <a:cubicBezTo>
                        <a:pt x="141" y="48"/>
                        <a:pt x="138" y="45"/>
                        <a:pt x="142" y="46"/>
                      </a:cubicBezTo>
                      <a:cubicBezTo>
                        <a:pt x="141" y="46"/>
                        <a:pt x="142" y="45"/>
                        <a:pt x="140" y="44"/>
                      </a:cubicBezTo>
                      <a:cubicBezTo>
                        <a:pt x="138" y="45"/>
                        <a:pt x="141" y="46"/>
                        <a:pt x="137" y="45"/>
                      </a:cubicBezTo>
                      <a:cubicBezTo>
                        <a:pt x="140" y="46"/>
                        <a:pt x="138" y="44"/>
                        <a:pt x="137" y="43"/>
                      </a:cubicBezTo>
                      <a:cubicBezTo>
                        <a:pt x="138" y="44"/>
                        <a:pt x="138" y="44"/>
                        <a:pt x="138" y="44"/>
                      </a:cubicBezTo>
                      <a:cubicBezTo>
                        <a:pt x="138" y="43"/>
                        <a:pt x="138" y="43"/>
                        <a:pt x="137" y="42"/>
                      </a:cubicBezTo>
                      <a:cubicBezTo>
                        <a:pt x="138" y="42"/>
                        <a:pt x="139" y="43"/>
                        <a:pt x="139" y="42"/>
                      </a:cubicBezTo>
                      <a:cubicBezTo>
                        <a:pt x="137" y="41"/>
                        <a:pt x="137" y="41"/>
                        <a:pt x="137" y="41"/>
                      </a:cubicBezTo>
                      <a:cubicBezTo>
                        <a:pt x="136" y="40"/>
                        <a:pt x="141" y="42"/>
                        <a:pt x="141" y="41"/>
                      </a:cubicBezTo>
                      <a:cubicBezTo>
                        <a:pt x="142" y="43"/>
                        <a:pt x="142" y="43"/>
                        <a:pt x="142" y="43"/>
                      </a:cubicBezTo>
                      <a:cubicBezTo>
                        <a:pt x="142" y="42"/>
                        <a:pt x="144" y="43"/>
                        <a:pt x="143" y="42"/>
                      </a:cubicBezTo>
                      <a:cubicBezTo>
                        <a:pt x="141" y="41"/>
                        <a:pt x="139" y="40"/>
                        <a:pt x="138" y="39"/>
                      </a:cubicBezTo>
                      <a:cubicBezTo>
                        <a:pt x="137" y="38"/>
                        <a:pt x="140" y="39"/>
                        <a:pt x="138" y="38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41" y="40"/>
                        <a:pt x="144" y="40"/>
                        <a:pt x="144" y="39"/>
                      </a:cubicBezTo>
                      <a:cubicBezTo>
                        <a:pt x="143" y="39"/>
                        <a:pt x="141" y="37"/>
                        <a:pt x="140" y="37"/>
                      </a:cubicBezTo>
                      <a:cubicBezTo>
                        <a:pt x="140" y="37"/>
                        <a:pt x="141" y="37"/>
                        <a:pt x="142" y="38"/>
                      </a:cubicBezTo>
                      <a:cubicBezTo>
                        <a:pt x="142" y="36"/>
                        <a:pt x="140" y="37"/>
                        <a:pt x="140" y="36"/>
                      </a:cubicBezTo>
                      <a:cubicBezTo>
                        <a:pt x="141" y="36"/>
                        <a:pt x="143" y="35"/>
                        <a:pt x="145" y="35"/>
                      </a:cubicBezTo>
                      <a:cubicBezTo>
                        <a:pt x="148" y="37"/>
                        <a:pt x="148" y="37"/>
                        <a:pt x="148" y="37"/>
                      </a:cubicBezTo>
                      <a:cubicBezTo>
                        <a:pt x="148" y="37"/>
                        <a:pt x="148" y="37"/>
                        <a:pt x="148" y="37"/>
                      </a:cubicBezTo>
                      <a:cubicBezTo>
                        <a:pt x="150" y="39"/>
                        <a:pt x="150" y="37"/>
                        <a:pt x="153" y="39"/>
                      </a:cubicBezTo>
                      <a:cubicBezTo>
                        <a:pt x="153" y="38"/>
                        <a:pt x="153" y="38"/>
                        <a:pt x="152" y="37"/>
                      </a:cubicBezTo>
                      <a:cubicBezTo>
                        <a:pt x="147" y="36"/>
                        <a:pt x="147" y="33"/>
                        <a:pt x="143" y="32"/>
                      </a:cubicBezTo>
                      <a:cubicBezTo>
                        <a:pt x="142" y="30"/>
                        <a:pt x="153" y="35"/>
                        <a:pt x="147" y="31"/>
                      </a:cubicBezTo>
                      <a:cubicBezTo>
                        <a:pt x="146" y="31"/>
                        <a:pt x="144" y="29"/>
                        <a:pt x="144" y="30"/>
                      </a:cubicBezTo>
                      <a:cubicBezTo>
                        <a:pt x="145" y="29"/>
                        <a:pt x="141" y="28"/>
                        <a:pt x="143" y="27"/>
                      </a:cubicBezTo>
                      <a:cubicBezTo>
                        <a:pt x="144" y="29"/>
                        <a:pt x="147" y="28"/>
                        <a:pt x="149" y="30"/>
                      </a:cubicBezTo>
                      <a:cubicBezTo>
                        <a:pt x="148" y="30"/>
                        <a:pt x="147" y="31"/>
                        <a:pt x="148" y="31"/>
                      </a:cubicBezTo>
                      <a:cubicBezTo>
                        <a:pt x="149" y="31"/>
                        <a:pt x="152" y="33"/>
                        <a:pt x="152" y="32"/>
                      </a:cubicBezTo>
                      <a:cubicBezTo>
                        <a:pt x="152" y="31"/>
                        <a:pt x="152" y="30"/>
                        <a:pt x="150" y="29"/>
                      </a:cubicBezTo>
                      <a:cubicBezTo>
                        <a:pt x="148" y="28"/>
                        <a:pt x="150" y="30"/>
                        <a:pt x="148" y="29"/>
                      </a:cubicBezTo>
                      <a:cubicBezTo>
                        <a:pt x="148" y="27"/>
                        <a:pt x="151" y="29"/>
                        <a:pt x="147" y="26"/>
                      </a:cubicBezTo>
                      <a:cubicBezTo>
                        <a:pt x="147" y="27"/>
                        <a:pt x="145" y="27"/>
                        <a:pt x="144" y="26"/>
                      </a:cubicBezTo>
                      <a:cubicBezTo>
                        <a:pt x="143" y="25"/>
                        <a:pt x="143" y="25"/>
                        <a:pt x="143" y="25"/>
                      </a:cubicBezTo>
                      <a:cubicBezTo>
                        <a:pt x="144" y="25"/>
                        <a:pt x="144" y="25"/>
                        <a:pt x="144" y="25"/>
                      </a:cubicBezTo>
                      <a:cubicBezTo>
                        <a:pt x="146" y="24"/>
                        <a:pt x="142" y="24"/>
                        <a:pt x="143" y="23"/>
                      </a:cubicBezTo>
                      <a:cubicBezTo>
                        <a:pt x="146" y="23"/>
                        <a:pt x="146" y="23"/>
                        <a:pt x="146" y="23"/>
                      </a:cubicBezTo>
                      <a:cubicBezTo>
                        <a:pt x="148" y="25"/>
                        <a:pt x="144" y="25"/>
                        <a:pt x="148" y="26"/>
                      </a:cubicBezTo>
                      <a:cubicBezTo>
                        <a:pt x="149" y="25"/>
                        <a:pt x="147" y="24"/>
                        <a:pt x="148" y="24"/>
                      </a:cubicBezTo>
                      <a:cubicBezTo>
                        <a:pt x="149" y="24"/>
                        <a:pt x="149" y="24"/>
                        <a:pt x="149" y="25"/>
                      </a:cubicBezTo>
                      <a:cubicBezTo>
                        <a:pt x="149" y="25"/>
                        <a:pt x="155" y="27"/>
                        <a:pt x="152" y="24"/>
                      </a:cubicBezTo>
                      <a:cubicBezTo>
                        <a:pt x="151" y="23"/>
                        <a:pt x="151" y="23"/>
                        <a:pt x="149" y="22"/>
                      </a:cubicBezTo>
                      <a:cubicBezTo>
                        <a:pt x="149" y="21"/>
                        <a:pt x="148" y="20"/>
                        <a:pt x="148" y="18"/>
                      </a:cubicBezTo>
                      <a:cubicBezTo>
                        <a:pt x="151" y="20"/>
                        <a:pt x="149" y="17"/>
                        <a:pt x="152" y="19"/>
                      </a:cubicBezTo>
                      <a:cubicBezTo>
                        <a:pt x="150" y="19"/>
                        <a:pt x="149" y="21"/>
                        <a:pt x="152" y="23"/>
                      </a:cubicBezTo>
                      <a:cubicBezTo>
                        <a:pt x="155" y="24"/>
                        <a:pt x="151" y="24"/>
                        <a:pt x="154" y="26"/>
                      </a:cubicBezTo>
                      <a:cubicBezTo>
                        <a:pt x="155" y="25"/>
                        <a:pt x="158" y="26"/>
                        <a:pt x="160" y="27"/>
                      </a:cubicBezTo>
                      <a:cubicBezTo>
                        <a:pt x="161" y="27"/>
                        <a:pt x="160" y="26"/>
                        <a:pt x="159" y="26"/>
                      </a:cubicBezTo>
                      <a:cubicBezTo>
                        <a:pt x="157" y="25"/>
                        <a:pt x="157" y="25"/>
                        <a:pt x="155" y="24"/>
                      </a:cubicBezTo>
                      <a:cubicBezTo>
                        <a:pt x="156" y="23"/>
                        <a:pt x="156" y="21"/>
                        <a:pt x="154" y="20"/>
                      </a:cubicBezTo>
                      <a:cubicBezTo>
                        <a:pt x="155" y="20"/>
                        <a:pt x="157" y="21"/>
                        <a:pt x="157" y="22"/>
                      </a:cubicBezTo>
                      <a:cubicBezTo>
                        <a:pt x="157" y="20"/>
                        <a:pt x="158" y="18"/>
                        <a:pt x="160" y="17"/>
                      </a:cubicBezTo>
                      <a:cubicBezTo>
                        <a:pt x="156" y="16"/>
                        <a:pt x="160" y="15"/>
                        <a:pt x="157" y="14"/>
                      </a:cubicBezTo>
                      <a:cubicBezTo>
                        <a:pt x="156" y="15"/>
                        <a:pt x="153" y="14"/>
                        <a:pt x="152" y="13"/>
                      </a:cubicBezTo>
                      <a:cubicBezTo>
                        <a:pt x="152" y="13"/>
                        <a:pt x="153" y="14"/>
                        <a:pt x="154" y="14"/>
                      </a:cubicBezTo>
                      <a:cubicBezTo>
                        <a:pt x="152" y="12"/>
                        <a:pt x="157" y="14"/>
                        <a:pt x="155" y="12"/>
                      </a:cubicBezTo>
                      <a:cubicBezTo>
                        <a:pt x="155" y="14"/>
                        <a:pt x="159" y="15"/>
                        <a:pt x="161" y="16"/>
                      </a:cubicBezTo>
                      <a:cubicBezTo>
                        <a:pt x="160" y="15"/>
                        <a:pt x="163" y="17"/>
                        <a:pt x="163" y="16"/>
                      </a:cubicBezTo>
                      <a:cubicBezTo>
                        <a:pt x="163" y="15"/>
                        <a:pt x="162" y="13"/>
                        <a:pt x="162" y="11"/>
                      </a:cubicBezTo>
                      <a:cubicBezTo>
                        <a:pt x="165" y="11"/>
                        <a:pt x="164" y="8"/>
                        <a:pt x="165" y="7"/>
                      </a:cubicBezTo>
                      <a:cubicBezTo>
                        <a:pt x="166" y="7"/>
                        <a:pt x="169" y="9"/>
                        <a:pt x="170" y="9"/>
                      </a:cubicBezTo>
                      <a:cubicBezTo>
                        <a:pt x="170" y="8"/>
                        <a:pt x="166" y="7"/>
                        <a:pt x="168" y="7"/>
                      </a:cubicBezTo>
                      <a:cubicBezTo>
                        <a:pt x="169" y="8"/>
                        <a:pt x="169" y="8"/>
                        <a:pt x="169" y="8"/>
                      </a:cubicBezTo>
                      <a:cubicBezTo>
                        <a:pt x="169" y="7"/>
                        <a:pt x="172" y="7"/>
                        <a:pt x="168" y="4"/>
                      </a:cubicBezTo>
                      <a:cubicBezTo>
                        <a:pt x="171" y="6"/>
                        <a:pt x="171" y="6"/>
                        <a:pt x="171" y="6"/>
                      </a:cubicBezTo>
                      <a:cubicBezTo>
                        <a:pt x="172" y="6"/>
                        <a:pt x="171" y="5"/>
                        <a:pt x="171" y="5"/>
                      </a:cubicBezTo>
                      <a:cubicBezTo>
                        <a:pt x="172" y="6"/>
                        <a:pt x="173" y="6"/>
                        <a:pt x="173" y="7"/>
                      </a:cubicBezTo>
                      <a:cubicBezTo>
                        <a:pt x="176" y="8"/>
                        <a:pt x="174" y="5"/>
                        <a:pt x="174" y="4"/>
                      </a:cubicBezTo>
                      <a:cubicBezTo>
                        <a:pt x="172" y="4"/>
                        <a:pt x="172" y="4"/>
                        <a:pt x="172" y="4"/>
                      </a:cubicBezTo>
                      <a:cubicBezTo>
                        <a:pt x="172" y="2"/>
                        <a:pt x="174" y="2"/>
                        <a:pt x="174" y="0"/>
                      </a:cubicBezTo>
                      <a:cubicBezTo>
                        <a:pt x="176" y="2"/>
                        <a:pt x="176" y="2"/>
                        <a:pt x="176" y="2"/>
                      </a:cubicBezTo>
                      <a:cubicBezTo>
                        <a:pt x="175" y="0"/>
                        <a:pt x="175" y="0"/>
                        <a:pt x="175" y="0"/>
                      </a:cubicBezTo>
                      <a:cubicBezTo>
                        <a:pt x="177" y="1"/>
                        <a:pt x="178" y="2"/>
                        <a:pt x="177" y="0"/>
                      </a:cubicBezTo>
                      <a:cubicBezTo>
                        <a:pt x="180" y="5"/>
                        <a:pt x="180" y="5"/>
                        <a:pt x="180" y="5"/>
                      </a:cubicBezTo>
                      <a:cubicBezTo>
                        <a:pt x="179" y="5"/>
                        <a:pt x="179" y="3"/>
                        <a:pt x="177" y="2"/>
                      </a:cubicBezTo>
                      <a:cubicBezTo>
                        <a:pt x="175" y="1"/>
                        <a:pt x="175" y="3"/>
                        <a:pt x="176" y="4"/>
                      </a:cubicBezTo>
                      <a:cubicBezTo>
                        <a:pt x="177" y="4"/>
                        <a:pt x="176" y="4"/>
                        <a:pt x="176" y="3"/>
                      </a:cubicBezTo>
                      <a:cubicBezTo>
                        <a:pt x="178" y="4"/>
                        <a:pt x="178" y="5"/>
                        <a:pt x="179" y="6"/>
                      </a:cubicBezTo>
                      <a:cubicBezTo>
                        <a:pt x="179" y="6"/>
                        <a:pt x="180" y="6"/>
                        <a:pt x="179" y="6"/>
                      </a:cubicBezTo>
                      <a:cubicBezTo>
                        <a:pt x="180" y="7"/>
                        <a:pt x="180" y="7"/>
                        <a:pt x="180" y="8"/>
                      </a:cubicBezTo>
                      <a:cubicBezTo>
                        <a:pt x="179" y="7"/>
                        <a:pt x="178" y="7"/>
                        <a:pt x="178" y="7"/>
                      </a:cubicBezTo>
                      <a:cubicBezTo>
                        <a:pt x="180" y="8"/>
                        <a:pt x="180" y="9"/>
                        <a:pt x="179" y="10"/>
                      </a:cubicBezTo>
                      <a:cubicBezTo>
                        <a:pt x="176" y="9"/>
                        <a:pt x="179" y="12"/>
                        <a:pt x="178" y="13"/>
                      </a:cubicBezTo>
                      <a:cubicBezTo>
                        <a:pt x="176" y="11"/>
                        <a:pt x="175" y="10"/>
                        <a:pt x="174" y="8"/>
                      </a:cubicBezTo>
                      <a:cubicBezTo>
                        <a:pt x="173" y="8"/>
                        <a:pt x="174" y="9"/>
                        <a:pt x="172" y="9"/>
                      </a:cubicBezTo>
                      <a:cubicBezTo>
                        <a:pt x="174" y="10"/>
                        <a:pt x="176" y="12"/>
                        <a:pt x="176" y="14"/>
                      </a:cubicBezTo>
                      <a:cubicBezTo>
                        <a:pt x="175" y="13"/>
                        <a:pt x="175" y="13"/>
                        <a:pt x="175" y="13"/>
                      </a:cubicBezTo>
                      <a:cubicBezTo>
                        <a:pt x="175" y="14"/>
                        <a:pt x="177" y="15"/>
                        <a:pt x="176" y="16"/>
                      </a:cubicBezTo>
                      <a:cubicBezTo>
                        <a:pt x="175" y="17"/>
                        <a:pt x="174" y="19"/>
                        <a:pt x="173" y="20"/>
                      </a:cubicBezTo>
                      <a:cubicBezTo>
                        <a:pt x="171" y="19"/>
                        <a:pt x="171" y="19"/>
                        <a:pt x="171" y="19"/>
                      </a:cubicBezTo>
                      <a:cubicBezTo>
                        <a:pt x="174" y="22"/>
                        <a:pt x="171" y="23"/>
                        <a:pt x="172" y="24"/>
                      </a:cubicBezTo>
                      <a:cubicBezTo>
                        <a:pt x="170" y="25"/>
                        <a:pt x="172" y="29"/>
                        <a:pt x="169" y="28"/>
                      </a:cubicBezTo>
                      <a:cubicBezTo>
                        <a:pt x="168" y="32"/>
                        <a:pt x="169" y="35"/>
                        <a:pt x="167" y="38"/>
                      </a:cubicBezTo>
                      <a:cubicBezTo>
                        <a:pt x="164" y="37"/>
                        <a:pt x="164" y="37"/>
                        <a:pt x="164" y="37"/>
                      </a:cubicBezTo>
                      <a:cubicBezTo>
                        <a:pt x="166" y="38"/>
                        <a:pt x="163" y="36"/>
                        <a:pt x="163" y="37"/>
                      </a:cubicBezTo>
                      <a:cubicBezTo>
                        <a:pt x="165" y="37"/>
                        <a:pt x="165" y="39"/>
                        <a:pt x="167" y="40"/>
                      </a:cubicBezTo>
                      <a:cubicBezTo>
                        <a:pt x="164" y="41"/>
                        <a:pt x="166" y="43"/>
                        <a:pt x="167" y="45"/>
                      </a:cubicBezTo>
                      <a:cubicBezTo>
                        <a:pt x="165" y="45"/>
                        <a:pt x="165" y="45"/>
                        <a:pt x="165" y="45"/>
                      </a:cubicBezTo>
                      <a:cubicBezTo>
                        <a:pt x="168" y="47"/>
                        <a:pt x="164" y="48"/>
                        <a:pt x="163" y="49"/>
                      </a:cubicBezTo>
                      <a:cubicBezTo>
                        <a:pt x="163" y="49"/>
                        <a:pt x="161" y="49"/>
                        <a:pt x="161" y="49"/>
                      </a:cubicBezTo>
                      <a:cubicBezTo>
                        <a:pt x="163" y="51"/>
                        <a:pt x="163" y="52"/>
                        <a:pt x="164" y="54"/>
                      </a:cubicBezTo>
                      <a:cubicBezTo>
                        <a:pt x="164" y="55"/>
                        <a:pt x="163" y="56"/>
                        <a:pt x="161" y="56"/>
                      </a:cubicBezTo>
                      <a:cubicBezTo>
                        <a:pt x="164" y="62"/>
                        <a:pt x="160" y="64"/>
                        <a:pt x="161" y="69"/>
                      </a:cubicBezTo>
                      <a:cubicBezTo>
                        <a:pt x="159" y="69"/>
                        <a:pt x="159" y="69"/>
                        <a:pt x="159" y="69"/>
                      </a:cubicBezTo>
                      <a:cubicBezTo>
                        <a:pt x="163" y="74"/>
                        <a:pt x="157" y="77"/>
                        <a:pt x="158" y="81"/>
                      </a:cubicBezTo>
                      <a:cubicBezTo>
                        <a:pt x="155" y="80"/>
                        <a:pt x="155" y="80"/>
                        <a:pt x="155" y="80"/>
                      </a:cubicBezTo>
                      <a:cubicBezTo>
                        <a:pt x="153" y="80"/>
                        <a:pt x="155" y="82"/>
                        <a:pt x="157" y="83"/>
                      </a:cubicBezTo>
                      <a:cubicBezTo>
                        <a:pt x="156" y="84"/>
                        <a:pt x="158" y="86"/>
                        <a:pt x="155" y="86"/>
                      </a:cubicBezTo>
                      <a:cubicBezTo>
                        <a:pt x="154" y="87"/>
                        <a:pt x="156" y="88"/>
                        <a:pt x="156" y="89"/>
                      </a:cubicBezTo>
                      <a:cubicBezTo>
                        <a:pt x="154" y="90"/>
                        <a:pt x="154" y="91"/>
                        <a:pt x="154" y="93"/>
                      </a:cubicBezTo>
                      <a:cubicBezTo>
                        <a:pt x="155" y="93"/>
                        <a:pt x="155" y="93"/>
                        <a:pt x="155" y="93"/>
                      </a:cubicBezTo>
                      <a:cubicBezTo>
                        <a:pt x="154" y="92"/>
                        <a:pt x="152" y="92"/>
                        <a:pt x="152" y="92"/>
                      </a:cubicBezTo>
                      <a:cubicBezTo>
                        <a:pt x="153" y="93"/>
                        <a:pt x="150" y="95"/>
                        <a:pt x="154" y="96"/>
                      </a:cubicBezTo>
                      <a:cubicBezTo>
                        <a:pt x="151" y="97"/>
                        <a:pt x="155" y="101"/>
                        <a:pt x="150" y="102"/>
                      </a:cubicBezTo>
                      <a:cubicBezTo>
                        <a:pt x="152" y="102"/>
                        <a:pt x="152" y="103"/>
                        <a:pt x="152" y="103"/>
                      </a:cubicBezTo>
                      <a:cubicBezTo>
                        <a:pt x="151" y="105"/>
                        <a:pt x="148" y="106"/>
                        <a:pt x="150" y="109"/>
                      </a:cubicBezTo>
                      <a:cubicBezTo>
                        <a:pt x="149" y="109"/>
                        <a:pt x="148" y="107"/>
                        <a:pt x="147" y="108"/>
                      </a:cubicBezTo>
                      <a:cubicBezTo>
                        <a:pt x="148" y="109"/>
                        <a:pt x="149" y="109"/>
                        <a:pt x="149" y="110"/>
                      </a:cubicBezTo>
                      <a:cubicBezTo>
                        <a:pt x="150" y="114"/>
                        <a:pt x="144" y="115"/>
                        <a:pt x="143" y="118"/>
                      </a:cubicBezTo>
                      <a:cubicBezTo>
                        <a:pt x="143" y="121"/>
                        <a:pt x="142" y="123"/>
                        <a:pt x="141" y="126"/>
                      </a:cubicBezTo>
                      <a:cubicBezTo>
                        <a:pt x="140" y="128"/>
                        <a:pt x="138" y="130"/>
                        <a:pt x="137" y="133"/>
                      </a:cubicBezTo>
                      <a:cubicBezTo>
                        <a:pt x="136" y="132"/>
                        <a:pt x="136" y="132"/>
                        <a:pt x="136" y="132"/>
                      </a:cubicBezTo>
                      <a:cubicBezTo>
                        <a:pt x="138" y="135"/>
                        <a:pt x="131" y="133"/>
                        <a:pt x="135" y="137"/>
                      </a:cubicBezTo>
                      <a:cubicBezTo>
                        <a:pt x="134" y="137"/>
                        <a:pt x="133" y="138"/>
                        <a:pt x="132" y="137"/>
                      </a:cubicBezTo>
                      <a:cubicBezTo>
                        <a:pt x="133" y="140"/>
                        <a:pt x="128" y="139"/>
                        <a:pt x="130" y="142"/>
                      </a:cubicBezTo>
                      <a:cubicBezTo>
                        <a:pt x="130" y="142"/>
                        <a:pt x="130" y="142"/>
                        <a:pt x="129" y="142"/>
                      </a:cubicBezTo>
                      <a:cubicBezTo>
                        <a:pt x="127" y="142"/>
                        <a:pt x="128" y="145"/>
                        <a:pt x="125" y="146"/>
                      </a:cubicBezTo>
                      <a:cubicBezTo>
                        <a:pt x="125" y="145"/>
                        <a:pt x="125" y="145"/>
                        <a:pt x="124" y="144"/>
                      </a:cubicBezTo>
                      <a:cubicBezTo>
                        <a:pt x="123" y="144"/>
                        <a:pt x="127" y="148"/>
                        <a:pt x="123" y="146"/>
                      </a:cubicBezTo>
                      <a:cubicBezTo>
                        <a:pt x="123" y="146"/>
                        <a:pt x="124" y="147"/>
                        <a:pt x="124" y="147"/>
                      </a:cubicBezTo>
                      <a:cubicBezTo>
                        <a:pt x="122" y="149"/>
                        <a:pt x="121" y="151"/>
                        <a:pt x="121" y="153"/>
                      </a:cubicBezTo>
                      <a:cubicBezTo>
                        <a:pt x="120" y="155"/>
                        <a:pt x="119" y="158"/>
                        <a:pt x="118" y="160"/>
                      </a:cubicBezTo>
                      <a:cubicBezTo>
                        <a:pt x="114" y="161"/>
                        <a:pt x="112" y="156"/>
                        <a:pt x="113" y="160"/>
                      </a:cubicBezTo>
                      <a:cubicBezTo>
                        <a:pt x="112" y="159"/>
                        <a:pt x="114" y="161"/>
                        <a:pt x="114" y="160"/>
                      </a:cubicBezTo>
                      <a:cubicBezTo>
                        <a:pt x="114" y="162"/>
                        <a:pt x="109" y="158"/>
                        <a:pt x="110" y="160"/>
                      </a:cubicBezTo>
                      <a:cubicBezTo>
                        <a:pt x="112" y="162"/>
                        <a:pt x="111" y="162"/>
                        <a:pt x="112" y="163"/>
                      </a:cubicBezTo>
                      <a:cubicBezTo>
                        <a:pt x="110" y="163"/>
                        <a:pt x="107" y="162"/>
                        <a:pt x="108" y="165"/>
                      </a:cubicBezTo>
                      <a:cubicBezTo>
                        <a:pt x="107" y="164"/>
                        <a:pt x="107" y="164"/>
                        <a:pt x="107" y="164"/>
                      </a:cubicBezTo>
                      <a:cubicBezTo>
                        <a:pt x="109" y="168"/>
                        <a:pt x="106" y="168"/>
                        <a:pt x="108" y="172"/>
                      </a:cubicBezTo>
                      <a:cubicBezTo>
                        <a:pt x="106" y="177"/>
                        <a:pt x="102" y="181"/>
                        <a:pt x="100" y="185"/>
                      </a:cubicBezTo>
                      <a:cubicBezTo>
                        <a:pt x="97" y="190"/>
                        <a:pt x="94" y="194"/>
                        <a:pt x="90" y="198"/>
                      </a:cubicBezTo>
                      <a:cubicBezTo>
                        <a:pt x="86" y="201"/>
                        <a:pt x="83" y="205"/>
                        <a:pt x="79" y="208"/>
                      </a:cubicBezTo>
                      <a:cubicBezTo>
                        <a:pt x="76" y="212"/>
                        <a:pt x="72" y="215"/>
                        <a:pt x="67" y="217"/>
                      </a:cubicBezTo>
                      <a:cubicBezTo>
                        <a:pt x="63" y="216"/>
                        <a:pt x="63" y="216"/>
                        <a:pt x="62" y="219"/>
                      </a:cubicBezTo>
                      <a:cubicBezTo>
                        <a:pt x="62" y="219"/>
                        <a:pt x="62" y="218"/>
                        <a:pt x="61" y="218"/>
                      </a:cubicBezTo>
                      <a:cubicBezTo>
                        <a:pt x="63" y="220"/>
                        <a:pt x="60" y="219"/>
                        <a:pt x="62" y="222"/>
                      </a:cubicBezTo>
                      <a:cubicBezTo>
                        <a:pt x="58" y="224"/>
                        <a:pt x="56" y="227"/>
                        <a:pt x="53" y="229"/>
                      </a:cubicBezTo>
                      <a:cubicBezTo>
                        <a:pt x="54" y="228"/>
                        <a:pt x="52" y="226"/>
                        <a:pt x="52" y="227"/>
                      </a:cubicBezTo>
                      <a:cubicBezTo>
                        <a:pt x="52" y="229"/>
                        <a:pt x="52" y="229"/>
                        <a:pt x="52" y="229"/>
                      </a:cubicBezTo>
                      <a:cubicBezTo>
                        <a:pt x="52" y="228"/>
                        <a:pt x="52" y="228"/>
                        <a:pt x="52" y="228"/>
                      </a:cubicBezTo>
                      <a:cubicBezTo>
                        <a:pt x="52" y="229"/>
                        <a:pt x="52" y="230"/>
                        <a:pt x="53" y="231"/>
                      </a:cubicBezTo>
                      <a:cubicBezTo>
                        <a:pt x="47" y="239"/>
                        <a:pt x="36" y="240"/>
                        <a:pt x="29" y="246"/>
                      </a:cubicBezTo>
                      <a:cubicBezTo>
                        <a:pt x="27" y="247"/>
                        <a:pt x="25" y="249"/>
                        <a:pt x="24" y="251"/>
                      </a:cubicBezTo>
                      <a:cubicBezTo>
                        <a:pt x="16" y="252"/>
                        <a:pt x="9" y="254"/>
                        <a:pt x="5" y="260"/>
                      </a:cubicBezTo>
                      <a:cubicBezTo>
                        <a:pt x="5" y="260"/>
                        <a:pt x="0" y="254"/>
                        <a:pt x="2" y="2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2" name="Freeform 45"/>
                <p:cNvSpPr>
                  <a:spLocks/>
                </p:cNvSpPr>
                <p:nvPr/>
              </p:nvSpPr>
              <p:spPr bwMode="auto">
                <a:xfrm>
                  <a:off x="3656" y="1238"/>
                  <a:ext cx="1" cy="0"/>
                </a:xfrm>
                <a:custGeom>
                  <a:avLst/>
                  <a:gdLst>
                    <a:gd name="T0" fmla="*/ 4 w 4"/>
                    <a:gd name="T1" fmla="*/ 2 h 2"/>
                    <a:gd name="T2" fmla="*/ 0 w 4"/>
                    <a:gd name="T3" fmla="*/ 0 h 2"/>
                    <a:gd name="T4" fmla="*/ 4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2"/>
                      </a:moveTo>
                      <a:cubicBezTo>
                        <a:pt x="3" y="2"/>
                        <a:pt x="2" y="2"/>
                        <a:pt x="0" y="0"/>
                      </a:cubicBezTo>
                      <a:cubicBezTo>
                        <a:pt x="2" y="1"/>
                        <a:pt x="3" y="2"/>
                        <a:pt x="4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3" name="Freeform 46"/>
                <p:cNvSpPr>
                  <a:spLocks/>
                </p:cNvSpPr>
                <p:nvPr/>
              </p:nvSpPr>
              <p:spPr bwMode="auto">
                <a:xfrm>
                  <a:off x="3651" y="1240"/>
                  <a:ext cx="1" cy="1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2 h 2"/>
                    <a:gd name="T4" fmla="*/ 1 w 2"/>
                    <a:gd name="T5" fmla="*/ 1 h 2"/>
                    <a:gd name="T6" fmla="*/ 2 w 2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1" y="1"/>
                        <a:pt x="1" y="1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4" name="Freeform 47"/>
                <p:cNvSpPr>
                  <a:spLocks/>
                </p:cNvSpPr>
                <p:nvPr/>
              </p:nvSpPr>
              <p:spPr bwMode="auto">
                <a:xfrm>
                  <a:off x="3651" y="1241"/>
                  <a:ext cx="0" cy="1"/>
                </a:xfrm>
                <a:custGeom>
                  <a:avLst/>
                  <a:gdLst>
                    <a:gd name="T0" fmla="*/ 1 w 1"/>
                    <a:gd name="T1" fmla="*/ 4 h 4"/>
                    <a:gd name="T2" fmla="*/ 0 w 1"/>
                    <a:gd name="T3" fmla="*/ 0 h 4"/>
                    <a:gd name="T4" fmla="*/ 1 w 1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4">
                      <a:moveTo>
                        <a:pt x="1" y="4"/>
                      </a:moveTo>
                      <a:cubicBezTo>
                        <a:pt x="0" y="3"/>
                        <a:pt x="0" y="1"/>
                        <a:pt x="0" y="0"/>
                      </a:cubicBez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5" name="Freeform 48"/>
                <p:cNvSpPr>
                  <a:spLocks/>
                </p:cNvSpPr>
                <p:nvPr/>
              </p:nvSpPr>
              <p:spPr bwMode="auto">
                <a:xfrm>
                  <a:off x="3649" y="1242"/>
                  <a:ext cx="0" cy="1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6" name="Freeform 49"/>
                <p:cNvSpPr>
                  <a:spLocks/>
                </p:cNvSpPr>
                <p:nvPr/>
              </p:nvSpPr>
              <p:spPr bwMode="auto">
                <a:xfrm>
                  <a:off x="3650" y="1243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1" y="1"/>
                        <a:pt x="1" y="1"/>
                        <a:pt x="0" y="1"/>
                      </a:cubicBezTo>
                      <a:cubicBezTo>
                        <a:pt x="1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7" name="Freeform 50"/>
                <p:cNvSpPr>
                  <a:spLocks/>
                </p:cNvSpPr>
                <p:nvPr/>
              </p:nvSpPr>
              <p:spPr bwMode="auto">
                <a:xfrm>
                  <a:off x="3648" y="1245"/>
                  <a:ext cx="0" cy="1"/>
                </a:xfrm>
                <a:custGeom>
                  <a:avLst/>
                  <a:gdLst>
                    <a:gd name="T0" fmla="*/ 1 w 2"/>
                    <a:gd name="T1" fmla="*/ 1 h 2"/>
                    <a:gd name="T2" fmla="*/ 1 w 2"/>
                    <a:gd name="T3" fmla="*/ 2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1" y="1"/>
                        <a:pt x="2" y="2"/>
                        <a:pt x="1" y="2"/>
                      </a:cubicBezTo>
                      <a:cubicBezTo>
                        <a:pt x="2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8" name="Freeform 51"/>
                <p:cNvSpPr>
                  <a:spLocks/>
                </p:cNvSpPr>
                <p:nvPr/>
              </p:nvSpPr>
              <p:spPr bwMode="auto">
                <a:xfrm>
                  <a:off x="3648" y="1246"/>
                  <a:ext cx="0" cy="1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9" name="Rectangle 52"/>
                <p:cNvSpPr>
                  <a:spLocks noChangeArrowheads="1"/>
                </p:cNvSpPr>
                <p:nvPr/>
              </p:nvSpPr>
              <p:spPr bwMode="auto">
                <a:xfrm>
                  <a:off x="3641" y="1267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30" name="Freeform 53"/>
                <p:cNvSpPr>
                  <a:spLocks/>
                </p:cNvSpPr>
                <p:nvPr/>
              </p:nvSpPr>
              <p:spPr bwMode="auto">
                <a:xfrm>
                  <a:off x="3636" y="1274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1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31" name="Rectangle 54"/>
                <p:cNvSpPr>
                  <a:spLocks noChangeArrowheads="1"/>
                </p:cNvSpPr>
                <p:nvPr/>
              </p:nvSpPr>
              <p:spPr bwMode="auto">
                <a:xfrm>
                  <a:off x="3634" y="1279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32" name="Freeform 55"/>
                <p:cNvSpPr>
                  <a:spLocks/>
                </p:cNvSpPr>
                <p:nvPr/>
              </p:nvSpPr>
              <p:spPr bwMode="auto">
                <a:xfrm>
                  <a:off x="3683" y="1271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2 w 3"/>
                    <a:gd name="T3" fmla="*/ 0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0" y="0"/>
                        <a:pt x="2" y="0"/>
                      </a:cubicBezTo>
                      <a:cubicBezTo>
                        <a:pt x="2" y="1"/>
                        <a:pt x="3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33" name="Freeform 56"/>
                <p:cNvSpPr>
                  <a:spLocks/>
                </p:cNvSpPr>
                <p:nvPr/>
              </p:nvSpPr>
              <p:spPr bwMode="auto">
                <a:xfrm>
                  <a:off x="3650" y="1270"/>
                  <a:ext cx="33" cy="32"/>
                </a:xfrm>
                <a:custGeom>
                  <a:avLst/>
                  <a:gdLst>
                    <a:gd name="T0" fmla="*/ 18 w 151"/>
                    <a:gd name="T1" fmla="*/ 121 h 141"/>
                    <a:gd name="T2" fmla="*/ 23 w 151"/>
                    <a:gd name="T3" fmla="*/ 117 h 141"/>
                    <a:gd name="T4" fmla="*/ 29 w 151"/>
                    <a:gd name="T5" fmla="*/ 105 h 141"/>
                    <a:gd name="T6" fmla="*/ 33 w 151"/>
                    <a:gd name="T7" fmla="*/ 103 h 141"/>
                    <a:gd name="T8" fmla="*/ 45 w 151"/>
                    <a:gd name="T9" fmla="*/ 97 h 141"/>
                    <a:gd name="T10" fmla="*/ 48 w 151"/>
                    <a:gd name="T11" fmla="*/ 95 h 141"/>
                    <a:gd name="T12" fmla="*/ 51 w 151"/>
                    <a:gd name="T13" fmla="*/ 88 h 141"/>
                    <a:gd name="T14" fmla="*/ 57 w 151"/>
                    <a:gd name="T15" fmla="*/ 85 h 141"/>
                    <a:gd name="T16" fmla="*/ 61 w 151"/>
                    <a:gd name="T17" fmla="*/ 84 h 141"/>
                    <a:gd name="T18" fmla="*/ 61 w 151"/>
                    <a:gd name="T19" fmla="*/ 80 h 141"/>
                    <a:gd name="T20" fmla="*/ 64 w 151"/>
                    <a:gd name="T21" fmla="*/ 73 h 141"/>
                    <a:gd name="T22" fmla="*/ 67 w 151"/>
                    <a:gd name="T23" fmla="*/ 70 h 141"/>
                    <a:gd name="T24" fmla="*/ 68 w 151"/>
                    <a:gd name="T25" fmla="*/ 66 h 141"/>
                    <a:gd name="T26" fmla="*/ 73 w 151"/>
                    <a:gd name="T27" fmla="*/ 64 h 141"/>
                    <a:gd name="T28" fmla="*/ 76 w 151"/>
                    <a:gd name="T29" fmla="*/ 59 h 141"/>
                    <a:gd name="T30" fmla="*/ 83 w 151"/>
                    <a:gd name="T31" fmla="*/ 55 h 141"/>
                    <a:gd name="T32" fmla="*/ 84 w 151"/>
                    <a:gd name="T33" fmla="*/ 52 h 141"/>
                    <a:gd name="T34" fmla="*/ 88 w 151"/>
                    <a:gd name="T35" fmla="*/ 52 h 141"/>
                    <a:gd name="T36" fmla="*/ 88 w 151"/>
                    <a:gd name="T37" fmla="*/ 48 h 141"/>
                    <a:gd name="T38" fmla="*/ 88 w 151"/>
                    <a:gd name="T39" fmla="*/ 47 h 141"/>
                    <a:gd name="T40" fmla="*/ 90 w 151"/>
                    <a:gd name="T41" fmla="*/ 44 h 141"/>
                    <a:gd name="T42" fmla="*/ 97 w 151"/>
                    <a:gd name="T43" fmla="*/ 37 h 141"/>
                    <a:gd name="T44" fmla="*/ 99 w 151"/>
                    <a:gd name="T45" fmla="*/ 34 h 141"/>
                    <a:gd name="T46" fmla="*/ 102 w 151"/>
                    <a:gd name="T47" fmla="*/ 31 h 141"/>
                    <a:gd name="T48" fmla="*/ 108 w 151"/>
                    <a:gd name="T49" fmla="*/ 26 h 141"/>
                    <a:gd name="T50" fmla="*/ 114 w 151"/>
                    <a:gd name="T51" fmla="*/ 29 h 141"/>
                    <a:gd name="T52" fmla="*/ 112 w 151"/>
                    <a:gd name="T53" fmla="*/ 23 h 141"/>
                    <a:gd name="T54" fmla="*/ 109 w 151"/>
                    <a:gd name="T55" fmla="*/ 16 h 141"/>
                    <a:gd name="T56" fmla="*/ 113 w 151"/>
                    <a:gd name="T57" fmla="*/ 15 h 141"/>
                    <a:gd name="T58" fmla="*/ 112 w 151"/>
                    <a:gd name="T59" fmla="*/ 12 h 141"/>
                    <a:gd name="T60" fmla="*/ 115 w 151"/>
                    <a:gd name="T61" fmla="*/ 12 h 141"/>
                    <a:gd name="T62" fmla="*/ 122 w 151"/>
                    <a:gd name="T63" fmla="*/ 15 h 141"/>
                    <a:gd name="T64" fmla="*/ 120 w 151"/>
                    <a:gd name="T65" fmla="*/ 8 h 141"/>
                    <a:gd name="T66" fmla="*/ 123 w 151"/>
                    <a:gd name="T67" fmla="*/ 9 h 141"/>
                    <a:gd name="T68" fmla="*/ 122 w 151"/>
                    <a:gd name="T69" fmla="*/ 5 h 141"/>
                    <a:gd name="T70" fmla="*/ 125 w 151"/>
                    <a:gd name="T71" fmla="*/ 3 h 141"/>
                    <a:gd name="T72" fmla="*/ 129 w 151"/>
                    <a:gd name="T73" fmla="*/ 10 h 141"/>
                    <a:gd name="T74" fmla="*/ 130 w 151"/>
                    <a:gd name="T75" fmla="*/ 2 h 141"/>
                    <a:gd name="T76" fmla="*/ 143 w 151"/>
                    <a:gd name="T77" fmla="*/ 6 h 141"/>
                    <a:gd name="T78" fmla="*/ 146 w 151"/>
                    <a:gd name="T79" fmla="*/ 6 h 141"/>
                    <a:gd name="T80" fmla="*/ 149 w 151"/>
                    <a:gd name="T81" fmla="*/ 3 h 141"/>
                    <a:gd name="T82" fmla="*/ 151 w 151"/>
                    <a:gd name="T83" fmla="*/ 8 h 141"/>
                    <a:gd name="T84" fmla="*/ 145 w 151"/>
                    <a:gd name="T85" fmla="*/ 7 h 141"/>
                    <a:gd name="T86" fmla="*/ 143 w 151"/>
                    <a:gd name="T87" fmla="*/ 18 h 141"/>
                    <a:gd name="T88" fmla="*/ 135 w 151"/>
                    <a:gd name="T89" fmla="*/ 30 h 141"/>
                    <a:gd name="T90" fmla="*/ 126 w 151"/>
                    <a:gd name="T91" fmla="*/ 43 h 141"/>
                    <a:gd name="T92" fmla="*/ 118 w 151"/>
                    <a:gd name="T93" fmla="*/ 52 h 141"/>
                    <a:gd name="T94" fmla="*/ 113 w 151"/>
                    <a:gd name="T95" fmla="*/ 60 h 141"/>
                    <a:gd name="T96" fmla="*/ 98 w 151"/>
                    <a:gd name="T97" fmla="*/ 72 h 141"/>
                    <a:gd name="T98" fmla="*/ 89 w 151"/>
                    <a:gd name="T99" fmla="*/ 77 h 141"/>
                    <a:gd name="T100" fmla="*/ 77 w 151"/>
                    <a:gd name="T101" fmla="*/ 85 h 141"/>
                    <a:gd name="T102" fmla="*/ 48 w 151"/>
                    <a:gd name="T103" fmla="*/ 120 h 141"/>
                    <a:gd name="T104" fmla="*/ 38 w 151"/>
                    <a:gd name="T105" fmla="*/ 126 h 141"/>
                    <a:gd name="T106" fmla="*/ 3 w 151"/>
                    <a:gd name="T107" fmla="*/ 141 h 1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51" h="141">
                      <a:moveTo>
                        <a:pt x="1" y="131"/>
                      </a:moveTo>
                      <a:cubicBezTo>
                        <a:pt x="0" y="123"/>
                        <a:pt x="6" y="128"/>
                        <a:pt x="6" y="123"/>
                      </a:cubicBezTo>
                      <a:cubicBezTo>
                        <a:pt x="6" y="123"/>
                        <a:pt x="8" y="127"/>
                        <a:pt x="8" y="125"/>
                      </a:cubicBezTo>
                      <a:cubicBezTo>
                        <a:pt x="8" y="119"/>
                        <a:pt x="13" y="120"/>
                        <a:pt x="17" y="123"/>
                      </a:cubicBezTo>
                      <a:cubicBezTo>
                        <a:pt x="18" y="124"/>
                        <a:pt x="18" y="124"/>
                        <a:pt x="18" y="124"/>
                      </a:cubicBezTo>
                      <a:cubicBezTo>
                        <a:pt x="19" y="124"/>
                        <a:pt x="18" y="120"/>
                        <a:pt x="18" y="121"/>
                      </a:cubicBezTo>
                      <a:cubicBezTo>
                        <a:pt x="19" y="121"/>
                        <a:pt x="19" y="122"/>
                        <a:pt x="19" y="122"/>
                      </a:cubicBezTo>
                      <a:cubicBezTo>
                        <a:pt x="18" y="120"/>
                        <a:pt x="20" y="121"/>
                        <a:pt x="19" y="119"/>
                      </a:cubicBezTo>
                      <a:cubicBezTo>
                        <a:pt x="20" y="120"/>
                        <a:pt x="21" y="122"/>
                        <a:pt x="22" y="122"/>
                      </a:cubicBezTo>
                      <a:cubicBezTo>
                        <a:pt x="21" y="120"/>
                        <a:pt x="21" y="120"/>
                        <a:pt x="21" y="120"/>
                      </a:cubicBezTo>
                      <a:cubicBezTo>
                        <a:pt x="18" y="114"/>
                        <a:pt x="23" y="119"/>
                        <a:pt x="22" y="116"/>
                      </a:cubicBezTo>
                      <a:cubicBezTo>
                        <a:pt x="23" y="116"/>
                        <a:pt x="23" y="117"/>
                        <a:pt x="23" y="117"/>
                      </a:cubicBezTo>
                      <a:cubicBezTo>
                        <a:pt x="23" y="113"/>
                        <a:pt x="26" y="112"/>
                        <a:pt x="27" y="110"/>
                      </a:cubicBezTo>
                      <a:cubicBezTo>
                        <a:pt x="27" y="110"/>
                        <a:pt x="28" y="112"/>
                        <a:pt x="29" y="113"/>
                      </a:cubicBezTo>
                      <a:cubicBezTo>
                        <a:pt x="28" y="110"/>
                        <a:pt x="28" y="109"/>
                        <a:pt x="28" y="109"/>
                      </a:cubicBezTo>
                      <a:cubicBezTo>
                        <a:pt x="30" y="111"/>
                        <a:pt x="28" y="106"/>
                        <a:pt x="29" y="107"/>
                      </a:cubicBezTo>
                      <a:cubicBezTo>
                        <a:pt x="29" y="107"/>
                        <a:pt x="29" y="107"/>
                        <a:pt x="29" y="107"/>
                      </a:cubicBezTo>
                      <a:cubicBezTo>
                        <a:pt x="28" y="105"/>
                        <a:pt x="31" y="108"/>
                        <a:pt x="29" y="105"/>
                      </a:cubicBezTo>
                      <a:cubicBezTo>
                        <a:pt x="31" y="107"/>
                        <a:pt x="31" y="107"/>
                        <a:pt x="31" y="107"/>
                      </a:cubicBezTo>
                      <a:cubicBezTo>
                        <a:pt x="29" y="103"/>
                        <a:pt x="33" y="108"/>
                        <a:pt x="32" y="106"/>
                      </a:cubicBezTo>
                      <a:cubicBezTo>
                        <a:pt x="31" y="105"/>
                        <a:pt x="31" y="105"/>
                        <a:pt x="31" y="105"/>
                      </a:cubicBezTo>
                      <a:cubicBezTo>
                        <a:pt x="31" y="104"/>
                        <a:pt x="33" y="106"/>
                        <a:pt x="33" y="105"/>
                      </a:cubicBezTo>
                      <a:cubicBezTo>
                        <a:pt x="33" y="105"/>
                        <a:pt x="33" y="105"/>
                        <a:pt x="33" y="105"/>
                      </a:cubicBezTo>
                      <a:cubicBezTo>
                        <a:pt x="33" y="104"/>
                        <a:pt x="35" y="105"/>
                        <a:pt x="33" y="103"/>
                      </a:cubicBezTo>
                      <a:cubicBezTo>
                        <a:pt x="35" y="105"/>
                        <a:pt x="33" y="104"/>
                        <a:pt x="35" y="107"/>
                      </a:cubicBezTo>
                      <a:cubicBezTo>
                        <a:pt x="36" y="103"/>
                        <a:pt x="39" y="101"/>
                        <a:pt x="41" y="99"/>
                      </a:cubicBezTo>
                      <a:cubicBezTo>
                        <a:pt x="42" y="100"/>
                        <a:pt x="43" y="100"/>
                        <a:pt x="44" y="101"/>
                      </a:cubicBezTo>
                      <a:cubicBezTo>
                        <a:pt x="43" y="100"/>
                        <a:pt x="44" y="100"/>
                        <a:pt x="43" y="99"/>
                      </a:cubicBezTo>
                      <a:cubicBezTo>
                        <a:pt x="43" y="99"/>
                        <a:pt x="45" y="100"/>
                        <a:pt x="45" y="100"/>
                      </a:cubicBezTo>
                      <a:cubicBezTo>
                        <a:pt x="46" y="100"/>
                        <a:pt x="43" y="97"/>
                        <a:pt x="45" y="97"/>
                      </a:cubicBezTo>
                      <a:cubicBezTo>
                        <a:pt x="45" y="98"/>
                        <a:pt x="45" y="99"/>
                        <a:pt x="46" y="100"/>
                      </a:cubicBezTo>
                      <a:cubicBezTo>
                        <a:pt x="45" y="98"/>
                        <a:pt x="46" y="98"/>
                        <a:pt x="46" y="97"/>
                      </a:cubicBezTo>
                      <a:cubicBezTo>
                        <a:pt x="46" y="97"/>
                        <a:pt x="46" y="97"/>
                        <a:pt x="47" y="98"/>
                      </a:cubicBezTo>
                      <a:cubicBezTo>
                        <a:pt x="46" y="96"/>
                        <a:pt x="48" y="98"/>
                        <a:pt x="48" y="96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1" y="99"/>
                        <a:pt x="47" y="95"/>
                        <a:pt x="48" y="95"/>
                      </a:cubicBezTo>
                      <a:cubicBezTo>
                        <a:pt x="48" y="96"/>
                        <a:pt x="49" y="96"/>
                        <a:pt x="49" y="97"/>
                      </a:cubicBezTo>
                      <a:cubicBezTo>
                        <a:pt x="48" y="94"/>
                        <a:pt x="49" y="94"/>
                        <a:pt x="49" y="92"/>
                      </a:cubicBezTo>
                      <a:cubicBezTo>
                        <a:pt x="49" y="93"/>
                        <a:pt x="50" y="93"/>
                        <a:pt x="50" y="93"/>
                      </a:cubicBezTo>
                      <a:cubicBezTo>
                        <a:pt x="50" y="92"/>
                        <a:pt x="51" y="92"/>
                        <a:pt x="51" y="91"/>
                      </a:cubicBezTo>
                      <a:cubicBezTo>
                        <a:pt x="52" y="91"/>
                        <a:pt x="54" y="94"/>
                        <a:pt x="54" y="93"/>
                      </a:cubicBezTo>
                      <a:cubicBezTo>
                        <a:pt x="52" y="90"/>
                        <a:pt x="54" y="91"/>
                        <a:pt x="51" y="88"/>
                      </a:cubicBezTo>
                      <a:cubicBezTo>
                        <a:pt x="52" y="88"/>
                        <a:pt x="54" y="88"/>
                        <a:pt x="54" y="87"/>
                      </a:cubicBezTo>
                      <a:cubicBezTo>
                        <a:pt x="54" y="88"/>
                        <a:pt x="57" y="90"/>
                        <a:pt x="57" y="91"/>
                      </a:cubicBezTo>
                      <a:cubicBezTo>
                        <a:pt x="58" y="92"/>
                        <a:pt x="58" y="92"/>
                        <a:pt x="58" y="92"/>
                      </a:cubicBezTo>
                      <a:cubicBezTo>
                        <a:pt x="59" y="93"/>
                        <a:pt x="58" y="92"/>
                        <a:pt x="59" y="93"/>
                      </a:cubicBezTo>
                      <a:cubicBezTo>
                        <a:pt x="59" y="93"/>
                        <a:pt x="59" y="91"/>
                        <a:pt x="59" y="92"/>
                      </a:cubicBezTo>
                      <a:cubicBezTo>
                        <a:pt x="59" y="90"/>
                        <a:pt x="56" y="86"/>
                        <a:pt x="57" y="85"/>
                      </a:cubicBezTo>
                      <a:cubicBezTo>
                        <a:pt x="57" y="87"/>
                        <a:pt x="59" y="88"/>
                        <a:pt x="60" y="89"/>
                      </a:cubicBezTo>
                      <a:cubicBezTo>
                        <a:pt x="56" y="83"/>
                        <a:pt x="56" y="83"/>
                        <a:pt x="56" y="83"/>
                      </a:cubicBezTo>
                      <a:cubicBezTo>
                        <a:pt x="56" y="82"/>
                        <a:pt x="58" y="85"/>
                        <a:pt x="58" y="84"/>
                      </a:cubicBezTo>
                      <a:cubicBezTo>
                        <a:pt x="57" y="83"/>
                        <a:pt x="57" y="82"/>
                        <a:pt x="57" y="82"/>
                      </a:cubicBezTo>
                      <a:cubicBezTo>
                        <a:pt x="57" y="82"/>
                        <a:pt x="57" y="80"/>
                        <a:pt x="59" y="83"/>
                      </a:cubicBezTo>
                      <a:cubicBezTo>
                        <a:pt x="60" y="84"/>
                        <a:pt x="60" y="84"/>
                        <a:pt x="61" y="84"/>
                      </a:cubicBezTo>
                      <a:cubicBezTo>
                        <a:pt x="61" y="84"/>
                        <a:pt x="60" y="83"/>
                        <a:pt x="61" y="83"/>
                      </a:cubicBezTo>
                      <a:cubicBezTo>
                        <a:pt x="61" y="83"/>
                        <a:pt x="61" y="83"/>
                        <a:pt x="61" y="83"/>
                      </a:cubicBezTo>
                      <a:cubicBezTo>
                        <a:pt x="62" y="83"/>
                        <a:pt x="61" y="81"/>
                        <a:pt x="59" y="80"/>
                      </a:cubicBezTo>
                      <a:cubicBezTo>
                        <a:pt x="59" y="80"/>
                        <a:pt x="61" y="81"/>
                        <a:pt x="60" y="81"/>
                      </a:cubicBezTo>
                      <a:cubicBezTo>
                        <a:pt x="59" y="79"/>
                        <a:pt x="59" y="78"/>
                        <a:pt x="59" y="78"/>
                      </a:cubicBezTo>
                      <a:cubicBezTo>
                        <a:pt x="59" y="79"/>
                        <a:pt x="60" y="79"/>
                        <a:pt x="61" y="80"/>
                      </a:cubicBezTo>
                      <a:cubicBezTo>
                        <a:pt x="59" y="77"/>
                        <a:pt x="60" y="76"/>
                        <a:pt x="59" y="75"/>
                      </a:cubicBezTo>
                      <a:cubicBezTo>
                        <a:pt x="58" y="74"/>
                        <a:pt x="61" y="77"/>
                        <a:pt x="61" y="77"/>
                      </a:cubicBezTo>
                      <a:cubicBezTo>
                        <a:pt x="63" y="78"/>
                        <a:pt x="60" y="73"/>
                        <a:pt x="63" y="75"/>
                      </a:cubicBezTo>
                      <a:cubicBezTo>
                        <a:pt x="63" y="75"/>
                        <a:pt x="61" y="73"/>
                        <a:pt x="62" y="73"/>
                      </a:cubicBezTo>
                      <a:cubicBezTo>
                        <a:pt x="62" y="73"/>
                        <a:pt x="64" y="75"/>
                        <a:pt x="63" y="74"/>
                      </a:cubicBezTo>
                      <a:cubicBezTo>
                        <a:pt x="64" y="75"/>
                        <a:pt x="64" y="73"/>
                        <a:pt x="64" y="73"/>
                      </a:cubicBezTo>
                      <a:cubicBezTo>
                        <a:pt x="63" y="72"/>
                        <a:pt x="64" y="73"/>
                        <a:pt x="64" y="74"/>
                      </a:cubicBezTo>
                      <a:cubicBezTo>
                        <a:pt x="63" y="72"/>
                        <a:pt x="64" y="69"/>
                        <a:pt x="66" y="70"/>
                      </a:cubicBezTo>
                      <a:cubicBezTo>
                        <a:pt x="65" y="69"/>
                        <a:pt x="64" y="67"/>
                        <a:pt x="64" y="67"/>
                      </a:cubicBezTo>
                      <a:cubicBezTo>
                        <a:pt x="66" y="69"/>
                        <a:pt x="66" y="69"/>
                        <a:pt x="66" y="69"/>
                      </a:cubicBezTo>
                      <a:cubicBezTo>
                        <a:pt x="67" y="69"/>
                        <a:pt x="66" y="68"/>
                        <a:pt x="67" y="69"/>
                      </a:cubicBezTo>
                      <a:cubicBezTo>
                        <a:pt x="66" y="67"/>
                        <a:pt x="67" y="72"/>
                        <a:pt x="67" y="70"/>
                      </a:cubicBezTo>
                      <a:cubicBezTo>
                        <a:pt x="68" y="72"/>
                        <a:pt x="65" y="67"/>
                        <a:pt x="67" y="69"/>
                      </a:cubicBezTo>
                      <a:cubicBezTo>
                        <a:pt x="67" y="69"/>
                        <a:pt x="66" y="67"/>
                        <a:pt x="68" y="68"/>
                      </a:cubicBezTo>
                      <a:cubicBezTo>
                        <a:pt x="67" y="68"/>
                        <a:pt x="69" y="70"/>
                        <a:pt x="70" y="70"/>
                      </a:cubicBezTo>
                      <a:cubicBezTo>
                        <a:pt x="70" y="69"/>
                        <a:pt x="69" y="69"/>
                        <a:pt x="69" y="68"/>
                      </a:cubicBezTo>
                      <a:cubicBezTo>
                        <a:pt x="69" y="67"/>
                        <a:pt x="69" y="67"/>
                        <a:pt x="69" y="67"/>
                      </a:cubicBezTo>
                      <a:cubicBezTo>
                        <a:pt x="67" y="66"/>
                        <a:pt x="69" y="67"/>
                        <a:pt x="68" y="66"/>
                      </a:cubicBezTo>
                      <a:cubicBezTo>
                        <a:pt x="69" y="67"/>
                        <a:pt x="68" y="64"/>
                        <a:pt x="70" y="67"/>
                      </a:cubicBezTo>
                      <a:cubicBezTo>
                        <a:pt x="72" y="69"/>
                        <a:pt x="72" y="69"/>
                        <a:pt x="72" y="69"/>
                      </a:cubicBezTo>
                      <a:cubicBezTo>
                        <a:pt x="72" y="68"/>
                        <a:pt x="70" y="66"/>
                        <a:pt x="70" y="65"/>
                      </a:cubicBezTo>
                      <a:cubicBezTo>
                        <a:pt x="70" y="65"/>
                        <a:pt x="70" y="66"/>
                        <a:pt x="71" y="66"/>
                      </a:cubicBezTo>
                      <a:cubicBezTo>
                        <a:pt x="68" y="63"/>
                        <a:pt x="71" y="66"/>
                        <a:pt x="69" y="63"/>
                      </a:cubicBezTo>
                      <a:cubicBezTo>
                        <a:pt x="71" y="64"/>
                        <a:pt x="71" y="62"/>
                        <a:pt x="73" y="64"/>
                      </a:cubicBezTo>
                      <a:cubicBezTo>
                        <a:pt x="72" y="62"/>
                        <a:pt x="72" y="61"/>
                        <a:pt x="73" y="61"/>
                      </a:cubicBezTo>
                      <a:cubicBezTo>
                        <a:pt x="73" y="61"/>
                        <a:pt x="73" y="62"/>
                        <a:pt x="73" y="62"/>
                      </a:cubicBezTo>
                      <a:cubicBezTo>
                        <a:pt x="75" y="63"/>
                        <a:pt x="74" y="62"/>
                        <a:pt x="74" y="61"/>
                      </a:cubicBezTo>
                      <a:cubicBezTo>
                        <a:pt x="74" y="62"/>
                        <a:pt x="76" y="63"/>
                        <a:pt x="77" y="63"/>
                      </a:cubicBezTo>
                      <a:cubicBezTo>
                        <a:pt x="77" y="62"/>
                        <a:pt x="75" y="61"/>
                        <a:pt x="74" y="60"/>
                      </a:cubicBezTo>
                      <a:cubicBezTo>
                        <a:pt x="77" y="62"/>
                        <a:pt x="73" y="57"/>
                        <a:pt x="76" y="59"/>
                      </a:cubicBezTo>
                      <a:cubicBezTo>
                        <a:pt x="77" y="59"/>
                        <a:pt x="77" y="61"/>
                        <a:pt x="78" y="61"/>
                      </a:cubicBezTo>
                      <a:cubicBezTo>
                        <a:pt x="81" y="64"/>
                        <a:pt x="77" y="58"/>
                        <a:pt x="79" y="59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8" y="58"/>
                        <a:pt x="76" y="55"/>
                        <a:pt x="78" y="57"/>
                      </a:cubicBezTo>
                      <a:cubicBezTo>
                        <a:pt x="77" y="56"/>
                        <a:pt x="80" y="57"/>
                        <a:pt x="77" y="55"/>
                      </a:cubicBezTo>
                      <a:cubicBezTo>
                        <a:pt x="80" y="56"/>
                        <a:pt x="78" y="52"/>
                        <a:pt x="83" y="55"/>
                      </a:cubicBezTo>
                      <a:cubicBezTo>
                        <a:pt x="83" y="55"/>
                        <a:pt x="83" y="55"/>
                        <a:pt x="82" y="54"/>
                      </a:cubicBezTo>
                      <a:cubicBezTo>
                        <a:pt x="81" y="53"/>
                        <a:pt x="83" y="55"/>
                        <a:pt x="82" y="54"/>
                      </a:cubicBezTo>
                      <a:cubicBezTo>
                        <a:pt x="82" y="54"/>
                        <a:pt x="81" y="53"/>
                        <a:pt x="81" y="53"/>
                      </a:cubicBezTo>
                      <a:cubicBezTo>
                        <a:pt x="82" y="53"/>
                        <a:pt x="82" y="53"/>
                        <a:pt x="84" y="55"/>
                      </a:cubicBezTo>
                      <a:cubicBezTo>
                        <a:pt x="86" y="56"/>
                        <a:pt x="81" y="51"/>
                        <a:pt x="82" y="51"/>
                      </a:cubicBezTo>
                      <a:cubicBezTo>
                        <a:pt x="83" y="52"/>
                        <a:pt x="84" y="52"/>
                        <a:pt x="84" y="52"/>
                      </a:cubicBezTo>
                      <a:cubicBezTo>
                        <a:pt x="83" y="50"/>
                        <a:pt x="83" y="50"/>
                        <a:pt x="83" y="50"/>
                      </a:cubicBezTo>
                      <a:cubicBezTo>
                        <a:pt x="83" y="50"/>
                        <a:pt x="85" y="52"/>
                        <a:pt x="87" y="53"/>
                      </a:cubicBezTo>
                      <a:cubicBezTo>
                        <a:pt x="87" y="53"/>
                        <a:pt x="87" y="52"/>
                        <a:pt x="86" y="51"/>
                      </a:cubicBezTo>
                      <a:cubicBezTo>
                        <a:pt x="88" y="53"/>
                        <a:pt x="88" y="53"/>
                        <a:pt x="88" y="53"/>
                      </a:cubicBezTo>
                      <a:cubicBezTo>
                        <a:pt x="87" y="52"/>
                        <a:pt x="88" y="52"/>
                        <a:pt x="87" y="51"/>
                      </a:cubicBezTo>
                      <a:cubicBezTo>
                        <a:pt x="88" y="52"/>
                        <a:pt x="88" y="52"/>
                        <a:pt x="88" y="52"/>
                      </a:cubicBezTo>
                      <a:cubicBezTo>
                        <a:pt x="88" y="52"/>
                        <a:pt x="88" y="52"/>
                        <a:pt x="88" y="51"/>
                      </a:cubicBezTo>
                      <a:cubicBezTo>
                        <a:pt x="87" y="50"/>
                        <a:pt x="86" y="50"/>
                        <a:pt x="86" y="50"/>
                      </a:cubicBezTo>
                      <a:cubicBezTo>
                        <a:pt x="85" y="49"/>
                        <a:pt x="86" y="49"/>
                        <a:pt x="85" y="48"/>
                      </a:cubicBezTo>
                      <a:cubicBezTo>
                        <a:pt x="87" y="50"/>
                        <a:pt x="87" y="49"/>
                        <a:pt x="87" y="49"/>
                      </a:cubicBezTo>
                      <a:cubicBezTo>
                        <a:pt x="88" y="49"/>
                        <a:pt x="86" y="47"/>
                        <a:pt x="86" y="47"/>
                      </a:cubicBezTo>
                      <a:cubicBezTo>
                        <a:pt x="87" y="48"/>
                        <a:pt x="87" y="47"/>
                        <a:pt x="88" y="48"/>
                      </a:cubicBezTo>
                      <a:cubicBezTo>
                        <a:pt x="88" y="48"/>
                        <a:pt x="87" y="47"/>
                        <a:pt x="87" y="48"/>
                      </a:cubicBezTo>
                      <a:cubicBezTo>
                        <a:pt x="88" y="49"/>
                        <a:pt x="89" y="50"/>
                        <a:pt x="89" y="49"/>
                      </a:cubicBezTo>
                      <a:cubicBezTo>
                        <a:pt x="88" y="48"/>
                        <a:pt x="85" y="46"/>
                        <a:pt x="87" y="46"/>
                      </a:cubicBezTo>
                      <a:cubicBezTo>
                        <a:pt x="87" y="47"/>
                        <a:pt x="88" y="47"/>
                        <a:pt x="88" y="48"/>
                      </a:cubicBezTo>
                      <a:cubicBezTo>
                        <a:pt x="90" y="48"/>
                        <a:pt x="90" y="48"/>
                        <a:pt x="90" y="48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7"/>
                        <a:pt x="89" y="47"/>
                        <a:pt x="89" y="48"/>
                      </a:cubicBezTo>
                      <a:cubicBezTo>
                        <a:pt x="88" y="46"/>
                        <a:pt x="89" y="46"/>
                        <a:pt x="88" y="45"/>
                      </a:cubicBezTo>
                      <a:cubicBezTo>
                        <a:pt x="88" y="44"/>
                        <a:pt x="89" y="45"/>
                        <a:pt x="89" y="45"/>
                      </a:cubicBezTo>
                      <a:cubicBezTo>
                        <a:pt x="90" y="45"/>
                        <a:pt x="90" y="45"/>
                        <a:pt x="90" y="45"/>
                      </a:cubicBezTo>
                      <a:cubicBezTo>
                        <a:pt x="91" y="46"/>
                        <a:pt x="91" y="45"/>
                        <a:pt x="90" y="44"/>
                      </a:cubicBezTo>
                      <a:cubicBezTo>
                        <a:pt x="90" y="44"/>
                        <a:pt x="90" y="44"/>
                        <a:pt x="90" y="44"/>
                      </a:cubicBezTo>
                      <a:cubicBezTo>
                        <a:pt x="90" y="44"/>
                        <a:pt x="90" y="43"/>
                        <a:pt x="90" y="42"/>
                      </a:cubicBezTo>
                      <a:cubicBezTo>
                        <a:pt x="91" y="43"/>
                        <a:pt x="95" y="48"/>
                        <a:pt x="94" y="45"/>
                      </a:cubicBezTo>
                      <a:cubicBezTo>
                        <a:pt x="94" y="45"/>
                        <a:pt x="92" y="42"/>
                        <a:pt x="91" y="41"/>
                      </a:cubicBezTo>
                      <a:cubicBezTo>
                        <a:pt x="93" y="42"/>
                        <a:pt x="91" y="38"/>
                        <a:pt x="94" y="40"/>
                      </a:cubicBezTo>
                      <a:cubicBezTo>
                        <a:pt x="93" y="39"/>
                        <a:pt x="93" y="39"/>
                        <a:pt x="93" y="39"/>
                      </a:cubicBezTo>
                      <a:cubicBezTo>
                        <a:pt x="94" y="38"/>
                        <a:pt x="93" y="35"/>
                        <a:pt x="97" y="37"/>
                      </a:cubicBezTo>
                      <a:cubicBezTo>
                        <a:pt x="97" y="38"/>
                        <a:pt x="98" y="38"/>
                        <a:pt x="99" y="39"/>
                      </a:cubicBezTo>
                      <a:cubicBezTo>
                        <a:pt x="98" y="38"/>
                        <a:pt x="101" y="40"/>
                        <a:pt x="99" y="38"/>
                      </a:cubicBezTo>
                      <a:cubicBezTo>
                        <a:pt x="97" y="36"/>
                        <a:pt x="97" y="36"/>
                        <a:pt x="96" y="36"/>
                      </a:cubicBezTo>
                      <a:cubicBezTo>
                        <a:pt x="96" y="34"/>
                        <a:pt x="97" y="33"/>
                        <a:pt x="98" y="34"/>
                      </a:cubicBezTo>
                      <a:cubicBezTo>
                        <a:pt x="98" y="34"/>
                        <a:pt x="97" y="33"/>
                        <a:pt x="97" y="33"/>
                      </a:cubicBezTo>
                      <a:cubicBezTo>
                        <a:pt x="99" y="35"/>
                        <a:pt x="100" y="35"/>
                        <a:pt x="99" y="34"/>
                      </a:cubicBezTo>
                      <a:cubicBezTo>
                        <a:pt x="98" y="32"/>
                        <a:pt x="98" y="32"/>
                        <a:pt x="98" y="32"/>
                      </a:cubicBezTo>
                      <a:cubicBezTo>
                        <a:pt x="100" y="33"/>
                        <a:pt x="100" y="33"/>
                        <a:pt x="100" y="33"/>
                      </a:cubicBezTo>
                      <a:cubicBezTo>
                        <a:pt x="99" y="33"/>
                        <a:pt x="97" y="31"/>
                        <a:pt x="99" y="31"/>
                      </a:cubicBezTo>
                      <a:cubicBezTo>
                        <a:pt x="99" y="32"/>
                        <a:pt x="100" y="32"/>
                        <a:pt x="100" y="33"/>
                      </a:cubicBezTo>
                      <a:cubicBezTo>
                        <a:pt x="100" y="31"/>
                        <a:pt x="98" y="29"/>
                        <a:pt x="100" y="30"/>
                      </a:cubicBezTo>
                      <a:cubicBezTo>
                        <a:pt x="102" y="31"/>
                        <a:pt x="102" y="31"/>
                        <a:pt x="102" y="31"/>
                      </a:cubicBezTo>
                      <a:cubicBezTo>
                        <a:pt x="102" y="31"/>
                        <a:pt x="101" y="30"/>
                        <a:pt x="100" y="29"/>
                      </a:cubicBezTo>
                      <a:cubicBezTo>
                        <a:pt x="102" y="30"/>
                        <a:pt x="103" y="30"/>
                        <a:pt x="104" y="31"/>
                      </a:cubicBezTo>
                      <a:cubicBezTo>
                        <a:pt x="102" y="26"/>
                        <a:pt x="103" y="24"/>
                        <a:pt x="105" y="23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7" y="25"/>
                        <a:pt x="104" y="22"/>
                        <a:pt x="105" y="23"/>
                      </a:cubicBezTo>
                      <a:cubicBezTo>
                        <a:pt x="106" y="24"/>
                        <a:pt x="107" y="24"/>
                        <a:pt x="108" y="26"/>
                      </a:cubicBezTo>
                      <a:cubicBezTo>
                        <a:pt x="110" y="26"/>
                        <a:pt x="107" y="23"/>
                        <a:pt x="107" y="23"/>
                      </a:cubicBezTo>
                      <a:cubicBezTo>
                        <a:pt x="106" y="21"/>
                        <a:pt x="108" y="24"/>
                        <a:pt x="106" y="22"/>
                      </a:cubicBezTo>
                      <a:cubicBezTo>
                        <a:pt x="106" y="22"/>
                        <a:pt x="108" y="22"/>
                        <a:pt x="106" y="20"/>
                      </a:cubicBezTo>
                      <a:cubicBezTo>
                        <a:pt x="107" y="21"/>
                        <a:pt x="108" y="22"/>
                        <a:pt x="109" y="23"/>
                      </a:cubicBezTo>
                      <a:cubicBezTo>
                        <a:pt x="108" y="22"/>
                        <a:pt x="108" y="22"/>
                        <a:pt x="108" y="22"/>
                      </a:cubicBezTo>
                      <a:cubicBezTo>
                        <a:pt x="111" y="24"/>
                        <a:pt x="111" y="27"/>
                        <a:pt x="114" y="29"/>
                      </a:cubicBezTo>
                      <a:cubicBezTo>
                        <a:pt x="114" y="29"/>
                        <a:pt x="114" y="29"/>
                        <a:pt x="114" y="29"/>
                      </a:cubicBezTo>
                      <a:cubicBezTo>
                        <a:pt x="117" y="31"/>
                        <a:pt x="116" y="32"/>
                        <a:pt x="117" y="32"/>
                      </a:cubicBezTo>
                      <a:cubicBezTo>
                        <a:pt x="117" y="31"/>
                        <a:pt x="114" y="28"/>
                        <a:pt x="113" y="27"/>
                      </a:cubicBezTo>
                      <a:cubicBezTo>
                        <a:pt x="113" y="26"/>
                        <a:pt x="109" y="22"/>
                        <a:pt x="110" y="21"/>
                      </a:cubicBezTo>
                      <a:cubicBezTo>
                        <a:pt x="111" y="22"/>
                        <a:pt x="110" y="22"/>
                        <a:pt x="111" y="24"/>
                      </a:cubicBezTo>
                      <a:cubicBezTo>
                        <a:pt x="113" y="25"/>
                        <a:pt x="111" y="22"/>
                        <a:pt x="112" y="23"/>
                      </a:cubicBezTo>
                      <a:cubicBezTo>
                        <a:pt x="111" y="22"/>
                        <a:pt x="109" y="20"/>
                        <a:pt x="109" y="19"/>
                      </a:cubicBezTo>
                      <a:cubicBezTo>
                        <a:pt x="110" y="20"/>
                        <a:pt x="111" y="21"/>
                        <a:pt x="111" y="21"/>
                      </a:cubicBezTo>
                      <a:cubicBezTo>
                        <a:pt x="110" y="20"/>
                        <a:pt x="110" y="19"/>
                        <a:pt x="109" y="18"/>
                      </a:cubicBezTo>
                      <a:cubicBezTo>
                        <a:pt x="107" y="15"/>
                        <a:pt x="110" y="18"/>
                        <a:pt x="108" y="16"/>
                      </a:cubicBezTo>
                      <a:cubicBezTo>
                        <a:pt x="110" y="18"/>
                        <a:pt x="112" y="21"/>
                        <a:pt x="113" y="21"/>
                      </a:cubicBezTo>
                      <a:cubicBezTo>
                        <a:pt x="112" y="19"/>
                        <a:pt x="112" y="18"/>
                        <a:pt x="109" y="16"/>
                      </a:cubicBezTo>
                      <a:cubicBezTo>
                        <a:pt x="110" y="16"/>
                        <a:pt x="111" y="17"/>
                        <a:pt x="112" y="19"/>
                      </a:cubicBezTo>
                      <a:cubicBezTo>
                        <a:pt x="113" y="19"/>
                        <a:pt x="110" y="15"/>
                        <a:pt x="113" y="18"/>
                      </a:cubicBezTo>
                      <a:cubicBezTo>
                        <a:pt x="111" y="16"/>
                        <a:pt x="111" y="16"/>
                        <a:pt x="111" y="16"/>
                      </a:cubicBezTo>
                      <a:cubicBezTo>
                        <a:pt x="112" y="17"/>
                        <a:pt x="113" y="17"/>
                        <a:pt x="114" y="18"/>
                      </a:cubicBezTo>
                      <a:cubicBezTo>
                        <a:pt x="114" y="18"/>
                        <a:pt x="112" y="15"/>
                        <a:pt x="115" y="17"/>
                      </a:cubicBezTo>
                      <a:cubicBezTo>
                        <a:pt x="115" y="17"/>
                        <a:pt x="115" y="16"/>
                        <a:pt x="113" y="15"/>
                      </a:cubicBezTo>
                      <a:cubicBezTo>
                        <a:pt x="112" y="14"/>
                        <a:pt x="114" y="17"/>
                        <a:pt x="112" y="14"/>
                      </a:cubicBezTo>
                      <a:cubicBezTo>
                        <a:pt x="114" y="16"/>
                        <a:pt x="112" y="13"/>
                        <a:pt x="112" y="13"/>
                      </a:cubicBezTo>
                      <a:cubicBezTo>
                        <a:pt x="113" y="14"/>
                        <a:pt x="113" y="14"/>
                        <a:pt x="113" y="14"/>
                      </a:cubicBezTo>
                      <a:cubicBezTo>
                        <a:pt x="112" y="13"/>
                        <a:pt x="113" y="13"/>
                        <a:pt x="112" y="12"/>
                      </a:cubicBezTo>
                      <a:cubicBezTo>
                        <a:pt x="112" y="12"/>
                        <a:pt x="113" y="13"/>
                        <a:pt x="113" y="13"/>
                      </a:cubicBezTo>
                      <a:cubicBezTo>
                        <a:pt x="112" y="12"/>
                        <a:pt x="112" y="12"/>
                        <a:pt x="112" y="12"/>
                      </a:cubicBezTo>
                      <a:cubicBezTo>
                        <a:pt x="112" y="10"/>
                        <a:pt x="115" y="14"/>
                        <a:pt x="115" y="13"/>
                      </a:cubicBezTo>
                      <a:cubicBezTo>
                        <a:pt x="116" y="15"/>
                        <a:pt x="116" y="15"/>
                        <a:pt x="116" y="15"/>
                      </a:cubicBezTo>
                      <a:cubicBezTo>
                        <a:pt x="116" y="15"/>
                        <a:pt x="117" y="16"/>
                        <a:pt x="117" y="15"/>
                      </a:cubicBezTo>
                      <a:cubicBezTo>
                        <a:pt x="116" y="14"/>
                        <a:pt x="114" y="12"/>
                        <a:pt x="113" y="10"/>
                      </a:cubicBezTo>
                      <a:cubicBezTo>
                        <a:pt x="113" y="9"/>
                        <a:pt x="115" y="12"/>
                        <a:pt x="114" y="10"/>
                      </a:cubicBezTo>
                      <a:cubicBezTo>
                        <a:pt x="115" y="12"/>
                        <a:pt x="115" y="12"/>
                        <a:pt x="115" y="12"/>
                      </a:cubicBezTo>
                      <a:cubicBezTo>
                        <a:pt x="115" y="13"/>
                        <a:pt x="118" y="14"/>
                        <a:pt x="118" y="14"/>
                      </a:cubicBezTo>
                      <a:cubicBezTo>
                        <a:pt x="118" y="13"/>
                        <a:pt x="116" y="11"/>
                        <a:pt x="115" y="10"/>
                      </a:cubicBezTo>
                      <a:cubicBezTo>
                        <a:pt x="115" y="10"/>
                        <a:pt x="116" y="11"/>
                        <a:pt x="117" y="12"/>
                      </a:cubicBezTo>
                      <a:cubicBezTo>
                        <a:pt x="117" y="11"/>
                        <a:pt x="116" y="10"/>
                        <a:pt x="115" y="9"/>
                      </a:cubicBezTo>
                      <a:cubicBezTo>
                        <a:pt x="116" y="10"/>
                        <a:pt x="118" y="11"/>
                        <a:pt x="120" y="12"/>
                      </a:cubicBezTo>
                      <a:cubicBezTo>
                        <a:pt x="122" y="15"/>
                        <a:pt x="122" y="15"/>
                        <a:pt x="122" y="15"/>
                      </a:cubicBezTo>
                      <a:cubicBezTo>
                        <a:pt x="122" y="15"/>
                        <a:pt x="122" y="15"/>
                        <a:pt x="122" y="15"/>
                      </a:cubicBezTo>
                      <a:cubicBezTo>
                        <a:pt x="123" y="17"/>
                        <a:pt x="123" y="16"/>
                        <a:pt x="125" y="18"/>
                      </a:cubicBezTo>
                      <a:cubicBezTo>
                        <a:pt x="126" y="18"/>
                        <a:pt x="125" y="17"/>
                        <a:pt x="125" y="17"/>
                      </a:cubicBezTo>
                      <a:cubicBezTo>
                        <a:pt x="121" y="14"/>
                        <a:pt x="121" y="12"/>
                        <a:pt x="118" y="9"/>
                      </a:cubicBezTo>
                      <a:cubicBezTo>
                        <a:pt x="118" y="7"/>
                        <a:pt x="126" y="16"/>
                        <a:pt x="122" y="10"/>
                      </a:cubicBezTo>
                      <a:cubicBezTo>
                        <a:pt x="121" y="9"/>
                        <a:pt x="120" y="7"/>
                        <a:pt x="120" y="8"/>
                      </a:cubicBezTo>
                      <a:cubicBezTo>
                        <a:pt x="121" y="8"/>
                        <a:pt x="117" y="5"/>
                        <a:pt x="119" y="6"/>
                      </a:cubicBezTo>
                      <a:cubicBezTo>
                        <a:pt x="120" y="7"/>
                        <a:pt x="122" y="8"/>
                        <a:pt x="123" y="11"/>
                      </a:cubicBezTo>
                      <a:cubicBezTo>
                        <a:pt x="123" y="10"/>
                        <a:pt x="122" y="10"/>
                        <a:pt x="123" y="11"/>
                      </a:cubicBezTo>
                      <a:cubicBezTo>
                        <a:pt x="124" y="11"/>
                        <a:pt x="125" y="14"/>
                        <a:pt x="126" y="13"/>
                      </a:cubicBezTo>
                      <a:cubicBezTo>
                        <a:pt x="126" y="13"/>
                        <a:pt x="126" y="12"/>
                        <a:pt x="125" y="11"/>
                      </a:cubicBezTo>
                      <a:cubicBezTo>
                        <a:pt x="123" y="9"/>
                        <a:pt x="124" y="11"/>
                        <a:pt x="123" y="9"/>
                      </a:cubicBezTo>
                      <a:cubicBezTo>
                        <a:pt x="123" y="8"/>
                        <a:pt x="126" y="11"/>
                        <a:pt x="123" y="7"/>
                      </a:cubicBezTo>
                      <a:cubicBezTo>
                        <a:pt x="123" y="8"/>
                        <a:pt x="121" y="6"/>
                        <a:pt x="120" y="5"/>
                      </a:cubicBezTo>
                      <a:cubicBezTo>
                        <a:pt x="120" y="4"/>
                        <a:pt x="120" y="4"/>
                        <a:pt x="120" y="4"/>
                      </a:cubicBezTo>
                      <a:cubicBezTo>
                        <a:pt x="121" y="5"/>
                        <a:pt x="121" y="5"/>
                        <a:pt x="121" y="5"/>
                      </a:cubicBezTo>
                      <a:cubicBezTo>
                        <a:pt x="122" y="5"/>
                        <a:pt x="119" y="3"/>
                        <a:pt x="120" y="3"/>
                      </a:cubicBezTo>
                      <a:cubicBezTo>
                        <a:pt x="122" y="5"/>
                        <a:pt x="122" y="5"/>
                        <a:pt x="122" y="5"/>
                      </a:cubicBezTo>
                      <a:cubicBezTo>
                        <a:pt x="124" y="7"/>
                        <a:pt x="121" y="5"/>
                        <a:pt x="124" y="8"/>
                      </a:cubicBezTo>
                      <a:cubicBezTo>
                        <a:pt x="124" y="7"/>
                        <a:pt x="123" y="6"/>
                        <a:pt x="124" y="6"/>
                      </a:cubicBezTo>
                      <a:cubicBezTo>
                        <a:pt x="124" y="6"/>
                        <a:pt x="124" y="7"/>
                        <a:pt x="124" y="7"/>
                      </a:cubicBezTo>
                      <a:cubicBezTo>
                        <a:pt x="125" y="7"/>
                        <a:pt x="129" y="11"/>
                        <a:pt x="127" y="8"/>
                      </a:cubicBezTo>
                      <a:cubicBezTo>
                        <a:pt x="127" y="7"/>
                        <a:pt x="126" y="7"/>
                        <a:pt x="125" y="6"/>
                      </a:cubicBezTo>
                      <a:cubicBezTo>
                        <a:pt x="125" y="5"/>
                        <a:pt x="125" y="3"/>
                        <a:pt x="125" y="3"/>
                      </a:cubicBezTo>
                      <a:cubicBezTo>
                        <a:pt x="127" y="5"/>
                        <a:pt x="126" y="2"/>
                        <a:pt x="128" y="5"/>
                      </a:cubicBezTo>
                      <a:cubicBezTo>
                        <a:pt x="126" y="4"/>
                        <a:pt x="125" y="5"/>
                        <a:pt x="127" y="7"/>
                      </a:cubicBezTo>
                      <a:cubicBezTo>
                        <a:pt x="130" y="10"/>
                        <a:pt x="126" y="7"/>
                        <a:pt x="128" y="10"/>
                      </a:cubicBezTo>
                      <a:cubicBezTo>
                        <a:pt x="129" y="10"/>
                        <a:pt x="131" y="13"/>
                        <a:pt x="133" y="14"/>
                      </a:cubicBezTo>
                      <a:cubicBezTo>
                        <a:pt x="133" y="14"/>
                        <a:pt x="133" y="14"/>
                        <a:pt x="133" y="13"/>
                      </a:cubicBezTo>
                      <a:cubicBezTo>
                        <a:pt x="131" y="11"/>
                        <a:pt x="131" y="12"/>
                        <a:pt x="129" y="10"/>
                      </a:cubicBezTo>
                      <a:cubicBezTo>
                        <a:pt x="131" y="10"/>
                        <a:pt x="130" y="8"/>
                        <a:pt x="129" y="6"/>
                      </a:cubicBezTo>
                      <a:cubicBezTo>
                        <a:pt x="130" y="7"/>
                        <a:pt x="132" y="9"/>
                        <a:pt x="132" y="9"/>
                      </a:cubicBezTo>
                      <a:cubicBezTo>
                        <a:pt x="132" y="8"/>
                        <a:pt x="133" y="7"/>
                        <a:pt x="134" y="7"/>
                      </a:cubicBezTo>
                      <a:cubicBezTo>
                        <a:pt x="131" y="5"/>
                        <a:pt x="134" y="6"/>
                        <a:pt x="132" y="4"/>
                      </a:cubicBezTo>
                      <a:cubicBezTo>
                        <a:pt x="131" y="4"/>
                        <a:pt x="129" y="2"/>
                        <a:pt x="128" y="0"/>
                      </a:cubicBezTo>
                      <a:cubicBezTo>
                        <a:pt x="128" y="0"/>
                        <a:pt x="129" y="2"/>
                        <a:pt x="130" y="2"/>
                      </a:cubicBezTo>
                      <a:cubicBezTo>
                        <a:pt x="129" y="0"/>
                        <a:pt x="132" y="4"/>
                        <a:pt x="131" y="2"/>
                      </a:cubicBezTo>
                      <a:cubicBezTo>
                        <a:pt x="131" y="3"/>
                        <a:pt x="133" y="5"/>
                        <a:pt x="135" y="7"/>
                      </a:cubicBezTo>
                      <a:cubicBezTo>
                        <a:pt x="135" y="6"/>
                        <a:pt x="137" y="9"/>
                        <a:pt x="137" y="9"/>
                      </a:cubicBezTo>
                      <a:cubicBezTo>
                        <a:pt x="136" y="7"/>
                        <a:pt x="136" y="5"/>
                        <a:pt x="136" y="4"/>
                      </a:cubicBezTo>
                      <a:cubicBezTo>
                        <a:pt x="139" y="6"/>
                        <a:pt x="138" y="3"/>
                        <a:pt x="139" y="2"/>
                      </a:cubicBezTo>
                      <a:cubicBezTo>
                        <a:pt x="140" y="3"/>
                        <a:pt x="142" y="6"/>
                        <a:pt x="143" y="6"/>
                      </a:cubicBezTo>
                      <a:cubicBezTo>
                        <a:pt x="143" y="6"/>
                        <a:pt x="140" y="4"/>
                        <a:pt x="142" y="4"/>
                      </a:cubicBezTo>
                      <a:cubicBezTo>
                        <a:pt x="142" y="5"/>
                        <a:pt x="142" y="5"/>
                        <a:pt x="142" y="5"/>
                      </a:cubicBezTo>
                      <a:cubicBezTo>
                        <a:pt x="142" y="4"/>
                        <a:pt x="145" y="6"/>
                        <a:pt x="142" y="2"/>
                      </a:cubicBezTo>
                      <a:cubicBezTo>
                        <a:pt x="144" y="5"/>
                        <a:pt x="144" y="5"/>
                        <a:pt x="144" y="5"/>
                      </a:cubicBezTo>
                      <a:cubicBezTo>
                        <a:pt x="144" y="5"/>
                        <a:pt x="144" y="4"/>
                        <a:pt x="144" y="4"/>
                      </a:cubicBezTo>
                      <a:cubicBezTo>
                        <a:pt x="144" y="5"/>
                        <a:pt x="145" y="5"/>
                        <a:pt x="146" y="6"/>
                      </a:cubicBezTo>
                      <a:cubicBezTo>
                        <a:pt x="148" y="8"/>
                        <a:pt x="146" y="5"/>
                        <a:pt x="147" y="5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5" y="1"/>
                        <a:pt x="146" y="3"/>
                        <a:pt x="147" y="1"/>
                      </a:cubicBezTo>
                      <a:cubicBezTo>
                        <a:pt x="148" y="3"/>
                        <a:pt x="148" y="3"/>
                        <a:pt x="148" y="3"/>
                      </a:cubicBezTo>
                      <a:cubicBezTo>
                        <a:pt x="148" y="2"/>
                        <a:pt x="148" y="2"/>
                        <a:pt x="148" y="2"/>
                      </a:cubicBezTo>
                      <a:cubicBezTo>
                        <a:pt x="149" y="3"/>
                        <a:pt x="150" y="4"/>
                        <a:pt x="149" y="3"/>
                      </a:cubicBezTo>
                      <a:cubicBezTo>
                        <a:pt x="151" y="7"/>
                        <a:pt x="151" y="7"/>
                        <a:pt x="151" y="7"/>
                      </a:cubicBezTo>
                      <a:cubicBezTo>
                        <a:pt x="150" y="7"/>
                        <a:pt x="150" y="5"/>
                        <a:pt x="148" y="4"/>
                      </a:cubicBezTo>
                      <a:cubicBezTo>
                        <a:pt x="147" y="2"/>
                        <a:pt x="147" y="3"/>
                        <a:pt x="148" y="5"/>
                      </a:cubicBezTo>
                      <a:cubicBezTo>
                        <a:pt x="148" y="5"/>
                        <a:pt x="148" y="5"/>
                        <a:pt x="148" y="4"/>
                      </a:cubicBezTo>
                      <a:cubicBezTo>
                        <a:pt x="150" y="6"/>
                        <a:pt x="149" y="6"/>
                        <a:pt x="150" y="8"/>
                      </a:cubicBezTo>
                      <a:cubicBezTo>
                        <a:pt x="150" y="8"/>
                        <a:pt x="151" y="8"/>
                        <a:pt x="151" y="8"/>
                      </a:cubicBezTo>
                      <a:cubicBezTo>
                        <a:pt x="151" y="9"/>
                        <a:pt x="151" y="9"/>
                        <a:pt x="151" y="10"/>
                      </a:cubicBezTo>
                      <a:cubicBezTo>
                        <a:pt x="150" y="9"/>
                        <a:pt x="149" y="8"/>
                        <a:pt x="149" y="8"/>
                      </a:cubicBezTo>
                      <a:cubicBezTo>
                        <a:pt x="151" y="10"/>
                        <a:pt x="151" y="11"/>
                        <a:pt x="150" y="10"/>
                      </a:cubicBezTo>
                      <a:cubicBezTo>
                        <a:pt x="148" y="9"/>
                        <a:pt x="150" y="13"/>
                        <a:pt x="149" y="13"/>
                      </a:cubicBezTo>
                      <a:cubicBezTo>
                        <a:pt x="147" y="10"/>
                        <a:pt x="146" y="9"/>
                        <a:pt x="146" y="8"/>
                      </a:cubicBezTo>
                      <a:cubicBezTo>
                        <a:pt x="145" y="7"/>
                        <a:pt x="146" y="8"/>
                        <a:pt x="145" y="7"/>
                      </a:cubicBezTo>
                      <a:cubicBezTo>
                        <a:pt x="146" y="9"/>
                        <a:pt x="147" y="11"/>
                        <a:pt x="148" y="13"/>
                      </a:cubicBezTo>
                      <a:cubicBezTo>
                        <a:pt x="146" y="11"/>
                        <a:pt x="146" y="11"/>
                        <a:pt x="146" y="11"/>
                      </a:cubicBezTo>
                      <a:cubicBezTo>
                        <a:pt x="147" y="12"/>
                        <a:pt x="148" y="14"/>
                        <a:pt x="147" y="14"/>
                      </a:cubicBezTo>
                      <a:cubicBezTo>
                        <a:pt x="146" y="14"/>
                        <a:pt x="145" y="15"/>
                        <a:pt x="144" y="16"/>
                      </a:cubicBezTo>
                      <a:cubicBezTo>
                        <a:pt x="143" y="14"/>
                        <a:pt x="143" y="14"/>
                        <a:pt x="143" y="14"/>
                      </a:cubicBezTo>
                      <a:cubicBezTo>
                        <a:pt x="145" y="18"/>
                        <a:pt x="142" y="17"/>
                        <a:pt x="143" y="18"/>
                      </a:cubicBezTo>
                      <a:cubicBezTo>
                        <a:pt x="141" y="18"/>
                        <a:pt x="142" y="22"/>
                        <a:pt x="140" y="20"/>
                      </a:cubicBezTo>
                      <a:cubicBezTo>
                        <a:pt x="139" y="22"/>
                        <a:pt x="139" y="24"/>
                        <a:pt x="136" y="25"/>
                      </a:cubicBezTo>
                      <a:cubicBezTo>
                        <a:pt x="135" y="23"/>
                        <a:pt x="135" y="23"/>
                        <a:pt x="135" y="23"/>
                      </a:cubicBezTo>
                      <a:cubicBezTo>
                        <a:pt x="136" y="25"/>
                        <a:pt x="134" y="22"/>
                        <a:pt x="134" y="23"/>
                      </a:cubicBezTo>
                      <a:cubicBezTo>
                        <a:pt x="135" y="24"/>
                        <a:pt x="135" y="25"/>
                        <a:pt x="136" y="27"/>
                      </a:cubicBezTo>
                      <a:cubicBezTo>
                        <a:pt x="134" y="26"/>
                        <a:pt x="134" y="28"/>
                        <a:pt x="135" y="30"/>
                      </a:cubicBezTo>
                      <a:cubicBezTo>
                        <a:pt x="134" y="29"/>
                        <a:pt x="134" y="29"/>
                        <a:pt x="134" y="29"/>
                      </a:cubicBezTo>
                      <a:cubicBezTo>
                        <a:pt x="136" y="32"/>
                        <a:pt x="133" y="31"/>
                        <a:pt x="131" y="31"/>
                      </a:cubicBezTo>
                      <a:cubicBezTo>
                        <a:pt x="131" y="30"/>
                        <a:pt x="129" y="29"/>
                        <a:pt x="129" y="30"/>
                      </a:cubicBezTo>
                      <a:cubicBezTo>
                        <a:pt x="131" y="32"/>
                        <a:pt x="131" y="32"/>
                        <a:pt x="131" y="34"/>
                      </a:cubicBezTo>
                      <a:cubicBezTo>
                        <a:pt x="131" y="35"/>
                        <a:pt x="130" y="35"/>
                        <a:pt x="128" y="34"/>
                      </a:cubicBezTo>
                      <a:cubicBezTo>
                        <a:pt x="129" y="39"/>
                        <a:pt x="126" y="39"/>
                        <a:pt x="126" y="43"/>
                      </a:cubicBezTo>
                      <a:cubicBezTo>
                        <a:pt x="124" y="41"/>
                        <a:pt x="124" y="41"/>
                        <a:pt x="124" y="41"/>
                      </a:cubicBezTo>
                      <a:cubicBezTo>
                        <a:pt x="126" y="46"/>
                        <a:pt x="120" y="45"/>
                        <a:pt x="121" y="48"/>
                      </a:cubicBezTo>
                      <a:cubicBezTo>
                        <a:pt x="118" y="46"/>
                        <a:pt x="118" y="46"/>
                        <a:pt x="118" y="46"/>
                      </a:cubicBezTo>
                      <a:cubicBezTo>
                        <a:pt x="117" y="45"/>
                        <a:pt x="118" y="47"/>
                        <a:pt x="120" y="49"/>
                      </a:cubicBezTo>
                      <a:cubicBezTo>
                        <a:pt x="119" y="49"/>
                        <a:pt x="120" y="52"/>
                        <a:pt x="117" y="50"/>
                      </a:cubicBezTo>
                      <a:cubicBezTo>
                        <a:pt x="116" y="50"/>
                        <a:pt x="118" y="52"/>
                        <a:pt x="118" y="52"/>
                      </a:cubicBezTo>
                      <a:cubicBezTo>
                        <a:pt x="116" y="52"/>
                        <a:pt x="116" y="53"/>
                        <a:pt x="116" y="54"/>
                      </a:cubicBezTo>
                      <a:cubicBezTo>
                        <a:pt x="116" y="54"/>
                        <a:pt x="116" y="54"/>
                        <a:pt x="116" y="54"/>
                      </a:cubicBezTo>
                      <a:cubicBezTo>
                        <a:pt x="115" y="53"/>
                        <a:pt x="114" y="52"/>
                        <a:pt x="114" y="52"/>
                      </a:cubicBezTo>
                      <a:cubicBezTo>
                        <a:pt x="114" y="53"/>
                        <a:pt x="112" y="53"/>
                        <a:pt x="115" y="56"/>
                      </a:cubicBezTo>
                      <a:cubicBezTo>
                        <a:pt x="113" y="55"/>
                        <a:pt x="115" y="59"/>
                        <a:pt x="111" y="58"/>
                      </a:cubicBezTo>
                      <a:cubicBezTo>
                        <a:pt x="112" y="59"/>
                        <a:pt x="112" y="59"/>
                        <a:pt x="113" y="60"/>
                      </a:cubicBezTo>
                      <a:cubicBezTo>
                        <a:pt x="112" y="61"/>
                        <a:pt x="109" y="60"/>
                        <a:pt x="110" y="62"/>
                      </a:cubicBezTo>
                      <a:cubicBezTo>
                        <a:pt x="109" y="62"/>
                        <a:pt x="109" y="60"/>
                        <a:pt x="108" y="60"/>
                      </a:cubicBezTo>
                      <a:cubicBezTo>
                        <a:pt x="108" y="61"/>
                        <a:pt x="109" y="62"/>
                        <a:pt x="110" y="62"/>
                      </a:cubicBezTo>
                      <a:cubicBezTo>
                        <a:pt x="110" y="65"/>
                        <a:pt x="105" y="63"/>
                        <a:pt x="104" y="65"/>
                      </a:cubicBezTo>
                      <a:cubicBezTo>
                        <a:pt x="104" y="69"/>
                        <a:pt x="101" y="71"/>
                        <a:pt x="99" y="73"/>
                      </a:cubicBezTo>
                      <a:cubicBezTo>
                        <a:pt x="98" y="72"/>
                        <a:pt x="98" y="72"/>
                        <a:pt x="98" y="72"/>
                      </a:cubicBezTo>
                      <a:cubicBezTo>
                        <a:pt x="100" y="76"/>
                        <a:pt x="94" y="71"/>
                        <a:pt x="97" y="76"/>
                      </a:cubicBezTo>
                      <a:cubicBezTo>
                        <a:pt x="96" y="75"/>
                        <a:pt x="96" y="76"/>
                        <a:pt x="95" y="75"/>
                      </a:cubicBezTo>
                      <a:cubicBezTo>
                        <a:pt x="96" y="77"/>
                        <a:pt x="92" y="75"/>
                        <a:pt x="93" y="78"/>
                      </a:cubicBezTo>
                      <a:cubicBezTo>
                        <a:pt x="93" y="78"/>
                        <a:pt x="93" y="78"/>
                        <a:pt x="93" y="77"/>
                      </a:cubicBezTo>
                      <a:cubicBezTo>
                        <a:pt x="91" y="77"/>
                        <a:pt x="92" y="79"/>
                        <a:pt x="90" y="79"/>
                      </a:cubicBezTo>
                      <a:cubicBezTo>
                        <a:pt x="89" y="78"/>
                        <a:pt x="89" y="78"/>
                        <a:pt x="89" y="77"/>
                      </a:cubicBezTo>
                      <a:cubicBezTo>
                        <a:pt x="87" y="76"/>
                        <a:pt x="91" y="81"/>
                        <a:pt x="87" y="78"/>
                      </a:cubicBezTo>
                      <a:cubicBezTo>
                        <a:pt x="87" y="78"/>
                        <a:pt x="89" y="80"/>
                        <a:pt x="89" y="80"/>
                      </a:cubicBezTo>
                      <a:cubicBezTo>
                        <a:pt x="86" y="80"/>
                        <a:pt x="85" y="84"/>
                        <a:pt x="84" y="87"/>
                      </a:cubicBezTo>
                      <a:cubicBezTo>
                        <a:pt x="81" y="86"/>
                        <a:pt x="79" y="82"/>
                        <a:pt x="80" y="85"/>
                      </a:cubicBezTo>
                      <a:cubicBezTo>
                        <a:pt x="79" y="85"/>
                        <a:pt x="81" y="86"/>
                        <a:pt x="80" y="86"/>
                      </a:cubicBezTo>
                      <a:cubicBezTo>
                        <a:pt x="81" y="87"/>
                        <a:pt x="76" y="83"/>
                        <a:pt x="77" y="85"/>
                      </a:cubicBezTo>
                      <a:cubicBezTo>
                        <a:pt x="79" y="87"/>
                        <a:pt x="78" y="86"/>
                        <a:pt x="79" y="87"/>
                      </a:cubicBezTo>
                      <a:cubicBezTo>
                        <a:pt x="77" y="87"/>
                        <a:pt x="75" y="85"/>
                        <a:pt x="76" y="87"/>
                      </a:cubicBezTo>
                      <a:cubicBezTo>
                        <a:pt x="75" y="86"/>
                        <a:pt x="75" y="86"/>
                        <a:pt x="75" y="86"/>
                      </a:cubicBezTo>
                      <a:cubicBezTo>
                        <a:pt x="77" y="90"/>
                        <a:pt x="74" y="89"/>
                        <a:pt x="77" y="94"/>
                      </a:cubicBezTo>
                      <a:cubicBezTo>
                        <a:pt x="73" y="99"/>
                        <a:pt x="69" y="105"/>
                        <a:pt x="65" y="109"/>
                      </a:cubicBezTo>
                      <a:cubicBezTo>
                        <a:pt x="59" y="112"/>
                        <a:pt x="55" y="118"/>
                        <a:pt x="48" y="120"/>
                      </a:cubicBezTo>
                      <a:cubicBezTo>
                        <a:pt x="45" y="118"/>
                        <a:pt x="45" y="118"/>
                        <a:pt x="44" y="120"/>
                      </a:cubicBezTo>
                      <a:cubicBezTo>
                        <a:pt x="44" y="120"/>
                        <a:pt x="44" y="119"/>
                        <a:pt x="44" y="119"/>
                      </a:cubicBezTo>
                      <a:cubicBezTo>
                        <a:pt x="45" y="122"/>
                        <a:pt x="43" y="120"/>
                        <a:pt x="45" y="122"/>
                      </a:cubicBezTo>
                      <a:cubicBezTo>
                        <a:pt x="42" y="123"/>
                        <a:pt x="41" y="125"/>
                        <a:pt x="39" y="127"/>
                      </a:cubicBezTo>
                      <a:cubicBezTo>
                        <a:pt x="39" y="126"/>
                        <a:pt x="38" y="124"/>
                        <a:pt x="37" y="124"/>
                      </a:cubicBezTo>
                      <a:cubicBezTo>
                        <a:pt x="38" y="126"/>
                        <a:pt x="38" y="126"/>
                        <a:pt x="38" y="126"/>
                      </a:cubicBezTo>
                      <a:cubicBezTo>
                        <a:pt x="37" y="126"/>
                        <a:pt x="37" y="126"/>
                        <a:pt x="37" y="126"/>
                      </a:cubicBezTo>
                      <a:cubicBezTo>
                        <a:pt x="37" y="126"/>
                        <a:pt x="38" y="128"/>
                        <a:pt x="39" y="128"/>
                      </a:cubicBezTo>
                      <a:cubicBezTo>
                        <a:pt x="37" y="131"/>
                        <a:pt x="34" y="132"/>
                        <a:pt x="30" y="133"/>
                      </a:cubicBezTo>
                      <a:cubicBezTo>
                        <a:pt x="27" y="133"/>
                        <a:pt x="24" y="134"/>
                        <a:pt x="21" y="136"/>
                      </a:cubicBezTo>
                      <a:cubicBezTo>
                        <a:pt x="19" y="135"/>
                        <a:pt x="18" y="137"/>
                        <a:pt x="17" y="139"/>
                      </a:cubicBezTo>
                      <a:cubicBezTo>
                        <a:pt x="11" y="137"/>
                        <a:pt x="6" y="136"/>
                        <a:pt x="3" y="141"/>
                      </a:cubicBezTo>
                      <a:cubicBezTo>
                        <a:pt x="3" y="141"/>
                        <a:pt x="0" y="133"/>
                        <a:pt x="1" y="1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34" name="Freeform 57"/>
                <p:cNvSpPr>
                  <a:spLocks/>
                </p:cNvSpPr>
                <p:nvPr/>
              </p:nvSpPr>
              <p:spPr bwMode="auto">
                <a:xfrm>
                  <a:off x="3683" y="1270"/>
                  <a:ext cx="1" cy="1"/>
                </a:xfrm>
                <a:custGeom>
                  <a:avLst/>
                  <a:gdLst>
                    <a:gd name="T0" fmla="*/ 3 w 3"/>
                    <a:gd name="T1" fmla="*/ 3 h 3"/>
                    <a:gd name="T2" fmla="*/ 0 w 3"/>
                    <a:gd name="T3" fmla="*/ 0 h 3"/>
                    <a:gd name="T4" fmla="*/ 3 w 3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cubicBezTo>
                        <a:pt x="2" y="2"/>
                        <a:pt x="1" y="2"/>
                        <a:pt x="0" y="0"/>
                      </a:cubicBezTo>
                      <a:cubicBezTo>
                        <a:pt x="1" y="1"/>
                        <a:pt x="2" y="2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35" name="Freeform 58"/>
                <p:cNvSpPr>
                  <a:spLocks/>
                </p:cNvSpPr>
                <p:nvPr/>
              </p:nvSpPr>
              <p:spPr bwMode="auto">
                <a:xfrm>
                  <a:off x="3679" y="1270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0 w 1"/>
                    <a:gd name="T5" fmla="*/ 1 h 2"/>
                    <a:gd name="T6" fmla="*/ 1 w 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2"/>
                        <a:pt x="0" y="1"/>
                      </a:cubicBezTo>
                      <a:cubicBezTo>
                        <a:pt x="0" y="1"/>
                        <a:pt x="0" y="0"/>
                        <a:pt x="0" y="1"/>
                      </a:cubicBezTo>
                      <a:cubicBezTo>
                        <a:pt x="0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36" name="Freeform 59"/>
                <p:cNvSpPr>
                  <a:spLocks/>
                </p:cNvSpPr>
                <p:nvPr/>
              </p:nvSpPr>
              <p:spPr bwMode="auto">
                <a:xfrm>
                  <a:off x="3678" y="1270"/>
                  <a:ext cx="1" cy="1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0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37" name="Freeform 60"/>
                <p:cNvSpPr>
                  <a:spLocks/>
                </p:cNvSpPr>
                <p:nvPr/>
              </p:nvSpPr>
              <p:spPr bwMode="auto">
                <a:xfrm>
                  <a:off x="3677" y="1270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1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38" name="Freeform 61"/>
                <p:cNvSpPr>
                  <a:spLocks/>
                </p:cNvSpPr>
                <p:nvPr/>
              </p:nvSpPr>
              <p:spPr bwMode="auto">
                <a:xfrm>
                  <a:off x="3677" y="1270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2"/>
                        <a:pt x="0" y="1"/>
                      </a:cubicBezTo>
                      <a:cubicBezTo>
                        <a:pt x="1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39" name="Freeform 62"/>
                <p:cNvSpPr>
                  <a:spLocks/>
                </p:cNvSpPr>
                <p:nvPr/>
              </p:nvSpPr>
              <p:spPr bwMode="auto">
                <a:xfrm>
                  <a:off x="3675" y="1271"/>
                  <a:ext cx="1" cy="1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1" y="1"/>
                        <a:pt x="2" y="2"/>
                        <a:pt x="0" y="1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40" name="Freeform 63"/>
                <p:cNvSpPr>
                  <a:spLocks/>
                </p:cNvSpPr>
                <p:nvPr/>
              </p:nvSpPr>
              <p:spPr bwMode="auto">
                <a:xfrm>
                  <a:off x="3675" y="1272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41" name="Rectangle 64"/>
                <p:cNvSpPr>
                  <a:spLocks noChangeArrowheads="1"/>
                </p:cNvSpPr>
                <p:nvPr/>
              </p:nvSpPr>
              <p:spPr bwMode="auto">
                <a:xfrm>
                  <a:off x="3667" y="1283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42" name="Freeform 65"/>
                <p:cNvSpPr>
                  <a:spLocks/>
                </p:cNvSpPr>
                <p:nvPr/>
              </p:nvSpPr>
              <p:spPr bwMode="auto">
                <a:xfrm>
                  <a:off x="3662" y="1287"/>
                  <a:ext cx="1" cy="0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0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0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43" name="Freeform 66"/>
                <p:cNvSpPr>
                  <a:spLocks/>
                </p:cNvSpPr>
                <p:nvPr/>
              </p:nvSpPr>
              <p:spPr bwMode="auto">
                <a:xfrm>
                  <a:off x="3661" y="1290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44" name="Freeform 67"/>
                <p:cNvSpPr>
                  <a:spLocks/>
                </p:cNvSpPr>
                <p:nvPr/>
              </p:nvSpPr>
              <p:spPr bwMode="auto">
                <a:xfrm>
                  <a:off x="3878" y="1191"/>
                  <a:ext cx="1" cy="0"/>
                </a:xfrm>
                <a:custGeom>
                  <a:avLst/>
                  <a:gdLst>
                    <a:gd name="T0" fmla="*/ 0 w 1"/>
                    <a:gd name="T1" fmla="*/ 2 h 3"/>
                    <a:gd name="T2" fmla="*/ 0 w 1"/>
                    <a:gd name="T3" fmla="*/ 1 h 3"/>
                    <a:gd name="T4" fmla="*/ 0 w 1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0" y="2"/>
                      </a:moveTo>
                      <a:cubicBezTo>
                        <a:pt x="1" y="1"/>
                        <a:pt x="0" y="0"/>
                        <a:pt x="0" y="1"/>
                      </a:cubicBezTo>
                      <a:cubicBezTo>
                        <a:pt x="0" y="2"/>
                        <a:pt x="0" y="3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45" name="Freeform 68"/>
                <p:cNvSpPr>
                  <a:spLocks/>
                </p:cNvSpPr>
                <p:nvPr/>
              </p:nvSpPr>
              <p:spPr bwMode="auto">
                <a:xfrm>
                  <a:off x="3866" y="1185"/>
                  <a:ext cx="12" cy="12"/>
                </a:xfrm>
                <a:custGeom>
                  <a:avLst/>
                  <a:gdLst>
                    <a:gd name="T0" fmla="*/ 7 w 56"/>
                    <a:gd name="T1" fmla="*/ 32 h 49"/>
                    <a:gd name="T2" fmla="*/ 9 w 56"/>
                    <a:gd name="T3" fmla="*/ 31 h 49"/>
                    <a:gd name="T4" fmla="*/ 9 w 56"/>
                    <a:gd name="T5" fmla="*/ 23 h 49"/>
                    <a:gd name="T6" fmla="*/ 10 w 56"/>
                    <a:gd name="T7" fmla="*/ 23 h 49"/>
                    <a:gd name="T8" fmla="*/ 15 w 56"/>
                    <a:gd name="T9" fmla="*/ 24 h 49"/>
                    <a:gd name="T10" fmla="*/ 16 w 56"/>
                    <a:gd name="T11" fmla="*/ 23 h 49"/>
                    <a:gd name="T12" fmla="*/ 17 w 56"/>
                    <a:gd name="T13" fmla="*/ 20 h 49"/>
                    <a:gd name="T14" fmla="*/ 19 w 56"/>
                    <a:gd name="T15" fmla="*/ 20 h 49"/>
                    <a:gd name="T16" fmla="*/ 21 w 56"/>
                    <a:gd name="T17" fmla="*/ 22 h 49"/>
                    <a:gd name="T18" fmla="*/ 21 w 56"/>
                    <a:gd name="T19" fmla="*/ 18 h 49"/>
                    <a:gd name="T20" fmla="*/ 22 w 56"/>
                    <a:gd name="T21" fmla="*/ 15 h 49"/>
                    <a:gd name="T22" fmla="*/ 23 w 56"/>
                    <a:gd name="T23" fmla="*/ 15 h 49"/>
                    <a:gd name="T24" fmla="*/ 24 w 56"/>
                    <a:gd name="T25" fmla="*/ 11 h 49"/>
                    <a:gd name="T26" fmla="*/ 26 w 56"/>
                    <a:gd name="T27" fmla="*/ 13 h 49"/>
                    <a:gd name="T28" fmla="*/ 28 w 56"/>
                    <a:gd name="T29" fmla="*/ 12 h 49"/>
                    <a:gd name="T30" fmla="*/ 30 w 56"/>
                    <a:gd name="T31" fmla="*/ 14 h 49"/>
                    <a:gd name="T32" fmla="*/ 31 w 56"/>
                    <a:gd name="T33" fmla="*/ 12 h 49"/>
                    <a:gd name="T34" fmla="*/ 32 w 56"/>
                    <a:gd name="T35" fmla="*/ 14 h 49"/>
                    <a:gd name="T36" fmla="*/ 33 w 56"/>
                    <a:gd name="T37" fmla="*/ 11 h 49"/>
                    <a:gd name="T38" fmla="*/ 33 w 56"/>
                    <a:gd name="T39" fmla="*/ 11 h 49"/>
                    <a:gd name="T40" fmla="*/ 34 w 56"/>
                    <a:gd name="T41" fmla="*/ 10 h 49"/>
                    <a:gd name="T42" fmla="*/ 37 w 56"/>
                    <a:gd name="T43" fmla="*/ 10 h 49"/>
                    <a:gd name="T44" fmla="*/ 38 w 56"/>
                    <a:gd name="T45" fmla="*/ 9 h 49"/>
                    <a:gd name="T46" fmla="*/ 39 w 56"/>
                    <a:gd name="T47" fmla="*/ 9 h 49"/>
                    <a:gd name="T48" fmla="*/ 42 w 56"/>
                    <a:gd name="T49" fmla="*/ 9 h 49"/>
                    <a:gd name="T50" fmla="*/ 43 w 56"/>
                    <a:gd name="T51" fmla="*/ 16 h 49"/>
                    <a:gd name="T52" fmla="*/ 43 w 56"/>
                    <a:gd name="T53" fmla="*/ 9 h 49"/>
                    <a:gd name="T54" fmla="*/ 44 w 56"/>
                    <a:gd name="T55" fmla="*/ 2 h 49"/>
                    <a:gd name="T56" fmla="*/ 45 w 56"/>
                    <a:gd name="T57" fmla="*/ 5 h 49"/>
                    <a:gd name="T58" fmla="*/ 45 w 56"/>
                    <a:gd name="T59" fmla="*/ 1 h 49"/>
                    <a:gd name="T60" fmla="*/ 46 w 56"/>
                    <a:gd name="T61" fmla="*/ 4 h 49"/>
                    <a:gd name="T62" fmla="*/ 47 w 56"/>
                    <a:gd name="T63" fmla="*/ 10 h 49"/>
                    <a:gd name="T64" fmla="*/ 48 w 56"/>
                    <a:gd name="T65" fmla="*/ 4 h 49"/>
                    <a:gd name="T66" fmla="*/ 49 w 56"/>
                    <a:gd name="T67" fmla="*/ 7 h 49"/>
                    <a:gd name="T68" fmla="*/ 49 w 56"/>
                    <a:gd name="T69" fmla="*/ 3 h 49"/>
                    <a:gd name="T70" fmla="*/ 50 w 56"/>
                    <a:gd name="T71" fmla="*/ 3 h 49"/>
                    <a:gd name="T72" fmla="*/ 50 w 56"/>
                    <a:gd name="T73" fmla="*/ 12 h 49"/>
                    <a:gd name="T74" fmla="*/ 51 w 56"/>
                    <a:gd name="T75" fmla="*/ 6 h 49"/>
                    <a:gd name="T76" fmla="*/ 54 w 56"/>
                    <a:gd name="T77" fmla="*/ 17 h 49"/>
                    <a:gd name="T78" fmla="*/ 54 w 56"/>
                    <a:gd name="T79" fmla="*/ 19 h 49"/>
                    <a:gd name="T80" fmla="*/ 56 w 56"/>
                    <a:gd name="T81" fmla="*/ 19 h 49"/>
                    <a:gd name="T82" fmla="*/ 55 w 56"/>
                    <a:gd name="T83" fmla="*/ 24 h 49"/>
                    <a:gd name="T84" fmla="*/ 54 w 56"/>
                    <a:gd name="T85" fmla="*/ 20 h 49"/>
                    <a:gd name="T86" fmla="*/ 52 w 56"/>
                    <a:gd name="T87" fmla="*/ 27 h 49"/>
                    <a:gd name="T88" fmla="*/ 48 w 56"/>
                    <a:gd name="T89" fmla="*/ 31 h 49"/>
                    <a:gd name="T90" fmla="*/ 44 w 56"/>
                    <a:gd name="T91" fmla="*/ 33 h 49"/>
                    <a:gd name="T92" fmla="*/ 40 w 56"/>
                    <a:gd name="T93" fmla="*/ 35 h 49"/>
                    <a:gd name="T94" fmla="*/ 38 w 56"/>
                    <a:gd name="T95" fmla="*/ 37 h 49"/>
                    <a:gd name="T96" fmla="*/ 33 w 56"/>
                    <a:gd name="T97" fmla="*/ 36 h 49"/>
                    <a:gd name="T98" fmla="*/ 30 w 56"/>
                    <a:gd name="T99" fmla="*/ 34 h 49"/>
                    <a:gd name="T100" fmla="*/ 27 w 56"/>
                    <a:gd name="T101" fmla="*/ 32 h 49"/>
                    <a:gd name="T102" fmla="*/ 20 w 56"/>
                    <a:gd name="T103" fmla="*/ 44 h 49"/>
                    <a:gd name="T104" fmla="*/ 17 w 56"/>
                    <a:gd name="T105" fmla="*/ 44 h 49"/>
                    <a:gd name="T106" fmla="*/ 3 w 56"/>
                    <a:gd name="T107" fmla="*/ 36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56" h="49">
                      <a:moveTo>
                        <a:pt x="3" y="36"/>
                      </a:moveTo>
                      <a:cubicBezTo>
                        <a:pt x="0" y="29"/>
                        <a:pt x="4" y="35"/>
                        <a:pt x="3" y="31"/>
                      </a:cubicBezTo>
                      <a:cubicBezTo>
                        <a:pt x="3" y="30"/>
                        <a:pt x="5" y="34"/>
                        <a:pt x="4" y="33"/>
                      </a:cubicBezTo>
                      <a:cubicBezTo>
                        <a:pt x="2" y="28"/>
                        <a:pt x="5" y="30"/>
                        <a:pt x="8" y="33"/>
                      </a:cubicBezTo>
                      <a:cubicBezTo>
                        <a:pt x="8" y="34"/>
                        <a:pt x="8" y="34"/>
                        <a:pt x="8" y="34"/>
                      </a:cubicBezTo>
                      <a:cubicBezTo>
                        <a:pt x="9" y="35"/>
                        <a:pt x="7" y="32"/>
                        <a:pt x="7" y="32"/>
                      </a:cubicBezTo>
                      <a:cubicBezTo>
                        <a:pt x="8" y="33"/>
                        <a:pt x="8" y="33"/>
                        <a:pt x="8" y="34"/>
                      </a:cubicBezTo>
                      <a:cubicBezTo>
                        <a:pt x="7" y="32"/>
                        <a:pt x="8" y="33"/>
                        <a:pt x="7" y="31"/>
                      </a:cubicBezTo>
                      <a:cubicBezTo>
                        <a:pt x="8" y="32"/>
                        <a:pt x="9" y="34"/>
                        <a:pt x="9" y="34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6" y="27"/>
                        <a:pt x="9" y="32"/>
                        <a:pt x="8" y="29"/>
                      </a:cubicBezTo>
                      <a:cubicBezTo>
                        <a:pt x="8" y="30"/>
                        <a:pt x="8" y="30"/>
                        <a:pt x="9" y="31"/>
                      </a:cubicBezTo>
                      <a:cubicBezTo>
                        <a:pt x="7" y="27"/>
                        <a:pt x="9" y="28"/>
                        <a:pt x="9" y="26"/>
                      </a:cubicBezTo>
                      <a:cubicBezTo>
                        <a:pt x="9" y="27"/>
                        <a:pt x="10" y="28"/>
                        <a:pt x="10" y="29"/>
                      </a:cubicBezTo>
                      <a:cubicBezTo>
                        <a:pt x="9" y="27"/>
                        <a:pt x="9" y="26"/>
                        <a:pt x="9" y="26"/>
                      </a:cubicBezTo>
                      <a:cubicBezTo>
                        <a:pt x="10" y="28"/>
                        <a:pt x="8" y="23"/>
                        <a:pt x="9" y="24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8" y="22"/>
                        <a:pt x="10" y="26"/>
                        <a:pt x="9" y="23"/>
                      </a:cubicBezTo>
                      <a:cubicBezTo>
                        <a:pt x="10" y="25"/>
                        <a:pt x="10" y="25"/>
                        <a:pt x="10" y="25"/>
                      </a:cubicBezTo>
                      <a:cubicBezTo>
                        <a:pt x="8" y="22"/>
                        <a:pt x="11" y="27"/>
                        <a:pt x="10" y="25"/>
                      </a:cubicBezTo>
                      <a:cubicBezTo>
                        <a:pt x="10" y="24"/>
                        <a:pt x="10" y="24"/>
                        <a:pt x="10" y="24"/>
                      </a:cubicBezTo>
                      <a:cubicBezTo>
                        <a:pt x="10" y="23"/>
                        <a:pt x="10" y="25"/>
                        <a:pt x="10" y="24"/>
                      </a:cubicBezTo>
                      <a:cubicBezTo>
                        <a:pt x="10" y="25"/>
                        <a:pt x="10" y="25"/>
                        <a:pt x="10" y="25"/>
                      </a:cubicBezTo>
                      <a:cubicBezTo>
                        <a:pt x="10" y="24"/>
                        <a:pt x="11" y="26"/>
                        <a:pt x="10" y="23"/>
                      </a:cubicBezTo>
                      <a:cubicBezTo>
                        <a:pt x="11" y="25"/>
                        <a:pt x="10" y="24"/>
                        <a:pt x="12" y="27"/>
                      </a:cubicBezTo>
                      <a:cubicBezTo>
                        <a:pt x="11" y="24"/>
                        <a:pt x="13" y="24"/>
                        <a:pt x="13" y="24"/>
                      </a:cubicBezTo>
                      <a:cubicBezTo>
                        <a:pt x="14" y="25"/>
                        <a:pt x="14" y="25"/>
                        <a:pt x="15" y="26"/>
                      </a:cubicBezTo>
                      <a:cubicBezTo>
                        <a:pt x="14" y="26"/>
                        <a:pt x="15" y="26"/>
                        <a:pt x="14" y="24"/>
                      </a:cubicBezTo>
                      <a:cubicBezTo>
                        <a:pt x="14" y="24"/>
                        <a:pt x="15" y="25"/>
                        <a:pt x="15" y="26"/>
                      </a:cubicBezTo>
                      <a:cubicBezTo>
                        <a:pt x="15" y="27"/>
                        <a:pt x="14" y="22"/>
                        <a:pt x="15" y="24"/>
                      </a:cubicBezTo>
                      <a:cubicBezTo>
                        <a:pt x="15" y="24"/>
                        <a:pt x="15" y="25"/>
                        <a:pt x="16" y="26"/>
                      </a:cubicBezTo>
                      <a:cubicBezTo>
                        <a:pt x="15" y="24"/>
                        <a:pt x="15" y="24"/>
                        <a:pt x="15" y="24"/>
                      </a:cubicBezTo>
                      <a:cubicBezTo>
                        <a:pt x="15" y="24"/>
                        <a:pt x="15" y="24"/>
                        <a:pt x="16" y="25"/>
                      </a:cubicBezTo>
                      <a:cubicBezTo>
                        <a:pt x="15" y="23"/>
                        <a:pt x="16" y="26"/>
                        <a:pt x="16" y="24"/>
                      </a:cubicBezTo>
                      <a:cubicBezTo>
                        <a:pt x="16" y="26"/>
                        <a:pt x="16" y="26"/>
                        <a:pt x="16" y="26"/>
                      </a:cubicBezTo>
                      <a:cubicBezTo>
                        <a:pt x="17" y="28"/>
                        <a:pt x="15" y="22"/>
                        <a:pt x="16" y="23"/>
                      </a:cubicBezTo>
                      <a:cubicBezTo>
                        <a:pt x="16" y="24"/>
                        <a:pt x="16" y="25"/>
                        <a:pt x="16" y="25"/>
                      </a:cubicBezTo>
                      <a:cubicBezTo>
                        <a:pt x="16" y="22"/>
                        <a:pt x="16" y="23"/>
                        <a:pt x="16" y="22"/>
                      </a:cubicBezTo>
                      <a:cubicBezTo>
                        <a:pt x="16" y="22"/>
                        <a:pt x="16" y="23"/>
                        <a:pt x="16" y="23"/>
                      </a:cubicBezTo>
                      <a:cubicBezTo>
                        <a:pt x="17" y="22"/>
                        <a:pt x="17" y="23"/>
                        <a:pt x="17" y="22"/>
                      </a:cubicBezTo>
                      <a:cubicBezTo>
                        <a:pt x="17" y="22"/>
                        <a:pt x="18" y="26"/>
                        <a:pt x="18" y="25"/>
                      </a:cubicBezTo>
                      <a:cubicBezTo>
                        <a:pt x="17" y="22"/>
                        <a:pt x="18" y="23"/>
                        <a:pt x="17" y="20"/>
                      </a:cubicBezTo>
                      <a:cubicBezTo>
                        <a:pt x="17" y="20"/>
                        <a:pt x="18" y="21"/>
                        <a:pt x="18" y="20"/>
                      </a:cubicBezTo>
                      <a:cubicBezTo>
                        <a:pt x="18" y="21"/>
                        <a:pt x="19" y="24"/>
                        <a:pt x="19" y="25"/>
                      </a:cubicBezTo>
                      <a:cubicBezTo>
                        <a:pt x="20" y="27"/>
                        <a:pt x="20" y="27"/>
                        <a:pt x="20" y="27"/>
                      </a:cubicBezTo>
                      <a:cubicBezTo>
                        <a:pt x="20" y="28"/>
                        <a:pt x="20" y="26"/>
                        <a:pt x="20" y="28"/>
                      </a:cubicBezTo>
                      <a:cubicBezTo>
                        <a:pt x="20" y="28"/>
                        <a:pt x="20" y="26"/>
                        <a:pt x="20" y="27"/>
                      </a:cubicBezTo>
                      <a:cubicBezTo>
                        <a:pt x="20" y="25"/>
                        <a:pt x="19" y="21"/>
                        <a:pt x="19" y="20"/>
                      </a:cubicBezTo>
                      <a:cubicBezTo>
                        <a:pt x="19" y="22"/>
                        <a:pt x="20" y="24"/>
                        <a:pt x="20" y="25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9" y="18"/>
                        <a:pt x="20" y="21"/>
                        <a:pt x="19" y="20"/>
                      </a:cubicBezTo>
                      <a:cubicBezTo>
                        <a:pt x="19" y="19"/>
                        <a:pt x="19" y="18"/>
                        <a:pt x="19" y="18"/>
                      </a:cubicBezTo>
                      <a:cubicBezTo>
                        <a:pt x="19" y="18"/>
                        <a:pt x="19" y="17"/>
                        <a:pt x="20" y="20"/>
                      </a:cubicBezTo>
                      <a:cubicBezTo>
                        <a:pt x="20" y="21"/>
                        <a:pt x="20" y="21"/>
                        <a:pt x="21" y="22"/>
                      </a:cubicBezTo>
                      <a:cubicBezTo>
                        <a:pt x="21" y="22"/>
                        <a:pt x="20" y="21"/>
                        <a:pt x="21" y="20"/>
                      </a:cubicBezTo>
                      <a:cubicBezTo>
                        <a:pt x="21" y="21"/>
                        <a:pt x="21" y="21"/>
                        <a:pt x="21" y="21"/>
                      </a:cubicBezTo>
                      <a:cubicBezTo>
                        <a:pt x="21" y="21"/>
                        <a:pt x="21" y="19"/>
                        <a:pt x="20" y="18"/>
                      </a:cubicBezTo>
                      <a:cubicBezTo>
                        <a:pt x="20" y="18"/>
                        <a:pt x="21" y="20"/>
                        <a:pt x="20" y="19"/>
                      </a:cubicBezTo>
                      <a:cubicBezTo>
                        <a:pt x="20" y="17"/>
                        <a:pt x="20" y="16"/>
                        <a:pt x="20" y="16"/>
                      </a:cubicBezTo>
                      <a:cubicBezTo>
                        <a:pt x="20" y="17"/>
                        <a:pt x="20" y="17"/>
                        <a:pt x="21" y="18"/>
                      </a:cubicBezTo>
                      <a:cubicBezTo>
                        <a:pt x="20" y="16"/>
                        <a:pt x="20" y="15"/>
                        <a:pt x="20" y="14"/>
                      </a:cubicBezTo>
                      <a:cubicBezTo>
                        <a:pt x="20" y="12"/>
                        <a:pt x="21" y="17"/>
                        <a:pt x="20" y="16"/>
                      </a:cubicBezTo>
                      <a:cubicBezTo>
                        <a:pt x="21" y="18"/>
                        <a:pt x="20" y="13"/>
                        <a:pt x="22" y="16"/>
                      </a:cubicBezTo>
                      <a:cubicBezTo>
                        <a:pt x="22" y="16"/>
                        <a:pt x="21" y="13"/>
                        <a:pt x="21" y="14"/>
                      </a:cubicBezTo>
                      <a:cubicBezTo>
                        <a:pt x="21" y="14"/>
                        <a:pt x="22" y="16"/>
                        <a:pt x="22" y="15"/>
                      </a:cubicBezTo>
                      <a:cubicBezTo>
                        <a:pt x="22" y="17"/>
                        <a:pt x="22" y="15"/>
                        <a:pt x="22" y="15"/>
                      </a:cubicBezTo>
                      <a:cubicBezTo>
                        <a:pt x="22" y="14"/>
                        <a:pt x="22" y="15"/>
                        <a:pt x="22" y="15"/>
                      </a:cubicBezTo>
                      <a:cubicBezTo>
                        <a:pt x="22" y="14"/>
                        <a:pt x="22" y="12"/>
                        <a:pt x="23" y="14"/>
                      </a:cubicBezTo>
                      <a:cubicBezTo>
                        <a:pt x="23" y="13"/>
                        <a:pt x="22" y="11"/>
                        <a:pt x="22" y="11"/>
                      </a:cubicBezTo>
                      <a:cubicBezTo>
                        <a:pt x="23" y="13"/>
                        <a:pt x="23" y="13"/>
                        <a:pt x="23" y="13"/>
                      </a:cubicBezTo>
                      <a:cubicBezTo>
                        <a:pt x="23" y="14"/>
                        <a:pt x="23" y="12"/>
                        <a:pt x="24" y="14"/>
                      </a:cubicBezTo>
                      <a:cubicBezTo>
                        <a:pt x="23" y="12"/>
                        <a:pt x="23" y="17"/>
                        <a:pt x="23" y="15"/>
                      </a:cubicBezTo>
                      <a:cubicBezTo>
                        <a:pt x="24" y="16"/>
                        <a:pt x="23" y="11"/>
                        <a:pt x="23" y="14"/>
                      </a:cubicBezTo>
                      <a:cubicBezTo>
                        <a:pt x="23" y="14"/>
                        <a:pt x="23" y="11"/>
                        <a:pt x="24" y="13"/>
                      </a:cubicBezTo>
                      <a:cubicBezTo>
                        <a:pt x="24" y="13"/>
                        <a:pt x="24" y="16"/>
                        <a:pt x="24" y="16"/>
                      </a:cubicBezTo>
                      <a:cubicBezTo>
                        <a:pt x="24" y="16"/>
                        <a:pt x="24" y="15"/>
                        <a:pt x="24" y="14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4" y="11"/>
                        <a:pt x="24" y="14"/>
                        <a:pt x="24" y="11"/>
                      </a:cubicBezTo>
                      <a:cubicBezTo>
                        <a:pt x="24" y="13"/>
                        <a:pt x="24" y="10"/>
                        <a:pt x="25" y="14"/>
                      </a:cubicBezTo>
                      <a:cubicBezTo>
                        <a:pt x="25" y="16"/>
                        <a:pt x="25" y="16"/>
                        <a:pt x="25" y="16"/>
                      </a:cubicBezTo>
                      <a:cubicBezTo>
                        <a:pt x="25" y="16"/>
                        <a:pt x="25" y="14"/>
                        <a:pt x="25" y="12"/>
                      </a:cubicBezTo>
                      <a:cubicBezTo>
                        <a:pt x="25" y="13"/>
                        <a:pt x="25" y="13"/>
                        <a:pt x="25" y="14"/>
                      </a:cubicBezTo>
                      <a:cubicBezTo>
                        <a:pt x="24" y="10"/>
                        <a:pt x="25" y="14"/>
                        <a:pt x="25" y="11"/>
                      </a:cubicBezTo>
                      <a:cubicBezTo>
                        <a:pt x="25" y="12"/>
                        <a:pt x="25" y="11"/>
                        <a:pt x="26" y="13"/>
                      </a:cubicBezTo>
                      <a:cubicBezTo>
                        <a:pt x="26" y="12"/>
                        <a:pt x="26" y="10"/>
                        <a:pt x="26" y="11"/>
                      </a:cubicBezTo>
                      <a:cubicBezTo>
                        <a:pt x="26" y="12"/>
                        <a:pt x="26" y="12"/>
                        <a:pt x="26" y="13"/>
                      </a:cubicBezTo>
                      <a:cubicBezTo>
                        <a:pt x="27" y="14"/>
                        <a:pt x="26" y="13"/>
                        <a:pt x="26" y="12"/>
                      </a:cubicBezTo>
                      <a:cubicBezTo>
                        <a:pt x="27" y="13"/>
                        <a:pt x="27" y="14"/>
                        <a:pt x="28" y="16"/>
                      </a:cubicBezTo>
                      <a:cubicBezTo>
                        <a:pt x="27" y="15"/>
                        <a:pt x="27" y="12"/>
                        <a:pt x="27" y="11"/>
                      </a:cubicBezTo>
                      <a:cubicBezTo>
                        <a:pt x="28" y="15"/>
                        <a:pt x="27" y="8"/>
                        <a:pt x="28" y="12"/>
                      </a:cubicBezTo>
                      <a:cubicBezTo>
                        <a:pt x="28" y="13"/>
                        <a:pt x="28" y="14"/>
                        <a:pt x="28" y="15"/>
                      </a:cubicBezTo>
                      <a:cubicBezTo>
                        <a:pt x="29" y="19"/>
                        <a:pt x="28" y="12"/>
                        <a:pt x="28" y="14"/>
                      </a:cubicBezTo>
                      <a:cubicBezTo>
                        <a:pt x="28" y="11"/>
                        <a:pt x="28" y="11"/>
                        <a:pt x="28" y="11"/>
                      </a:cubicBezTo>
                      <a:cubicBezTo>
                        <a:pt x="28" y="13"/>
                        <a:pt x="28" y="9"/>
                        <a:pt x="28" y="12"/>
                      </a:cubicBezTo>
                      <a:cubicBezTo>
                        <a:pt x="28" y="11"/>
                        <a:pt x="29" y="13"/>
                        <a:pt x="28" y="10"/>
                      </a:cubicBezTo>
                      <a:cubicBezTo>
                        <a:pt x="29" y="12"/>
                        <a:pt x="29" y="8"/>
                        <a:pt x="30" y="14"/>
                      </a:cubicBezTo>
                      <a:cubicBezTo>
                        <a:pt x="30" y="13"/>
                        <a:pt x="30" y="14"/>
                        <a:pt x="30" y="12"/>
                      </a:cubicBezTo>
                      <a:cubicBezTo>
                        <a:pt x="30" y="10"/>
                        <a:pt x="30" y="13"/>
                        <a:pt x="30" y="12"/>
                      </a:cubicBezTo>
                      <a:cubicBezTo>
                        <a:pt x="30" y="12"/>
                        <a:pt x="30" y="11"/>
                        <a:pt x="30" y="11"/>
                      </a:cubicBezTo>
                      <a:cubicBezTo>
                        <a:pt x="30" y="11"/>
                        <a:pt x="30" y="12"/>
                        <a:pt x="31" y="14"/>
                      </a:cubicBezTo>
                      <a:cubicBezTo>
                        <a:pt x="31" y="16"/>
                        <a:pt x="30" y="9"/>
                        <a:pt x="31" y="10"/>
                      </a:cubicBezTo>
                      <a:cubicBezTo>
                        <a:pt x="31" y="11"/>
                        <a:pt x="31" y="12"/>
                        <a:pt x="31" y="12"/>
                      </a:cubicBezTo>
                      <a:cubicBezTo>
                        <a:pt x="31" y="9"/>
                        <a:pt x="31" y="9"/>
                        <a:pt x="31" y="9"/>
                      </a:cubicBezTo>
                      <a:cubicBezTo>
                        <a:pt x="31" y="10"/>
                        <a:pt x="31" y="12"/>
                        <a:pt x="32" y="15"/>
                      </a:cubicBezTo>
                      <a:cubicBezTo>
                        <a:pt x="32" y="14"/>
                        <a:pt x="32" y="14"/>
                        <a:pt x="32" y="13"/>
                      </a:cubicBezTo>
                      <a:cubicBezTo>
                        <a:pt x="32" y="16"/>
                        <a:pt x="32" y="16"/>
                        <a:pt x="32" y="16"/>
                      </a:cubicBezTo>
                      <a:cubicBezTo>
                        <a:pt x="32" y="13"/>
                        <a:pt x="32" y="14"/>
                        <a:pt x="32" y="14"/>
                      </a:cubicBezTo>
                      <a:cubicBezTo>
                        <a:pt x="32" y="14"/>
                        <a:pt x="32" y="14"/>
                        <a:pt x="32" y="14"/>
                      </a:cubicBezTo>
                      <a:cubicBezTo>
                        <a:pt x="32" y="15"/>
                        <a:pt x="32" y="14"/>
                        <a:pt x="32" y="14"/>
                      </a:cubicBezTo>
                      <a:cubicBezTo>
                        <a:pt x="32" y="13"/>
                        <a:pt x="32" y="12"/>
                        <a:pt x="32" y="12"/>
                      </a:cubicBezTo>
                      <a:cubicBezTo>
                        <a:pt x="32" y="11"/>
                        <a:pt x="32" y="11"/>
                        <a:pt x="32" y="10"/>
                      </a:cubicBezTo>
                      <a:cubicBezTo>
                        <a:pt x="32" y="12"/>
                        <a:pt x="32" y="11"/>
                        <a:pt x="32" y="12"/>
                      </a:cubicBezTo>
                      <a:cubicBezTo>
                        <a:pt x="33" y="12"/>
                        <a:pt x="32" y="10"/>
                        <a:pt x="32" y="10"/>
                      </a:cubicBezTo>
                      <a:cubicBezTo>
                        <a:pt x="32" y="11"/>
                        <a:pt x="33" y="10"/>
                        <a:pt x="33" y="11"/>
                      </a:cubicBezTo>
                      <a:cubicBezTo>
                        <a:pt x="33" y="12"/>
                        <a:pt x="32" y="10"/>
                        <a:pt x="32" y="11"/>
                      </a:cubicBezTo>
                      <a:cubicBezTo>
                        <a:pt x="33" y="12"/>
                        <a:pt x="33" y="14"/>
                        <a:pt x="33" y="13"/>
                      </a:cubicBezTo>
                      <a:cubicBezTo>
                        <a:pt x="33" y="12"/>
                        <a:pt x="32" y="8"/>
                        <a:pt x="33" y="10"/>
                      </a:cubicBezTo>
                      <a:cubicBezTo>
                        <a:pt x="33" y="10"/>
                        <a:pt x="33" y="11"/>
                        <a:pt x="33" y="12"/>
                      </a:cubicBezTo>
                      <a:cubicBezTo>
                        <a:pt x="33" y="13"/>
                        <a:pt x="33" y="13"/>
                        <a:pt x="33" y="13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3" y="12"/>
                        <a:pt x="33" y="12"/>
                        <a:pt x="33" y="12"/>
                      </a:cubicBezTo>
                      <a:cubicBezTo>
                        <a:pt x="33" y="10"/>
                        <a:pt x="33" y="11"/>
                        <a:pt x="33" y="9"/>
                      </a:cubicBezTo>
                      <a:cubicBezTo>
                        <a:pt x="33" y="9"/>
                        <a:pt x="34" y="10"/>
                        <a:pt x="34" y="10"/>
                      </a:cubicBezTo>
                      <a:cubicBezTo>
                        <a:pt x="34" y="11"/>
                        <a:pt x="34" y="11"/>
                        <a:pt x="34" y="11"/>
                      </a:cubicBezTo>
                      <a:cubicBezTo>
                        <a:pt x="34" y="12"/>
                        <a:pt x="34" y="11"/>
                        <a:pt x="34" y="10"/>
                      </a:cubicBezTo>
                      <a:cubicBezTo>
                        <a:pt x="34" y="10"/>
                        <a:pt x="34" y="10"/>
                        <a:pt x="34" y="10"/>
                      </a:cubicBezTo>
                      <a:cubicBezTo>
                        <a:pt x="34" y="10"/>
                        <a:pt x="34" y="10"/>
                        <a:pt x="34" y="9"/>
                      </a:cubicBezTo>
                      <a:cubicBezTo>
                        <a:pt x="34" y="10"/>
                        <a:pt x="35" y="16"/>
                        <a:pt x="35" y="14"/>
                      </a:cubicBezTo>
                      <a:cubicBezTo>
                        <a:pt x="35" y="14"/>
                        <a:pt x="35" y="10"/>
                        <a:pt x="35" y="9"/>
                      </a:cubicBezTo>
                      <a:cubicBezTo>
                        <a:pt x="35" y="10"/>
                        <a:pt x="35" y="7"/>
                        <a:pt x="36" y="10"/>
                      </a:cubicBezTo>
                      <a:cubicBezTo>
                        <a:pt x="36" y="9"/>
                        <a:pt x="36" y="9"/>
                        <a:pt x="36" y="8"/>
                      </a:cubicBezTo>
                      <a:cubicBezTo>
                        <a:pt x="36" y="9"/>
                        <a:pt x="36" y="5"/>
                        <a:pt x="37" y="10"/>
                      </a:cubicBezTo>
                      <a:cubicBezTo>
                        <a:pt x="37" y="10"/>
                        <a:pt x="37" y="12"/>
                        <a:pt x="37" y="13"/>
                      </a:cubicBezTo>
                      <a:cubicBezTo>
                        <a:pt x="37" y="11"/>
                        <a:pt x="38" y="15"/>
                        <a:pt x="37" y="12"/>
                      </a:cubicBezTo>
                      <a:cubicBezTo>
                        <a:pt x="37" y="10"/>
                        <a:pt x="37" y="9"/>
                        <a:pt x="37" y="8"/>
                      </a:cubicBezTo>
                      <a:cubicBezTo>
                        <a:pt x="37" y="7"/>
                        <a:pt x="38" y="7"/>
                        <a:pt x="38" y="9"/>
                      </a:cubicBezTo>
                      <a:cubicBezTo>
                        <a:pt x="38" y="8"/>
                        <a:pt x="38" y="7"/>
                        <a:pt x="38" y="7"/>
                      </a:cubicBezTo>
                      <a:cubicBezTo>
                        <a:pt x="38" y="10"/>
                        <a:pt x="38" y="10"/>
                        <a:pt x="38" y="9"/>
                      </a:cubicBezTo>
                      <a:cubicBezTo>
                        <a:pt x="38" y="7"/>
                        <a:pt x="38" y="7"/>
                        <a:pt x="38" y="7"/>
                      </a:cubicBezTo>
                      <a:cubicBezTo>
                        <a:pt x="38" y="9"/>
                        <a:pt x="38" y="9"/>
                        <a:pt x="38" y="9"/>
                      </a:cubicBezTo>
                      <a:cubicBezTo>
                        <a:pt x="38" y="8"/>
                        <a:pt x="38" y="5"/>
                        <a:pt x="38" y="7"/>
                      </a:cubicBezTo>
                      <a:cubicBezTo>
                        <a:pt x="39" y="8"/>
                        <a:pt x="39" y="8"/>
                        <a:pt x="39" y="9"/>
                      </a:cubicBezTo>
                      <a:cubicBezTo>
                        <a:pt x="39" y="7"/>
                        <a:pt x="39" y="5"/>
                        <a:pt x="39" y="6"/>
                      </a:cubicBezTo>
                      <a:cubicBezTo>
                        <a:pt x="39" y="9"/>
                        <a:pt x="39" y="9"/>
                        <a:pt x="39" y="9"/>
                      </a:cubicBezTo>
                      <a:cubicBezTo>
                        <a:pt x="39" y="9"/>
                        <a:pt x="39" y="7"/>
                        <a:pt x="39" y="6"/>
                      </a:cubicBezTo>
                      <a:cubicBezTo>
                        <a:pt x="40" y="8"/>
                        <a:pt x="40" y="8"/>
                        <a:pt x="40" y="10"/>
                      </a:cubicBezTo>
                      <a:cubicBezTo>
                        <a:pt x="40" y="5"/>
                        <a:pt x="41" y="4"/>
                        <a:pt x="42" y="5"/>
                      </a:cubicBezTo>
                      <a:cubicBezTo>
                        <a:pt x="42" y="6"/>
                        <a:pt x="42" y="6"/>
                        <a:pt x="42" y="6"/>
                      </a:cubicBezTo>
                      <a:cubicBezTo>
                        <a:pt x="42" y="8"/>
                        <a:pt x="42" y="4"/>
                        <a:pt x="42" y="5"/>
                      </a:cubicBezTo>
                      <a:cubicBezTo>
                        <a:pt x="42" y="6"/>
                        <a:pt x="42" y="8"/>
                        <a:pt x="42" y="9"/>
                      </a:cubicBezTo>
                      <a:cubicBezTo>
                        <a:pt x="42" y="11"/>
                        <a:pt x="42" y="7"/>
                        <a:pt x="42" y="6"/>
                      </a:cubicBezTo>
                      <a:cubicBezTo>
                        <a:pt x="42" y="4"/>
                        <a:pt x="42" y="7"/>
                        <a:pt x="42" y="5"/>
                      </a:cubicBezTo>
                      <a:cubicBezTo>
                        <a:pt x="42" y="4"/>
                        <a:pt x="42" y="6"/>
                        <a:pt x="42" y="4"/>
                      </a:cubicBezTo>
                      <a:cubicBezTo>
                        <a:pt x="42" y="5"/>
                        <a:pt x="43" y="7"/>
                        <a:pt x="43" y="8"/>
                      </a:cubicBezTo>
                      <a:cubicBezTo>
                        <a:pt x="43" y="7"/>
                        <a:pt x="43" y="7"/>
                        <a:pt x="43" y="7"/>
                      </a:cubicBezTo>
                      <a:cubicBezTo>
                        <a:pt x="43" y="10"/>
                        <a:pt x="43" y="12"/>
                        <a:pt x="43" y="16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3" y="19"/>
                        <a:pt x="43" y="19"/>
                        <a:pt x="43" y="20"/>
                      </a:cubicBezTo>
                      <a:cubicBezTo>
                        <a:pt x="43" y="19"/>
                        <a:pt x="43" y="15"/>
                        <a:pt x="43" y="13"/>
                      </a:cubicBezTo>
                      <a:cubicBezTo>
                        <a:pt x="43" y="13"/>
                        <a:pt x="43" y="7"/>
                        <a:pt x="43" y="7"/>
                      </a:cubicBezTo>
                      <a:cubicBezTo>
                        <a:pt x="43" y="9"/>
                        <a:pt x="43" y="8"/>
                        <a:pt x="43" y="10"/>
                      </a:cubicBezTo>
                      <a:cubicBezTo>
                        <a:pt x="43" y="12"/>
                        <a:pt x="43" y="9"/>
                        <a:pt x="43" y="9"/>
                      </a:cubicBezTo>
                      <a:cubicBezTo>
                        <a:pt x="43" y="8"/>
                        <a:pt x="43" y="6"/>
                        <a:pt x="43" y="5"/>
                      </a:cubicBezTo>
                      <a:cubicBezTo>
                        <a:pt x="44" y="6"/>
                        <a:pt x="43" y="8"/>
                        <a:pt x="44" y="8"/>
                      </a:cubicBezTo>
                      <a:cubicBezTo>
                        <a:pt x="44" y="6"/>
                        <a:pt x="44" y="5"/>
                        <a:pt x="43" y="4"/>
                      </a:cubicBezTo>
                      <a:cubicBezTo>
                        <a:pt x="43" y="1"/>
                        <a:pt x="44" y="5"/>
                        <a:pt x="44" y="2"/>
                      </a:cubicBezTo>
                      <a:cubicBezTo>
                        <a:pt x="44" y="5"/>
                        <a:pt x="44" y="8"/>
                        <a:pt x="44" y="9"/>
                      </a:cubicBezTo>
                      <a:cubicBezTo>
                        <a:pt x="44" y="7"/>
                        <a:pt x="44" y="6"/>
                        <a:pt x="44" y="2"/>
                      </a:cubicBezTo>
                      <a:cubicBezTo>
                        <a:pt x="44" y="3"/>
                        <a:pt x="44" y="5"/>
                        <a:pt x="44" y="7"/>
                      </a:cubicBezTo>
                      <a:cubicBezTo>
                        <a:pt x="44" y="8"/>
                        <a:pt x="44" y="2"/>
                        <a:pt x="45" y="7"/>
                      </a:cubicBezTo>
                      <a:cubicBezTo>
                        <a:pt x="44" y="4"/>
                        <a:pt x="44" y="4"/>
                        <a:pt x="44" y="4"/>
                      </a:cubicBezTo>
                      <a:cubicBezTo>
                        <a:pt x="45" y="5"/>
                        <a:pt x="45" y="6"/>
                        <a:pt x="45" y="7"/>
                      </a:cubicBezTo>
                      <a:cubicBezTo>
                        <a:pt x="45" y="7"/>
                        <a:pt x="45" y="4"/>
                        <a:pt x="45" y="8"/>
                      </a:cubicBezTo>
                      <a:cubicBezTo>
                        <a:pt x="45" y="7"/>
                        <a:pt x="45" y="7"/>
                        <a:pt x="45" y="5"/>
                      </a:cubicBezTo>
                      <a:cubicBezTo>
                        <a:pt x="45" y="3"/>
                        <a:pt x="45" y="7"/>
                        <a:pt x="45" y="3"/>
                      </a:cubicBezTo>
                      <a:cubicBezTo>
                        <a:pt x="45" y="6"/>
                        <a:pt x="45" y="3"/>
                        <a:pt x="45" y="2"/>
                      </a:cubicBezTo>
                      <a:cubicBezTo>
                        <a:pt x="45" y="3"/>
                        <a:pt x="45" y="3"/>
                        <a:pt x="45" y="3"/>
                      </a:cubicBezTo>
                      <a:cubicBezTo>
                        <a:pt x="45" y="3"/>
                        <a:pt x="45" y="3"/>
                        <a:pt x="45" y="1"/>
                      </a:cubicBezTo>
                      <a:cubicBezTo>
                        <a:pt x="45" y="2"/>
                        <a:pt x="45" y="3"/>
                        <a:pt x="46" y="4"/>
                      </a:cubicBezTo>
                      <a:cubicBezTo>
                        <a:pt x="45" y="1"/>
                        <a:pt x="45" y="1"/>
                        <a:pt x="45" y="1"/>
                      </a:cubicBezTo>
                      <a:cubicBezTo>
                        <a:pt x="46" y="0"/>
                        <a:pt x="46" y="5"/>
                        <a:pt x="46" y="5"/>
                      </a:cubicBezTo>
                      <a:cubicBezTo>
                        <a:pt x="46" y="6"/>
                        <a:pt x="46" y="6"/>
                        <a:pt x="46" y="6"/>
                      </a:cubicBezTo>
                      <a:cubicBezTo>
                        <a:pt x="46" y="6"/>
                        <a:pt x="46" y="8"/>
                        <a:pt x="46" y="7"/>
                      </a:cubicBezTo>
                      <a:cubicBezTo>
                        <a:pt x="46" y="5"/>
                        <a:pt x="46" y="3"/>
                        <a:pt x="46" y="1"/>
                      </a:cubicBezTo>
                      <a:cubicBezTo>
                        <a:pt x="46" y="0"/>
                        <a:pt x="46" y="4"/>
                        <a:pt x="46" y="2"/>
                      </a:cubicBezTo>
                      <a:cubicBezTo>
                        <a:pt x="46" y="4"/>
                        <a:pt x="46" y="4"/>
                        <a:pt x="46" y="4"/>
                      </a:cubicBezTo>
                      <a:cubicBezTo>
                        <a:pt x="46" y="5"/>
                        <a:pt x="46" y="7"/>
                        <a:pt x="46" y="7"/>
                      </a:cubicBezTo>
                      <a:cubicBezTo>
                        <a:pt x="47" y="7"/>
                        <a:pt x="47" y="4"/>
                        <a:pt x="46" y="3"/>
                      </a:cubicBezTo>
                      <a:cubicBezTo>
                        <a:pt x="47" y="2"/>
                        <a:pt x="47" y="4"/>
                        <a:pt x="47" y="5"/>
                      </a:cubicBezTo>
                      <a:cubicBezTo>
                        <a:pt x="47" y="4"/>
                        <a:pt x="47" y="3"/>
                        <a:pt x="47" y="2"/>
                      </a:cubicBezTo>
                      <a:cubicBezTo>
                        <a:pt x="47" y="3"/>
                        <a:pt x="47" y="5"/>
                        <a:pt x="47" y="7"/>
                      </a:cubicBezTo>
                      <a:cubicBezTo>
                        <a:pt x="47" y="10"/>
                        <a:pt x="47" y="10"/>
                        <a:pt x="47" y="10"/>
                      </a:cubicBezTo>
                      <a:cubicBezTo>
                        <a:pt x="47" y="10"/>
                        <a:pt x="47" y="10"/>
                        <a:pt x="47" y="10"/>
                      </a:cubicBezTo>
                      <a:cubicBezTo>
                        <a:pt x="47" y="13"/>
                        <a:pt x="47" y="12"/>
                        <a:pt x="47" y="15"/>
                      </a:cubicBezTo>
                      <a:cubicBezTo>
                        <a:pt x="48" y="16"/>
                        <a:pt x="48" y="15"/>
                        <a:pt x="48" y="14"/>
                      </a:cubicBezTo>
                      <a:cubicBezTo>
                        <a:pt x="47" y="9"/>
                        <a:pt x="48" y="8"/>
                        <a:pt x="48" y="4"/>
                      </a:cubicBezTo>
                      <a:cubicBezTo>
                        <a:pt x="48" y="2"/>
                        <a:pt x="48" y="14"/>
                        <a:pt x="48" y="7"/>
                      </a:cubicBezTo>
                      <a:cubicBezTo>
                        <a:pt x="48" y="6"/>
                        <a:pt x="48" y="3"/>
                        <a:pt x="48" y="4"/>
                      </a:cubicBezTo>
                      <a:cubicBezTo>
                        <a:pt x="48" y="5"/>
                        <a:pt x="48" y="0"/>
                        <a:pt x="48" y="2"/>
                      </a:cubicBezTo>
                      <a:cubicBezTo>
                        <a:pt x="48" y="3"/>
                        <a:pt x="49" y="6"/>
                        <a:pt x="48" y="8"/>
                      </a:cubicBezTo>
                      <a:cubicBezTo>
                        <a:pt x="48" y="7"/>
                        <a:pt x="48" y="7"/>
                        <a:pt x="48" y="8"/>
                      </a:cubicBezTo>
                      <a:cubicBezTo>
                        <a:pt x="48" y="9"/>
                        <a:pt x="48" y="12"/>
                        <a:pt x="49" y="12"/>
                      </a:cubicBezTo>
                      <a:cubicBezTo>
                        <a:pt x="49" y="11"/>
                        <a:pt x="49" y="11"/>
                        <a:pt x="49" y="9"/>
                      </a:cubicBezTo>
                      <a:cubicBezTo>
                        <a:pt x="49" y="7"/>
                        <a:pt x="49" y="9"/>
                        <a:pt x="49" y="7"/>
                      </a:cubicBezTo>
                      <a:cubicBezTo>
                        <a:pt x="49" y="6"/>
                        <a:pt x="49" y="10"/>
                        <a:pt x="49" y="6"/>
                      </a:cubicBezTo>
                      <a:cubicBezTo>
                        <a:pt x="49" y="6"/>
                        <a:pt x="49" y="4"/>
                        <a:pt x="49" y="2"/>
                      </a:cubicBezTo>
                      <a:cubicBezTo>
                        <a:pt x="49" y="1"/>
                        <a:pt x="49" y="1"/>
                        <a:pt x="49" y="1"/>
                      </a:cubicBezTo>
                      <a:cubicBezTo>
                        <a:pt x="49" y="2"/>
                        <a:pt x="49" y="2"/>
                        <a:pt x="49" y="2"/>
                      </a:cubicBezTo>
                      <a:cubicBezTo>
                        <a:pt x="49" y="4"/>
                        <a:pt x="49" y="0"/>
                        <a:pt x="49" y="0"/>
                      </a:cubicBezTo>
                      <a:cubicBezTo>
                        <a:pt x="49" y="3"/>
                        <a:pt x="49" y="3"/>
                        <a:pt x="49" y="3"/>
                      </a:cubicBezTo>
                      <a:cubicBezTo>
                        <a:pt x="49" y="6"/>
                        <a:pt x="49" y="2"/>
                        <a:pt x="49" y="6"/>
                      </a:cubicBezTo>
                      <a:cubicBezTo>
                        <a:pt x="49" y="6"/>
                        <a:pt x="49" y="4"/>
                        <a:pt x="49" y="5"/>
                      </a:cubicBezTo>
                      <a:cubicBezTo>
                        <a:pt x="49" y="6"/>
                        <a:pt x="49" y="6"/>
                        <a:pt x="49" y="6"/>
                      </a:cubicBezTo>
                      <a:cubicBezTo>
                        <a:pt x="49" y="6"/>
                        <a:pt x="50" y="12"/>
                        <a:pt x="50" y="9"/>
                      </a:cubicBezTo>
                      <a:cubicBezTo>
                        <a:pt x="50" y="7"/>
                        <a:pt x="50" y="7"/>
                        <a:pt x="50" y="6"/>
                      </a:cubicBezTo>
                      <a:cubicBezTo>
                        <a:pt x="50" y="5"/>
                        <a:pt x="50" y="3"/>
                        <a:pt x="50" y="3"/>
                      </a:cubicBezTo>
                      <a:cubicBezTo>
                        <a:pt x="50" y="6"/>
                        <a:pt x="51" y="4"/>
                        <a:pt x="50" y="7"/>
                      </a:cubicBezTo>
                      <a:cubicBezTo>
                        <a:pt x="50" y="5"/>
                        <a:pt x="50" y="5"/>
                        <a:pt x="50" y="8"/>
                      </a:cubicBezTo>
                      <a:cubicBezTo>
                        <a:pt x="50" y="12"/>
                        <a:pt x="50" y="8"/>
                        <a:pt x="50" y="11"/>
                      </a:cubicBezTo>
                      <a:cubicBezTo>
                        <a:pt x="50" y="11"/>
                        <a:pt x="50" y="15"/>
                        <a:pt x="50" y="18"/>
                      </a:cubicBezTo>
                      <a:cubicBezTo>
                        <a:pt x="50" y="18"/>
                        <a:pt x="50" y="17"/>
                        <a:pt x="50" y="16"/>
                      </a:cubicBezTo>
                      <a:cubicBezTo>
                        <a:pt x="50" y="14"/>
                        <a:pt x="50" y="14"/>
                        <a:pt x="50" y="12"/>
                      </a:cubicBezTo>
                      <a:cubicBezTo>
                        <a:pt x="50" y="12"/>
                        <a:pt x="50" y="11"/>
                        <a:pt x="51" y="9"/>
                      </a:cubicBezTo>
                      <a:cubicBezTo>
                        <a:pt x="51" y="10"/>
                        <a:pt x="51" y="12"/>
                        <a:pt x="51" y="13"/>
                      </a:cubicBezTo>
                      <a:cubicBezTo>
                        <a:pt x="51" y="12"/>
                        <a:pt x="51" y="12"/>
                        <a:pt x="51" y="13"/>
                      </a:cubicBezTo>
                      <a:cubicBezTo>
                        <a:pt x="51" y="9"/>
                        <a:pt x="52" y="12"/>
                        <a:pt x="52" y="9"/>
                      </a:cubicBezTo>
                      <a:cubicBezTo>
                        <a:pt x="51" y="8"/>
                        <a:pt x="51" y="5"/>
                        <a:pt x="51" y="4"/>
                      </a:cubicBezTo>
                      <a:cubicBezTo>
                        <a:pt x="51" y="4"/>
                        <a:pt x="51" y="5"/>
                        <a:pt x="51" y="6"/>
                      </a:cubicBezTo>
                      <a:cubicBezTo>
                        <a:pt x="51" y="4"/>
                        <a:pt x="52" y="9"/>
                        <a:pt x="52" y="6"/>
                      </a:cubicBezTo>
                      <a:cubicBezTo>
                        <a:pt x="51" y="7"/>
                        <a:pt x="52" y="11"/>
                        <a:pt x="52" y="14"/>
                      </a:cubicBezTo>
                      <a:cubicBezTo>
                        <a:pt x="52" y="12"/>
                        <a:pt x="52" y="16"/>
                        <a:pt x="52" y="16"/>
                      </a:cubicBezTo>
                      <a:cubicBezTo>
                        <a:pt x="52" y="14"/>
                        <a:pt x="52" y="13"/>
                        <a:pt x="53" y="12"/>
                      </a:cubicBezTo>
                      <a:cubicBezTo>
                        <a:pt x="53" y="15"/>
                        <a:pt x="53" y="12"/>
                        <a:pt x="53" y="12"/>
                      </a:cubicBezTo>
                      <a:cubicBezTo>
                        <a:pt x="54" y="14"/>
                        <a:pt x="54" y="17"/>
                        <a:pt x="54" y="17"/>
                      </a:cubicBezTo>
                      <a:cubicBezTo>
                        <a:pt x="54" y="17"/>
                        <a:pt x="54" y="14"/>
                        <a:pt x="54" y="15"/>
                      </a:cubicBezTo>
                      <a:cubicBezTo>
                        <a:pt x="54" y="16"/>
                        <a:pt x="54" y="16"/>
                        <a:pt x="54" y="16"/>
                      </a:cubicBezTo>
                      <a:cubicBezTo>
                        <a:pt x="54" y="15"/>
                        <a:pt x="54" y="18"/>
                        <a:pt x="54" y="14"/>
                      </a:cubicBezTo>
                      <a:cubicBezTo>
                        <a:pt x="54" y="17"/>
                        <a:pt x="54" y="17"/>
                        <a:pt x="54" y="17"/>
                      </a:cubicBezTo>
                      <a:cubicBezTo>
                        <a:pt x="54" y="17"/>
                        <a:pt x="54" y="17"/>
                        <a:pt x="54" y="16"/>
                      </a:cubicBezTo>
                      <a:cubicBezTo>
                        <a:pt x="54" y="17"/>
                        <a:pt x="54" y="18"/>
                        <a:pt x="54" y="19"/>
                      </a:cubicBezTo>
                      <a:cubicBezTo>
                        <a:pt x="55" y="22"/>
                        <a:pt x="55" y="19"/>
                        <a:pt x="55" y="19"/>
                      </a:cubicBezTo>
                      <a:cubicBezTo>
                        <a:pt x="55" y="17"/>
                        <a:pt x="55" y="17"/>
                        <a:pt x="55" y="17"/>
                      </a:cubicBezTo>
                      <a:cubicBezTo>
                        <a:pt x="55" y="15"/>
                        <a:pt x="55" y="17"/>
                        <a:pt x="55" y="16"/>
                      </a:cubicBezTo>
                      <a:cubicBezTo>
                        <a:pt x="55" y="18"/>
                        <a:pt x="55" y="18"/>
                        <a:pt x="55" y="18"/>
                      </a:cubicBezTo>
                      <a:cubicBezTo>
                        <a:pt x="56" y="17"/>
                        <a:pt x="56" y="17"/>
                        <a:pt x="56" y="17"/>
                      </a:cubicBezTo>
                      <a:cubicBezTo>
                        <a:pt x="56" y="19"/>
                        <a:pt x="56" y="20"/>
                        <a:pt x="56" y="19"/>
                      </a:cubicBezTo>
                      <a:cubicBezTo>
                        <a:pt x="55" y="24"/>
                        <a:pt x="55" y="24"/>
                        <a:pt x="55" y="24"/>
                      </a:cubicBezTo>
                      <a:cubicBezTo>
                        <a:pt x="55" y="23"/>
                        <a:pt x="56" y="21"/>
                        <a:pt x="55" y="19"/>
                      </a:cubicBezTo>
                      <a:cubicBezTo>
                        <a:pt x="55" y="18"/>
                        <a:pt x="55" y="18"/>
                        <a:pt x="55" y="20"/>
                      </a:cubicBezTo>
                      <a:cubicBezTo>
                        <a:pt x="55" y="20"/>
                        <a:pt x="55" y="20"/>
                        <a:pt x="55" y="19"/>
                      </a:cubicBezTo>
                      <a:cubicBezTo>
                        <a:pt x="55" y="22"/>
                        <a:pt x="55" y="22"/>
                        <a:pt x="55" y="24"/>
                      </a:cubicBezTo>
                      <a:cubicBezTo>
                        <a:pt x="55" y="24"/>
                        <a:pt x="55" y="25"/>
                        <a:pt x="55" y="24"/>
                      </a:cubicBezTo>
                      <a:cubicBezTo>
                        <a:pt x="55" y="25"/>
                        <a:pt x="55" y="25"/>
                        <a:pt x="55" y="25"/>
                      </a:cubicBezTo>
                      <a:cubicBezTo>
                        <a:pt x="55" y="24"/>
                        <a:pt x="55" y="24"/>
                        <a:pt x="55" y="23"/>
                      </a:cubicBezTo>
                      <a:cubicBezTo>
                        <a:pt x="55" y="25"/>
                        <a:pt x="55" y="26"/>
                        <a:pt x="55" y="25"/>
                      </a:cubicBezTo>
                      <a:cubicBezTo>
                        <a:pt x="54" y="22"/>
                        <a:pt x="54" y="27"/>
                        <a:pt x="54" y="26"/>
                      </a:cubicBezTo>
                      <a:cubicBezTo>
                        <a:pt x="54" y="24"/>
                        <a:pt x="54" y="22"/>
                        <a:pt x="54" y="21"/>
                      </a:cubicBezTo>
                      <a:cubicBezTo>
                        <a:pt x="54" y="19"/>
                        <a:pt x="54" y="21"/>
                        <a:pt x="54" y="20"/>
                      </a:cubicBezTo>
                      <a:cubicBezTo>
                        <a:pt x="54" y="21"/>
                        <a:pt x="54" y="24"/>
                        <a:pt x="54" y="26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25"/>
                        <a:pt x="54" y="27"/>
                        <a:pt x="53" y="27"/>
                      </a:cubicBezTo>
                      <a:cubicBezTo>
                        <a:pt x="53" y="26"/>
                        <a:pt x="53" y="26"/>
                        <a:pt x="52" y="26"/>
                      </a:cubicBezTo>
                      <a:cubicBezTo>
                        <a:pt x="52" y="24"/>
                        <a:pt x="52" y="24"/>
                        <a:pt x="52" y="24"/>
                      </a:cubicBezTo>
                      <a:cubicBezTo>
                        <a:pt x="52" y="28"/>
                        <a:pt x="52" y="25"/>
                        <a:pt x="52" y="27"/>
                      </a:cubicBezTo>
                      <a:cubicBezTo>
                        <a:pt x="51" y="25"/>
                        <a:pt x="51" y="29"/>
                        <a:pt x="51" y="26"/>
                      </a:cubicBezTo>
                      <a:cubicBezTo>
                        <a:pt x="50" y="27"/>
                        <a:pt x="50" y="29"/>
                        <a:pt x="49" y="28"/>
                      </a:cubicBezTo>
                      <a:cubicBezTo>
                        <a:pt x="49" y="25"/>
                        <a:pt x="49" y="25"/>
                        <a:pt x="49" y="25"/>
                      </a:cubicBezTo>
                      <a:cubicBezTo>
                        <a:pt x="49" y="27"/>
                        <a:pt x="49" y="24"/>
                        <a:pt x="49" y="24"/>
                      </a:cubicBezTo>
                      <a:cubicBezTo>
                        <a:pt x="49" y="26"/>
                        <a:pt x="49" y="27"/>
                        <a:pt x="49" y="29"/>
                      </a:cubicBezTo>
                      <a:cubicBezTo>
                        <a:pt x="48" y="26"/>
                        <a:pt x="48" y="29"/>
                        <a:pt x="48" y="31"/>
                      </a:cubicBezTo>
                      <a:cubicBezTo>
                        <a:pt x="48" y="29"/>
                        <a:pt x="48" y="29"/>
                        <a:pt x="48" y="29"/>
                      </a:cubicBezTo>
                      <a:cubicBezTo>
                        <a:pt x="48" y="32"/>
                        <a:pt x="47" y="29"/>
                        <a:pt x="47" y="29"/>
                      </a:cubicBezTo>
                      <a:cubicBezTo>
                        <a:pt x="47" y="28"/>
                        <a:pt x="47" y="26"/>
                        <a:pt x="47" y="26"/>
                      </a:cubicBezTo>
                      <a:cubicBezTo>
                        <a:pt x="46" y="29"/>
                        <a:pt x="46" y="29"/>
                        <a:pt x="46" y="31"/>
                      </a:cubicBezTo>
                      <a:cubicBezTo>
                        <a:pt x="46" y="31"/>
                        <a:pt x="46" y="30"/>
                        <a:pt x="45" y="29"/>
                      </a:cubicBezTo>
                      <a:cubicBezTo>
                        <a:pt x="45" y="34"/>
                        <a:pt x="44" y="31"/>
                        <a:pt x="44" y="33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3" y="36"/>
                        <a:pt x="42" y="32"/>
                        <a:pt x="42" y="34"/>
                      </a:cubicBezTo>
                      <a:cubicBezTo>
                        <a:pt x="41" y="30"/>
                        <a:pt x="41" y="30"/>
                        <a:pt x="41" y="30"/>
                      </a:cubicBezTo>
                      <a:cubicBezTo>
                        <a:pt x="41" y="29"/>
                        <a:pt x="41" y="31"/>
                        <a:pt x="41" y="34"/>
                      </a:cubicBezTo>
                      <a:cubicBezTo>
                        <a:pt x="41" y="33"/>
                        <a:pt x="41" y="36"/>
                        <a:pt x="41" y="33"/>
                      </a:cubicBezTo>
                      <a:cubicBezTo>
                        <a:pt x="40" y="32"/>
                        <a:pt x="40" y="35"/>
                        <a:pt x="40" y="35"/>
                      </a:cubicBezTo>
                      <a:cubicBezTo>
                        <a:pt x="40" y="34"/>
                        <a:pt x="40" y="34"/>
                        <a:pt x="40" y="35"/>
                      </a:cubicBezTo>
                      <a:cubicBezTo>
                        <a:pt x="40" y="35"/>
                        <a:pt x="40" y="35"/>
                        <a:pt x="40" y="35"/>
                      </a:cubicBezTo>
                      <a:cubicBezTo>
                        <a:pt x="40" y="34"/>
                        <a:pt x="39" y="33"/>
                        <a:pt x="39" y="32"/>
                      </a:cubicBezTo>
                      <a:cubicBezTo>
                        <a:pt x="39" y="33"/>
                        <a:pt x="39" y="31"/>
                        <a:pt x="39" y="36"/>
                      </a:cubicBezTo>
                      <a:cubicBezTo>
                        <a:pt x="39" y="33"/>
                        <a:pt x="39" y="38"/>
                        <a:pt x="38" y="35"/>
                      </a:cubicBezTo>
                      <a:cubicBezTo>
                        <a:pt x="38" y="36"/>
                        <a:pt x="38" y="36"/>
                        <a:pt x="38" y="37"/>
                      </a:cubicBezTo>
                      <a:cubicBezTo>
                        <a:pt x="38" y="37"/>
                        <a:pt x="37" y="35"/>
                        <a:pt x="37" y="37"/>
                      </a:cubicBezTo>
                      <a:cubicBezTo>
                        <a:pt x="37" y="36"/>
                        <a:pt x="37" y="35"/>
                        <a:pt x="37" y="34"/>
                      </a:cubicBezTo>
                      <a:cubicBezTo>
                        <a:pt x="37" y="35"/>
                        <a:pt x="37" y="36"/>
                        <a:pt x="37" y="37"/>
                      </a:cubicBezTo>
                      <a:cubicBezTo>
                        <a:pt x="37" y="39"/>
                        <a:pt x="36" y="35"/>
                        <a:pt x="36" y="35"/>
                      </a:cubicBezTo>
                      <a:cubicBezTo>
                        <a:pt x="35" y="38"/>
                        <a:pt x="34" y="37"/>
                        <a:pt x="33" y="37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4" y="40"/>
                        <a:pt x="32" y="33"/>
                        <a:pt x="33" y="38"/>
                      </a:cubicBezTo>
                      <a:cubicBezTo>
                        <a:pt x="33" y="37"/>
                        <a:pt x="32" y="38"/>
                        <a:pt x="32" y="36"/>
                      </a:cubicBezTo>
                      <a:cubicBezTo>
                        <a:pt x="32" y="38"/>
                        <a:pt x="31" y="34"/>
                        <a:pt x="32" y="37"/>
                      </a:cubicBezTo>
                      <a:cubicBezTo>
                        <a:pt x="32" y="37"/>
                        <a:pt x="32" y="37"/>
                        <a:pt x="32" y="36"/>
                      </a:cubicBezTo>
                      <a:cubicBezTo>
                        <a:pt x="31" y="34"/>
                        <a:pt x="31" y="37"/>
                        <a:pt x="31" y="35"/>
                      </a:cubicBezTo>
                      <a:cubicBezTo>
                        <a:pt x="30" y="35"/>
                        <a:pt x="30" y="35"/>
                        <a:pt x="30" y="34"/>
                      </a:cubicBezTo>
                      <a:cubicBezTo>
                        <a:pt x="30" y="32"/>
                        <a:pt x="31" y="38"/>
                        <a:pt x="30" y="33"/>
                      </a:cubicBezTo>
                      <a:cubicBezTo>
                        <a:pt x="30" y="33"/>
                        <a:pt x="30" y="35"/>
                        <a:pt x="30" y="35"/>
                      </a:cubicBezTo>
                      <a:cubicBezTo>
                        <a:pt x="29" y="34"/>
                        <a:pt x="29" y="37"/>
                        <a:pt x="29" y="38"/>
                      </a:cubicBezTo>
                      <a:cubicBezTo>
                        <a:pt x="28" y="35"/>
                        <a:pt x="27" y="31"/>
                        <a:pt x="27" y="34"/>
                      </a:cubicBezTo>
                      <a:cubicBezTo>
                        <a:pt x="27" y="33"/>
                        <a:pt x="28" y="36"/>
                        <a:pt x="28" y="35"/>
                      </a:cubicBezTo>
                      <a:cubicBezTo>
                        <a:pt x="28" y="36"/>
                        <a:pt x="26" y="30"/>
                        <a:pt x="27" y="32"/>
                      </a:cubicBezTo>
                      <a:cubicBezTo>
                        <a:pt x="27" y="35"/>
                        <a:pt x="27" y="34"/>
                        <a:pt x="27" y="35"/>
                      </a:cubicBezTo>
                      <a:cubicBezTo>
                        <a:pt x="27" y="34"/>
                        <a:pt x="26" y="31"/>
                        <a:pt x="26" y="33"/>
                      </a:cubicBezTo>
                      <a:cubicBezTo>
                        <a:pt x="26" y="32"/>
                        <a:pt x="26" y="32"/>
                        <a:pt x="26" y="32"/>
                      </a:cubicBezTo>
                      <a:cubicBezTo>
                        <a:pt x="27" y="36"/>
                        <a:pt x="26" y="34"/>
                        <a:pt x="27" y="38"/>
                      </a:cubicBezTo>
                      <a:cubicBezTo>
                        <a:pt x="25" y="39"/>
                        <a:pt x="25" y="43"/>
                        <a:pt x="24" y="43"/>
                      </a:cubicBezTo>
                      <a:cubicBezTo>
                        <a:pt x="22" y="43"/>
                        <a:pt x="22" y="45"/>
                        <a:pt x="20" y="44"/>
                      </a:cubicBezTo>
                      <a:cubicBezTo>
                        <a:pt x="18" y="40"/>
                        <a:pt x="18" y="40"/>
                        <a:pt x="18" y="42"/>
                      </a:cubicBezTo>
                      <a:cubicBezTo>
                        <a:pt x="18" y="41"/>
                        <a:pt x="18" y="41"/>
                        <a:pt x="18" y="41"/>
                      </a:cubicBezTo>
                      <a:cubicBezTo>
                        <a:pt x="19" y="44"/>
                        <a:pt x="18" y="41"/>
                        <a:pt x="19" y="44"/>
                      </a:cubicBezTo>
                      <a:cubicBezTo>
                        <a:pt x="18" y="43"/>
                        <a:pt x="18" y="44"/>
                        <a:pt x="18" y="45"/>
                      </a:cubicBezTo>
                      <a:cubicBezTo>
                        <a:pt x="18" y="44"/>
                        <a:pt x="17" y="42"/>
                        <a:pt x="17" y="42"/>
                      </a:cubicBezTo>
                      <a:cubicBezTo>
                        <a:pt x="17" y="44"/>
                        <a:pt x="17" y="44"/>
                        <a:pt x="17" y="44"/>
                      </a:cubicBezTo>
                      <a:cubicBezTo>
                        <a:pt x="17" y="43"/>
                        <a:pt x="17" y="43"/>
                        <a:pt x="17" y="43"/>
                      </a:cubicBezTo>
                      <a:cubicBezTo>
                        <a:pt x="17" y="44"/>
                        <a:pt x="18" y="45"/>
                        <a:pt x="18" y="46"/>
                      </a:cubicBezTo>
                      <a:cubicBezTo>
                        <a:pt x="18" y="49"/>
                        <a:pt x="14" y="44"/>
                        <a:pt x="14" y="45"/>
                      </a:cubicBezTo>
                      <a:cubicBezTo>
                        <a:pt x="13" y="44"/>
                        <a:pt x="13" y="46"/>
                        <a:pt x="13" y="46"/>
                      </a:cubicBezTo>
                      <a:cubicBezTo>
                        <a:pt x="10" y="43"/>
                        <a:pt x="7" y="41"/>
                        <a:pt x="8" y="44"/>
                      </a:cubicBezTo>
                      <a:cubicBezTo>
                        <a:pt x="8" y="44"/>
                        <a:pt x="4" y="37"/>
                        <a:pt x="3" y="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46" name="Freeform 69"/>
                <p:cNvSpPr>
                  <a:spLocks/>
                </p:cNvSpPr>
                <p:nvPr/>
              </p:nvSpPr>
              <p:spPr bwMode="auto">
                <a:xfrm>
                  <a:off x="3878" y="1190"/>
                  <a:ext cx="0" cy="1"/>
                </a:xfrm>
                <a:custGeom>
                  <a:avLst/>
                  <a:gdLst>
                    <a:gd name="T0" fmla="*/ 4 h 4"/>
                    <a:gd name="T1" fmla="*/ 0 h 4"/>
                    <a:gd name="T2" fmla="*/ 4 h 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">
                      <a:moveTo>
                        <a:pt x="0" y="4"/>
                      </a:moveTo>
                      <a:cubicBezTo>
                        <a:pt x="0" y="3"/>
                        <a:pt x="0" y="2"/>
                        <a:pt x="0" y="0"/>
                      </a:cubicBezTo>
                      <a:cubicBezTo>
                        <a:pt x="0" y="1"/>
                        <a:pt x="0" y="3"/>
                        <a:pt x="0" y="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47" name="Freeform 70"/>
                <p:cNvSpPr>
                  <a:spLocks/>
                </p:cNvSpPr>
                <p:nvPr/>
              </p:nvSpPr>
              <p:spPr bwMode="auto">
                <a:xfrm>
                  <a:off x="3877" y="1187"/>
                  <a:ext cx="0" cy="1"/>
                </a:xfrm>
                <a:custGeom>
                  <a:avLst/>
                  <a:gdLst>
                    <a:gd name="T0" fmla="*/ 3 h 3"/>
                    <a:gd name="T1" fmla="*/ 2 h 3"/>
                    <a:gd name="T2" fmla="*/ 1 h 3"/>
                    <a:gd name="T3" fmla="*/ 3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3">
                      <a:moveTo>
                        <a:pt x="0" y="3"/>
                      </a:moveTo>
                      <a:cubicBezTo>
                        <a:pt x="0" y="3"/>
                        <a:pt x="0" y="2"/>
                        <a:pt x="0" y="2"/>
                      </a:cubicBezTo>
                      <a:cubicBezTo>
                        <a:pt x="0" y="2"/>
                        <a:pt x="0" y="0"/>
                        <a:pt x="0" y="1"/>
                      </a:cubicBezTo>
                      <a:cubicBezTo>
                        <a:pt x="0" y="1"/>
                        <a:pt x="0" y="2"/>
                        <a:pt x="0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48" name="Freeform 71"/>
                <p:cNvSpPr>
                  <a:spLocks/>
                </p:cNvSpPr>
                <p:nvPr/>
              </p:nvSpPr>
              <p:spPr bwMode="auto">
                <a:xfrm>
                  <a:off x="3877" y="1187"/>
                  <a:ext cx="0" cy="1"/>
                </a:xfrm>
                <a:custGeom>
                  <a:avLst/>
                  <a:gdLst>
                    <a:gd name="T0" fmla="*/ 3 h 3"/>
                    <a:gd name="T1" fmla="*/ 0 h 3"/>
                    <a:gd name="T2" fmla="*/ 3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">
                      <a:moveTo>
                        <a:pt x="0" y="3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49" name="Freeform 72"/>
                <p:cNvSpPr>
                  <a:spLocks/>
                </p:cNvSpPr>
                <p:nvPr/>
              </p:nvSpPr>
              <p:spPr bwMode="auto">
                <a:xfrm>
                  <a:off x="3877" y="1186"/>
                  <a:ext cx="0" cy="0"/>
                </a:xfrm>
                <a:custGeom>
                  <a:avLst/>
                  <a:gdLst>
                    <a:gd name="T0" fmla="*/ 2 h 2"/>
                    <a:gd name="T1" fmla="*/ 0 h 2"/>
                    <a:gd name="T2" fmla="*/ 2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">
                      <a:moveTo>
                        <a:pt x="0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50" name="Freeform 73"/>
                <p:cNvSpPr>
                  <a:spLocks/>
                </p:cNvSpPr>
                <p:nvPr/>
              </p:nvSpPr>
              <p:spPr bwMode="auto">
                <a:xfrm>
                  <a:off x="3877" y="1186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1" y="1"/>
                        <a:pt x="0" y="1"/>
                      </a:cubicBezTo>
                      <a:cubicBezTo>
                        <a:pt x="0" y="2"/>
                        <a:pt x="1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51" name="Freeform 74"/>
                <p:cNvSpPr>
                  <a:spLocks/>
                </p:cNvSpPr>
                <p:nvPr/>
              </p:nvSpPr>
              <p:spPr bwMode="auto">
                <a:xfrm>
                  <a:off x="3876" y="1185"/>
                  <a:ext cx="0" cy="1"/>
                </a:xfrm>
                <a:custGeom>
                  <a:avLst/>
                  <a:gdLst>
                    <a:gd name="T0" fmla="*/ 2 h 4"/>
                    <a:gd name="T1" fmla="*/ 2 h 4"/>
                    <a:gd name="T2" fmla="*/ 2 h 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">
                      <a:moveTo>
                        <a:pt x="0" y="2"/>
                      </a:moveTo>
                      <a:cubicBezTo>
                        <a:pt x="0" y="2"/>
                        <a:pt x="0" y="4"/>
                        <a:pt x="0" y="2"/>
                      </a:cubicBezTo>
                      <a:cubicBezTo>
                        <a:pt x="0" y="3"/>
                        <a:pt x="0" y="0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52" name="Freeform 75"/>
                <p:cNvSpPr>
                  <a:spLocks/>
                </p:cNvSpPr>
                <p:nvPr/>
              </p:nvSpPr>
              <p:spPr bwMode="auto">
                <a:xfrm>
                  <a:off x="3876" y="1186"/>
                  <a:ext cx="0" cy="0"/>
                </a:xfrm>
                <a:custGeom>
                  <a:avLst/>
                  <a:gdLst>
                    <a:gd name="T0" fmla="*/ 1 h 1"/>
                    <a:gd name="T1" fmla="*/ 1 h 1"/>
                    <a:gd name="T2" fmla="*/ 0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53" name="Rectangle 76"/>
                <p:cNvSpPr>
                  <a:spLocks noChangeArrowheads="1"/>
                </p:cNvSpPr>
                <p:nvPr/>
              </p:nvSpPr>
              <p:spPr bwMode="auto">
                <a:xfrm>
                  <a:off x="3872" y="1188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54" name="Freeform 77"/>
                <p:cNvSpPr>
                  <a:spLocks/>
                </p:cNvSpPr>
                <p:nvPr/>
              </p:nvSpPr>
              <p:spPr bwMode="auto">
                <a:xfrm>
                  <a:off x="3870" y="1188"/>
                  <a:ext cx="0" cy="1"/>
                </a:xfrm>
                <a:custGeom>
                  <a:avLst/>
                  <a:gdLst>
                    <a:gd name="T0" fmla="*/ 1 h 2"/>
                    <a:gd name="T1" fmla="*/ 0 h 2"/>
                    <a:gd name="T2" fmla="*/ 1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2">
                      <a:moveTo>
                        <a:pt x="0" y="1"/>
                      </a:moveTo>
                      <a:cubicBezTo>
                        <a:pt x="0" y="2"/>
                        <a:pt x="0" y="0"/>
                        <a:pt x="0" y="0"/>
                      </a:cubicBezTo>
                      <a:cubicBezTo>
                        <a:pt x="0" y="0"/>
                        <a:pt x="0" y="2"/>
                        <a:pt x="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55" name="Freeform 78"/>
                <p:cNvSpPr>
                  <a:spLocks/>
                </p:cNvSpPr>
                <p:nvPr/>
              </p:nvSpPr>
              <p:spPr bwMode="auto">
                <a:xfrm>
                  <a:off x="3870" y="1190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56" name="Freeform 79"/>
                <p:cNvSpPr>
                  <a:spLocks/>
                </p:cNvSpPr>
                <p:nvPr/>
              </p:nvSpPr>
              <p:spPr bwMode="auto">
                <a:xfrm>
                  <a:off x="3928" y="1193"/>
                  <a:ext cx="1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2" y="1"/>
                        <a:pt x="2" y="2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57" name="Freeform 80"/>
                <p:cNvSpPr>
                  <a:spLocks/>
                </p:cNvSpPr>
                <p:nvPr/>
              </p:nvSpPr>
              <p:spPr bwMode="auto">
                <a:xfrm>
                  <a:off x="3910" y="1191"/>
                  <a:ext cx="18" cy="29"/>
                </a:xfrm>
                <a:custGeom>
                  <a:avLst/>
                  <a:gdLst>
                    <a:gd name="T0" fmla="*/ 9 w 83"/>
                    <a:gd name="T1" fmla="*/ 108 h 126"/>
                    <a:gd name="T2" fmla="*/ 10 w 83"/>
                    <a:gd name="T3" fmla="*/ 104 h 126"/>
                    <a:gd name="T4" fmla="*/ 7 w 83"/>
                    <a:gd name="T5" fmla="*/ 93 h 126"/>
                    <a:gd name="T6" fmla="*/ 9 w 83"/>
                    <a:gd name="T7" fmla="*/ 91 h 126"/>
                    <a:gd name="T8" fmla="*/ 15 w 83"/>
                    <a:gd name="T9" fmla="*/ 83 h 126"/>
                    <a:gd name="T10" fmla="*/ 16 w 83"/>
                    <a:gd name="T11" fmla="*/ 80 h 126"/>
                    <a:gd name="T12" fmla="*/ 16 w 83"/>
                    <a:gd name="T13" fmla="*/ 74 h 126"/>
                    <a:gd name="T14" fmla="*/ 19 w 83"/>
                    <a:gd name="T15" fmla="*/ 71 h 126"/>
                    <a:gd name="T16" fmla="*/ 22 w 83"/>
                    <a:gd name="T17" fmla="*/ 70 h 126"/>
                    <a:gd name="T18" fmla="*/ 20 w 83"/>
                    <a:gd name="T19" fmla="*/ 66 h 126"/>
                    <a:gd name="T20" fmla="*/ 20 w 83"/>
                    <a:gd name="T21" fmla="*/ 60 h 126"/>
                    <a:gd name="T22" fmla="*/ 22 w 83"/>
                    <a:gd name="T23" fmla="*/ 58 h 126"/>
                    <a:gd name="T24" fmla="*/ 21 w 83"/>
                    <a:gd name="T25" fmla="*/ 53 h 126"/>
                    <a:gd name="T26" fmla="*/ 25 w 83"/>
                    <a:gd name="T27" fmla="*/ 51 h 126"/>
                    <a:gd name="T28" fmla="*/ 27 w 83"/>
                    <a:gd name="T29" fmla="*/ 47 h 126"/>
                    <a:gd name="T30" fmla="*/ 32 w 83"/>
                    <a:gd name="T31" fmla="*/ 44 h 126"/>
                    <a:gd name="T32" fmla="*/ 32 w 83"/>
                    <a:gd name="T33" fmla="*/ 41 h 126"/>
                    <a:gd name="T34" fmla="*/ 35 w 83"/>
                    <a:gd name="T35" fmla="*/ 41 h 126"/>
                    <a:gd name="T36" fmla="*/ 35 w 83"/>
                    <a:gd name="T37" fmla="*/ 38 h 126"/>
                    <a:gd name="T38" fmla="*/ 35 w 83"/>
                    <a:gd name="T39" fmla="*/ 37 h 126"/>
                    <a:gd name="T40" fmla="*/ 36 w 83"/>
                    <a:gd name="T41" fmla="*/ 34 h 126"/>
                    <a:gd name="T42" fmla="*/ 41 w 83"/>
                    <a:gd name="T43" fmla="*/ 28 h 126"/>
                    <a:gd name="T44" fmla="*/ 42 w 83"/>
                    <a:gd name="T45" fmla="*/ 26 h 126"/>
                    <a:gd name="T46" fmla="*/ 44 w 83"/>
                    <a:gd name="T47" fmla="*/ 24 h 126"/>
                    <a:gd name="T48" fmla="*/ 49 w 83"/>
                    <a:gd name="T49" fmla="*/ 20 h 126"/>
                    <a:gd name="T50" fmla="*/ 55 w 83"/>
                    <a:gd name="T51" fmla="*/ 23 h 126"/>
                    <a:gd name="T52" fmla="*/ 51 w 83"/>
                    <a:gd name="T53" fmla="*/ 17 h 126"/>
                    <a:gd name="T54" fmla="*/ 48 w 83"/>
                    <a:gd name="T55" fmla="*/ 11 h 126"/>
                    <a:gd name="T56" fmla="*/ 51 w 83"/>
                    <a:gd name="T57" fmla="*/ 11 h 126"/>
                    <a:gd name="T58" fmla="*/ 50 w 83"/>
                    <a:gd name="T59" fmla="*/ 8 h 126"/>
                    <a:gd name="T60" fmla="*/ 53 w 83"/>
                    <a:gd name="T61" fmla="*/ 9 h 126"/>
                    <a:gd name="T62" fmla="*/ 59 w 83"/>
                    <a:gd name="T63" fmla="*/ 11 h 126"/>
                    <a:gd name="T64" fmla="*/ 56 w 83"/>
                    <a:gd name="T65" fmla="*/ 5 h 126"/>
                    <a:gd name="T66" fmla="*/ 59 w 83"/>
                    <a:gd name="T67" fmla="*/ 7 h 126"/>
                    <a:gd name="T68" fmla="*/ 58 w 83"/>
                    <a:gd name="T69" fmla="*/ 2 h 126"/>
                    <a:gd name="T70" fmla="*/ 59 w 83"/>
                    <a:gd name="T71" fmla="*/ 1 h 126"/>
                    <a:gd name="T72" fmla="*/ 64 w 83"/>
                    <a:gd name="T73" fmla="*/ 8 h 126"/>
                    <a:gd name="T74" fmla="*/ 64 w 83"/>
                    <a:gd name="T75" fmla="*/ 1 h 126"/>
                    <a:gd name="T76" fmla="*/ 75 w 83"/>
                    <a:gd name="T77" fmla="*/ 6 h 126"/>
                    <a:gd name="T78" fmla="*/ 78 w 83"/>
                    <a:gd name="T79" fmla="*/ 6 h 126"/>
                    <a:gd name="T80" fmla="*/ 80 w 83"/>
                    <a:gd name="T81" fmla="*/ 4 h 126"/>
                    <a:gd name="T82" fmla="*/ 82 w 83"/>
                    <a:gd name="T83" fmla="*/ 8 h 126"/>
                    <a:gd name="T84" fmla="*/ 77 w 83"/>
                    <a:gd name="T85" fmla="*/ 7 h 126"/>
                    <a:gd name="T86" fmla="*/ 77 w 83"/>
                    <a:gd name="T87" fmla="*/ 17 h 126"/>
                    <a:gd name="T88" fmla="*/ 73 w 83"/>
                    <a:gd name="T89" fmla="*/ 26 h 126"/>
                    <a:gd name="T90" fmla="*/ 67 w 83"/>
                    <a:gd name="T91" fmla="*/ 36 h 126"/>
                    <a:gd name="T92" fmla="*/ 62 w 83"/>
                    <a:gd name="T93" fmla="*/ 43 h 126"/>
                    <a:gd name="T94" fmla="*/ 59 w 83"/>
                    <a:gd name="T95" fmla="*/ 49 h 126"/>
                    <a:gd name="T96" fmla="*/ 50 w 83"/>
                    <a:gd name="T97" fmla="*/ 58 h 126"/>
                    <a:gd name="T98" fmla="*/ 43 w 83"/>
                    <a:gd name="T99" fmla="*/ 62 h 126"/>
                    <a:gd name="T100" fmla="*/ 36 w 83"/>
                    <a:gd name="T101" fmla="*/ 68 h 126"/>
                    <a:gd name="T102" fmla="*/ 37 w 83"/>
                    <a:gd name="T103" fmla="*/ 88 h 126"/>
                    <a:gd name="T104" fmla="*/ 29 w 83"/>
                    <a:gd name="T105" fmla="*/ 101 h 126"/>
                    <a:gd name="T106" fmla="*/ 26 w 83"/>
                    <a:gd name="T107" fmla="*/ 111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3" h="126">
                      <a:moveTo>
                        <a:pt x="6" y="122"/>
                      </a:moveTo>
                      <a:cubicBezTo>
                        <a:pt x="0" y="119"/>
                        <a:pt x="7" y="118"/>
                        <a:pt x="3" y="115"/>
                      </a:cubicBezTo>
                      <a:cubicBezTo>
                        <a:pt x="3" y="115"/>
                        <a:pt x="7" y="116"/>
                        <a:pt x="6" y="116"/>
                      </a:cubicBezTo>
                      <a:cubicBezTo>
                        <a:pt x="2" y="112"/>
                        <a:pt x="6" y="110"/>
                        <a:pt x="10" y="110"/>
                      </a:cubicBezTo>
                      <a:cubicBezTo>
                        <a:pt x="11" y="110"/>
                        <a:pt x="11" y="110"/>
                        <a:pt x="11" y="110"/>
                      </a:cubicBezTo>
                      <a:cubicBezTo>
                        <a:pt x="12" y="110"/>
                        <a:pt x="9" y="108"/>
                        <a:pt x="9" y="108"/>
                      </a:cubicBezTo>
                      <a:cubicBezTo>
                        <a:pt x="10" y="108"/>
                        <a:pt x="10" y="109"/>
                        <a:pt x="11" y="109"/>
                      </a:cubicBezTo>
                      <a:cubicBezTo>
                        <a:pt x="9" y="108"/>
                        <a:pt x="11" y="108"/>
                        <a:pt x="9" y="107"/>
                      </a:cubicBezTo>
                      <a:cubicBezTo>
                        <a:pt x="10" y="107"/>
                        <a:pt x="12" y="108"/>
                        <a:pt x="13" y="108"/>
                      </a:cubicBezTo>
                      <a:cubicBezTo>
                        <a:pt x="10" y="107"/>
                        <a:pt x="10" y="107"/>
                        <a:pt x="10" y="107"/>
                      </a:cubicBezTo>
                      <a:cubicBezTo>
                        <a:pt x="5" y="104"/>
                        <a:pt x="11" y="105"/>
                        <a:pt x="9" y="103"/>
                      </a:cubicBezTo>
                      <a:cubicBezTo>
                        <a:pt x="9" y="104"/>
                        <a:pt x="10" y="104"/>
                        <a:pt x="10" y="104"/>
                      </a:cubicBezTo>
                      <a:cubicBezTo>
                        <a:pt x="7" y="101"/>
                        <a:pt x="9" y="100"/>
                        <a:pt x="8" y="98"/>
                      </a:cubicBezTo>
                      <a:cubicBezTo>
                        <a:pt x="9" y="98"/>
                        <a:pt x="10" y="99"/>
                        <a:pt x="11" y="99"/>
                      </a:cubicBezTo>
                      <a:cubicBezTo>
                        <a:pt x="9" y="98"/>
                        <a:pt x="9" y="97"/>
                        <a:pt x="8" y="96"/>
                      </a:cubicBezTo>
                      <a:cubicBezTo>
                        <a:pt x="11" y="97"/>
                        <a:pt x="6" y="95"/>
                        <a:pt x="8" y="95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6" y="94"/>
                        <a:pt x="10" y="95"/>
                        <a:pt x="7" y="93"/>
                      </a:cubicBezTo>
                      <a:cubicBezTo>
                        <a:pt x="9" y="94"/>
                        <a:pt x="9" y="94"/>
                        <a:pt x="9" y="94"/>
                      </a:cubicBezTo>
                      <a:cubicBezTo>
                        <a:pt x="6" y="92"/>
                        <a:pt x="11" y="94"/>
                        <a:pt x="10" y="93"/>
                      </a:cubicBezTo>
                      <a:cubicBezTo>
                        <a:pt x="9" y="93"/>
                        <a:pt x="9" y="93"/>
                        <a:pt x="9" y="93"/>
                      </a:cubicBezTo>
                      <a:cubicBezTo>
                        <a:pt x="8" y="92"/>
                        <a:pt x="10" y="93"/>
                        <a:pt x="9" y="92"/>
                      </a:cubicBezTo>
                      <a:cubicBezTo>
                        <a:pt x="10" y="92"/>
                        <a:pt x="10" y="92"/>
                        <a:pt x="10" y="92"/>
                      </a:cubicBezTo>
                      <a:cubicBezTo>
                        <a:pt x="9" y="91"/>
                        <a:pt x="11" y="92"/>
                        <a:pt x="9" y="91"/>
                      </a:cubicBezTo>
                      <a:cubicBezTo>
                        <a:pt x="11" y="91"/>
                        <a:pt x="9" y="92"/>
                        <a:pt x="13" y="93"/>
                      </a:cubicBezTo>
                      <a:cubicBezTo>
                        <a:pt x="11" y="89"/>
                        <a:pt x="12" y="87"/>
                        <a:pt x="13" y="85"/>
                      </a:cubicBezTo>
                      <a:cubicBezTo>
                        <a:pt x="14" y="86"/>
                        <a:pt x="15" y="86"/>
                        <a:pt x="16" y="86"/>
                      </a:cubicBezTo>
                      <a:cubicBezTo>
                        <a:pt x="15" y="86"/>
                        <a:pt x="16" y="85"/>
                        <a:pt x="14" y="84"/>
                      </a:cubicBezTo>
                      <a:cubicBezTo>
                        <a:pt x="14" y="84"/>
                        <a:pt x="16" y="85"/>
                        <a:pt x="16" y="85"/>
                      </a:cubicBezTo>
                      <a:cubicBezTo>
                        <a:pt x="17" y="85"/>
                        <a:pt x="13" y="83"/>
                        <a:pt x="15" y="83"/>
                      </a:cubicBezTo>
                      <a:cubicBezTo>
                        <a:pt x="15" y="84"/>
                        <a:pt x="16" y="84"/>
                        <a:pt x="17" y="85"/>
                      </a:cubicBezTo>
                      <a:cubicBezTo>
                        <a:pt x="15" y="83"/>
                        <a:pt x="16" y="83"/>
                        <a:pt x="15" y="82"/>
                      </a:cubicBezTo>
                      <a:cubicBezTo>
                        <a:pt x="16" y="82"/>
                        <a:pt x="16" y="83"/>
                        <a:pt x="17" y="83"/>
                      </a:cubicBezTo>
                      <a:cubicBezTo>
                        <a:pt x="15" y="81"/>
                        <a:pt x="18" y="82"/>
                        <a:pt x="16" y="81"/>
                      </a:cubicBezTo>
                      <a:cubicBezTo>
                        <a:pt x="18" y="82"/>
                        <a:pt x="18" y="82"/>
                        <a:pt x="18" y="82"/>
                      </a:cubicBezTo>
                      <a:cubicBezTo>
                        <a:pt x="20" y="83"/>
                        <a:pt x="15" y="80"/>
                        <a:pt x="16" y="80"/>
                      </a:cubicBezTo>
                      <a:cubicBezTo>
                        <a:pt x="17" y="81"/>
                        <a:pt x="17" y="81"/>
                        <a:pt x="18" y="81"/>
                      </a:cubicBezTo>
                      <a:cubicBezTo>
                        <a:pt x="15" y="79"/>
                        <a:pt x="17" y="79"/>
                        <a:pt x="16" y="78"/>
                      </a:cubicBezTo>
                      <a:cubicBezTo>
                        <a:pt x="16" y="78"/>
                        <a:pt x="17" y="78"/>
                        <a:pt x="17" y="78"/>
                      </a:cubicBezTo>
                      <a:cubicBezTo>
                        <a:pt x="17" y="78"/>
                        <a:pt x="18" y="78"/>
                        <a:pt x="17" y="76"/>
                      </a:cubicBezTo>
                      <a:cubicBezTo>
                        <a:pt x="18" y="76"/>
                        <a:pt x="21" y="78"/>
                        <a:pt x="20" y="78"/>
                      </a:cubicBezTo>
                      <a:cubicBezTo>
                        <a:pt x="17" y="76"/>
                        <a:pt x="20" y="76"/>
                        <a:pt x="16" y="74"/>
                      </a:cubicBezTo>
                      <a:cubicBezTo>
                        <a:pt x="17" y="74"/>
                        <a:pt x="18" y="74"/>
                        <a:pt x="17" y="73"/>
                      </a:cubicBezTo>
                      <a:cubicBezTo>
                        <a:pt x="18" y="74"/>
                        <a:pt x="21" y="75"/>
                        <a:pt x="21" y="75"/>
                      </a:cubicBezTo>
                      <a:cubicBezTo>
                        <a:pt x="23" y="76"/>
                        <a:pt x="23" y="76"/>
                        <a:pt x="23" y="76"/>
                      </a:cubicBezTo>
                      <a:cubicBezTo>
                        <a:pt x="24" y="77"/>
                        <a:pt x="23" y="76"/>
                        <a:pt x="24" y="77"/>
                      </a:cubicBezTo>
                      <a:cubicBezTo>
                        <a:pt x="24" y="77"/>
                        <a:pt x="23" y="75"/>
                        <a:pt x="24" y="75"/>
                      </a:cubicBezTo>
                      <a:cubicBezTo>
                        <a:pt x="22" y="74"/>
                        <a:pt x="19" y="72"/>
                        <a:pt x="19" y="71"/>
                      </a:cubicBezTo>
                      <a:cubicBezTo>
                        <a:pt x="20" y="72"/>
                        <a:pt x="22" y="73"/>
                        <a:pt x="23" y="73"/>
                      </a:cubicBezTo>
                      <a:cubicBezTo>
                        <a:pt x="18" y="69"/>
                        <a:pt x="18" y="69"/>
                        <a:pt x="18" y="69"/>
                      </a:cubicBezTo>
                      <a:cubicBezTo>
                        <a:pt x="17" y="69"/>
                        <a:pt x="20" y="70"/>
                        <a:pt x="19" y="70"/>
                      </a:cubicBezTo>
                      <a:cubicBezTo>
                        <a:pt x="18" y="69"/>
                        <a:pt x="18" y="69"/>
                        <a:pt x="17" y="68"/>
                      </a:cubicBezTo>
                      <a:cubicBezTo>
                        <a:pt x="18" y="68"/>
                        <a:pt x="17" y="67"/>
                        <a:pt x="20" y="69"/>
                      </a:cubicBezTo>
                      <a:cubicBezTo>
                        <a:pt x="22" y="69"/>
                        <a:pt x="21" y="69"/>
                        <a:pt x="22" y="70"/>
                      </a:cubicBezTo>
                      <a:cubicBezTo>
                        <a:pt x="22" y="69"/>
                        <a:pt x="21" y="69"/>
                        <a:pt x="21" y="68"/>
                      </a:cubicBezTo>
                      <a:cubicBezTo>
                        <a:pt x="22" y="68"/>
                        <a:pt x="22" y="68"/>
                        <a:pt x="22" y="68"/>
                      </a:cubicBezTo>
                      <a:cubicBezTo>
                        <a:pt x="22" y="68"/>
                        <a:pt x="21" y="67"/>
                        <a:pt x="19" y="66"/>
                      </a:cubicBezTo>
                      <a:cubicBezTo>
                        <a:pt x="19" y="66"/>
                        <a:pt x="21" y="67"/>
                        <a:pt x="20" y="67"/>
                      </a:cubicBezTo>
                      <a:cubicBezTo>
                        <a:pt x="18" y="66"/>
                        <a:pt x="18" y="65"/>
                        <a:pt x="18" y="65"/>
                      </a:cubicBezTo>
                      <a:cubicBezTo>
                        <a:pt x="19" y="65"/>
                        <a:pt x="19" y="66"/>
                        <a:pt x="20" y="66"/>
                      </a:cubicBezTo>
                      <a:cubicBezTo>
                        <a:pt x="18" y="64"/>
                        <a:pt x="18" y="63"/>
                        <a:pt x="17" y="62"/>
                      </a:cubicBezTo>
                      <a:cubicBezTo>
                        <a:pt x="16" y="61"/>
                        <a:pt x="20" y="64"/>
                        <a:pt x="19" y="64"/>
                      </a:cubicBezTo>
                      <a:cubicBezTo>
                        <a:pt x="21" y="64"/>
                        <a:pt x="17" y="60"/>
                        <a:pt x="20" y="61"/>
                      </a:cubicBezTo>
                      <a:cubicBezTo>
                        <a:pt x="21" y="62"/>
                        <a:pt x="18" y="60"/>
                        <a:pt x="19" y="61"/>
                      </a:cubicBezTo>
                      <a:cubicBezTo>
                        <a:pt x="19" y="60"/>
                        <a:pt x="21" y="62"/>
                        <a:pt x="21" y="61"/>
                      </a:cubicBezTo>
                      <a:cubicBezTo>
                        <a:pt x="22" y="62"/>
                        <a:pt x="20" y="60"/>
                        <a:pt x="20" y="60"/>
                      </a:cubicBezTo>
                      <a:cubicBezTo>
                        <a:pt x="19" y="59"/>
                        <a:pt x="21" y="60"/>
                        <a:pt x="21" y="60"/>
                      </a:cubicBezTo>
                      <a:cubicBezTo>
                        <a:pt x="20" y="60"/>
                        <a:pt x="19" y="57"/>
                        <a:pt x="21" y="57"/>
                      </a:cubicBezTo>
                      <a:cubicBezTo>
                        <a:pt x="20" y="57"/>
                        <a:pt x="19" y="55"/>
                        <a:pt x="19" y="55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2" y="57"/>
                        <a:pt x="21" y="55"/>
                        <a:pt x="22" y="56"/>
                      </a:cubicBezTo>
                      <a:cubicBezTo>
                        <a:pt x="21" y="55"/>
                        <a:pt x="23" y="59"/>
                        <a:pt x="22" y="58"/>
                      </a:cubicBezTo>
                      <a:cubicBezTo>
                        <a:pt x="24" y="58"/>
                        <a:pt x="20" y="55"/>
                        <a:pt x="22" y="57"/>
                      </a:cubicBezTo>
                      <a:cubicBezTo>
                        <a:pt x="22" y="56"/>
                        <a:pt x="20" y="55"/>
                        <a:pt x="22" y="55"/>
                      </a:cubicBezTo>
                      <a:cubicBezTo>
                        <a:pt x="22" y="55"/>
                        <a:pt x="25" y="57"/>
                        <a:pt x="25" y="57"/>
                      </a:cubicBezTo>
                      <a:cubicBezTo>
                        <a:pt x="25" y="56"/>
                        <a:pt x="24" y="56"/>
                        <a:pt x="23" y="55"/>
                      </a:cubicBezTo>
                      <a:cubicBezTo>
                        <a:pt x="23" y="55"/>
                        <a:pt x="23" y="55"/>
                        <a:pt x="23" y="55"/>
                      </a:cubicBezTo>
                      <a:cubicBezTo>
                        <a:pt x="21" y="54"/>
                        <a:pt x="23" y="54"/>
                        <a:pt x="21" y="53"/>
                      </a:cubicBezTo>
                      <a:cubicBezTo>
                        <a:pt x="23" y="54"/>
                        <a:pt x="21" y="52"/>
                        <a:pt x="24" y="54"/>
                      </a:cubicBezTo>
                      <a:cubicBezTo>
                        <a:pt x="26" y="56"/>
                        <a:pt x="26" y="56"/>
                        <a:pt x="26" y="56"/>
                      </a:cubicBezTo>
                      <a:cubicBezTo>
                        <a:pt x="26" y="55"/>
                        <a:pt x="24" y="54"/>
                        <a:pt x="23" y="53"/>
                      </a:cubicBezTo>
                      <a:cubicBezTo>
                        <a:pt x="23" y="53"/>
                        <a:pt x="24" y="53"/>
                        <a:pt x="24" y="53"/>
                      </a:cubicBezTo>
                      <a:cubicBezTo>
                        <a:pt x="21" y="51"/>
                        <a:pt x="25" y="53"/>
                        <a:pt x="22" y="51"/>
                      </a:cubicBezTo>
                      <a:cubicBezTo>
                        <a:pt x="24" y="51"/>
                        <a:pt x="23" y="50"/>
                        <a:pt x="25" y="51"/>
                      </a:cubicBezTo>
                      <a:cubicBezTo>
                        <a:pt x="25" y="50"/>
                        <a:pt x="24" y="49"/>
                        <a:pt x="25" y="49"/>
                      </a:cubicBezTo>
                      <a:cubicBezTo>
                        <a:pt x="25" y="49"/>
                        <a:pt x="25" y="50"/>
                        <a:pt x="26" y="50"/>
                      </a:cubicBezTo>
                      <a:cubicBezTo>
                        <a:pt x="27" y="51"/>
                        <a:pt x="26" y="50"/>
                        <a:pt x="25" y="49"/>
                      </a:cubicBezTo>
                      <a:cubicBezTo>
                        <a:pt x="26" y="50"/>
                        <a:pt x="28" y="50"/>
                        <a:pt x="29" y="51"/>
                      </a:cubicBezTo>
                      <a:cubicBezTo>
                        <a:pt x="28" y="50"/>
                        <a:pt x="27" y="49"/>
                        <a:pt x="25" y="48"/>
                      </a:cubicBezTo>
                      <a:cubicBezTo>
                        <a:pt x="29" y="50"/>
                        <a:pt x="24" y="45"/>
                        <a:pt x="27" y="47"/>
                      </a:cubicBezTo>
                      <a:cubicBezTo>
                        <a:pt x="28" y="48"/>
                        <a:pt x="29" y="49"/>
                        <a:pt x="30" y="49"/>
                      </a:cubicBezTo>
                      <a:cubicBezTo>
                        <a:pt x="33" y="51"/>
                        <a:pt x="28" y="47"/>
                        <a:pt x="30" y="47"/>
                      </a:cubicBezTo>
                      <a:cubicBezTo>
                        <a:pt x="27" y="45"/>
                        <a:pt x="27" y="45"/>
                        <a:pt x="27" y="45"/>
                      </a:cubicBezTo>
                      <a:cubicBezTo>
                        <a:pt x="29" y="46"/>
                        <a:pt x="26" y="44"/>
                        <a:pt x="28" y="46"/>
                      </a:cubicBezTo>
                      <a:cubicBezTo>
                        <a:pt x="28" y="45"/>
                        <a:pt x="30" y="46"/>
                        <a:pt x="27" y="44"/>
                      </a:cubicBezTo>
                      <a:cubicBezTo>
                        <a:pt x="30" y="45"/>
                        <a:pt x="27" y="41"/>
                        <a:pt x="32" y="44"/>
                      </a:cubicBezTo>
                      <a:cubicBezTo>
                        <a:pt x="32" y="44"/>
                        <a:pt x="33" y="44"/>
                        <a:pt x="31" y="43"/>
                      </a:cubicBezTo>
                      <a:cubicBezTo>
                        <a:pt x="30" y="42"/>
                        <a:pt x="32" y="44"/>
                        <a:pt x="31" y="43"/>
                      </a:cubicBezTo>
                      <a:cubicBezTo>
                        <a:pt x="31" y="43"/>
                        <a:pt x="30" y="42"/>
                        <a:pt x="30" y="42"/>
                      </a:cubicBezTo>
                      <a:cubicBezTo>
                        <a:pt x="31" y="42"/>
                        <a:pt x="31" y="42"/>
                        <a:pt x="33" y="44"/>
                      </a:cubicBezTo>
                      <a:cubicBezTo>
                        <a:pt x="35" y="45"/>
                        <a:pt x="29" y="40"/>
                        <a:pt x="31" y="40"/>
                      </a:cubicBezTo>
                      <a:cubicBezTo>
                        <a:pt x="32" y="41"/>
                        <a:pt x="32" y="41"/>
                        <a:pt x="32" y="41"/>
                      </a:cubicBezTo>
                      <a:cubicBezTo>
                        <a:pt x="31" y="39"/>
                        <a:pt x="31" y="39"/>
                        <a:pt x="31" y="39"/>
                      </a:cubicBezTo>
                      <a:cubicBezTo>
                        <a:pt x="31" y="39"/>
                        <a:pt x="33" y="41"/>
                        <a:pt x="35" y="42"/>
                      </a:cubicBezTo>
                      <a:cubicBezTo>
                        <a:pt x="35" y="42"/>
                        <a:pt x="35" y="42"/>
                        <a:pt x="34" y="40"/>
                      </a:cubicBezTo>
                      <a:cubicBezTo>
                        <a:pt x="36" y="42"/>
                        <a:pt x="36" y="42"/>
                        <a:pt x="36" y="42"/>
                      </a:cubicBezTo>
                      <a:cubicBezTo>
                        <a:pt x="35" y="41"/>
                        <a:pt x="35" y="41"/>
                        <a:pt x="35" y="40"/>
                      </a:cubicBezTo>
                      <a:cubicBezTo>
                        <a:pt x="35" y="41"/>
                        <a:pt x="35" y="41"/>
                        <a:pt x="35" y="41"/>
                      </a:cubicBezTo>
                      <a:cubicBezTo>
                        <a:pt x="36" y="41"/>
                        <a:pt x="36" y="41"/>
                        <a:pt x="36" y="40"/>
                      </a:cubicBezTo>
                      <a:cubicBezTo>
                        <a:pt x="35" y="40"/>
                        <a:pt x="34" y="39"/>
                        <a:pt x="34" y="39"/>
                      </a:cubicBezTo>
                      <a:cubicBezTo>
                        <a:pt x="33" y="39"/>
                        <a:pt x="33" y="39"/>
                        <a:pt x="32" y="38"/>
                      </a:cubicBezTo>
                      <a:cubicBezTo>
                        <a:pt x="34" y="39"/>
                        <a:pt x="34" y="38"/>
                        <a:pt x="34" y="38"/>
                      </a:cubicBezTo>
                      <a:cubicBezTo>
                        <a:pt x="35" y="38"/>
                        <a:pt x="33" y="37"/>
                        <a:pt x="33" y="37"/>
                      </a:cubicBezTo>
                      <a:cubicBezTo>
                        <a:pt x="34" y="37"/>
                        <a:pt x="33" y="36"/>
                        <a:pt x="35" y="38"/>
                      </a:cubicBezTo>
                      <a:cubicBezTo>
                        <a:pt x="35" y="38"/>
                        <a:pt x="34" y="37"/>
                        <a:pt x="34" y="38"/>
                      </a:cubicBezTo>
                      <a:cubicBezTo>
                        <a:pt x="35" y="38"/>
                        <a:pt x="37" y="40"/>
                        <a:pt x="36" y="38"/>
                      </a:cubicBezTo>
                      <a:cubicBezTo>
                        <a:pt x="35" y="37"/>
                        <a:pt x="32" y="36"/>
                        <a:pt x="34" y="36"/>
                      </a:cubicBezTo>
                      <a:cubicBezTo>
                        <a:pt x="34" y="37"/>
                        <a:pt x="35" y="37"/>
                        <a:pt x="35" y="38"/>
                      </a:cubicBezTo>
                      <a:cubicBezTo>
                        <a:pt x="36" y="38"/>
                        <a:pt x="36" y="38"/>
                        <a:pt x="36" y="38"/>
                      </a:cubicBezTo>
                      <a:cubicBezTo>
                        <a:pt x="35" y="37"/>
                        <a:pt x="35" y="37"/>
                        <a:pt x="35" y="37"/>
                      </a:cubicBezTo>
                      <a:cubicBezTo>
                        <a:pt x="35" y="37"/>
                        <a:pt x="35" y="37"/>
                        <a:pt x="36" y="37"/>
                      </a:cubicBezTo>
                      <a:cubicBezTo>
                        <a:pt x="34" y="36"/>
                        <a:pt x="36" y="36"/>
                        <a:pt x="34" y="35"/>
                      </a:cubicBezTo>
                      <a:cubicBezTo>
                        <a:pt x="34" y="34"/>
                        <a:pt x="35" y="35"/>
                        <a:pt x="36" y="35"/>
                      </a:cubicBezTo>
                      <a:cubicBezTo>
                        <a:pt x="36" y="35"/>
                        <a:pt x="36" y="35"/>
                        <a:pt x="36" y="35"/>
                      </a:cubicBezTo>
                      <a:cubicBezTo>
                        <a:pt x="37" y="36"/>
                        <a:pt x="36" y="35"/>
                        <a:pt x="36" y="34"/>
                      </a:cubicBezTo>
                      <a:cubicBezTo>
                        <a:pt x="36" y="34"/>
                        <a:pt x="36" y="34"/>
                        <a:pt x="36" y="34"/>
                      </a:cubicBezTo>
                      <a:cubicBezTo>
                        <a:pt x="36" y="34"/>
                        <a:pt x="36" y="34"/>
                        <a:pt x="35" y="33"/>
                      </a:cubicBezTo>
                      <a:cubicBezTo>
                        <a:pt x="37" y="33"/>
                        <a:pt x="41" y="38"/>
                        <a:pt x="40" y="36"/>
                      </a:cubicBezTo>
                      <a:cubicBezTo>
                        <a:pt x="40" y="35"/>
                        <a:pt x="37" y="33"/>
                        <a:pt x="36" y="32"/>
                      </a:cubicBezTo>
                      <a:cubicBezTo>
                        <a:pt x="38" y="32"/>
                        <a:pt x="36" y="30"/>
                        <a:pt x="39" y="31"/>
                      </a:cubicBezTo>
                      <a:cubicBezTo>
                        <a:pt x="38" y="30"/>
                        <a:pt x="38" y="30"/>
                        <a:pt x="37" y="30"/>
                      </a:cubicBezTo>
                      <a:cubicBezTo>
                        <a:pt x="39" y="29"/>
                        <a:pt x="37" y="26"/>
                        <a:pt x="41" y="28"/>
                      </a:cubicBezTo>
                      <a:cubicBezTo>
                        <a:pt x="41" y="29"/>
                        <a:pt x="42" y="30"/>
                        <a:pt x="43" y="31"/>
                      </a:cubicBezTo>
                      <a:cubicBezTo>
                        <a:pt x="42" y="29"/>
                        <a:pt x="45" y="32"/>
                        <a:pt x="42" y="29"/>
                      </a:cubicBezTo>
                      <a:cubicBezTo>
                        <a:pt x="41" y="28"/>
                        <a:pt x="40" y="28"/>
                        <a:pt x="40" y="27"/>
                      </a:cubicBezTo>
                      <a:cubicBezTo>
                        <a:pt x="39" y="26"/>
                        <a:pt x="40" y="25"/>
                        <a:pt x="41" y="26"/>
                      </a:cubicBezTo>
                      <a:cubicBezTo>
                        <a:pt x="41" y="26"/>
                        <a:pt x="40" y="25"/>
                        <a:pt x="40" y="25"/>
                      </a:cubicBezTo>
                      <a:cubicBezTo>
                        <a:pt x="42" y="27"/>
                        <a:pt x="43" y="27"/>
                        <a:pt x="42" y="26"/>
                      </a:cubicBezTo>
                      <a:cubicBezTo>
                        <a:pt x="41" y="25"/>
                        <a:pt x="41" y="25"/>
                        <a:pt x="41" y="25"/>
                      </a:cubicBezTo>
                      <a:cubicBezTo>
                        <a:pt x="43" y="26"/>
                        <a:pt x="43" y="26"/>
                        <a:pt x="43" y="26"/>
                      </a:cubicBezTo>
                      <a:cubicBezTo>
                        <a:pt x="42" y="25"/>
                        <a:pt x="40" y="23"/>
                        <a:pt x="41" y="24"/>
                      </a:cubicBezTo>
                      <a:cubicBezTo>
                        <a:pt x="42" y="24"/>
                        <a:pt x="42" y="25"/>
                        <a:pt x="43" y="25"/>
                      </a:cubicBezTo>
                      <a:cubicBezTo>
                        <a:pt x="42" y="24"/>
                        <a:pt x="41" y="22"/>
                        <a:pt x="42" y="22"/>
                      </a:cubicBezTo>
                      <a:cubicBezTo>
                        <a:pt x="44" y="24"/>
                        <a:pt x="44" y="24"/>
                        <a:pt x="44" y="24"/>
                      </a:cubicBezTo>
                      <a:cubicBezTo>
                        <a:pt x="44" y="24"/>
                        <a:pt x="43" y="22"/>
                        <a:pt x="42" y="22"/>
                      </a:cubicBezTo>
                      <a:cubicBezTo>
                        <a:pt x="44" y="23"/>
                        <a:pt x="44" y="22"/>
                        <a:pt x="46" y="24"/>
                      </a:cubicBezTo>
                      <a:cubicBezTo>
                        <a:pt x="43" y="19"/>
                        <a:pt x="44" y="18"/>
                        <a:pt x="45" y="17"/>
                      </a:cubicBezTo>
                      <a:cubicBezTo>
                        <a:pt x="46" y="18"/>
                        <a:pt x="46" y="18"/>
                        <a:pt x="46" y="18"/>
                      </a:cubicBezTo>
                      <a:cubicBezTo>
                        <a:pt x="47" y="18"/>
                        <a:pt x="45" y="16"/>
                        <a:pt x="45" y="17"/>
                      </a:cubicBezTo>
                      <a:cubicBezTo>
                        <a:pt x="46" y="18"/>
                        <a:pt x="48" y="18"/>
                        <a:pt x="49" y="20"/>
                      </a:cubicBezTo>
                      <a:cubicBezTo>
                        <a:pt x="50" y="20"/>
                        <a:pt x="47" y="17"/>
                        <a:pt x="47" y="17"/>
                      </a:cubicBezTo>
                      <a:cubicBezTo>
                        <a:pt x="46" y="16"/>
                        <a:pt x="48" y="18"/>
                        <a:pt x="46" y="16"/>
                      </a:cubicBezTo>
                      <a:cubicBezTo>
                        <a:pt x="46" y="16"/>
                        <a:pt x="48" y="17"/>
                        <a:pt x="46" y="15"/>
                      </a:cubicBezTo>
                      <a:cubicBezTo>
                        <a:pt x="47" y="15"/>
                        <a:pt x="48" y="17"/>
                        <a:pt x="49" y="18"/>
                      </a:cubicBezTo>
                      <a:cubicBezTo>
                        <a:pt x="48" y="16"/>
                        <a:pt x="48" y="16"/>
                        <a:pt x="48" y="16"/>
                      </a:cubicBezTo>
                      <a:cubicBezTo>
                        <a:pt x="51" y="18"/>
                        <a:pt x="52" y="21"/>
                        <a:pt x="55" y="23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7" y="25"/>
                        <a:pt x="56" y="26"/>
                        <a:pt x="58" y="26"/>
                      </a:cubicBezTo>
                      <a:cubicBezTo>
                        <a:pt x="57" y="25"/>
                        <a:pt x="54" y="22"/>
                        <a:pt x="53" y="21"/>
                      </a:cubicBezTo>
                      <a:cubicBezTo>
                        <a:pt x="53" y="20"/>
                        <a:pt x="49" y="16"/>
                        <a:pt x="49" y="16"/>
                      </a:cubicBezTo>
                      <a:cubicBezTo>
                        <a:pt x="51" y="17"/>
                        <a:pt x="49" y="17"/>
                        <a:pt x="51" y="18"/>
                      </a:cubicBezTo>
                      <a:cubicBezTo>
                        <a:pt x="53" y="19"/>
                        <a:pt x="51" y="17"/>
                        <a:pt x="51" y="17"/>
                      </a:cubicBezTo>
                      <a:cubicBezTo>
                        <a:pt x="50" y="17"/>
                        <a:pt x="49" y="15"/>
                        <a:pt x="48" y="14"/>
                      </a:cubicBezTo>
                      <a:cubicBezTo>
                        <a:pt x="50" y="15"/>
                        <a:pt x="50" y="16"/>
                        <a:pt x="51" y="16"/>
                      </a:cubicBezTo>
                      <a:cubicBezTo>
                        <a:pt x="50" y="15"/>
                        <a:pt x="49" y="14"/>
                        <a:pt x="48" y="13"/>
                      </a:cubicBezTo>
                      <a:cubicBezTo>
                        <a:pt x="46" y="10"/>
                        <a:pt x="49" y="13"/>
                        <a:pt x="47" y="11"/>
                      </a:cubicBezTo>
                      <a:cubicBezTo>
                        <a:pt x="49" y="13"/>
                        <a:pt x="51" y="16"/>
                        <a:pt x="52" y="16"/>
                      </a:cubicBezTo>
                      <a:cubicBezTo>
                        <a:pt x="51" y="15"/>
                        <a:pt x="51" y="13"/>
                        <a:pt x="48" y="11"/>
                      </a:cubicBezTo>
                      <a:cubicBezTo>
                        <a:pt x="48" y="11"/>
                        <a:pt x="50" y="13"/>
                        <a:pt x="51" y="14"/>
                      </a:cubicBezTo>
                      <a:cubicBezTo>
                        <a:pt x="52" y="15"/>
                        <a:pt x="48" y="10"/>
                        <a:pt x="52" y="13"/>
                      </a:cubicBezTo>
                      <a:cubicBezTo>
                        <a:pt x="50" y="12"/>
                        <a:pt x="50" y="12"/>
                        <a:pt x="50" y="12"/>
                      </a:cubicBezTo>
                      <a:cubicBezTo>
                        <a:pt x="51" y="12"/>
                        <a:pt x="51" y="13"/>
                        <a:pt x="52" y="13"/>
                      </a:cubicBezTo>
                      <a:cubicBezTo>
                        <a:pt x="52" y="13"/>
                        <a:pt x="50" y="10"/>
                        <a:pt x="53" y="13"/>
                      </a:cubicBezTo>
                      <a:cubicBezTo>
                        <a:pt x="53" y="13"/>
                        <a:pt x="53" y="12"/>
                        <a:pt x="51" y="11"/>
                      </a:cubicBezTo>
                      <a:cubicBezTo>
                        <a:pt x="50" y="10"/>
                        <a:pt x="52" y="12"/>
                        <a:pt x="50" y="10"/>
                      </a:cubicBezTo>
                      <a:cubicBezTo>
                        <a:pt x="52" y="12"/>
                        <a:pt x="50" y="9"/>
                        <a:pt x="50" y="8"/>
                      </a:cubicBezTo>
                      <a:cubicBezTo>
                        <a:pt x="51" y="9"/>
                        <a:pt x="51" y="9"/>
                        <a:pt x="51" y="9"/>
                      </a:cubicBezTo>
                      <a:cubicBezTo>
                        <a:pt x="50" y="9"/>
                        <a:pt x="51" y="9"/>
                        <a:pt x="50" y="8"/>
                      </a:cubicBezTo>
                      <a:cubicBezTo>
                        <a:pt x="50" y="8"/>
                        <a:pt x="51" y="9"/>
                        <a:pt x="51" y="9"/>
                      </a:cubicBezTo>
                      <a:cubicBezTo>
                        <a:pt x="50" y="8"/>
                        <a:pt x="50" y="8"/>
                        <a:pt x="50" y="8"/>
                      </a:cubicBezTo>
                      <a:cubicBezTo>
                        <a:pt x="49" y="6"/>
                        <a:pt x="53" y="10"/>
                        <a:pt x="53" y="9"/>
                      </a:cubicBezTo>
                      <a:cubicBezTo>
                        <a:pt x="53" y="11"/>
                        <a:pt x="53" y="11"/>
                        <a:pt x="53" y="11"/>
                      </a:cubicBezTo>
                      <a:cubicBezTo>
                        <a:pt x="53" y="11"/>
                        <a:pt x="55" y="12"/>
                        <a:pt x="55" y="11"/>
                      </a:cubicBezTo>
                      <a:cubicBezTo>
                        <a:pt x="53" y="10"/>
                        <a:pt x="52" y="8"/>
                        <a:pt x="51" y="7"/>
                      </a:cubicBezTo>
                      <a:cubicBezTo>
                        <a:pt x="50" y="6"/>
                        <a:pt x="52" y="8"/>
                        <a:pt x="51" y="7"/>
                      </a:cubicBezTo>
                      <a:cubicBezTo>
                        <a:pt x="53" y="9"/>
                        <a:pt x="53" y="9"/>
                        <a:pt x="53" y="9"/>
                      </a:cubicBezTo>
                      <a:cubicBezTo>
                        <a:pt x="53" y="9"/>
                        <a:pt x="55" y="11"/>
                        <a:pt x="55" y="10"/>
                      </a:cubicBezTo>
                      <a:cubicBezTo>
                        <a:pt x="55" y="10"/>
                        <a:pt x="53" y="7"/>
                        <a:pt x="52" y="7"/>
                      </a:cubicBezTo>
                      <a:cubicBezTo>
                        <a:pt x="52" y="7"/>
                        <a:pt x="53" y="7"/>
                        <a:pt x="54" y="8"/>
                      </a:cubicBezTo>
                      <a:cubicBezTo>
                        <a:pt x="54" y="8"/>
                        <a:pt x="53" y="7"/>
                        <a:pt x="52" y="6"/>
                      </a:cubicBezTo>
                      <a:cubicBezTo>
                        <a:pt x="53" y="7"/>
                        <a:pt x="55" y="8"/>
                        <a:pt x="56" y="9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60" y="13"/>
                        <a:pt x="60" y="13"/>
                        <a:pt x="62" y="15"/>
                      </a:cubicBezTo>
                      <a:cubicBezTo>
                        <a:pt x="63" y="15"/>
                        <a:pt x="62" y="14"/>
                        <a:pt x="62" y="14"/>
                      </a:cubicBezTo>
                      <a:cubicBezTo>
                        <a:pt x="58" y="11"/>
                        <a:pt x="58" y="9"/>
                        <a:pt x="55" y="6"/>
                      </a:cubicBezTo>
                      <a:cubicBezTo>
                        <a:pt x="55" y="4"/>
                        <a:pt x="62" y="13"/>
                        <a:pt x="58" y="7"/>
                      </a:cubicBezTo>
                      <a:cubicBezTo>
                        <a:pt x="57" y="7"/>
                        <a:pt x="56" y="4"/>
                        <a:pt x="56" y="5"/>
                      </a:cubicBezTo>
                      <a:cubicBezTo>
                        <a:pt x="57" y="5"/>
                        <a:pt x="53" y="2"/>
                        <a:pt x="55" y="3"/>
                      </a:cubicBezTo>
                      <a:cubicBezTo>
                        <a:pt x="56" y="5"/>
                        <a:pt x="58" y="6"/>
                        <a:pt x="59" y="8"/>
                      </a:cubicBezTo>
                      <a:cubicBezTo>
                        <a:pt x="58" y="7"/>
                        <a:pt x="58" y="7"/>
                        <a:pt x="59" y="8"/>
                      </a:cubicBezTo>
                      <a:cubicBezTo>
                        <a:pt x="60" y="9"/>
                        <a:pt x="61" y="11"/>
                        <a:pt x="62" y="10"/>
                      </a:cubicBezTo>
                      <a:cubicBezTo>
                        <a:pt x="62" y="10"/>
                        <a:pt x="62" y="10"/>
                        <a:pt x="60" y="8"/>
                      </a:cubicBezTo>
                      <a:cubicBezTo>
                        <a:pt x="59" y="6"/>
                        <a:pt x="60" y="9"/>
                        <a:pt x="59" y="7"/>
                      </a:cubicBezTo>
                      <a:cubicBezTo>
                        <a:pt x="59" y="6"/>
                        <a:pt x="61" y="8"/>
                        <a:pt x="59" y="5"/>
                      </a:cubicBezTo>
                      <a:cubicBezTo>
                        <a:pt x="58" y="5"/>
                        <a:pt x="57" y="4"/>
                        <a:pt x="56" y="3"/>
                      </a:cubicBezTo>
                      <a:cubicBezTo>
                        <a:pt x="55" y="2"/>
                        <a:pt x="55" y="2"/>
                        <a:pt x="55" y="2"/>
                      </a:cubicBezTo>
                      <a:cubicBezTo>
                        <a:pt x="56" y="3"/>
                        <a:pt x="56" y="3"/>
                        <a:pt x="56" y="3"/>
                      </a:cubicBezTo>
                      <a:cubicBezTo>
                        <a:pt x="58" y="3"/>
                        <a:pt x="55" y="1"/>
                        <a:pt x="55" y="0"/>
                      </a:cubicBezTo>
                      <a:cubicBezTo>
                        <a:pt x="58" y="2"/>
                        <a:pt x="58" y="2"/>
                        <a:pt x="58" y="2"/>
                      </a:cubicBezTo>
                      <a:cubicBezTo>
                        <a:pt x="59" y="5"/>
                        <a:pt x="56" y="2"/>
                        <a:pt x="59" y="5"/>
                      </a:cubicBezTo>
                      <a:cubicBezTo>
                        <a:pt x="60" y="5"/>
                        <a:pt x="58" y="3"/>
                        <a:pt x="59" y="4"/>
                      </a:cubicBezTo>
                      <a:cubicBezTo>
                        <a:pt x="60" y="4"/>
                        <a:pt x="59" y="5"/>
                        <a:pt x="60" y="5"/>
                      </a:cubicBezTo>
                      <a:cubicBezTo>
                        <a:pt x="60" y="5"/>
                        <a:pt x="64" y="9"/>
                        <a:pt x="62" y="6"/>
                      </a:cubicBezTo>
                      <a:cubicBezTo>
                        <a:pt x="61" y="5"/>
                        <a:pt x="61" y="5"/>
                        <a:pt x="60" y="4"/>
                      </a:cubicBezTo>
                      <a:cubicBezTo>
                        <a:pt x="60" y="3"/>
                        <a:pt x="59" y="1"/>
                        <a:pt x="59" y="1"/>
                      </a:cubicBezTo>
                      <a:cubicBezTo>
                        <a:pt x="62" y="3"/>
                        <a:pt x="60" y="1"/>
                        <a:pt x="62" y="3"/>
                      </a:cubicBezTo>
                      <a:cubicBezTo>
                        <a:pt x="61" y="2"/>
                        <a:pt x="60" y="3"/>
                        <a:pt x="62" y="5"/>
                      </a:cubicBezTo>
                      <a:cubicBezTo>
                        <a:pt x="65" y="8"/>
                        <a:pt x="61" y="5"/>
                        <a:pt x="64" y="8"/>
                      </a:cubicBezTo>
                      <a:cubicBezTo>
                        <a:pt x="64" y="8"/>
                        <a:pt x="67" y="11"/>
                        <a:pt x="68" y="12"/>
                      </a:cubicBezTo>
                      <a:cubicBezTo>
                        <a:pt x="69" y="12"/>
                        <a:pt x="68" y="12"/>
                        <a:pt x="68" y="11"/>
                      </a:cubicBezTo>
                      <a:cubicBezTo>
                        <a:pt x="66" y="10"/>
                        <a:pt x="66" y="10"/>
                        <a:pt x="64" y="8"/>
                      </a:cubicBezTo>
                      <a:cubicBezTo>
                        <a:pt x="65" y="8"/>
                        <a:pt x="65" y="7"/>
                        <a:pt x="64" y="5"/>
                      </a:cubicBezTo>
                      <a:cubicBezTo>
                        <a:pt x="65" y="5"/>
                        <a:pt x="66" y="7"/>
                        <a:pt x="66" y="8"/>
                      </a:cubicBezTo>
                      <a:cubicBezTo>
                        <a:pt x="66" y="7"/>
                        <a:pt x="67" y="6"/>
                        <a:pt x="68" y="6"/>
                      </a:cubicBezTo>
                      <a:cubicBezTo>
                        <a:pt x="65" y="4"/>
                        <a:pt x="68" y="5"/>
                        <a:pt x="66" y="3"/>
                      </a:cubicBezTo>
                      <a:cubicBezTo>
                        <a:pt x="65" y="3"/>
                        <a:pt x="63" y="1"/>
                        <a:pt x="62" y="0"/>
                      </a:cubicBezTo>
                      <a:cubicBezTo>
                        <a:pt x="62" y="0"/>
                        <a:pt x="63" y="1"/>
                        <a:pt x="64" y="1"/>
                      </a:cubicBezTo>
                      <a:cubicBezTo>
                        <a:pt x="62" y="0"/>
                        <a:pt x="66" y="3"/>
                        <a:pt x="64" y="1"/>
                      </a:cubicBezTo>
                      <a:cubicBezTo>
                        <a:pt x="64" y="2"/>
                        <a:pt x="67" y="4"/>
                        <a:pt x="69" y="6"/>
                      </a:cubicBezTo>
                      <a:cubicBezTo>
                        <a:pt x="68" y="5"/>
                        <a:pt x="70" y="8"/>
                        <a:pt x="71" y="8"/>
                      </a:cubicBezTo>
                      <a:cubicBezTo>
                        <a:pt x="70" y="6"/>
                        <a:pt x="70" y="5"/>
                        <a:pt x="70" y="4"/>
                      </a:cubicBezTo>
                      <a:cubicBezTo>
                        <a:pt x="72" y="6"/>
                        <a:pt x="71" y="3"/>
                        <a:pt x="71" y="2"/>
                      </a:cubicBezTo>
                      <a:cubicBezTo>
                        <a:pt x="73" y="3"/>
                        <a:pt x="75" y="6"/>
                        <a:pt x="75" y="6"/>
                      </a:cubicBezTo>
                      <a:cubicBezTo>
                        <a:pt x="75" y="6"/>
                        <a:pt x="73" y="4"/>
                        <a:pt x="74" y="4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4" y="4"/>
                        <a:pt x="77" y="6"/>
                        <a:pt x="74" y="2"/>
                      </a:cubicBezTo>
                      <a:cubicBezTo>
                        <a:pt x="76" y="5"/>
                        <a:pt x="76" y="5"/>
                        <a:pt x="76" y="5"/>
                      </a:cubicBezTo>
                      <a:cubicBezTo>
                        <a:pt x="76" y="5"/>
                        <a:pt x="76" y="4"/>
                        <a:pt x="76" y="4"/>
                      </a:cubicBezTo>
                      <a:cubicBezTo>
                        <a:pt x="76" y="5"/>
                        <a:pt x="77" y="6"/>
                        <a:pt x="78" y="6"/>
                      </a:cubicBezTo>
                      <a:cubicBezTo>
                        <a:pt x="79" y="8"/>
                        <a:pt x="78" y="6"/>
                        <a:pt x="78" y="5"/>
                      </a:cubicBezTo>
                      <a:cubicBezTo>
                        <a:pt x="77" y="4"/>
                        <a:pt x="77" y="4"/>
                        <a:pt x="77" y="4"/>
                      </a:cubicBezTo>
                      <a:cubicBezTo>
                        <a:pt x="76" y="2"/>
                        <a:pt x="78" y="3"/>
                        <a:pt x="78" y="2"/>
                      </a:cubicBezTo>
                      <a:cubicBezTo>
                        <a:pt x="79" y="4"/>
                        <a:pt x="79" y="4"/>
                        <a:pt x="79" y="4"/>
                      </a:cubicBezTo>
                      <a:cubicBezTo>
                        <a:pt x="78" y="3"/>
                        <a:pt x="78" y="3"/>
                        <a:pt x="78" y="3"/>
                      </a:cubicBezTo>
                      <a:cubicBezTo>
                        <a:pt x="80" y="4"/>
                        <a:pt x="81" y="5"/>
                        <a:pt x="80" y="4"/>
                      </a:cubicBezTo>
                      <a:cubicBezTo>
                        <a:pt x="82" y="8"/>
                        <a:pt x="82" y="8"/>
                        <a:pt x="82" y="8"/>
                      </a:cubicBezTo>
                      <a:cubicBezTo>
                        <a:pt x="81" y="7"/>
                        <a:pt x="81" y="6"/>
                        <a:pt x="80" y="5"/>
                      </a:cubicBezTo>
                      <a:cubicBezTo>
                        <a:pt x="78" y="3"/>
                        <a:pt x="78" y="4"/>
                        <a:pt x="79" y="6"/>
                      </a:cubicBezTo>
                      <a:cubicBezTo>
                        <a:pt x="80" y="6"/>
                        <a:pt x="79" y="5"/>
                        <a:pt x="79" y="5"/>
                      </a:cubicBezTo>
                      <a:cubicBezTo>
                        <a:pt x="81" y="7"/>
                        <a:pt x="81" y="7"/>
                        <a:pt x="82" y="9"/>
                      </a:cubicBezTo>
                      <a:cubicBezTo>
                        <a:pt x="82" y="8"/>
                        <a:pt x="83" y="9"/>
                        <a:pt x="82" y="8"/>
                      </a:cubicBezTo>
                      <a:cubicBezTo>
                        <a:pt x="83" y="10"/>
                        <a:pt x="83" y="10"/>
                        <a:pt x="82" y="10"/>
                      </a:cubicBezTo>
                      <a:cubicBezTo>
                        <a:pt x="82" y="9"/>
                        <a:pt x="81" y="9"/>
                        <a:pt x="81" y="8"/>
                      </a:cubicBezTo>
                      <a:cubicBezTo>
                        <a:pt x="82" y="10"/>
                        <a:pt x="83" y="11"/>
                        <a:pt x="82" y="11"/>
                      </a:cubicBezTo>
                      <a:cubicBezTo>
                        <a:pt x="80" y="9"/>
                        <a:pt x="82" y="13"/>
                        <a:pt x="81" y="13"/>
                      </a:cubicBezTo>
                      <a:cubicBezTo>
                        <a:pt x="80" y="10"/>
                        <a:pt x="79" y="9"/>
                        <a:pt x="78" y="8"/>
                      </a:cubicBezTo>
                      <a:cubicBezTo>
                        <a:pt x="77" y="7"/>
                        <a:pt x="78" y="8"/>
                        <a:pt x="77" y="7"/>
                      </a:cubicBezTo>
                      <a:cubicBezTo>
                        <a:pt x="78" y="9"/>
                        <a:pt x="80" y="11"/>
                        <a:pt x="80" y="12"/>
                      </a:cubicBezTo>
                      <a:cubicBezTo>
                        <a:pt x="79" y="11"/>
                        <a:pt x="79" y="11"/>
                        <a:pt x="79" y="11"/>
                      </a:cubicBezTo>
                      <a:cubicBezTo>
                        <a:pt x="79" y="12"/>
                        <a:pt x="81" y="14"/>
                        <a:pt x="81" y="14"/>
                      </a:cubicBezTo>
                      <a:cubicBezTo>
                        <a:pt x="79" y="14"/>
                        <a:pt x="79" y="15"/>
                        <a:pt x="78" y="15"/>
                      </a:cubicBezTo>
                      <a:cubicBezTo>
                        <a:pt x="77" y="13"/>
                        <a:pt x="77" y="13"/>
                        <a:pt x="77" y="13"/>
                      </a:cubicBezTo>
                      <a:cubicBezTo>
                        <a:pt x="79" y="17"/>
                        <a:pt x="77" y="15"/>
                        <a:pt x="77" y="17"/>
                      </a:cubicBezTo>
                      <a:cubicBezTo>
                        <a:pt x="76" y="16"/>
                        <a:pt x="77" y="20"/>
                        <a:pt x="75" y="18"/>
                      </a:cubicBezTo>
                      <a:cubicBezTo>
                        <a:pt x="74" y="20"/>
                        <a:pt x="74" y="22"/>
                        <a:pt x="73" y="22"/>
                      </a:cubicBezTo>
                      <a:cubicBezTo>
                        <a:pt x="71" y="20"/>
                        <a:pt x="71" y="20"/>
                        <a:pt x="71" y="20"/>
                      </a:cubicBezTo>
                      <a:cubicBezTo>
                        <a:pt x="72" y="22"/>
                        <a:pt x="70" y="19"/>
                        <a:pt x="70" y="20"/>
                      </a:cubicBezTo>
                      <a:cubicBezTo>
                        <a:pt x="72" y="21"/>
                        <a:pt x="72" y="22"/>
                        <a:pt x="73" y="23"/>
                      </a:cubicBezTo>
                      <a:cubicBezTo>
                        <a:pt x="71" y="22"/>
                        <a:pt x="72" y="25"/>
                        <a:pt x="73" y="26"/>
                      </a:cubicBezTo>
                      <a:cubicBezTo>
                        <a:pt x="71" y="25"/>
                        <a:pt x="71" y="25"/>
                        <a:pt x="71" y="25"/>
                      </a:cubicBezTo>
                      <a:cubicBezTo>
                        <a:pt x="73" y="28"/>
                        <a:pt x="71" y="26"/>
                        <a:pt x="70" y="27"/>
                      </a:cubicBezTo>
                      <a:cubicBezTo>
                        <a:pt x="69" y="26"/>
                        <a:pt x="68" y="25"/>
                        <a:pt x="68" y="25"/>
                      </a:cubicBezTo>
                      <a:cubicBezTo>
                        <a:pt x="69" y="28"/>
                        <a:pt x="69" y="28"/>
                        <a:pt x="70" y="29"/>
                      </a:cubicBezTo>
                      <a:cubicBezTo>
                        <a:pt x="70" y="30"/>
                        <a:pt x="69" y="30"/>
                        <a:pt x="67" y="29"/>
                      </a:cubicBezTo>
                      <a:cubicBezTo>
                        <a:pt x="69" y="34"/>
                        <a:pt x="66" y="33"/>
                        <a:pt x="67" y="36"/>
                      </a:cubicBezTo>
                      <a:cubicBezTo>
                        <a:pt x="65" y="34"/>
                        <a:pt x="65" y="34"/>
                        <a:pt x="65" y="34"/>
                      </a:cubicBezTo>
                      <a:cubicBezTo>
                        <a:pt x="67" y="39"/>
                        <a:pt x="63" y="38"/>
                        <a:pt x="63" y="40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0" y="37"/>
                        <a:pt x="61" y="39"/>
                        <a:pt x="63" y="41"/>
                      </a:cubicBezTo>
                      <a:cubicBezTo>
                        <a:pt x="62" y="40"/>
                        <a:pt x="63" y="43"/>
                        <a:pt x="61" y="41"/>
                      </a:cubicBezTo>
                      <a:cubicBezTo>
                        <a:pt x="60" y="41"/>
                        <a:pt x="62" y="43"/>
                        <a:pt x="62" y="43"/>
                      </a:cubicBezTo>
                      <a:cubicBezTo>
                        <a:pt x="60" y="43"/>
                        <a:pt x="60" y="44"/>
                        <a:pt x="60" y="45"/>
                      </a:cubicBezTo>
                      <a:cubicBezTo>
                        <a:pt x="61" y="45"/>
                        <a:pt x="61" y="45"/>
                        <a:pt x="61" y="45"/>
                      </a:cubicBezTo>
                      <a:cubicBezTo>
                        <a:pt x="60" y="44"/>
                        <a:pt x="59" y="43"/>
                        <a:pt x="58" y="43"/>
                      </a:cubicBezTo>
                      <a:cubicBezTo>
                        <a:pt x="59" y="44"/>
                        <a:pt x="57" y="43"/>
                        <a:pt x="61" y="46"/>
                      </a:cubicBezTo>
                      <a:cubicBezTo>
                        <a:pt x="58" y="45"/>
                        <a:pt x="61" y="49"/>
                        <a:pt x="57" y="47"/>
                      </a:cubicBezTo>
                      <a:cubicBezTo>
                        <a:pt x="58" y="48"/>
                        <a:pt x="58" y="48"/>
                        <a:pt x="59" y="49"/>
                      </a:cubicBezTo>
                      <a:cubicBezTo>
                        <a:pt x="59" y="50"/>
                        <a:pt x="56" y="49"/>
                        <a:pt x="57" y="51"/>
                      </a:cubicBezTo>
                      <a:cubicBezTo>
                        <a:pt x="57" y="50"/>
                        <a:pt x="56" y="49"/>
                        <a:pt x="55" y="49"/>
                      </a:cubicBezTo>
                      <a:cubicBezTo>
                        <a:pt x="56" y="50"/>
                        <a:pt x="57" y="50"/>
                        <a:pt x="57" y="51"/>
                      </a:cubicBezTo>
                      <a:cubicBezTo>
                        <a:pt x="58" y="53"/>
                        <a:pt x="53" y="51"/>
                        <a:pt x="53" y="53"/>
                      </a:cubicBezTo>
                      <a:cubicBezTo>
                        <a:pt x="54" y="56"/>
                        <a:pt x="51" y="57"/>
                        <a:pt x="50" y="59"/>
                      </a:cubicBezTo>
                      <a:cubicBezTo>
                        <a:pt x="50" y="58"/>
                        <a:pt x="50" y="58"/>
                        <a:pt x="50" y="58"/>
                      </a:cubicBezTo>
                      <a:cubicBezTo>
                        <a:pt x="52" y="61"/>
                        <a:pt x="46" y="57"/>
                        <a:pt x="50" y="61"/>
                      </a:cubicBezTo>
                      <a:cubicBezTo>
                        <a:pt x="49" y="61"/>
                        <a:pt x="49" y="61"/>
                        <a:pt x="48" y="60"/>
                      </a:cubicBezTo>
                      <a:cubicBezTo>
                        <a:pt x="49" y="62"/>
                        <a:pt x="45" y="60"/>
                        <a:pt x="47" y="62"/>
                      </a:cubicBezTo>
                      <a:cubicBezTo>
                        <a:pt x="47" y="62"/>
                        <a:pt x="47" y="62"/>
                        <a:pt x="47" y="62"/>
                      </a:cubicBezTo>
                      <a:cubicBezTo>
                        <a:pt x="45" y="62"/>
                        <a:pt x="46" y="64"/>
                        <a:pt x="44" y="63"/>
                      </a:cubicBezTo>
                      <a:cubicBezTo>
                        <a:pt x="44" y="63"/>
                        <a:pt x="44" y="63"/>
                        <a:pt x="43" y="62"/>
                      </a:cubicBezTo>
                      <a:cubicBezTo>
                        <a:pt x="42" y="61"/>
                        <a:pt x="46" y="65"/>
                        <a:pt x="42" y="63"/>
                      </a:cubicBezTo>
                      <a:cubicBezTo>
                        <a:pt x="42" y="63"/>
                        <a:pt x="44" y="64"/>
                        <a:pt x="44" y="64"/>
                      </a:cubicBezTo>
                      <a:cubicBezTo>
                        <a:pt x="41" y="64"/>
                        <a:pt x="43" y="68"/>
                        <a:pt x="43" y="70"/>
                      </a:cubicBezTo>
                      <a:cubicBezTo>
                        <a:pt x="40" y="70"/>
                        <a:pt x="36" y="66"/>
                        <a:pt x="38" y="69"/>
                      </a:cubicBezTo>
                      <a:cubicBezTo>
                        <a:pt x="38" y="68"/>
                        <a:pt x="40" y="70"/>
                        <a:pt x="39" y="69"/>
                      </a:cubicBezTo>
                      <a:cubicBezTo>
                        <a:pt x="40" y="70"/>
                        <a:pt x="35" y="67"/>
                        <a:pt x="36" y="68"/>
                      </a:cubicBezTo>
                      <a:cubicBezTo>
                        <a:pt x="39" y="70"/>
                        <a:pt x="38" y="69"/>
                        <a:pt x="39" y="70"/>
                      </a:cubicBezTo>
                      <a:cubicBezTo>
                        <a:pt x="37" y="70"/>
                        <a:pt x="35" y="69"/>
                        <a:pt x="36" y="71"/>
                      </a:cubicBezTo>
                      <a:cubicBezTo>
                        <a:pt x="35" y="70"/>
                        <a:pt x="35" y="70"/>
                        <a:pt x="35" y="70"/>
                      </a:cubicBezTo>
                      <a:cubicBezTo>
                        <a:pt x="38" y="73"/>
                        <a:pt x="36" y="72"/>
                        <a:pt x="39" y="75"/>
                      </a:cubicBezTo>
                      <a:cubicBezTo>
                        <a:pt x="39" y="77"/>
                        <a:pt x="38" y="79"/>
                        <a:pt x="38" y="82"/>
                      </a:cubicBezTo>
                      <a:cubicBezTo>
                        <a:pt x="38" y="84"/>
                        <a:pt x="37" y="86"/>
                        <a:pt x="37" y="88"/>
                      </a:cubicBezTo>
                      <a:cubicBezTo>
                        <a:pt x="35" y="89"/>
                        <a:pt x="35" y="91"/>
                        <a:pt x="34" y="93"/>
                      </a:cubicBezTo>
                      <a:cubicBezTo>
                        <a:pt x="33" y="94"/>
                        <a:pt x="33" y="95"/>
                        <a:pt x="32" y="96"/>
                      </a:cubicBezTo>
                      <a:cubicBezTo>
                        <a:pt x="32" y="97"/>
                        <a:pt x="31" y="97"/>
                        <a:pt x="30" y="98"/>
                      </a:cubicBezTo>
                      <a:cubicBezTo>
                        <a:pt x="26" y="97"/>
                        <a:pt x="26" y="97"/>
                        <a:pt x="27" y="99"/>
                      </a:cubicBezTo>
                      <a:cubicBezTo>
                        <a:pt x="27" y="99"/>
                        <a:pt x="27" y="99"/>
                        <a:pt x="26" y="99"/>
                      </a:cubicBezTo>
                      <a:cubicBezTo>
                        <a:pt x="29" y="100"/>
                        <a:pt x="26" y="99"/>
                        <a:pt x="29" y="101"/>
                      </a:cubicBezTo>
                      <a:cubicBezTo>
                        <a:pt x="28" y="102"/>
                        <a:pt x="28" y="103"/>
                        <a:pt x="28" y="105"/>
                      </a:cubicBezTo>
                      <a:cubicBezTo>
                        <a:pt x="27" y="104"/>
                        <a:pt x="25" y="103"/>
                        <a:pt x="25" y="104"/>
                      </a:cubicBezTo>
                      <a:cubicBezTo>
                        <a:pt x="27" y="105"/>
                        <a:pt x="27" y="105"/>
                        <a:pt x="27" y="105"/>
                      </a:cubicBezTo>
                      <a:cubicBezTo>
                        <a:pt x="26" y="104"/>
                        <a:pt x="26" y="104"/>
                        <a:pt x="26" y="104"/>
                      </a:cubicBezTo>
                      <a:cubicBezTo>
                        <a:pt x="26" y="105"/>
                        <a:pt x="28" y="106"/>
                        <a:pt x="29" y="106"/>
                      </a:cubicBezTo>
                      <a:cubicBezTo>
                        <a:pt x="29" y="108"/>
                        <a:pt x="28" y="109"/>
                        <a:pt x="26" y="111"/>
                      </a:cubicBezTo>
                      <a:cubicBezTo>
                        <a:pt x="24" y="112"/>
                        <a:pt x="23" y="114"/>
                        <a:pt x="22" y="116"/>
                      </a:cubicBezTo>
                      <a:cubicBezTo>
                        <a:pt x="21" y="116"/>
                        <a:pt x="22" y="118"/>
                        <a:pt x="22" y="119"/>
                      </a:cubicBezTo>
                      <a:cubicBezTo>
                        <a:pt x="17" y="120"/>
                        <a:pt x="13" y="122"/>
                        <a:pt x="15" y="126"/>
                      </a:cubicBezTo>
                      <a:cubicBezTo>
                        <a:pt x="15" y="126"/>
                        <a:pt x="8" y="124"/>
                        <a:pt x="6" y="12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58" name="Freeform 81"/>
                <p:cNvSpPr>
                  <a:spLocks/>
                </p:cNvSpPr>
                <p:nvPr/>
              </p:nvSpPr>
              <p:spPr bwMode="auto">
                <a:xfrm>
                  <a:off x="3928" y="1193"/>
                  <a:ext cx="1" cy="0"/>
                </a:xfrm>
                <a:custGeom>
                  <a:avLst/>
                  <a:gdLst>
                    <a:gd name="T0" fmla="*/ 3 w 3"/>
                    <a:gd name="T1" fmla="*/ 3 h 3"/>
                    <a:gd name="T2" fmla="*/ 0 w 3"/>
                    <a:gd name="T3" fmla="*/ 0 h 3"/>
                    <a:gd name="T4" fmla="*/ 3 w 3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cubicBezTo>
                        <a:pt x="2" y="2"/>
                        <a:pt x="2" y="2"/>
                        <a:pt x="0" y="0"/>
                      </a:cubicBezTo>
                      <a:cubicBezTo>
                        <a:pt x="1" y="1"/>
                        <a:pt x="3" y="2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59" name="Freeform 82"/>
                <p:cNvSpPr>
                  <a:spLocks/>
                </p:cNvSpPr>
                <p:nvPr/>
              </p:nvSpPr>
              <p:spPr bwMode="auto">
                <a:xfrm>
                  <a:off x="3924" y="1192"/>
                  <a:ext cx="1" cy="0"/>
                </a:xfrm>
                <a:custGeom>
                  <a:avLst/>
                  <a:gdLst>
                    <a:gd name="T0" fmla="*/ 2 w 2"/>
                    <a:gd name="T1" fmla="*/ 2 h 3"/>
                    <a:gd name="T2" fmla="*/ 1 w 2"/>
                    <a:gd name="T3" fmla="*/ 2 h 3"/>
                    <a:gd name="T4" fmla="*/ 1 w 2"/>
                    <a:gd name="T5" fmla="*/ 1 h 3"/>
                    <a:gd name="T6" fmla="*/ 2 w 2"/>
                    <a:gd name="T7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3">
                      <a:moveTo>
                        <a:pt x="2" y="2"/>
                      </a:moveTo>
                      <a:cubicBezTo>
                        <a:pt x="2" y="3"/>
                        <a:pt x="1" y="2"/>
                        <a:pt x="1" y="2"/>
                      </a:cubicBezTo>
                      <a:cubicBezTo>
                        <a:pt x="1" y="2"/>
                        <a:pt x="0" y="0"/>
                        <a:pt x="1" y="1"/>
                      </a:cubicBezTo>
                      <a:cubicBezTo>
                        <a:pt x="1" y="1"/>
                        <a:pt x="1" y="2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0" name="Freeform 83"/>
                <p:cNvSpPr>
                  <a:spLocks/>
                </p:cNvSpPr>
                <p:nvPr/>
              </p:nvSpPr>
              <p:spPr bwMode="auto">
                <a:xfrm>
                  <a:off x="3924" y="1192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1" name="Freeform 84"/>
                <p:cNvSpPr>
                  <a:spLocks/>
                </p:cNvSpPr>
                <p:nvPr/>
              </p:nvSpPr>
              <p:spPr bwMode="auto">
                <a:xfrm>
                  <a:off x="3923" y="1191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2" name="Freeform 85"/>
                <p:cNvSpPr>
                  <a:spLocks/>
                </p:cNvSpPr>
                <p:nvPr/>
              </p:nvSpPr>
              <p:spPr bwMode="auto">
                <a:xfrm>
                  <a:off x="3923" y="1192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1" y="2"/>
                        <a:pt x="0" y="1"/>
                      </a:cubicBezTo>
                      <a:cubicBezTo>
                        <a:pt x="1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3" name="Freeform 86"/>
                <p:cNvSpPr>
                  <a:spLocks/>
                </p:cNvSpPr>
                <p:nvPr/>
              </p:nvSpPr>
              <p:spPr bwMode="auto">
                <a:xfrm>
                  <a:off x="3922" y="1192"/>
                  <a:ext cx="0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1"/>
                        <a:pt x="2" y="2"/>
                        <a:pt x="1" y="1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4" name="Freeform 87"/>
                <p:cNvSpPr>
                  <a:spLocks/>
                </p:cNvSpPr>
                <p:nvPr/>
              </p:nvSpPr>
              <p:spPr bwMode="auto">
                <a:xfrm>
                  <a:off x="3922" y="1193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5" name="Rectangle 88"/>
                <p:cNvSpPr>
                  <a:spLocks noChangeArrowheads="1"/>
                </p:cNvSpPr>
                <p:nvPr/>
              </p:nvSpPr>
              <p:spPr bwMode="auto">
                <a:xfrm>
                  <a:off x="3916" y="1202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6" name="Freeform 89"/>
                <p:cNvSpPr>
                  <a:spLocks/>
                </p:cNvSpPr>
                <p:nvPr/>
              </p:nvSpPr>
              <p:spPr bwMode="auto">
                <a:xfrm>
                  <a:off x="3913" y="1206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7" name="Rectangle 90"/>
                <p:cNvSpPr>
                  <a:spLocks noChangeArrowheads="1"/>
                </p:cNvSpPr>
                <p:nvPr/>
              </p:nvSpPr>
              <p:spPr bwMode="auto">
                <a:xfrm>
                  <a:off x="3914" y="1209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8" name="Freeform 91"/>
                <p:cNvSpPr>
                  <a:spLocks/>
                </p:cNvSpPr>
                <p:nvPr/>
              </p:nvSpPr>
              <p:spPr bwMode="auto">
                <a:xfrm>
                  <a:off x="4078" y="1210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2" y="2"/>
                        <a:pt x="2" y="2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9" name="Freeform 92"/>
                <p:cNvSpPr>
                  <a:spLocks/>
                </p:cNvSpPr>
                <p:nvPr/>
              </p:nvSpPr>
              <p:spPr bwMode="auto">
                <a:xfrm>
                  <a:off x="4054" y="1207"/>
                  <a:ext cx="23" cy="25"/>
                </a:xfrm>
                <a:custGeom>
                  <a:avLst/>
                  <a:gdLst>
                    <a:gd name="T0" fmla="*/ 12 w 105"/>
                    <a:gd name="T1" fmla="*/ 92 h 110"/>
                    <a:gd name="T2" fmla="*/ 14 w 105"/>
                    <a:gd name="T3" fmla="*/ 88 h 110"/>
                    <a:gd name="T4" fmla="*/ 14 w 105"/>
                    <a:gd name="T5" fmla="*/ 77 h 110"/>
                    <a:gd name="T6" fmla="*/ 16 w 105"/>
                    <a:gd name="T7" fmla="*/ 75 h 110"/>
                    <a:gd name="T8" fmla="*/ 24 w 105"/>
                    <a:gd name="T9" fmla="*/ 70 h 110"/>
                    <a:gd name="T10" fmla="*/ 26 w 105"/>
                    <a:gd name="T11" fmla="*/ 68 h 110"/>
                    <a:gd name="T12" fmla="*/ 28 w 105"/>
                    <a:gd name="T13" fmla="*/ 62 h 110"/>
                    <a:gd name="T14" fmla="*/ 31 w 105"/>
                    <a:gd name="T15" fmla="*/ 59 h 110"/>
                    <a:gd name="T16" fmla="*/ 35 w 105"/>
                    <a:gd name="T17" fmla="*/ 59 h 110"/>
                    <a:gd name="T18" fmla="*/ 34 w 105"/>
                    <a:gd name="T19" fmla="*/ 55 h 110"/>
                    <a:gd name="T20" fmla="*/ 35 w 105"/>
                    <a:gd name="T21" fmla="*/ 49 h 110"/>
                    <a:gd name="T22" fmla="*/ 37 w 105"/>
                    <a:gd name="T23" fmla="*/ 48 h 110"/>
                    <a:gd name="T24" fmla="*/ 38 w 105"/>
                    <a:gd name="T25" fmla="*/ 43 h 110"/>
                    <a:gd name="T26" fmla="*/ 42 w 105"/>
                    <a:gd name="T27" fmla="*/ 42 h 110"/>
                    <a:gd name="T28" fmla="*/ 45 w 105"/>
                    <a:gd name="T29" fmla="*/ 39 h 110"/>
                    <a:gd name="T30" fmla="*/ 50 w 105"/>
                    <a:gd name="T31" fmla="*/ 37 h 110"/>
                    <a:gd name="T32" fmla="*/ 51 w 105"/>
                    <a:gd name="T33" fmla="*/ 34 h 110"/>
                    <a:gd name="T34" fmla="*/ 54 w 105"/>
                    <a:gd name="T35" fmla="*/ 35 h 110"/>
                    <a:gd name="T36" fmla="*/ 54 w 105"/>
                    <a:gd name="T37" fmla="*/ 32 h 110"/>
                    <a:gd name="T38" fmla="*/ 54 w 105"/>
                    <a:gd name="T39" fmla="*/ 31 h 110"/>
                    <a:gd name="T40" fmla="*/ 56 w 105"/>
                    <a:gd name="T41" fmla="*/ 29 h 110"/>
                    <a:gd name="T42" fmla="*/ 61 w 105"/>
                    <a:gd name="T43" fmla="*/ 24 h 110"/>
                    <a:gd name="T44" fmla="*/ 63 w 105"/>
                    <a:gd name="T45" fmla="*/ 22 h 110"/>
                    <a:gd name="T46" fmla="*/ 65 w 105"/>
                    <a:gd name="T47" fmla="*/ 21 h 110"/>
                    <a:gd name="T48" fmla="*/ 71 w 105"/>
                    <a:gd name="T49" fmla="*/ 17 h 110"/>
                    <a:gd name="T50" fmla="*/ 76 w 105"/>
                    <a:gd name="T51" fmla="*/ 22 h 110"/>
                    <a:gd name="T52" fmla="*/ 74 w 105"/>
                    <a:gd name="T53" fmla="*/ 16 h 110"/>
                    <a:gd name="T54" fmla="*/ 71 w 105"/>
                    <a:gd name="T55" fmla="*/ 9 h 110"/>
                    <a:gd name="T56" fmla="*/ 75 w 105"/>
                    <a:gd name="T57" fmla="*/ 9 h 110"/>
                    <a:gd name="T58" fmla="*/ 74 w 105"/>
                    <a:gd name="T59" fmla="*/ 6 h 110"/>
                    <a:gd name="T60" fmla="*/ 76 w 105"/>
                    <a:gd name="T61" fmla="*/ 7 h 110"/>
                    <a:gd name="T62" fmla="*/ 81 w 105"/>
                    <a:gd name="T63" fmla="*/ 11 h 110"/>
                    <a:gd name="T64" fmla="*/ 80 w 105"/>
                    <a:gd name="T65" fmla="*/ 5 h 110"/>
                    <a:gd name="T66" fmla="*/ 83 w 105"/>
                    <a:gd name="T67" fmla="*/ 7 h 110"/>
                    <a:gd name="T68" fmla="*/ 82 w 105"/>
                    <a:gd name="T69" fmla="*/ 3 h 110"/>
                    <a:gd name="T70" fmla="*/ 84 w 105"/>
                    <a:gd name="T71" fmla="*/ 1 h 110"/>
                    <a:gd name="T72" fmla="*/ 88 w 105"/>
                    <a:gd name="T73" fmla="*/ 9 h 110"/>
                    <a:gd name="T74" fmla="*/ 88 w 105"/>
                    <a:gd name="T75" fmla="*/ 2 h 110"/>
                    <a:gd name="T76" fmla="*/ 99 w 105"/>
                    <a:gd name="T77" fmla="*/ 9 h 110"/>
                    <a:gd name="T78" fmla="*/ 101 w 105"/>
                    <a:gd name="T79" fmla="*/ 10 h 110"/>
                    <a:gd name="T80" fmla="*/ 103 w 105"/>
                    <a:gd name="T81" fmla="*/ 8 h 110"/>
                    <a:gd name="T82" fmla="*/ 105 w 105"/>
                    <a:gd name="T83" fmla="*/ 13 h 110"/>
                    <a:gd name="T84" fmla="*/ 100 w 105"/>
                    <a:gd name="T85" fmla="*/ 11 h 110"/>
                    <a:gd name="T86" fmla="*/ 99 w 105"/>
                    <a:gd name="T87" fmla="*/ 21 h 110"/>
                    <a:gd name="T88" fmla="*/ 93 w 105"/>
                    <a:gd name="T89" fmla="*/ 29 h 110"/>
                    <a:gd name="T90" fmla="*/ 85 w 105"/>
                    <a:gd name="T91" fmla="*/ 37 h 110"/>
                    <a:gd name="T92" fmla="*/ 79 w 105"/>
                    <a:gd name="T93" fmla="*/ 43 h 110"/>
                    <a:gd name="T94" fmla="*/ 75 w 105"/>
                    <a:gd name="T95" fmla="*/ 48 h 110"/>
                    <a:gd name="T96" fmla="*/ 64 w 105"/>
                    <a:gd name="T97" fmla="*/ 55 h 110"/>
                    <a:gd name="T98" fmla="*/ 57 w 105"/>
                    <a:gd name="T99" fmla="*/ 57 h 110"/>
                    <a:gd name="T100" fmla="*/ 49 w 105"/>
                    <a:gd name="T101" fmla="*/ 62 h 110"/>
                    <a:gd name="T102" fmla="*/ 35 w 105"/>
                    <a:gd name="T103" fmla="*/ 88 h 110"/>
                    <a:gd name="T104" fmla="*/ 30 w 105"/>
                    <a:gd name="T105" fmla="*/ 94 h 110"/>
                    <a:gd name="T106" fmla="*/ 4 w 105"/>
                    <a:gd name="T107" fmla="*/ 103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05" h="110">
                      <a:moveTo>
                        <a:pt x="4" y="103"/>
                      </a:moveTo>
                      <a:cubicBezTo>
                        <a:pt x="0" y="98"/>
                        <a:pt x="7" y="100"/>
                        <a:pt x="4" y="96"/>
                      </a:cubicBezTo>
                      <a:cubicBezTo>
                        <a:pt x="4" y="96"/>
                        <a:pt x="7" y="98"/>
                        <a:pt x="7" y="98"/>
                      </a:cubicBezTo>
                      <a:cubicBezTo>
                        <a:pt x="3" y="93"/>
                        <a:pt x="8" y="92"/>
                        <a:pt x="12" y="93"/>
                      </a:cubicBezTo>
                      <a:cubicBezTo>
                        <a:pt x="13" y="94"/>
                        <a:pt x="13" y="94"/>
                        <a:pt x="13" y="94"/>
                      </a:cubicBezTo>
                      <a:cubicBezTo>
                        <a:pt x="14" y="94"/>
                        <a:pt x="11" y="92"/>
                        <a:pt x="12" y="92"/>
                      </a:cubicBezTo>
                      <a:cubicBezTo>
                        <a:pt x="13" y="92"/>
                        <a:pt x="13" y="92"/>
                        <a:pt x="14" y="93"/>
                      </a:cubicBezTo>
                      <a:cubicBezTo>
                        <a:pt x="12" y="91"/>
                        <a:pt x="13" y="92"/>
                        <a:pt x="12" y="90"/>
                      </a:cubicBezTo>
                      <a:cubicBezTo>
                        <a:pt x="13" y="91"/>
                        <a:pt x="14" y="92"/>
                        <a:pt x="15" y="92"/>
                      </a:cubicBezTo>
                      <a:cubicBezTo>
                        <a:pt x="13" y="91"/>
                        <a:pt x="13" y="91"/>
                        <a:pt x="13" y="91"/>
                      </a:cubicBezTo>
                      <a:cubicBezTo>
                        <a:pt x="9" y="86"/>
                        <a:pt x="15" y="90"/>
                        <a:pt x="13" y="87"/>
                      </a:cubicBezTo>
                      <a:cubicBezTo>
                        <a:pt x="13" y="87"/>
                        <a:pt x="14" y="88"/>
                        <a:pt x="14" y="88"/>
                      </a:cubicBezTo>
                      <a:cubicBezTo>
                        <a:pt x="12" y="85"/>
                        <a:pt x="14" y="83"/>
                        <a:pt x="14" y="81"/>
                      </a:cubicBezTo>
                      <a:cubicBezTo>
                        <a:pt x="15" y="82"/>
                        <a:pt x="16" y="83"/>
                        <a:pt x="17" y="83"/>
                      </a:cubicBezTo>
                      <a:cubicBezTo>
                        <a:pt x="15" y="82"/>
                        <a:pt x="14" y="81"/>
                        <a:pt x="14" y="80"/>
                      </a:cubicBezTo>
                      <a:cubicBezTo>
                        <a:pt x="17" y="82"/>
                        <a:pt x="13" y="78"/>
                        <a:pt x="14" y="79"/>
                      </a:cubicBezTo>
                      <a:cubicBezTo>
                        <a:pt x="15" y="79"/>
                        <a:pt x="15" y="79"/>
                        <a:pt x="15" y="79"/>
                      </a:cubicBezTo>
                      <a:cubicBezTo>
                        <a:pt x="13" y="77"/>
                        <a:pt x="17" y="80"/>
                        <a:pt x="14" y="77"/>
                      </a:cubicBezTo>
                      <a:cubicBezTo>
                        <a:pt x="16" y="78"/>
                        <a:pt x="16" y="78"/>
                        <a:pt x="16" y="78"/>
                      </a:cubicBezTo>
                      <a:cubicBezTo>
                        <a:pt x="13" y="76"/>
                        <a:pt x="18" y="79"/>
                        <a:pt x="17" y="78"/>
                      </a:cubicBezTo>
                      <a:cubicBezTo>
                        <a:pt x="16" y="77"/>
                        <a:pt x="16" y="77"/>
                        <a:pt x="16" y="77"/>
                      </a:cubicBezTo>
                      <a:cubicBezTo>
                        <a:pt x="15" y="76"/>
                        <a:pt x="17" y="77"/>
                        <a:pt x="17" y="77"/>
                      </a:cubicBezTo>
                      <a:cubicBezTo>
                        <a:pt x="17" y="77"/>
                        <a:pt x="17" y="77"/>
                        <a:pt x="17" y="77"/>
                      </a:cubicBezTo>
                      <a:cubicBezTo>
                        <a:pt x="17" y="76"/>
                        <a:pt x="19" y="77"/>
                        <a:pt x="16" y="75"/>
                      </a:cubicBezTo>
                      <a:cubicBezTo>
                        <a:pt x="18" y="76"/>
                        <a:pt x="17" y="76"/>
                        <a:pt x="20" y="78"/>
                      </a:cubicBezTo>
                      <a:cubicBezTo>
                        <a:pt x="19" y="74"/>
                        <a:pt x="21" y="73"/>
                        <a:pt x="22" y="71"/>
                      </a:cubicBezTo>
                      <a:cubicBezTo>
                        <a:pt x="23" y="72"/>
                        <a:pt x="24" y="72"/>
                        <a:pt x="24" y="73"/>
                      </a:cubicBezTo>
                      <a:cubicBezTo>
                        <a:pt x="24" y="72"/>
                        <a:pt x="25" y="72"/>
                        <a:pt x="24" y="71"/>
                      </a:cubicBezTo>
                      <a:cubicBezTo>
                        <a:pt x="24" y="71"/>
                        <a:pt x="25" y="72"/>
                        <a:pt x="25" y="72"/>
                      </a:cubicBezTo>
                      <a:cubicBezTo>
                        <a:pt x="26" y="72"/>
                        <a:pt x="23" y="69"/>
                        <a:pt x="24" y="70"/>
                      </a:cubicBezTo>
                      <a:cubicBezTo>
                        <a:pt x="25" y="70"/>
                        <a:pt x="25" y="71"/>
                        <a:pt x="26" y="72"/>
                      </a:cubicBezTo>
                      <a:cubicBezTo>
                        <a:pt x="25" y="70"/>
                        <a:pt x="25" y="70"/>
                        <a:pt x="25" y="69"/>
                      </a:cubicBezTo>
                      <a:cubicBezTo>
                        <a:pt x="25" y="69"/>
                        <a:pt x="26" y="70"/>
                        <a:pt x="26" y="70"/>
                      </a:cubicBezTo>
                      <a:cubicBezTo>
                        <a:pt x="25" y="68"/>
                        <a:pt x="27" y="70"/>
                        <a:pt x="26" y="69"/>
                      </a:cubicBezTo>
                      <a:cubicBezTo>
                        <a:pt x="28" y="70"/>
                        <a:pt x="28" y="70"/>
                        <a:pt x="28" y="70"/>
                      </a:cubicBezTo>
                      <a:cubicBezTo>
                        <a:pt x="30" y="71"/>
                        <a:pt x="25" y="67"/>
                        <a:pt x="26" y="68"/>
                      </a:cubicBezTo>
                      <a:cubicBezTo>
                        <a:pt x="27" y="68"/>
                        <a:pt x="27" y="69"/>
                        <a:pt x="28" y="69"/>
                      </a:cubicBezTo>
                      <a:cubicBezTo>
                        <a:pt x="26" y="66"/>
                        <a:pt x="27" y="67"/>
                        <a:pt x="27" y="65"/>
                      </a:cubicBezTo>
                      <a:cubicBezTo>
                        <a:pt x="27" y="66"/>
                        <a:pt x="27" y="66"/>
                        <a:pt x="27" y="66"/>
                      </a:cubicBezTo>
                      <a:cubicBezTo>
                        <a:pt x="27" y="65"/>
                        <a:pt x="29" y="65"/>
                        <a:pt x="28" y="64"/>
                      </a:cubicBezTo>
                      <a:cubicBezTo>
                        <a:pt x="29" y="64"/>
                        <a:pt x="31" y="67"/>
                        <a:pt x="31" y="66"/>
                      </a:cubicBezTo>
                      <a:cubicBezTo>
                        <a:pt x="28" y="64"/>
                        <a:pt x="31" y="64"/>
                        <a:pt x="28" y="62"/>
                      </a:cubicBezTo>
                      <a:cubicBezTo>
                        <a:pt x="28" y="62"/>
                        <a:pt x="30" y="62"/>
                        <a:pt x="29" y="61"/>
                      </a:cubicBezTo>
                      <a:cubicBezTo>
                        <a:pt x="30" y="62"/>
                        <a:pt x="33" y="64"/>
                        <a:pt x="32" y="64"/>
                      </a:cubicBezTo>
                      <a:cubicBezTo>
                        <a:pt x="34" y="65"/>
                        <a:pt x="34" y="65"/>
                        <a:pt x="34" y="65"/>
                      </a:cubicBezTo>
                      <a:cubicBezTo>
                        <a:pt x="35" y="67"/>
                        <a:pt x="34" y="65"/>
                        <a:pt x="35" y="67"/>
                      </a:cubicBezTo>
                      <a:cubicBezTo>
                        <a:pt x="35" y="66"/>
                        <a:pt x="34" y="65"/>
                        <a:pt x="35" y="65"/>
                      </a:cubicBezTo>
                      <a:cubicBezTo>
                        <a:pt x="34" y="63"/>
                        <a:pt x="31" y="60"/>
                        <a:pt x="31" y="59"/>
                      </a:cubicBezTo>
                      <a:cubicBezTo>
                        <a:pt x="32" y="61"/>
                        <a:pt x="34" y="62"/>
                        <a:pt x="35" y="63"/>
                      </a:cubicBezTo>
                      <a:cubicBezTo>
                        <a:pt x="31" y="57"/>
                        <a:pt x="31" y="57"/>
                        <a:pt x="31" y="57"/>
                      </a:cubicBezTo>
                      <a:cubicBezTo>
                        <a:pt x="31" y="57"/>
                        <a:pt x="33" y="59"/>
                        <a:pt x="32" y="58"/>
                      </a:cubicBezTo>
                      <a:cubicBezTo>
                        <a:pt x="31" y="58"/>
                        <a:pt x="31" y="57"/>
                        <a:pt x="31" y="57"/>
                      </a:cubicBezTo>
                      <a:cubicBezTo>
                        <a:pt x="31" y="57"/>
                        <a:pt x="31" y="55"/>
                        <a:pt x="33" y="58"/>
                      </a:cubicBezTo>
                      <a:cubicBezTo>
                        <a:pt x="34" y="59"/>
                        <a:pt x="34" y="58"/>
                        <a:pt x="35" y="59"/>
                      </a:cubicBezTo>
                      <a:cubicBezTo>
                        <a:pt x="35" y="59"/>
                        <a:pt x="34" y="58"/>
                        <a:pt x="34" y="58"/>
                      </a:cubicBezTo>
                      <a:cubicBezTo>
                        <a:pt x="35" y="58"/>
                        <a:pt x="35" y="58"/>
                        <a:pt x="35" y="58"/>
                      </a:cubicBezTo>
                      <a:cubicBezTo>
                        <a:pt x="35" y="58"/>
                        <a:pt x="34" y="56"/>
                        <a:pt x="33" y="55"/>
                      </a:cubicBezTo>
                      <a:cubicBezTo>
                        <a:pt x="32" y="55"/>
                        <a:pt x="34" y="57"/>
                        <a:pt x="33" y="56"/>
                      </a:cubicBezTo>
                      <a:cubicBezTo>
                        <a:pt x="32" y="54"/>
                        <a:pt x="32" y="54"/>
                        <a:pt x="32" y="53"/>
                      </a:cubicBezTo>
                      <a:cubicBezTo>
                        <a:pt x="33" y="54"/>
                        <a:pt x="33" y="55"/>
                        <a:pt x="34" y="55"/>
                      </a:cubicBezTo>
                      <a:cubicBezTo>
                        <a:pt x="32" y="53"/>
                        <a:pt x="32" y="52"/>
                        <a:pt x="32" y="51"/>
                      </a:cubicBezTo>
                      <a:cubicBezTo>
                        <a:pt x="31" y="49"/>
                        <a:pt x="34" y="53"/>
                        <a:pt x="33" y="52"/>
                      </a:cubicBezTo>
                      <a:cubicBezTo>
                        <a:pt x="35" y="53"/>
                        <a:pt x="32" y="49"/>
                        <a:pt x="35" y="51"/>
                      </a:cubicBezTo>
                      <a:cubicBezTo>
                        <a:pt x="35" y="51"/>
                        <a:pt x="33" y="49"/>
                        <a:pt x="34" y="50"/>
                      </a:cubicBezTo>
                      <a:cubicBezTo>
                        <a:pt x="34" y="49"/>
                        <a:pt x="36" y="51"/>
                        <a:pt x="35" y="50"/>
                      </a:cubicBezTo>
                      <a:cubicBezTo>
                        <a:pt x="36" y="51"/>
                        <a:pt x="35" y="50"/>
                        <a:pt x="35" y="49"/>
                      </a:cubicBezTo>
                      <a:cubicBezTo>
                        <a:pt x="35" y="48"/>
                        <a:pt x="36" y="50"/>
                        <a:pt x="36" y="50"/>
                      </a:cubicBezTo>
                      <a:cubicBezTo>
                        <a:pt x="35" y="49"/>
                        <a:pt x="35" y="46"/>
                        <a:pt x="37" y="47"/>
                      </a:cubicBezTo>
                      <a:cubicBezTo>
                        <a:pt x="36" y="47"/>
                        <a:pt x="35" y="44"/>
                        <a:pt x="35" y="44"/>
                      </a:cubicBezTo>
                      <a:cubicBezTo>
                        <a:pt x="36" y="46"/>
                        <a:pt x="36" y="46"/>
                        <a:pt x="36" y="46"/>
                      </a:cubicBezTo>
                      <a:cubicBezTo>
                        <a:pt x="37" y="47"/>
                        <a:pt x="37" y="45"/>
                        <a:pt x="38" y="47"/>
                      </a:cubicBezTo>
                      <a:cubicBezTo>
                        <a:pt x="37" y="44"/>
                        <a:pt x="38" y="49"/>
                        <a:pt x="37" y="48"/>
                      </a:cubicBezTo>
                      <a:cubicBezTo>
                        <a:pt x="39" y="49"/>
                        <a:pt x="36" y="44"/>
                        <a:pt x="38" y="47"/>
                      </a:cubicBezTo>
                      <a:cubicBezTo>
                        <a:pt x="38" y="46"/>
                        <a:pt x="37" y="44"/>
                        <a:pt x="38" y="46"/>
                      </a:cubicBezTo>
                      <a:cubicBezTo>
                        <a:pt x="38" y="45"/>
                        <a:pt x="40" y="48"/>
                        <a:pt x="40" y="48"/>
                      </a:cubicBezTo>
                      <a:cubicBezTo>
                        <a:pt x="40" y="47"/>
                        <a:pt x="39" y="47"/>
                        <a:pt x="39" y="46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3"/>
                        <a:pt x="40" y="45"/>
                        <a:pt x="38" y="43"/>
                      </a:cubicBezTo>
                      <a:cubicBezTo>
                        <a:pt x="39" y="45"/>
                        <a:pt x="38" y="42"/>
                        <a:pt x="40" y="45"/>
                      </a:cubicBezTo>
                      <a:cubicBezTo>
                        <a:pt x="42" y="47"/>
                        <a:pt x="42" y="47"/>
                        <a:pt x="42" y="47"/>
                      </a:cubicBezTo>
                      <a:cubicBezTo>
                        <a:pt x="42" y="46"/>
                        <a:pt x="40" y="44"/>
                        <a:pt x="39" y="43"/>
                      </a:cubicBezTo>
                      <a:cubicBezTo>
                        <a:pt x="40" y="43"/>
                        <a:pt x="40" y="44"/>
                        <a:pt x="40" y="44"/>
                      </a:cubicBezTo>
                      <a:cubicBezTo>
                        <a:pt x="38" y="41"/>
                        <a:pt x="41" y="44"/>
                        <a:pt x="39" y="41"/>
                      </a:cubicBezTo>
                      <a:cubicBezTo>
                        <a:pt x="40" y="42"/>
                        <a:pt x="40" y="41"/>
                        <a:pt x="42" y="42"/>
                      </a:cubicBezTo>
                      <a:cubicBezTo>
                        <a:pt x="42" y="41"/>
                        <a:pt x="41" y="40"/>
                        <a:pt x="42" y="40"/>
                      </a:cubicBezTo>
                      <a:cubicBezTo>
                        <a:pt x="42" y="41"/>
                        <a:pt x="42" y="41"/>
                        <a:pt x="43" y="41"/>
                      </a:cubicBezTo>
                      <a:cubicBezTo>
                        <a:pt x="44" y="42"/>
                        <a:pt x="43" y="41"/>
                        <a:pt x="43" y="41"/>
                      </a:cubicBezTo>
                      <a:cubicBezTo>
                        <a:pt x="43" y="41"/>
                        <a:pt x="45" y="42"/>
                        <a:pt x="46" y="43"/>
                      </a:cubicBezTo>
                      <a:cubicBezTo>
                        <a:pt x="45" y="42"/>
                        <a:pt x="44" y="40"/>
                        <a:pt x="43" y="39"/>
                      </a:cubicBezTo>
                      <a:cubicBezTo>
                        <a:pt x="46" y="42"/>
                        <a:pt x="42" y="36"/>
                        <a:pt x="45" y="39"/>
                      </a:cubicBezTo>
                      <a:cubicBezTo>
                        <a:pt x="45" y="39"/>
                        <a:pt x="46" y="41"/>
                        <a:pt x="47" y="41"/>
                      </a:cubicBezTo>
                      <a:cubicBezTo>
                        <a:pt x="50" y="44"/>
                        <a:pt x="45" y="39"/>
                        <a:pt x="47" y="40"/>
                      </a:cubicBezTo>
                      <a:cubicBezTo>
                        <a:pt x="45" y="37"/>
                        <a:pt x="45" y="37"/>
                        <a:pt x="45" y="37"/>
                      </a:cubicBezTo>
                      <a:cubicBezTo>
                        <a:pt x="46" y="39"/>
                        <a:pt x="44" y="35"/>
                        <a:pt x="46" y="38"/>
                      </a:cubicBezTo>
                      <a:cubicBezTo>
                        <a:pt x="46" y="37"/>
                        <a:pt x="47" y="38"/>
                        <a:pt x="45" y="36"/>
                      </a:cubicBezTo>
                      <a:cubicBezTo>
                        <a:pt x="48" y="37"/>
                        <a:pt x="46" y="33"/>
                        <a:pt x="50" y="37"/>
                      </a:cubicBezTo>
                      <a:cubicBezTo>
                        <a:pt x="50" y="37"/>
                        <a:pt x="51" y="37"/>
                        <a:pt x="49" y="36"/>
                      </a:cubicBezTo>
                      <a:cubicBezTo>
                        <a:pt x="48" y="34"/>
                        <a:pt x="50" y="37"/>
                        <a:pt x="49" y="36"/>
                      </a:cubicBezTo>
                      <a:cubicBezTo>
                        <a:pt x="49" y="36"/>
                        <a:pt x="49" y="35"/>
                        <a:pt x="48" y="35"/>
                      </a:cubicBezTo>
                      <a:cubicBezTo>
                        <a:pt x="49" y="35"/>
                        <a:pt x="49" y="35"/>
                        <a:pt x="51" y="37"/>
                      </a:cubicBezTo>
                      <a:cubicBezTo>
                        <a:pt x="53" y="39"/>
                        <a:pt x="48" y="33"/>
                        <a:pt x="49" y="33"/>
                      </a:cubicBezTo>
                      <a:cubicBezTo>
                        <a:pt x="50" y="34"/>
                        <a:pt x="51" y="35"/>
                        <a:pt x="51" y="34"/>
                      </a:cubicBezTo>
                      <a:cubicBezTo>
                        <a:pt x="50" y="32"/>
                        <a:pt x="50" y="32"/>
                        <a:pt x="50" y="32"/>
                      </a:cubicBezTo>
                      <a:cubicBezTo>
                        <a:pt x="50" y="32"/>
                        <a:pt x="52" y="34"/>
                        <a:pt x="53" y="36"/>
                      </a:cubicBezTo>
                      <a:cubicBezTo>
                        <a:pt x="53" y="36"/>
                        <a:pt x="54" y="35"/>
                        <a:pt x="53" y="34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3" y="35"/>
                        <a:pt x="54" y="35"/>
                        <a:pt x="54" y="34"/>
                      </a:cubicBezTo>
                      <a:cubicBezTo>
                        <a:pt x="54" y="35"/>
                        <a:pt x="54" y="35"/>
                        <a:pt x="54" y="35"/>
                      </a:cubicBezTo>
                      <a:cubicBezTo>
                        <a:pt x="55" y="36"/>
                        <a:pt x="54" y="35"/>
                        <a:pt x="54" y="35"/>
                      </a:cubicBezTo>
                      <a:cubicBezTo>
                        <a:pt x="53" y="33"/>
                        <a:pt x="53" y="33"/>
                        <a:pt x="52" y="33"/>
                      </a:cubicBezTo>
                      <a:cubicBezTo>
                        <a:pt x="52" y="32"/>
                        <a:pt x="52" y="32"/>
                        <a:pt x="52" y="31"/>
                      </a:cubicBezTo>
                      <a:cubicBezTo>
                        <a:pt x="53" y="33"/>
                        <a:pt x="53" y="32"/>
                        <a:pt x="53" y="32"/>
                      </a:cubicBezTo>
                      <a:cubicBezTo>
                        <a:pt x="54" y="32"/>
                        <a:pt x="52" y="30"/>
                        <a:pt x="52" y="30"/>
                      </a:cubicBezTo>
                      <a:cubicBezTo>
                        <a:pt x="53" y="31"/>
                        <a:pt x="53" y="30"/>
                        <a:pt x="54" y="32"/>
                      </a:cubicBezTo>
                      <a:cubicBezTo>
                        <a:pt x="54" y="32"/>
                        <a:pt x="53" y="31"/>
                        <a:pt x="53" y="32"/>
                      </a:cubicBezTo>
                      <a:cubicBezTo>
                        <a:pt x="54" y="32"/>
                        <a:pt x="55" y="34"/>
                        <a:pt x="55" y="33"/>
                      </a:cubicBezTo>
                      <a:cubicBezTo>
                        <a:pt x="54" y="32"/>
                        <a:pt x="52" y="29"/>
                        <a:pt x="53" y="30"/>
                      </a:cubicBezTo>
                      <a:cubicBezTo>
                        <a:pt x="53" y="30"/>
                        <a:pt x="54" y="31"/>
                        <a:pt x="54" y="32"/>
                      </a:cubicBezTo>
                      <a:cubicBezTo>
                        <a:pt x="55" y="33"/>
                        <a:pt x="55" y="33"/>
                        <a:pt x="55" y="33"/>
                      </a:cubicBezTo>
                      <a:cubicBezTo>
                        <a:pt x="54" y="31"/>
                        <a:pt x="54" y="31"/>
                        <a:pt x="54" y="31"/>
                      </a:cubicBezTo>
                      <a:cubicBezTo>
                        <a:pt x="55" y="31"/>
                        <a:pt x="55" y="31"/>
                        <a:pt x="55" y="32"/>
                      </a:cubicBezTo>
                      <a:cubicBezTo>
                        <a:pt x="54" y="30"/>
                        <a:pt x="55" y="31"/>
                        <a:pt x="54" y="29"/>
                      </a:cubicBezTo>
                      <a:cubicBezTo>
                        <a:pt x="54" y="28"/>
                        <a:pt x="55" y="29"/>
                        <a:pt x="55" y="30"/>
                      </a:cubicBezTo>
                      <a:cubicBezTo>
                        <a:pt x="55" y="30"/>
                        <a:pt x="55" y="30"/>
                        <a:pt x="55" y="30"/>
                      </a:cubicBezTo>
                      <a:cubicBezTo>
                        <a:pt x="56" y="30"/>
                        <a:pt x="56" y="30"/>
                        <a:pt x="55" y="28"/>
                      </a:cubicBezTo>
                      <a:cubicBezTo>
                        <a:pt x="56" y="29"/>
                        <a:pt x="56" y="29"/>
                        <a:pt x="56" y="29"/>
                      </a:cubicBezTo>
                      <a:cubicBezTo>
                        <a:pt x="56" y="29"/>
                        <a:pt x="56" y="28"/>
                        <a:pt x="55" y="27"/>
                      </a:cubicBezTo>
                      <a:cubicBezTo>
                        <a:pt x="57" y="28"/>
                        <a:pt x="60" y="33"/>
                        <a:pt x="59" y="31"/>
                      </a:cubicBezTo>
                      <a:cubicBezTo>
                        <a:pt x="59" y="31"/>
                        <a:pt x="57" y="28"/>
                        <a:pt x="56" y="27"/>
                      </a:cubicBezTo>
                      <a:cubicBezTo>
                        <a:pt x="58" y="27"/>
                        <a:pt x="56" y="24"/>
                        <a:pt x="59" y="26"/>
                      </a:cubicBezTo>
                      <a:cubicBezTo>
                        <a:pt x="58" y="26"/>
                        <a:pt x="58" y="25"/>
                        <a:pt x="58" y="25"/>
                      </a:cubicBezTo>
                      <a:cubicBezTo>
                        <a:pt x="59" y="25"/>
                        <a:pt x="58" y="21"/>
                        <a:pt x="61" y="24"/>
                      </a:cubicBezTo>
                      <a:cubicBezTo>
                        <a:pt x="62" y="25"/>
                        <a:pt x="63" y="26"/>
                        <a:pt x="63" y="27"/>
                      </a:cubicBezTo>
                      <a:cubicBezTo>
                        <a:pt x="62" y="25"/>
                        <a:pt x="65" y="28"/>
                        <a:pt x="63" y="25"/>
                      </a:cubicBezTo>
                      <a:cubicBezTo>
                        <a:pt x="62" y="24"/>
                        <a:pt x="61" y="23"/>
                        <a:pt x="60" y="23"/>
                      </a:cubicBezTo>
                      <a:cubicBezTo>
                        <a:pt x="60" y="22"/>
                        <a:pt x="61" y="21"/>
                        <a:pt x="62" y="22"/>
                      </a:cubicBezTo>
                      <a:cubicBezTo>
                        <a:pt x="62" y="22"/>
                        <a:pt x="62" y="21"/>
                        <a:pt x="61" y="21"/>
                      </a:cubicBezTo>
                      <a:cubicBezTo>
                        <a:pt x="63" y="23"/>
                        <a:pt x="64" y="23"/>
                        <a:pt x="63" y="22"/>
                      </a:cubicBezTo>
                      <a:cubicBezTo>
                        <a:pt x="62" y="21"/>
                        <a:pt x="62" y="21"/>
                        <a:pt x="62" y="21"/>
                      </a:cubicBezTo>
                      <a:cubicBezTo>
                        <a:pt x="64" y="22"/>
                        <a:pt x="64" y="22"/>
                        <a:pt x="64" y="22"/>
                      </a:cubicBezTo>
                      <a:cubicBezTo>
                        <a:pt x="63" y="21"/>
                        <a:pt x="61" y="19"/>
                        <a:pt x="63" y="20"/>
                      </a:cubicBezTo>
                      <a:cubicBezTo>
                        <a:pt x="63" y="20"/>
                        <a:pt x="64" y="21"/>
                        <a:pt x="64" y="21"/>
                      </a:cubicBezTo>
                      <a:cubicBezTo>
                        <a:pt x="63" y="20"/>
                        <a:pt x="62" y="18"/>
                        <a:pt x="64" y="19"/>
                      </a:cubicBezTo>
                      <a:cubicBezTo>
                        <a:pt x="65" y="21"/>
                        <a:pt x="65" y="21"/>
                        <a:pt x="65" y="21"/>
                      </a:cubicBezTo>
                      <a:cubicBezTo>
                        <a:pt x="65" y="20"/>
                        <a:pt x="65" y="19"/>
                        <a:pt x="64" y="18"/>
                      </a:cubicBezTo>
                      <a:cubicBezTo>
                        <a:pt x="65" y="19"/>
                        <a:pt x="66" y="19"/>
                        <a:pt x="67" y="21"/>
                      </a:cubicBezTo>
                      <a:cubicBezTo>
                        <a:pt x="65" y="16"/>
                        <a:pt x="66" y="14"/>
                        <a:pt x="68" y="14"/>
                      </a:cubicBezTo>
                      <a:cubicBezTo>
                        <a:pt x="68" y="15"/>
                        <a:pt x="68" y="15"/>
                        <a:pt x="68" y="15"/>
                      </a:cubicBezTo>
                      <a:cubicBezTo>
                        <a:pt x="70" y="16"/>
                        <a:pt x="67" y="13"/>
                        <a:pt x="68" y="14"/>
                      </a:cubicBezTo>
                      <a:cubicBezTo>
                        <a:pt x="69" y="15"/>
                        <a:pt x="70" y="16"/>
                        <a:pt x="71" y="17"/>
                      </a:cubicBezTo>
                      <a:cubicBezTo>
                        <a:pt x="72" y="18"/>
                        <a:pt x="70" y="15"/>
                        <a:pt x="70" y="14"/>
                      </a:cubicBezTo>
                      <a:cubicBezTo>
                        <a:pt x="69" y="13"/>
                        <a:pt x="70" y="15"/>
                        <a:pt x="69" y="14"/>
                      </a:cubicBezTo>
                      <a:cubicBezTo>
                        <a:pt x="69" y="13"/>
                        <a:pt x="70" y="14"/>
                        <a:pt x="69" y="12"/>
                      </a:cubicBezTo>
                      <a:cubicBezTo>
                        <a:pt x="69" y="13"/>
                        <a:pt x="71" y="15"/>
                        <a:pt x="71" y="15"/>
                      </a:cubicBezTo>
                      <a:cubicBezTo>
                        <a:pt x="71" y="14"/>
                        <a:pt x="71" y="14"/>
                        <a:pt x="71" y="14"/>
                      </a:cubicBezTo>
                      <a:cubicBezTo>
                        <a:pt x="73" y="17"/>
                        <a:pt x="73" y="19"/>
                        <a:pt x="76" y="22"/>
                      </a:cubicBezTo>
                      <a:cubicBezTo>
                        <a:pt x="76" y="22"/>
                        <a:pt x="76" y="22"/>
                        <a:pt x="76" y="22"/>
                      </a:cubicBezTo>
                      <a:cubicBezTo>
                        <a:pt x="78" y="24"/>
                        <a:pt x="77" y="25"/>
                        <a:pt x="78" y="25"/>
                      </a:cubicBezTo>
                      <a:cubicBezTo>
                        <a:pt x="78" y="24"/>
                        <a:pt x="76" y="21"/>
                        <a:pt x="75" y="20"/>
                      </a:cubicBezTo>
                      <a:cubicBezTo>
                        <a:pt x="75" y="19"/>
                        <a:pt x="71" y="14"/>
                        <a:pt x="72" y="14"/>
                      </a:cubicBezTo>
                      <a:cubicBezTo>
                        <a:pt x="73" y="15"/>
                        <a:pt x="72" y="15"/>
                        <a:pt x="73" y="16"/>
                      </a:cubicBezTo>
                      <a:cubicBezTo>
                        <a:pt x="75" y="18"/>
                        <a:pt x="73" y="15"/>
                        <a:pt x="74" y="16"/>
                      </a:cubicBezTo>
                      <a:cubicBezTo>
                        <a:pt x="73" y="15"/>
                        <a:pt x="71" y="12"/>
                        <a:pt x="71" y="12"/>
                      </a:cubicBezTo>
                      <a:cubicBezTo>
                        <a:pt x="72" y="13"/>
                        <a:pt x="73" y="14"/>
                        <a:pt x="73" y="14"/>
                      </a:cubicBezTo>
                      <a:cubicBezTo>
                        <a:pt x="72" y="13"/>
                        <a:pt x="72" y="12"/>
                        <a:pt x="71" y="11"/>
                      </a:cubicBezTo>
                      <a:cubicBezTo>
                        <a:pt x="69" y="8"/>
                        <a:pt x="72" y="11"/>
                        <a:pt x="71" y="9"/>
                      </a:cubicBezTo>
                      <a:cubicBezTo>
                        <a:pt x="72" y="11"/>
                        <a:pt x="74" y="14"/>
                        <a:pt x="75" y="15"/>
                      </a:cubicBezTo>
                      <a:cubicBezTo>
                        <a:pt x="73" y="13"/>
                        <a:pt x="73" y="12"/>
                        <a:pt x="71" y="9"/>
                      </a:cubicBezTo>
                      <a:cubicBezTo>
                        <a:pt x="72" y="9"/>
                        <a:pt x="73" y="11"/>
                        <a:pt x="74" y="12"/>
                      </a:cubicBezTo>
                      <a:cubicBezTo>
                        <a:pt x="75" y="13"/>
                        <a:pt x="72" y="8"/>
                        <a:pt x="75" y="12"/>
                      </a:cubicBezTo>
                      <a:cubicBezTo>
                        <a:pt x="73" y="10"/>
                        <a:pt x="73" y="10"/>
                        <a:pt x="73" y="10"/>
                      </a:cubicBezTo>
                      <a:cubicBezTo>
                        <a:pt x="74" y="11"/>
                        <a:pt x="74" y="11"/>
                        <a:pt x="75" y="12"/>
                      </a:cubicBezTo>
                      <a:cubicBezTo>
                        <a:pt x="75" y="12"/>
                        <a:pt x="74" y="9"/>
                        <a:pt x="76" y="12"/>
                      </a:cubicBezTo>
                      <a:cubicBezTo>
                        <a:pt x="76" y="11"/>
                        <a:pt x="77" y="11"/>
                        <a:pt x="75" y="9"/>
                      </a:cubicBezTo>
                      <a:cubicBezTo>
                        <a:pt x="74" y="8"/>
                        <a:pt x="76" y="11"/>
                        <a:pt x="73" y="8"/>
                      </a:cubicBezTo>
                      <a:cubicBezTo>
                        <a:pt x="75" y="10"/>
                        <a:pt x="74" y="8"/>
                        <a:pt x="73" y="7"/>
                      </a:cubicBezTo>
                      <a:cubicBezTo>
                        <a:pt x="74" y="8"/>
                        <a:pt x="74" y="8"/>
                        <a:pt x="74" y="8"/>
                      </a:cubicBezTo>
                      <a:cubicBezTo>
                        <a:pt x="74" y="7"/>
                        <a:pt x="74" y="7"/>
                        <a:pt x="74" y="6"/>
                      </a:cubicBezTo>
                      <a:cubicBezTo>
                        <a:pt x="74" y="7"/>
                        <a:pt x="75" y="8"/>
                        <a:pt x="75" y="8"/>
                      </a:cubicBezTo>
                      <a:cubicBezTo>
                        <a:pt x="74" y="6"/>
                        <a:pt x="74" y="6"/>
                        <a:pt x="74" y="6"/>
                      </a:cubicBezTo>
                      <a:cubicBezTo>
                        <a:pt x="74" y="5"/>
                        <a:pt x="76" y="9"/>
                        <a:pt x="76" y="8"/>
                      </a:cubicBezTo>
                      <a:cubicBezTo>
                        <a:pt x="77" y="10"/>
                        <a:pt x="77" y="10"/>
                        <a:pt x="77" y="10"/>
                      </a:cubicBezTo>
                      <a:cubicBezTo>
                        <a:pt x="77" y="10"/>
                        <a:pt x="78" y="11"/>
                        <a:pt x="78" y="10"/>
                      </a:cubicBezTo>
                      <a:cubicBezTo>
                        <a:pt x="77" y="9"/>
                        <a:pt x="76" y="7"/>
                        <a:pt x="75" y="5"/>
                      </a:cubicBezTo>
                      <a:cubicBezTo>
                        <a:pt x="74" y="4"/>
                        <a:pt x="76" y="7"/>
                        <a:pt x="75" y="5"/>
                      </a:cubicBezTo>
                      <a:cubicBezTo>
                        <a:pt x="76" y="7"/>
                        <a:pt x="76" y="7"/>
                        <a:pt x="76" y="7"/>
                      </a:cubicBezTo>
                      <a:cubicBezTo>
                        <a:pt x="77" y="8"/>
                        <a:pt x="78" y="10"/>
                        <a:pt x="79" y="10"/>
                      </a:cubicBezTo>
                      <a:cubicBezTo>
                        <a:pt x="78" y="9"/>
                        <a:pt x="77" y="6"/>
                        <a:pt x="76" y="6"/>
                      </a:cubicBezTo>
                      <a:cubicBezTo>
                        <a:pt x="76" y="6"/>
                        <a:pt x="77" y="6"/>
                        <a:pt x="78" y="8"/>
                      </a:cubicBezTo>
                      <a:cubicBezTo>
                        <a:pt x="78" y="7"/>
                        <a:pt x="77" y="6"/>
                        <a:pt x="76" y="5"/>
                      </a:cubicBezTo>
                      <a:cubicBezTo>
                        <a:pt x="77" y="6"/>
                        <a:pt x="79" y="7"/>
                        <a:pt x="80" y="8"/>
                      </a:cubicBezTo>
                      <a:cubicBezTo>
                        <a:pt x="81" y="11"/>
                        <a:pt x="81" y="11"/>
                        <a:pt x="81" y="11"/>
                      </a:cubicBezTo>
                      <a:cubicBezTo>
                        <a:pt x="82" y="11"/>
                        <a:pt x="82" y="11"/>
                        <a:pt x="82" y="11"/>
                      </a:cubicBezTo>
                      <a:cubicBezTo>
                        <a:pt x="83" y="14"/>
                        <a:pt x="83" y="13"/>
                        <a:pt x="84" y="15"/>
                      </a:cubicBezTo>
                      <a:cubicBezTo>
                        <a:pt x="85" y="16"/>
                        <a:pt x="84" y="15"/>
                        <a:pt x="84" y="14"/>
                      </a:cubicBezTo>
                      <a:cubicBezTo>
                        <a:pt x="81" y="11"/>
                        <a:pt x="81" y="9"/>
                        <a:pt x="79" y="5"/>
                      </a:cubicBezTo>
                      <a:cubicBezTo>
                        <a:pt x="79" y="4"/>
                        <a:pt x="85" y="13"/>
                        <a:pt x="82" y="7"/>
                      </a:cubicBezTo>
                      <a:cubicBezTo>
                        <a:pt x="81" y="7"/>
                        <a:pt x="80" y="4"/>
                        <a:pt x="80" y="5"/>
                      </a:cubicBezTo>
                      <a:cubicBezTo>
                        <a:pt x="81" y="5"/>
                        <a:pt x="78" y="1"/>
                        <a:pt x="79" y="2"/>
                      </a:cubicBezTo>
                      <a:cubicBezTo>
                        <a:pt x="80" y="4"/>
                        <a:pt x="82" y="6"/>
                        <a:pt x="83" y="8"/>
                      </a:cubicBezTo>
                      <a:cubicBezTo>
                        <a:pt x="82" y="7"/>
                        <a:pt x="82" y="7"/>
                        <a:pt x="82" y="8"/>
                      </a:cubicBezTo>
                      <a:cubicBezTo>
                        <a:pt x="83" y="9"/>
                        <a:pt x="84" y="11"/>
                        <a:pt x="85" y="11"/>
                      </a:cubicBezTo>
                      <a:cubicBezTo>
                        <a:pt x="85" y="11"/>
                        <a:pt x="85" y="10"/>
                        <a:pt x="84" y="9"/>
                      </a:cubicBezTo>
                      <a:cubicBezTo>
                        <a:pt x="83" y="7"/>
                        <a:pt x="84" y="9"/>
                        <a:pt x="83" y="7"/>
                      </a:cubicBezTo>
                      <a:cubicBezTo>
                        <a:pt x="83" y="6"/>
                        <a:pt x="85" y="9"/>
                        <a:pt x="83" y="5"/>
                      </a:cubicBezTo>
                      <a:cubicBezTo>
                        <a:pt x="82" y="6"/>
                        <a:pt x="81" y="4"/>
                        <a:pt x="80" y="2"/>
                      </a:cubicBezTo>
                      <a:cubicBezTo>
                        <a:pt x="80" y="1"/>
                        <a:pt x="80" y="1"/>
                        <a:pt x="80" y="1"/>
                      </a:cubicBezTo>
                      <a:cubicBezTo>
                        <a:pt x="81" y="3"/>
                        <a:pt x="81" y="3"/>
                        <a:pt x="81" y="3"/>
                      </a:cubicBezTo>
                      <a:cubicBezTo>
                        <a:pt x="82" y="3"/>
                        <a:pt x="79" y="0"/>
                        <a:pt x="80" y="0"/>
                      </a:cubicBezTo>
                      <a:cubicBezTo>
                        <a:pt x="82" y="3"/>
                        <a:pt x="82" y="3"/>
                        <a:pt x="82" y="3"/>
                      </a:cubicBezTo>
                      <a:cubicBezTo>
                        <a:pt x="84" y="5"/>
                        <a:pt x="81" y="2"/>
                        <a:pt x="83" y="6"/>
                      </a:cubicBezTo>
                      <a:cubicBezTo>
                        <a:pt x="84" y="6"/>
                        <a:pt x="83" y="4"/>
                        <a:pt x="84" y="4"/>
                      </a:cubicBezTo>
                      <a:cubicBezTo>
                        <a:pt x="84" y="5"/>
                        <a:pt x="84" y="5"/>
                        <a:pt x="84" y="5"/>
                      </a:cubicBezTo>
                      <a:cubicBezTo>
                        <a:pt x="84" y="5"/>
                        <a:pt x="87" y="10"/>
                        <a:pt x="86" y="7"/>
                      </a:cubicBezTo>
                      <a:cubicBezTo>
                        <a:pt x="85" y="6"/>
                        <a:pt x="85" y="6"/>
                        <a:pt x="84" y="4"/>
                      </a:cubicBezTo>
                      <a:cubicBezTo>
                        <a:pt x="85" y="3"/>
                        <a:pt x="84" y="2"/>
                        <a:pt x="84" y="1"/>
                      </a:cubicBezTo>
                      <a:cubicBezTo>
                        <a:pt x="86" y="4"/>
                        <a:pt x="85" y="1"/>
                        <a:pt x="86" y="4"/>
                      </a:cubicBezTo>
                      <a:cubicBezTo>
                        <a:pt x="85" y="3"/>
                        <a:pt x="84" y="4"/>
                        <a:pt x="86" y="6"/>
                      </a:cubicBezTo>
                      <a:cubicBezTo>
                        <a:pt x="88" y="9"/>
                        <a:pt x="85" y="6"/>
                        <a:pt x="87" y="9"/>
                      </a:cubicBezTo>
                      <a:cubicBezTo>
                        <a:pt x="87" y="9"/>
                        <a:pt x="89" y="12"/>
                        <a:pt x="91" y="14"/>
                      </a:cubicBezTo>
                      <a:cubicBezTo>
                        <a:pt x="91" y="14"/>
                        <a:pt x="91" y="13"/>
                        <a:pt x="90" y="13"/>
                      </a:cubicBezTo>
                      <a:cubicBezTo>
                        <a:pt x="89" y="11"/>
                        <a:pt x="89" y="11"/>
                        <a:pt x="88" y="9"/>
                      </a:cubicBezTo>
                      <a:cubicBezTo>
                        <a:pt x="89" y="9"/>
                        <a:pt x="89" y="8"/>
                        <a:pt x="88" y="6"/>
                      </a:cubicBezTo>
                      <a:cubicBezTo>
                        <a:pt x="88" y="7"/>
                        <a:pt x="90" y="9"/>
                        <a:pt x="90" y="9"/>
                      </a:cubicBezTo>
                      <a:cubicBezTo>
                        <a:pt x="90" y="8"/>
                        <a:pt x="91" y="8"/>
                        <a:pt x="92" y="8"/>
                      </a:cubicBezTo>
                      <a:cubicBezTo>
                        <a:pt x="89" y="5"/>
                        <a:pt x="92" y="7"/>
                        <a:pt x="90" y="5"/>
                      </a:cubicBezTo>
                      <a:cubicBezTo>
                        <a:pt x="89" y="4"/>
                        <a:pt x="87" y="2"/>
                        <a:pt x="87" y="0"/>
                      </a:cubicBezTo>
                      <a:cubicBezTo>
                        <a:pt x="87" y="1"/>
                        <a:pt x="88" y="2"/>
                        <a:pt x="88" y="2"/>
                      </a:cubicBezTo>
                      <a:cubicBezTo>
                        <a:pt x="87" y="1"/>
                        <a:pt x="90" y="5"/>
                        <a:pt x="89" y="2"/>
                      </a:cubicBezTo>
                      <a:cubicBezTo>
                        <a:pt x="89" y="4"/>
                        <a:pt x="91" y="6"/>
                        <a:pt x="92" y="9"/>
                      </a:cubicBezTo>
                      <a:cubicBezTo>
                        <a:pt x="92" y="7"/>
                        <a:pt x="94" y="10"/>
                        <a:pt x="94" y="10"/>
                      </a:cubicBezTo>
                      <a:cubicBezTo>
                        <a:pt x="93" y="8"/>
                        <a:pt x="93" y="7"/>
                        <a:pt x="93" y="6"/>
                      </a:cubicBezTo>
                      <a:cubicBezTo>
                        <a:pt x="95" y="8"/>
                        <a:pt x="95" y="5"/>
                        <a:pt x="95" y="5"/>
                      </a:cubicBezTo>
                      <a:cubicBezTo>
                        <a:pt x="96" y="6"/>
                        <a:pt x="98" y="9"/>
                        <a:pt x="99" y="9"/>
                      </a:cubicBezTo>
                      <a:cubicBezTo>
                        <a:pt x="99" y="9"/>
                        <a:pt x="96" y="6"/>
                        <a:pt x="98" y="7"/>
                      </a:cubicBezTo>
                      <a:cubicBezTo>
                        <a:pt x="98" y="8"/>
                        <a:pt x="98" y="8"/>
                        <a:pt x="98" y="8"/>
                      </a:cubicBezTo>
                      <a:cubicBezTo>
                        <a:pt x="98" y="7"/>
                        <a:pt x="100" y="9"/>
                        <a:pt x="98" y="5"/>
                      </a:cubicBezTo>
                      <a:cubicBezTo>
                        <a:pt x="99" y="8"/>
                        <a:pt x="99" y="8"/>
                        <a:pt x="99" y="8"/>
                      </a:cubicBezTo>
                      <a:cubicBezTo>
                        <a:pt x="100" y="9"/>
                        <a:pt x="99" y="8"/>
                        <a:pt x="99" y="8"/>
                      </a:cubicBezTo>
                      <a:cubicBezTo>
                        <a:pt x="100" y="9"/>
                        <a:pt x="101" y="9"/>
                        <a:pt x="101" y="10"/>
                      </a:cubicBezTo>
                      <a:cubicBezTo>
                        <a:pt x="102" y="12"/>
                        <a:pt x="101" y="9"/>
                        <a:pt x="101" y="9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0" y="6"/>
                        <a:pt x="101" y="7"/>
                        <a:pt x="102" y="6"/>
                      </a:cubicBezTo>
                      <a:cubicBezTo>
                        <a:pt x="103" y="8"/>
                        <a:pt x="103" y="8"/>
                        <a:pt x="103" y="8"/>
                      </a:cubicBezTo>
                      <a:cubicBezTo>
                        <a:pt x="102" y="7"/>
                        <a:pt x="102" y="7"/>
                        <a:pt x="102" y="7"/>
                      </a:cubicBezTo>
                      <a:cubicBezTo>
                        <a:pt x="103" y="9"/>
                        <a:pt x="104" y="9"/>
                        <a:pt x="103" y="8"/>
                      </a:cubicBezTo>
                      <a:cubicBezTo>
                        <a:pt x="105" y="13"/>
                        <a:pt x="105" y="13"/>
                        <a:pt x="105" y="13"/>
                      </a:cubicBezTo>
                      <a:cubicBezTo>
                        <a:pt x="104" y="12"/>
                        <a:pt x="104" y="10"/>
                        <a:pt x="103" y="9"/>
                      </a:cubicBezTo>
                      <a:cubicBezTo>
                        <a:pt x="102" y="7"/>
                        <a:pt x="102" y="8"/>
                        <a:pt x="103" y="10"/>
                      </a:cubicBezTo>
                      <a:cubicBezTo>
                        <a:pt x="103" y="10"/>
                        <a:pt x="103" y="10"/>
                        <a:pt x="103" y="9"/>
                      </a:cubicBezTo>
                      <a:cubicBezTo>
                        <a:pt x="104" y="11"/>
                        <a:pt x="104" y="11"/>
                        <a:pt x="105" y="13"/>
                      </a:cubicBezTo>
                      <a:cubicBezTo>
                        <a:pt x="105" y="13"/>
                        <a:pt x="105" y="14"/>
                        <a:pt x="105" y="13"/>
                      </a:cubicBezTo>
                      <a:cubicBezTo>
                        <a:pt x="105" y="14"/>
                        <a:pt x="105" y="14"/>
                        <a:pt x="105" y="15"/>
                      </a:cubicBezTo>
                      <a:cubicBezTo>
                        <a:pt x="105" y="14"/>
                        <a:pt x="104" y="13"/>
                        <a:pt x="104" y="12"/>
                      </a:cubicBezTo>
                      <a:cubicBezTo>
                        <a:pt x="105" y="15"/>
                        <a:pt x="105" y="16"/>
                        <a:pt x="104" y="15"/>
                      </a:cubicBezTo>
                      <a:cubicBezTo>
                        <a:pt x="102" y="13"/>
                        <a:pt x="104" y="17"/>
                        <a:pt x="103" y="17"/>
                      </a:cubicBezTo>
                      <a:cubicBezTo>
                        <a:pt x="102" y="15"/>
                        <a:pt x="102" y="13"/>
                        <a:pt x="101" y="12"/>
                      </a:cubicBezTo>
                      <a:cubicBezTo>
                        <a:pt x="100" y="11"/>
                        <a:pt x="101" y="12"/>
                        <a:pt x="100" y="11"/>
                      </a:cubicBezTo>
                      <a:cubicBezTo>
                        <a:pt x="101" y="13"/>
                        <a:pt x="102" y="15"/>
                        <a:pt x="102" y="16"/>
                      </a:cubicBezTo>
                      <a:cubicBezTo>
                        <a:pt x="101" y="15"/>
                        <a:pt x="101" y="15"/>
                        <a:pt x="101" y="15"/>
                      </a:cubicBezTo>
                      <a:cubicBezTo>
                        <a:pt x="102" y="16"/>
                        <a:pt x="103" y="18"/>
                        <a:pt x="102" y="18"/>
                      </a:cubicBezTo>
                      <a:cubicBezTo>
                        <a:pt x="101" y="18"/>
                        <a:pt x="100" y="18"/>
                        <a:pt x="100" y="18"/>
                      </a:cubicBezTo>
                      <a:cubicBezTo>
                        <a:pt x="99" y="17"/>
                        <a:pt x="99" y="17"/>
                        <a:pt x="99" y="17"/>
                      </a:cubicBezTo>
                      <a:cubicBezTo>
                        <a:pt x="100" y="20"/>
                        <a:pt x="98" y="19"/>
                        <a:pt x="99" y="21"/>
                      </a:cubicBezTo>
                      <a:cubicBezTo>
                        <a:pt x="97" y="19"/>
                        <a:pt x="98" y="23"/>
                        <a:pt x="96" y="21"/>
                      </a:cubicBezTo>
                      <a:cubicBezTo>
                        <a:pt x="96" y="23"/>
                        <a:pt x="95" y="24"/>
                        <a:pt x="93" y="2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3" y="24"/>
                        <a:pt x="91" y="21"/>
                        <a:pt x="91" y="22"/>
                      </a:cubicBezTo>
                      <a:cubicBezTo>
                        <a:pt x="93" y="23"/>
                        <a:pt x="92" y="24"/>
                        <a:pt x="93" y="26"/>
                      </a:cubicBezTo>
                      <a:cubicBezTo>
                        <a:pt x="91" y="24"/>
                        <a:pt x="92" y="27"/>
                        <a:pt x="93" y="29"/>
                      </a:cubicBezTo>
                      <a:cubicBezTo>
                        <a:pt x="91" y="27"/>
                        <a:pt x="91" y="27"/>
                        <a:pt x="91" y="27"/>
                      </a:cubicBezTo>
                      <a:cubicBezTo>
                        <a:pt x="93" y="30"/>
                        <a:pt x="91" y="28"/>
                        <a:pt x="90" y="28"/>
                      </a:cubicBezTo>
                      <a:cubicBezTo>
                        <a:pt x="89" y="28"/>
                        <a:pt x="88" y="26"/>
                        <a:pt x="88" y="27"/>
                      </a:cubicBezTo>
                      <a:cubicBezTo>
                        <a:pt x="89" y="29"/>
                        <a:pt x="89" y="29"/>
                        <a:pt x="90" y="31"/>
                      </a:cubicBezTo>
                      <a:cubicBezTo>
                        <a:pt x="89" y="31"/>
                        <a:pt x="88" y="31"/>
                        <a:pt x="87" y="31"/>
                      </a:cubicBezTo>
                      <a:cubicBezTo>
                        <a:pt x="88" y="35"/>
                        <a:pt x="85" y="34"/>
                        <a:pt x="85" y="37"/>
                      </a:cubicBezTo>
                      <a:cubicBezTo>
                        <a:pt x="84" y="35"/>
                        <a:pt x="84" y="35"/>
                        <a:pt x="84" y="35"/>
                      </a:cubicBezTo>
                      <a:cubicBezTo>
                        <a:pt x="85" y="40"/>
                        <a:pt x="81" y="38"/>
                        <a:pt x="81" y="40"/>
                      </a:cubicBezTo>
                      <a:cubicBezTo>
                        <a:pt x="79" y="37"/>
                        <a:pt x="79" y="37"/>
                        <a:pt x="79" y="37"/>
                      </a:cubicBezTo>
                      <a:cubicBezTo>
                        <a:pt x="78" y="37"/>
                        <a:pt x="79" y="39"/>
                        <a:pt x="80" y="41"/>
                      </a:cubicBezTo>
                      <a:cubicBezTo>
                        <a:pt x="79" y="40"/>
                        <a:pt x="81" y="43"/>
                        <a:pt x="79" y="41"/>
                      </a:cubicBezTo>
                      <a:cubicBezTo>
                        <a:pt x="78" y="40"/>
                        <a:pt x="79" y="42"/>
                        <a:pt x="79" y="43"/>
                      </a:cubicBezTo>
                      <a:cubicBezTo>
                        <a:pt x="77" y="42"/>
                        <a:pt x="77" y="43"/>
                        <a:pt x="77" y="44"/>
                      </a:cubicBezTo>
                      <a:cubicBezTo>
                        <a:pt x="77" y="44"/>
                        <a:pt x="77" y="44"/>
                        <a:pt x="77" y="44"/>
                      </a:cubicBezTo>
                      <a:cubicBezTo>
                        <a:pt x="77" y="43"/>
                        <a:pt x="76" y="42"/>
                        <a:pt x="76" y="42"/>
                      </a:cubicBezTo>
                      <a:cubicBezTo>
                        <a:pt x="76" y="43"/>
                        <a:pt x="74" y="42"/>
                        <a:pt x="77" y="45"/>
                      </a:cubicBezTo>
                      <a:cubicBezTo>
                        <a:pt x="75" y="44"/>
                        <a:pt x="77" y="48"/>
                        <a:pt x="74" y="46"/>
                      </a:cubicBezTo>
                      <a:cubicBezTo>
                        <a:pt x="75" y="47"/>
                        <a:pt x="75" y="47"/>
                        <a:pt x="75" y="48"/>
                      </a:cubicBezTo>
                      <a:cubicBezTo>
                        <a:pt x="74" y="49"/>
                        <a:pt x="72" y="47"/>
                        <a:pt x="73" y="49"/>
                      </a:cubicBezTo>
                      <a:cubicBezTo>
                        <a:pt x="72" y="49"/>
                        <a:pt x="72" y="47"/>
                        <a:pt x="71" y="48"/>
                      </a:cubicBezTo>
                      <a:cubicBezTo>
                        <a:pt x="72" y="48"/>
                        <a:pt x="72" y="49"/>
                        <a:pt x="73" y="50"/>
                      </a:cubicBezTo>
                      <a:cubicBezTo>
                        <a:pt x="73" y="52"/>
                        <a:pt x="69" y="49"/>
                        <a:pt x="69" y="50"/>
                      </a:cubicBezTo>
                      <a:cubicBezTo>
                        <a:pt x="68" y="54"/>
                        <a:pt x="66" y="54"/>
                        <a:pt x="65" y="56"/>
                      </a:cubicBezTo>
                      <a:cubicBezTo>
                        <a:pt x="64" y="55"/>
                        <a:pt x="64" y="55"/>
                        <a:pt x="64" y="55"/>
                      </a:cubicBezTo>
                      <a:cubicBezTo>
                        <a:pt x="66" y="58"/>
                        <a:pt x="61" y="53"/>
                        <a:pt x="63" y="58"/>
                      </a:cubicBezTo>
                      <a:cubicBezTo>
                        <a:pt x="63" y="57"/>
                        <a:pt x="63" y="58"/>
                        <a:pt x="62" y="56"/>
                      </a:cubicBezTo>
                      <a:cubicBezTo>
                        <a:pt x="63" y="59"/>
                        <a:pt x="59" y="56"/>
                        <a:pt x="60" y="59"/>
                      </a:cubicBezTo>
                      <a:cubicBezTo>
                        <a:pt x="61" y="59"/>
                        <a:pt x="60" y="58"/>
                        <a:pt x="60" y="58"/>
                      </a:cubicBezTo>
                      <a:cubicBezTo>
                        <a:pt x="58" y="57"/>
                        <a:pt x="60" y="60"/>
                        <a:pt x="58" y="59"/>
                      </a:cubicBezTo>
                      <a:cubicBezTo>
                        <a:pt x="58" y="58"/>
                        <a:pt x="58" y="58"/>
                        <a:pt x="57" y="57"/>
                      </a:cubicBezTo>
                      <a:cubicBezTo>
                        <a:pt x="56" y="56"/>
                        <a:pt x="59" y="61"/>
                        <a:pt x="56" y="58"/>
                      </a:cubicBezTo>
                      <a:cubicBezTo>
                        <a:pt x="56" y="58"/>
                        <a:pt x="57" y="59"/>
                        <a:pt x="57" y="59"/>
                      </a:cubicBezTo>
                      <a:cubicBezTo>
                        <a:pt x="55" y="59"/>
                        <a:pt x="55" y="62"/>
                        <a:pt x="54" y="65"/>
                      </a:cubicBezTo>
                      <a:cubicBezTo>
                        <a:pt x="52" y="64"/>
                        <a:pt x="49" y="59"/>
                        <a:pt x="51" y="62"/>
                      </a:cubicBezTo>
                      <a:cubicBezTo>
                        <a:pt x="50" y="62"/>
                        <a:pt x="52" y="64"/>
                        <a:pt x="51" y="63"/>
                      </a:cubicBezTo>
                      <a:cubicBezTo>
                        <a:pt x="52" y="64"/>
                        <a:pt x="47" y="60"/>
                        <a:pt x="49" y="62"/>
                      </a:cubicBezTo>
                      <a:cubicBezTo>
                        <a:pt x="51" y="64"/>
                        <a:pt x="50" y="63"/>
                        <a:pt x="51" y="64"/>
                      </a:cubicBezTo>
                      <a:cubicBezTo>
                        <a:pt x="49" y="63"/>
                        <a:pt x="47" y="62"/>
                        <a:pt x="48" y="64"/>
                      </a:cubicBezTo>
                      <a:cubicBezTo>
                        <a:pt x="47" y="63"/>
                        <a:pt x="47" y="63"/>
                        <a:pt x="47" y="63"/>
                      </a:cubicBezTo>
                      <a:cubicBezTo>
                        <a:pt x="49" y="66"/>
                        <a:pt x="47" y="65"/>
                        <a:pt x="50" y="69"/>
                      </a:cubicBezTo>
                      <a:cubicBezTo>
                        <a:pt x="47" y="72"/>
                        <a:pt x="46" y="77"/>
                        <a:pt x="44" y="80"/>
                      </a:cubicBezTo>
                      <a:cubicBezTo>
                        <a:pt x="40" y="83"/>
                        <a:pt x="39" y="87"/>
                        <a:pt x="35" y="88"/>
                      </a:cubicBezTo>
                      <a:cubicBezTo>
                        <a:pt x="31" y="87"/>
                        <a:pt x="31" y="87"/>
                        <a:pt x="32" y="89"/>
                      </a:cubicBezTo>
                      <a:cubicBezTo>
                        <a:pt x="31" y="88"/>
                        <a:pt x="31" y="88"/>
                        <a:pt x="31" y="88"/>
                      </a:cubicBezTo>
                      <a:cubicBezTo>
                        <a:pt x="33" y="90"/>
                        <a:pt x="31" y="88"/>
                        <a:pt x="33" y="90"/>
                      </a:cubicBezTo>
                      <a:cubicBezTo>
                        <a:pt x="31" y="91"/>
                        <a:pt x="31" y="93"/>
                        <a:pt x="30" y="94"/>
                      </a:cubicBezTo>
                      <a:cubicBezTo>
                        <a:pt x="30" y="94"/>
                        <a:pt x="28" y="92"/>
                        <a:pt x="28" y="92"/>
                      </a:cubicBezTo>
                      <a:cubicBezTo>
                        <a:pt x="30" y="94"/>
                        <a:pt x="30" y="94"/>
                        <a:pt x="30" y="94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4"/>
                        <a:pt x="30" y="95"/>
                        <a:pt x="31" y="95"/>
                      </a:cubicBezTo>
                      <a:cubicBezTo>
                        <a:pt x="31" y="100"/>
                        <a:pt x="23" y="99"/>
                        <a:pt x="22" y="103"/>
                      </a:cubicBezTo>
                      <a:cubicBezTo>
                        <a:pt x="20" y="103"/>
                        <a:pt x="20" y="104"/>
                        <a:pt x="20" y="106"/>
                      </a:cubicBezTo>
                      <a:cubicBezTo>
                        <a:pt x="15" y="106"/>
                        <a:pt x="11" y="106"/>
                        <a:pt x="12" y="110"/>
                      </a:cubicBezTo>
                      <a:cubicBezTo>
                        <a:pt x="12" y="110"/>
                        <a:pt x="5" y="105"/>
                        <a:pt x="4" y="10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70" name="Freeform 93"/>
                <p:cNvSpPr>
                  <a:spLocks/>
                </p:cNvSpPr>
                <p:nvPr/>
              </p:nvSpPr>
              <p:spPr bwMode="auto">
                <a:xfrm>
                  <a:off x="4077" y="1209"/>
                  <a:ext cx="1" cy="1"/>
                </a:xfrm>
                <a:custGeom>
                  <a:avLst/>
                  <a:gdLst>
                    <a:gd name="T0" fmla="*/ 2 w 2"/>
                    <a:gd name="T1" fmla="*/ 3 h 3"/>
                    <a:gd name="T2" fmla="*/ 0 w 2"/>
                    <a:gd name="T3" fmla="*/ 0 h 3"/>
                    <a:gd name="T4" fmla="*/ 2 w 2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3"/>
                      </a:moveTo>
                      <a:cubicBezTo>
                        <a:pt x="1" y="2"/>
                        <a:pt x="1" y="1"/>
                        <a:pt x="0" y="0"/>
                      </a:cubicBezTo>
                      <a:cubicBezTo>
                        <a:pt x="1" y="1"/>
                        <a:pt x="2" y="2"/>
                        <a:pt x="2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71" name="Freeform 94"/>
                <p:cNvSpPr>
                  <a:spLocks/>
                </p:cNvSpPr>
                <p:nvPr/>
              </p:nvSpPr>
              <p:spPr bwMode="auto">
                <a:xfrm>
                  <a:off x="4074" y="1208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0 w 1"/>
                    <a:gd name="T5" fmla="*/ 1 h 2"/>
                    <a:gd name="T6" fmla="*/ 1 w 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2"/>
                        <a:pt x="0" y="1"/>
                      </a:cubicBezTo>
                      <a:cubicBezTo>
                        <a:pt x="0" y="1"/>
                        <a:pt x="0" y="0"/>
                        <a:pt x="0" y="1"/>
                      </a:cubicBezTo>
                      <a:cubicBezTo>
                        <a:pt x="0" y="1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72" name="Freeform 95"/>
                <p:cNvSpPr>
                  <a:spLocks/>
                </p:cNvSpPr>
                <p:nvPr/>
              </p:nvSpPr>
              <p:spPr bwMode="auto">
                <a:xfrm>
                  <a:off x="4073" y="1208"/>
                  <a:ext cx="1" cy="0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73" name="Freeform 96"/>
                <p:cNvSpPr>
                  <a:spLocks/>
                </p:cNvSpPr>
                <p:nvPr/>
              </p:nvSpPr>
              <p:spPr bwMode="auto">
                <a:xfrm>
                  <a:off x="4072" y="1207"/>
                  <a:ext cx="0" cy="1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74" name="Freeform 97"/>
                <p:cNvSpPr>
                  <a:spLocks/>
                </p:cNvSpPr>
                <p:nvPr/>
              </p:nvSpPr>
              <p:spPr bwMode="auto">
                <a:xfrm>
                  <a:off x="4072" y="1208"/>
                  <a:ext cx="1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1" y="1"/>
                        <a:pt x="0" y="1"/>
                      </a:cubicBezTo>
                      <a:cubicBezTo>
                        <a:pt x="1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75" name="Freeform 98"/>
                <p:cNvSpPr>
                  <a:spLocks/>
                </p:cNvSpPr>
                <p:nvPr/>
              </p:nvSpPr>
              <p:spPr bwMode="auto">
                <a:xfrm>
                  <a:off x="4071" y="1208"/>
                  <a:ext cx="0" cy="0"/>
                </a:xfrm>
                <a:custGeom>
                  <a:avLst/>
                  <a:gdLst>
                    <a:gd name="T0" fmla="*/ 1 w 1"/>
                    <a:gd name="T1" fmla="*/ 1 h 3"/>
                    <a:gd name="T2" fmla="*/ 0 w 1"/>
                    <a:gd name="T3" fmla="*/ 1 h 3"/>
                    <a:gd name="T4" fmla="*/ 1 w 1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1"/>
                      </a:moveTo>
                      <a:cubicBezTo>
                        <a:pt x="1" y="1"/>
                        <a:pt x="1" y="3"/>
                        <a:pt x="0" y="1"/>
                      </a:cubicBezTo>
                      <a:cubicBezTo>
                        <a:pt x="1" y="2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76" name="Freeform 99"/>
                <p:cNvSpPr>
                  <a:spLocks/>
                </p:cNvSpPr>
                <p:nvPr/>
              </p:nvSpPr>
              <p:spPr bwMode="auto">
                <a:xfrm>
                  <a:off x="4071" y="1208"/>
                  <a:ext cx="0" cy="1"/>
                </a:xfrm>
                <a:custGeom>
                  <a:avLst/>
                  <a:gdLst>
                    <a:gd name="T0" fmla="*/ 1 w 1"/>
                    <a:gd name="T1" fmla="*/ 1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77" name="Rectangle 100"/>
                <p:cNvSpPr>
                  <a:spLocks noChangeArrowheads="1"/>
                </p:cNvSpPr>
                <p:nvPr/>
              </p:nvSpPr>
              <p:spPr bwMode="auto">
                <a:xfrm>
                  <a:off x="4064" y="1216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78" name="Freeform 101"/>
                <p:cNvSpPr>
                  <a:spLocks/>
                </p:cNvSpPr>
                <p:nvPr/>
              </p:nvSpPr>
              <p:spPr bwMode="auto">
                <a:xfrm>
                  <a:off x="4061" y="1219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1" y="1"/>
                        <a:pt x="0" y="0"/>
                      </a:cubicBezTo>
                      <a:cubicBezTo>
                        <a:pt x="1" y="0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79" name="Freeform 102"/>
                <p:cNvSpPr>
                  <a:spLocks/>
                </p:cNvSpPr>
                <p:nvPr/>
              </p:nvSpPr>
              <p:spPr bwMode="auto">
                <a:xfrm>
                  <a:off x="4060" y="1222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80" name="Freeform 103"/>
                <p:cNvSpPr>
                  <a:spLocks/>
                </p:cNvSpPr>
                <p:nvPr/>
              </p:nvSpPr>
              <p:spPr bwMode="auto">
                <a:xfrm>
                  <a:off x="4097" y="1212"/>
                  <a:ext cx="0" cy="1"/>
                </a:xfrm>
                <a:custGeom>
                  <a:avLst/>
                  <a:gdLst>
                    <a:gd name="T0" fmla="*/ 1 w 2"/>
                    <a:gd name="T1" fmla="*/ 2 h 3"/>
                    <a:gd name="T2" fmla="*/ 1 w 2"/>
                    <a:gd name="T3" fmla="*/ 1 h 3"/>
                    <a:gd name="T4" fmla="*/ 1 w 2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1" y="2"/>
                      </a:moveTo>
                      <a:cubicBezTo>
                        <a:pt x="2" y="1"/>
                        <a:pt x="0" y="0"/>
                        <a:pt x="1" y="1"/>
                      </a:cubicBezTo>
                      <a:cubicBezTo>
                        <a:pt x="1" y="2"/>
                        <a:pt x="2" y="3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81" name="Freeform 104"/>
                <p:cNvSpPr>
                  <a:spLocks/>
                </p:cNvSpPr>
                <p:nvPr/>
              </p:nvSpPr>
              <p:spPr bwMode="auto">
                <a:xfrm>
                  <a:off x="4061" y="1210"/>
                  <a:ext cx="35" cy="37"/>
                </a:xfrm>
                <a:custGeom>
                  <a:avLst/>
                  <a:gdLst>
                    <a:gd name="T0" fmla="*/ 17 w 159"/>
                    <a:gd name="T1" fmla="*/ 133 h 159"/>
                    <a:gd name="T2" fmla="*/ 20 w 159"/>
                    <a:gd name="T3" fmla="*/ 128 h 159"/>
                    <a:gd name="T4" fmla="*/ 23 w 159"/>
                    <a:gd name="T5" fmla="*/ 113 h 159"/>
                    <a:gd name="T6" fmla="*/ 26 w 159"/>
                    <a:gd name="T7" fmla="*/ 110 h 159"/>
                    <a:gd name="T8" fmla="*/ 37 w 159"/>
                    <a:gd name="T9" fmla="*/ 101 h 159"/>
                    <a:gd name="T10" fmla="*/ 40 w 159"/>
                    <a:gd name="T11" fmla="*/ 97 h 159"/>
                    <a:gd name="T12" fmla="*/ 43 w 159"/>
                    <a:gd name="T13" fmla="*/ 90 h 159"/>
                    <a:gd name="T14" fmla="*/ 48 w 159"/>
                    <a:gd name="T15" fmla="*/ 85 h 159"/>
                    <a:gd name="T16" fmla="*/ 52 w 159"/>
                    <a:gd name="T17" fmla="*/ 84 h 159"/>
                    <a:gd name="T18" fmla="*/ 52 w 159"/>
                    <a:gd name="T19" fmla="*/ 79 h 159"/>
                    <a:gd name="T20" fmla="*/ 55 w 159"/>
                    <a:gd name="T21" fmla="*/ 71 h 159"/>
                    <a:gd name="T22" fmla="*/ 58 w 159"/>
                    <a:gd name="T23" fmla="*/ 69 h 159"/>
                    <a:gd name="T24" fmla="*/ 60 w 159"/>
                    <a:gd name="T25" fmla="*/ 63 h 159"/>
                    <a:gd name="T26" fmla="*/ 65 w 159"/>
                    <a:gd name="T27" fmla="*/ 61 h 159"/>
                    <a:gd name="T28" fmla="*/ 70 w 159"/>
                    <a:gd name="T29" fmla="*/ 56 h 159"/>
                    <a:gd name="T30" fmla="*/ 77 w 159"/>
                    <a:gd name="T31" fmla="*/ 52 h 159"/>
                    <a:gd name="T32" fmla="*/ 78 w 159"/>
                    <a:gd name="T33" fmla="*/ 48 h 159"/>
                    <a:gd name="T34" fmla="*/ 82 w 159"/>
                    <a:gd name="T35" fmla="*/ 48 h 159"/>
                    <a:gd name="T36" fmla="*/ 83 w 159"/>
                    <a:gd name="T37" fmla="*/ 44 h 159"/>
                    <a:gd name="T38" fmla="*/ 84 w 159"/>
                    <a:gd name="T39" fmla="*/ 43 h 159"/>
                    <a:gd name="T40" fmla="*/ 86 w 159"/>
                    <a:gd name="T41" fmla="*/ 40 h 159"/>
                    <a:gd name="T42" fmla="*/ 95 w 159"/>
                    <a:gd name="T43" fmla="*/ 33 h 159"/>
                    <a:gd name="T44" fmla="*/ 98 w 159"/>
                    <a:gd name="T45" fmla="*/ 30 h 159"/>
                    <a:gd name="T46" fmla="*/ 101 w 159"/>
                    <a:gd name="T47" fmla="*/ 28 h 159"/>
                    <a:gd name="T48" fmla="*/ 109 w 159"/>
                    <a:gd name="T49" fmla="*/ 22 h 159"/>
                    <a:gd name="T50" fmla="*/ 115 w 159"/>
                    <a:gd name="T51" fmla="*/ 27 h 159"/>
                    <a:gd name="T52" fmla="*/ 114 w 159"/>
                    <a:gd name="T53" fmla="*/ 20 h 159"/>
                    <a:gd name="T54" fmla="*/ 112 w 159"/>
                    <a:gd name="T55" fmla="*/ 12 h 159"/>
                    <a:gd name="T56" fmla="*/ 117 w 159"/>
                    <a:gd name="T57" fmla="*/ 12 h 159"/>
                    <a:gd name="T58" fmla="*/ 117 w 159"/>
                    <a:gd name="T59" fmla="*/ 8 h 159"/>
                    <a:gd name="T60" fmla="*/ 120 w 159"/>
                    <a:gd name="T61" fmla="*/ 10 h 159"/>
                    <a:gd name="T62" fmla="*/ 126 w 159"/>
                    <a:gd name="T63" fmla="*/ 13 h 159"/>
                    <a:gd name="T64" fmla="*/ 126 w 159"/>
                    <a:gd name="T65" fmla="*/ 6 h 159"/>
                    <a:gd name="T66" fmla="*/ 129 w 159"/>
                    <a:gd name="T67" fmla="*/ 8 h 159"/>
                    <a:gd name="T68" fmla="*/ 130 w 159"/>
                    <a:gd name="T69" fmla="*/ 3 h 159"/>
                    <a:gd name="T70" fmla="*/ 133 w 159"/>
                    <a:gd name="T71" fmla="*/ 1 h 159"/>
                    <a:gd name="T72" fmla="*/ 136 w 159"/>
                    <a:gd name="T73" fmla="*/ 10 h 159"/>
                    <a:gd name="T74" fmla="*/ 138 w 159"/>
                    <a:gd name="T75" fmla="*/ 2 h 159"/>
                    <a:gd name="T76" fmla="*/ 151 w 159"/>
                    <a:gd name="T77" fmla="*/ 8 h 159"/>
                    <a:gd name="T78" fmla="*/ 153 w 159"/>
                    <a:gd name="T79" fmla="*/ 9 h 159"/>
                    <a:gd name="T80" fmla="*/ 158 w 159"/>
                    <a:gd name="T81" fmla="*/ 6 h 159"/>
                    <a:gd name="T82" fmla="*/ 158 w 159"/>
                    <a:gd name="T83" fmla="*/ 12 h 159"/>
                    <a:gd name="T84" fmla="*/ 152 w 159"/>
                    <a:gd name="T85" fmla="*/ 10 h 159"/>
                    <a:gd name="T86" fmla="*/ 147 w 159"/>
                    <a:gd name="T87" fmla="*/ 21 h 159"/>
                    <a:gd name="T88" fmla="*/ 136 w 159"/>
                    <a:gd name="T89" fmla="*/ 31 h 159"/>
                    <a:gd name="T90" fmla="*/ 124 w 159"/>
                    <a:gd name="T91" fmla="*/ 42 h 159"/>
                    <a:gd name="T92" fmla="*/ 114 w 159"/>
                    <a:gd name="T93" fmla="*/ 51 h 159"/>
                    <a:gd name="T94" fmla="*/ 107 w 159"/>
                    <a:gd name="T95" fmla="*/ 58 h 159"/>
                    <a:gd name="T96" fmla="*/ 91 w 159"/>
                    <a:gd name="T97" fmla="*/ 70 h 159"/>
                    <a:gd name="T98" fmla="*/ 81 w 159"/>
                    <a:gd name="T99" fmla="*/ 75 h 159"/>
                    <a:gd name="T100" fmla="*/ 69 w 159"/>
                    <a:gd name="T101" fmla="*/ 83 h 159"/>
                    <a:gd name="T102" fmla="*/ 59 w 159"/>
                    <a:gd name="T103" fmla="*/ 109 h 159"/>
                    <a:gd name="T104" fmla="*/ 36 w 159"/>
                    <a:gd name="T105" fmla="*/ 130 h 159"/>
                    <a:gd name="T106" fmla="*/ 12 w 159"/>
                    <a:gd name="T107" fmla="*/ 159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59" h="159">
                      <a:moveTo>
                        <a:pt x="5" y="151"/>
                      </a:moveTo>
                      <a:cubicBezTo>
                        <a:pt x="0" y="145"/>
                        <a:pt x="8" y="147"/>
                        <a:pt x="6" y="142"/>
                      </a:cubicBezTo>
                      <a:cubicBezTo>
                        <a:pt x="6" y="141"/>
                        <a:pt x="9" y="144"/>
                        <a:pt x="9" y="143"/>
                      </a:cubicBezTo>
                      <a:cubicBezTo>
                        <a:pt x="6" y="137"/>
                        <a:pt x="11" y="136"/>
                        <a:pt x="17" y="136"/>
                      </a:cubicBezTo>
                      <a:cubicBezTo>
                        <a:pt x="17" y="136"/>
                        <a:pt x="17" y="136"/>
                        <a:pt x="17" y="136"/>
                      </a:cubicBezTo>
                      <a:cubicBezTo>
                        <a:pt x="18" y="136"/>
                        <a:pt x="16" y="134"/>
                        <a:pt x="17" y="133"/>
                      </a:cubicBezTo>
                      <a:cubicBezTo>
                        <a:pt x="17" y="134"/>
                        <a:pt x="17" y="134"/>
                        <a:pt x="18" y="135"/>
                      </a:cubicBezTo>
                      <a:cubicBezTo>
                        <a:pt x="17" y="133"/>
                        <a:pt x="18" y="133"/>
                        <a:pt x="17" y="132"/>
                      </a:cubicBezTo>
                      <a:cubicBezTo>
                        <a:pt x="18" y="132"/>
                        <a:pt x="19" y="133"/>
                        <a:pt x="20" y="133"/>
                      </a:cubicBezTo>
                      <a:cubicBezTo>
                        <a:pt x="18" y="132"/>
                        <a:pt x="18" y="132"/>
                        <a:pt x="18" y="132"/>
                      </a:cubicBezTo>
                      <a:cubicBezTo>
                        <a:pt x="14" y="127"/>
                        <a:pt x="20" y="130"/>
                        <a:pt x="19" y="127"/>
                      </a:cubicBezTo>
                      <a:cubicBezTo>
                        <a:pt x="19" y="127"/>
                        <a:pt x="19" y="128"/>
                        <a:pt x="20" y="128"/>
                      </a:cubicBezTo>
                      <a:cubicBezTo>
                        <a:pt x="19" y="124"/>
                        <a:pt x="21" y="122"/>
                        <a:pt x="21" y="119"/>
                      </a:cubicBezTo>
                      <a:cubicBezTo>
                        <a:pt x="22" y="120"/>
                        <a:pt x="23" y="121"/>
                        <a:pt x="24" y="121"/>
                      </a:cubicBezTo>
                      <a:cubicBezTo>
                        <a:pt x="22" y="119"/>
                        <a:pt x="22" y="118"/>
                        <a:pt x="22" y="117"/>
                      </a:cubicBezTo>
                      <a:cubicBezTo>
                        <a:pt x="24" y="119"/>
                        <a:pt x="21" y="115"/>
                        <a:pt x="23" y="115"/>
                      </a:cubicBezTo>
                      <a:cubicBezTo>
                        <a:pt x="23" y="116"/>
                        <a:pt x="23" y="116"/>
                        <a:pt x="23" y="116"/>
                      </a:cubicBezTo>
                      <a:cubicBezTo>
                        <a:pt x="21" y="113"/>
                        <a:pt x="25" y="116"/>
                        <a:pt x="23" y="113"/>
                      </a:cubicBezTo>
                      <a:cubicBezTo>
                        <a:pt x="25" y="114"/>
                        <a:pt x="25" y="114"/>
                        <a:pt x="25" y="114"/>
                      </a:cubicBezTo>
                      <a:cubicBezTo>
                        <a:pt x="22" y="112"/>
                        <a:pt x="27" y="115"/>
                        <a:pt x="25" y="113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4" y="112"/>
                        <a:pt x="26" y="113"/>
                        <a:pt x="26" y="112"/>
                      </a:cubicBezTo>
                      <a:cubicBezTo>
                        <a:pt x="26" y="112"/>
                        <a:pt x="26" y="112"/>
                        <a:pt x="26" y="112"/>
                      </a:cubicBezTo>
                      <a:cubicBezTo>
                        <a:pt x="26" y="111"/>
                        <a:pt x="28" y="112"/>
                        <a:pt x="26" y="110"/>
                      </a:cubicBezTo>
                      <a:cubicBezTo>
                        <a:pt x="28" y="111"/>
                        <a:pt x="26" y="112"/>
                        <a:pt x="29" y="113"/>
                      </a:cubicBezTo>
                      <a:cubicBezTo>
                        <a:pt x="29" y="109"/>
                        <a:pt x="31" y="106"/>
                        <a:pt x="34" y="104"/>
                      </a:cubicBezTo>
                      <a:cubicBezTo>
                        <a:pt x="35" y="104"/>
                        <a:pt x="35" y="104"/>
                        <a:pt x="36" y="105"/>
                      </a:cubicBezTo>
                      <a:cubicBezTo>
                        <a:pt x="36" y="104"/>
                        <a:pt x="37" y="104"/>
                        <a:pt x="36" y="102"/>
                      </a:cubicBezTo>
                      <a:cubicBezTo>
                        <a:pt x="36" y="102"/>
                        <a:pt x="37" y="103"/>
                        <a:pt x="37" y="103"/>
                      </a:cubicBezTo>
                      <a:cubicBezTo>
                        <a:pt x="39" y="103"/>
                        <a:pt x="35" y="100"/>
                        <a:pt x="37" y="101"/>
                      </a:cubicBezTo>
                      <a:cubicBezTo>
                        <a:pt x="37" y="102"/>
                        <a:pt x="38" y="102"/>
                        <a:pt x="39" y="103"/>
                      </a:cubicBezTo>
                      <a:cubicBezTo>
                        <a:pt x="37" y="101"/>
                        <a:pt x="38" y="101"/>
                        <a:pt x="38" y="100"/>
                      </a:cubicBezTo>
                      <a:cubicBezTo>
                        <a:pt x="38" y="100"/>
                        <a:pt x="38" y="100"/>
                        <a:pt x="39" y="101"/>
                      </a:cubicBezTo>
                      <a:cubicBezTo>
                        <a:pt x="38" y="99"/>
                        <a:pt x="40" y="100"/>
                        <a:pt x="40" y="99"/>
                      </a:cubicBezTo>
                      <a:cubicBezTo>
                        <a:pt x="41" y="100"/>
                        <a:pt x="41" y="100"/>
                        <a:pt x="41" y="100"/>
                      </a:cubicBezTo>
                      <a:cubicBezTo>
                        <a:pt x="43" y="101"/>
                        <a:pt x="38" y="97"/>
                        <a:pt x="40" y="97"/>
                      </a:cubicBezTo>
                      <a:cubicBezTo>
                        <a:pt x="40" y="98"/>
                        <a:pt x="41" y="98"/>
                        <a:pt x="41" y="99"/>
                      </a:cubicBezTo>
                      <a:cubicBezTo>
                        <a:pt x="39" y="96"/>
                        <a:pt x="41" y="96"/>
                        <a:pt x="41" y="94"/>
                      </a:cubicBezTo>
                      <a:cubicBezTo>
                        <a:pt x="41" y="95"/>
                        <a:pt x="41" y="95"/>
                        <a:pt x="41" y="95"/>
                      </a:cubicBezTo>
                      <a:cubicBezTo>
                        <a:pt x="42" y="94"/>
                        <a:pt x="43" y="94"/>
                        <a:pt x="43" y="92"/>
                      </a:cubicBezTo>
                      <a:cubicBezTo>
                        <a:pt x="44" y="92"/>
                        <a:pt x="46" y="95"/>
                        <a:pt x="46" y="94"/>
                      </a:cubicBezTo>
                      <a:cubicBezTo>
                        <a:pt x="43" y="92"/>
                        <a:pt x="46" y="92"/>
                        <a:pt x="43" y="90"/>
                      </a:cubicBezTo>
                      <a:cubicBezTo>
                        <a:pt x="44" y="89"/>
                        <a:pt x="46" y="89"/>
                        <a:pt x="45" y="88"/>
                      </a:cubicBezTo>
                      <a:cubicBezTo>
                        <a:pt x="46" y="89"/>
                        <a:pt x="48" y="91"/>
                        <a:pt x="48" y="91"/>
                      </a:cubicBezTo>
                      <a:cubicBezTo>
                        <a:pt x="50" y="92"/>
                        <a:pt x="50" y="92"/>
                        <a:pt x="50" y="92"/>
                      </a:cubicBezTo>
                      <a:cubicBezTo>
                        <a:pt x="51" y="93"/>
                        <a:pt x="49" y="92"/>
                        <a:pt x="51" y="93"/>
                      </a:cubicBezTo>
                      <a:cubicBezTo>
                        <a:pt x="51" y="93"/>
                        <a:pt x="51" y="91"/>
                        <a:pt x="51" y="92"/>
                      </a:cubicBezTo>
                      <a:cubicBezTo>
                        <a:pt x="50" y="90"/>
                        <a:pt x="48" y="87"/>
                        <a:pt x="48" y="85"/>
                      </a:cubicBezTo>
                      <a:cubicBezTo>
                        <a:pt x="49" y="87"/>
                        <a:pt x="51" y="88"/>
                        <a:pt x="51" y="88"/>
                      </a:cubicBezTo>
                      <a:cubicBezTo>
                        <a:pt x="47" y="83"/>
                        <a:pt x="47" y="83"/>
                        <a:pt x="47" y="83"/>
                      </a:cubicBezTo>
                      <a:cubicBezTo>
                        <a:pt x="48" y="82"/>
                        <a:pt x="49" y="85"/>
                        <a:pt x="49" y="84"/>
                      </a:cubicBezTo>
                      <a:cubicBezTo>
                        <a:pt x="48" y="83"/>
                        <a:pt x="48" y="83"/>
                        <a:pt x="48" y="82"/>
                      </a:cubicBezTo>
                      <a:cubicBezTo>
                        <a:pt x="48" y="82"/>
                        <a:pt x="48" y="80"/>
                        <a:pt x="51" y="82"/>
                      </a:cubicBezTo>
                      <a:cubicBezTo>
                        <a:pt x="52" y="83"/>
                        <a:pt x="51" y="83"/>
                        <a:pt x="52" y="84"/>
                      </a:cubicBezTo>
                      <a:cubicBezTo>
                        <a:pt x="52" y="83"/>
                        <a:pt x="52" y="83"/>
                        <a:pt x="52" y="82"/>
                      </a:cubicBezTo>
                      <a:cubicBezTo>
                        <a:pt x="52" y="82"/>
                        <a:pt x="52" y="82"/>
                        <a:pt x="52" y="82"/>
                      </a:cubicBezTo>
                      <a:cubicBezTo>
                        <a:pt x="53" y="82"/>
                        <a:pt x="52" y="81"/>
                        <a:pt x="51" y="80"/>
                      </a:cubicBezTo>
                      <a:cubicBezTo>
                        <a:pt x="50" y="80"/>
                        <a:pt x="52" y="81"/>
                        <a:pt x="51" y="81"/>
                      </a:cubicBezTo>
                      <a:cubicBezTo>
                        <a:pt x="50" y="79"/>
                        <a:pt x="50" y="78"/>
                        <a:pt x="50" y="77"/>
                      </a:cubicBezTo>
                      <a:cubicBezTo>
                        <a:pt x="51" y="78"/>
                        <a:pt x="51" y="79"/>
                        <a:pt x="52" y="79"/>
                      </a:cubicBezTo>
                      <a:cubicBezTo>
                        <a:pt x="51" y="77"/>
                        <a:pt x="51" y="76"/>
                        <a:pt x="51" y="74"/>
                      </a:cubicBezTo>
                      <a:cubicBezTo>
                        <a:pt x="49" y="73"/>
                        <a:pt x="52" y="76"/>
                        <a:pt x="52" y="76"/>
                      </a:cubicBezTo>
                      <a:cubicBezTo>
                        <a:pt x="54" y="77"/>
                        <a:pt x="51" y="72"/>
                        <a:pt x="54" y="73"/>
                      </a:cubicBezTo>
                      <a:cubicBezTo>
                        <a:pt x="54" y="74"/>
                        <a:pt x="53" y="72"/>
                        <a:pt x="53" y="72"/>
                      </a:cubicBezTo>
                      <a:cubicBezTo>
                        <a:pt x="54" y="72"/>
                        <a:pt x="55" y="74"/>
                        <a:pt x="55" y="73"/>
                      </a:cubicBezTo>
                      <a:cubicBezTo>
                        <a:pt x="56" y="74"/>
                        <a:pt x="55" y="72"/>
                        <a:pt x="55" y="71"/>
                      </a:cubicBezTo>
                      <a:cubicBezTo>
                        <a:pt x="54" y="71"/>
                        <a:pt x="55" y="72"/>
                        <a:pt x="55" y="72"/>
                      </a:cubicBezTo>
                      <a:cubicBezTo>
                        <a:pt x="55" y="71"/>
                        <a:pt x="55" y="68"/>
                        <a:pt x="57" y="68"/>
                      </a:cubicBezTo>
                      <a:cubicBezTo>
                        <a:pt x="57" y="68"/>
                        <a:pt x="56" y="65"/>
                        <a:pt x="56" y="65"/>
                      </a:cubicBezTo>
                      <a:cubicBezTo>
                        <a:pt x="57" y="67"/>
                        <a:pt x="57" y="67"/>
                        <a:pt x="57" y="67"/>
                      </a:cubicBezTo>
                      <a:cubicBezTo>
                        <a:pt x="58" y="68"/>
                        <a:pt x="58" y="66"/>
                        <a:pt x="59" y="67"/>
                      </a:cubicBezTo>
                      <a:cubicBezTo>
                        <a:pt x="58" y="65"/>
                        <a:pt x="59" y="71"/>
                        <a:pt x="58" y="69"/>
                      </a:cubicBezTo>
                      <a:cubicBezTo>
                        <a:pt x="60" y="70"/>
                        <a:pt x="57" y="65"/>
                        <a:pt x="59" y="67"/>
                      </a:cubicBezTo>
                      <a:cubicBezTo>
                        <a:pt x="59" y="67"/>
                        <a:pt x="58" y="65"/>
                        <a:pt x="60" y="66"/>
                      </a:cubicBezTo>
                      <a:cubicBezTo>
                        <a:pt x="59" y="66"/>
                        <a:pt x="61" y="68"/>
                        <a:pt x="62" y="68"/>
                      </a:cubicBezTo>
                      <a:cubicBezTo>
                        <a:pt x="62" y="67"/>
                        <a:pt x="61" y="67"/>
                        <a:pt x="61" y="66"/>
                      </a:cubicBezTo>
                      <a:cubicBezTo>
                        <a:pt x="61" y="65"/>
                        <a:pt x="61" y="65"/>
                        <a:pt x="61" y="65"/>
                      </a:cubicBezTo>
                      <a:cubicBezTo>
                        <a:pt x="59" y="64"/>
                        <a:pt x="61" y="65"/>
                        <a:pt x="60" y="63"/>
                      </a:cubicBezTo>
                      <a:cubicBezTo>
                        <a:pt x="61" y="64"/>
                        <a:pt x="60" y="62"/>
                        <a:pt x="62" y="64"/>
                      </a:cubicBezTo>
                      <a:cubicBezTo>
                        <a:pt x="64" y="66"/>
                        <a:pt x="64" y="66"/>
                        <a:pt x="64" y="66"/>
                      </a:cubicBezTo>
                      <a:cubicBezTo>
                        <a:pt x="64" y="66"/>
                        <a:pt x="62" y="64"/>
                        <a:pt x="62" y="63"/>
                      </a:cubicBezTo>
                      <a:cubicBezTo>
                        <a:pt x="62" y="63"/>
                        <a:pt x="62" y="63"/>
                        <a:pt x="63" y="63"/>
                      </a:cubicBezTo>
                      <a:cubicBezTo>
                        <a:pt x="60" y="60"/>
                        <a:pt x="64" y="63"/>
                        <a:pt x="62" y="60"/>
                      </a:cubicBezTo>
                      <a:cubicBezTo>
                        <a:pt x="63" y="61"/>
                        <a:pt x="63" y="59"/>
                        <a:pt x="65" y="61"/>
                      </a:cubicBezTo>
                      <a:cubicBezTo>
                        <a:pt x="65" y="59"/>
                        <a:pt x="64" y="58"/>
                        <a:pt x="65" y="58"/>
                      </a:cubicBezTo>
                      <a:cubicBezTo>
                        <a:pt x="66" y="59"/>
                        <a:pt x="66" y="59"/>
                        <a:pt x="66" y="59"/>
                      </a:cubicBezTo>
                      <a:cubicBezTo>
                        <a:pt x="67" y="60"/>
                        <a:pt x="67" y="59"/>
                        <a:pt x="66" y="58"/>
                      </a:cubicBezTo>
                      <a:cubicBezTo>
                        <a:pt x="67" y="59"/>
                        <a:pt x="69" y="60"/>
                        <a:pt x="70" y="60"/>
                      </a:cubicBezTo>
                      <a:cubicBezTo>
                        <a:pt x="70" y="59"/>
                        <a:pt x="68" y="58"/>
                        <a:pt x="67" y="56"/>
                      </a:cubicBezTo>
                      <a:cubicBezTo>
                        <a:pt x="70" y="59"/>
                        <a:pt x="67" y="53"/>
                        <a:pt x="70" y="56"/>
                      </a:cubicBezTo>
                      <a:cubicBezTo>
                        <a:pt x="70" y="56"/>
                        <a:pt x="70" y="58"/>
                        <a:pt x="71" y="58"/>
                      </a:cubicBezTo>
                      <a:cubicBezTo>
                        <a:pt x="75" y="61"/>
                        <a:pt x="70" y="55"/>
                        <a:pt x="72" y="56"/>
                      </a:cubicBezTo>
                      <a:cubicBezTo>
                        <a:pt x="70" y="54"/>
                        <a:pt x="70" y="54"/>
                        <a:pt x="70" y="54"/>
                      </a:cubicBezTo>
                      <a:cubicBezTo>
                        <a:pt x="71" y="55"/>
                        <a:pt x="69" y="51"/>
                        <a:pt x="72" y="54"/>
                      </a:cubicBezTo>
                      <a:cubicBezTo>
                        <a:pt x="71" y="53"/>
                        <a:pt x="73" y="54"/>
                        <a:pt x="71" y="52"/>
                      </a:cubicBezTo>
                      <a:cubicBezTo>
                        <a:pt x="74" y="53"/>
                        <a:pt x="72" y="48"/>
                        <a:pt x="77" y="52"/>
                      </a:cubicBezTo>
                      <a:cubicBezTo>
                        <a:pt x="77" y="51"/>
                        <a:pt x="78" y="51"/>
                        <a:pt x="76" y="50"/>
                      </a:cubicBezTo>
                      <a:cubicBezTo>
                        <a:pt x="75" y="49"/>
                        <a:pt x="77" y="51"/>
                        <a:pt x="76" y="51"/>
                      </a:cubicBezTo>
                      <a:cubicBezTo>
                        <a:pt x="76" y="50"/>
                        <a:pt x="75" y="50"/>
                        <a:pt x="75" y="49"/>
                      </a:cubicBezTo>
                      <a:cubicBezTo>
                        <a:pt x="76" y="50"/>
                        <a:pt x="76" y="50"/>
                        <a:pt x="78" y="52"/>
                      </a:cubicBezTo>
                      <a:cubicBezTo>
                        <a:pt x="80" y="53"/>
                        <a:pt x="75" y="47"/>
                        <a:pt x="77" y="47"/>
                      </a:cubicBezTo>
                      <a:cubicBezTo>
                        <a:pt x="78" y="48"/>
                        <a:pt x="78" y="49"/>
                        <a:pt x="78" y="48"/>
                      </a:cubicBezTo>
                      <a:cubicBezTo>
                        <a:pt x="77" y="46"/>
                        <a:pt x="77" y="46"/>
                        <a:pt x="77" y="46"/>
                      </a:cubicBezTo>
                      <a:cubicBezTo>
                        <a:pt x="78" y="46"/>
                        <a:pt x="80" y="48"/>
                        <a:pt x="81" y="50"/>
                      </a:cubicBezTo>
                      <a:cubicBezTo>
                        <a:pt x="81" y="49"/>
                        <a:pt x="82" y="49"/>
                        <a:pt x="81" y="47"/>
                      </a:cubicBezTo>
                      <a:cubicBezTo>
                        <a:pt x="83" y="49"/>
                        <a:pt x="83" y="49"/>
                        <a:pt x="83" y="49"/>
                      </a:cubicBezTo>
                      <a:cubicBezTo>
                        <a:pt x="81" y="48"/>
                        <a:pt x="82" y="48"/>
                        <a:pt x="82" y="47"/>
                      </a:cubicBezTo>
                      <a:cubicBezTo>
                        <a:pt x="82" y="48"/>
                        <a:pt x="82" y="48"/>
                        <a:pt x="82" y="48"/>
                      </a:cubicBezTo>
                      <a:cubicBezTo>
                        <a:pt x="83" y="49"/>
                        <a:pt x="83" y="48"/>
                        <a:pt x="83" y="48"/>
                      </a:cubicBezTo>
                      <a:cubicBezTo>
                        <a:pt x="82" y="46"/>
                        <a:pt x="81" y="46"/>
                        <a:pt x="81" y="46"/>
                      </a:cubicBezTo>
                      <a:cubicBezTo>
                        <a:pt x="80" y="45"/>
                        <a:pt x="81" y="45"/>
                        <a:pt x="80" y="44"/>
                      </a:cubicBezTo>
                      <a:cubicBezTo>
                        <a:pt x="82" y="46"/>
                        <a:pt x="82" y="45"/>
                        <a:pt x="82" y="45"/>
                      </a:cubicBezTo>
                      <a:cubicBezTo>
                        <a:pt x="83" y="45"/>
                        <a:pt x="81" y="43"/>
                        <a:pt x="81" y="43"/>
                      </a:cubicBezTo>
                      <a:cubicBezTo>
                        <a:pt x="82" y="44"/>
                        <a:pt x="82" y="43"/>
                        <a:pt x="83" y="44"/>
                      </a:cubicBezTo>
                      <a:cubicBezTo>
                        <a:pt x="83" y="45"/>
                        <a:pt x="82" y="43"/>
                        <a:pt x="82" y="44"/>
                      </a:cubicBezTo>
                      <a:cubicBezTo>
                        <a:pt x="83" y="45"/>
                        <a:pt x="85" y="47"/>
                        <a:pt x="84" y="45"/>
                      </a:cubicBezTo>
                      <a:cubicBezTo>
                        <a:pt x="84" y="44"/>
                        <a:pt x="81" y="42"/>
                        <a:pt x="83" y="42"/>
                      </a:cubicBezTo>
                      <a:cubicBezTo>
                        <a:pt x="83" y="43"/>
                        <a:pt x="83" y="44"/>
                        <a:pt x="84" y="44"/>
                      </a:cubicBezTo>
                      <a:cubicBezTo>
                        <a:pt x="85" y="45"/>
                        <a:pt x="85" y="45"/>
                        <a:pt x="85" y="45"/>
                      </a:cubicBezTo>
                      <a:cubicBezTo>
                        <a:pt x="84" y="43"/>
                        <a:pt x="84" y="43"/>
                        <a:pt x="84" y="43"/>
                      </a:cubicBezTo>
                      <a:cubicBezTo>
                        <a:pt x="84" y="43"/>
                        <a:pt x="84" y="44"/>
                        <a:pt x="84" y="44"/>
                      </a:cubicBezTo>
                      <a:cubicBezTo>
                        <a:pt x="83" y="42"/>
                        <a:pt x="85" y="43"/>
                        <a:pt x="83" y="41"/>
                      </a:cubicBezTo>
                      <a:cubicBezTo>
                        <a:pt x="84" y="40"/>
                        <a:pt x="85" y="41"/>
                        <a:pt x="85" y="41"/>
                      </a:cubicBezTo>
                      <a:cubicBezTo>
                        <a:pt x="85" y="41"/>
                        <a:pt x="85" y="41"/>
                        <a:pt x="85" y="41"/>
                      </a:cubicBezTo>
                      <a:cubicBezTo>
                        <a:pt x="87" y="42"/>
                        <a:pt x="86" y="41"/>
                        <a:pt x="86" y="40"/>
                      </a:cubicBezTo>
                      <a:cubicBezTo>
                        <a:pt x="86" y="40"/>
                        <a:pt x="86" y="40"/>
                        <a:pt x="86" y="40"/>
                      </a:cubicBezTo>
                      <a:cubicBezTo>
                        <a:pt x="86" y="40"/>
                        <a:pt x="87" y="39"/>
                        <a:pt x="86" y="38"/>
                      </a:cubicBezTo>
                      <a:cubicBezTo>
                        <a:pt x="88" y="39"/>
                        <a:pt x="91" y="44"/>
                        <a:pt x="90" y="42"/>
                      </a:cubicBezTo>
                      <a:cubicBezTo>
                        <a:pt x="91" y="41"/>
                        <a:pt x="88" y="38"/>
                        <a:pt x="87" y="37"/>
                      </a:cubicBezTo>
                      <a:cubicBezTo>
                        <a:pt x="89" y="38"/>
                        <a:pt x="88" y="34"/>
                        <a:pt x="91" y="36"/>
                      </a:cubicBezTo>
                      <a:cubicBezTo>
                        <a:pt x="91" y="35"/>
                        <a:pt x="90" y="35"/>
                        <a:pt x="90" y="34"/>
                      </a:cubicBezTo>
                      <a:cubicBezTo>
                        <a:pt x="92" y="34"/>
                        <a:pt x="91" y="30"/>
                        <a:pt x="95" y="33"/>
                      </a:cubicBezTo>
                      <a:cubicBezTo>
                        <a:pt x="95" y="34"/>
                        <a:pt x="96" y="34"/>
                        <a:pt x="97" y="35"/>
                      </a:cubicBezTo>
                      <a:cubicBezTo>
                        <a:pt x="96" y="34"/>
                        <a:pt x="98" y="37"/>
                        <a:pt x="96" y="34"/>
                      </a:cubicBezTo>
                      <a:cubicBezTo>
                        <a:pt x="95" y="33"/>
                        <a:pt x="95" y="32"/>
                        <a:pt x="94" y="32"/>
                      </a:cubicBezTo>
                      <a:cubicBezTo>
                        <a:pt x="94" y="30"/>
                        <a:pt x="95" y="29"/>
                        <a:pt x="97" y="30"/>
                      </a:cubicBezTo>
                      <a:cubicBezTo>
                        <a:pt x="96" y="30"/>
                        <a:pt x="96" y="29"/>
                        <a:pt x="96" y="29"/>
                      </a:cubicBezTo>
                      <a:cubicBezTo>
                        <a:pt x="97" y="31"/>
                        <a:pt x="98" y="31"/>
                        <a:pt x="98" y="30"/>
                      </a:cubicBezTo>
                      <a:cubicBezTo>
                        <a:pt x="97" y="28"/>
                        <a:pt x="97" y="28"/>
                        <a:pt x="97" y="28"/>
                      </a:cubicBezTo>
                      <a:cubicBezTo>
                        <a:pt x="98" y="30"/>
                        <a:pt x="98" y="30"/>
                        <a:pt x="98" y="30"/>
                      </a:cubicBezTo>
                      <a:cubicBezTo>
                        <a:pt x="98" y="29"/>
                        <a:pt x="96" y="26"/>
                        <a:pt x="98" y="27"/>
                      </a:cubicBezTo>
                      <a:cubicBezTo>
                        <a:pt x="98" y="28"/>
                        <a:pt x="99" y="29"/>
                        <a:pt x="99" y="29"/>
                      </a:cubicBezTo>
                      <a:cubicBezTo>
                        <a:pt x="99" y="27"/>
                        <a:pt x="98" y="25"/>
                        <a:pt x="99" y="26"/>
                      </a:cubicBezTo>
                      <a:cubicBezTo>
                        <a:pt x="101" y="28"/>
                        <a:pt x="101" y="28"/>
                        <a:pt x="101" y="28"/>
                      </a:cubicBezTo>
                      <a:cubicBezTo>
                        <a:pt x="101" y="27"/>
                        <a:pt x="101" y="26"/>
                        <a:pt x="100" y="25"/>
                      </a:cubicBezTo>
                      <a:cubicBezTo>
                        <a:pt x="102" y="26"/>
                        <a:pt x="102" y="26"/>
                        <a:pt x="104" y="27"/>
                      </a:cubicBezTo>
                      <a:cubicBezTo>
                        <a:pt x="102" y="22"/>
                        <a:pt x="104" y="20"/>
                        <a:pt x="106" y="19"/>
                      </a:cubicBezTo>
                      <a:cubicBezTo>
                        <a:pt x="107" y="20"/>
                        <a:pt x="107" y="20"/>
                        <a:pt x="107" y="20"/>
                      </a:cubicBezTo>
                      <a:cubicBezTo>
                        <a:pt x="108" y="21"/>
                        <a:pt x="106" y="18"/>
                        <a:pt x="107" y="19"/>
                      </a:cubicBezTo>
                      <a:cubicBezTo>
                        <a:pt x="107" y="20"/>
                        <a:pt x="109" y="21"/>
                        <a:pt x="109" y="22"/>
                      </a:cubicBezTo>
                      <a:cubicBezTo>
                        <a:pt x="111" y="23"/>
                        <a:pt x="109" y="20"/>
                        <a:pt x="109" y="19"/>
                      </a:cubicBezTo>
                      <a:cubicBezTo>
                        <a:pt x="108" y="18"/>
                        <a:pt x="109" y="20"/>
                        <a:pt x="108" y="18"/>
                      </a:cubicBezTo>
                      <a:cubicBezTo>
                        <a:pt x="107" y="18"/>
                        <a:pt x="109" y="19"/>
                        <a:pt x="108" y="17"/>
                      </a:cubicBezTo>
                      <a:cubicBezTo>
                        <a:pt x="109" y="17"/>
                        <a:pt x="110" y="19"/>
                        <a:pt x="110" y="20"/>
                      </a:cubicBezTo>
                      <a:cubicBezTo>
                        <a:pt x="110" y="19"/>
                        <a:pt x="110" y="19"/>
                        <a:pt x="110" y="19"/>
                      </a:cubicBezTo>
                      <a:cubicBezTo>
                        <a:pt x="112" y="21"/>
                        <a:pt x="112" y="24"/>
                        <a:pt x="115" y="27"/>
                      </a:cubicBezTo>
                      <a:cubicBezTo>
                        <a:pt x="115" y="26"/>
                        <a:pt x="115" y="26"/>
                        <a:pt x="115" y="26"/>
                      </a:cubicBezTo>
                      <a:cubicBezTo>
                        <a:pt x="117" y="29"/>
                        <a:pt x="116" y="30"/>
                        <a:pt x="117" y="30"/>
                      </a:cubicBezTo>
                      <a:cubicBezTo>
                        <a:pt x="117" y="29"/>
                        <a:pt x="115" y="25"/>
                        <a:pt x="114" y="24"/>
                      </a:cubicBezTo>
                      <a:cubicBezTo>
                        <a:pt x="114" y="23"/>
                        <a:pt x="111" y="19"/>
                        <a:pt x="112" y="18"/>
                      </a:cubicBezTo>
                      <a:cubicBezTo>
                        <a:pt x="113" y="19"/>
                        <a:pt x="111" y="19"/>
                        <a:pt x="113" y="21"/>
                      </a:cubicBezTo>
                      <a:cubicBezTo>
                        <a:pt x="114" y="22"/>
                        <a:pt x="113" y="19"/>
                        <a:pt x="114" y="20"/>
                      </a:cubicBezTo>
                      <a:cubicBezTo>
                        <a:pt x="113" y="19"/>
                        <a:pt x="112" y="17"/>
                        <a:pt x="112" y="16"/>
                      </a:cubicBezTo>
                      <a:cubicBezTo>
                        <a:pt x="113" y="17"/>
                        <a:pt x="113" y="18"/>
                        <a:pt x="113" y="18"/>
                      </a:cubicBezTo>
                      <a:cubicBezTo>
                        <a:pt x="113" y="17"/>
                        <a:pt x="113" y="15"/>
                        <a:pt x="112" y="15"/>
                      </a:cubicBezTo>
                      <a:cubicBezTo>
                        <a:pt x="110" y="12"/>
                        <a:pt x="113" y="15"/>
                        <a:pt x="112" y="13"/>
                      </a:cubicBezTo>
                      <a:cubicBezTo>
                        <a:pt x="113" y="15"/>
                        <a:pt x="114" y="18"/>
                        <a:pt x="116" y="18"/>
                      </a:cubicBezTo>
                      <a:cubicBezTo>
                        <a:pt x="114" y="16"/>
                        <a:pt x="115" y="15"/>
                        <a:pt x="112" y="12"/>
                      </a:cubicBezTo>
                      <a:cubicBezTo>
                        <a:pt x="113" y="13"/>
                        <a:pt x="114" y="14"/>
                        <a:pt x="115" y="16"/>
                      </a:cubicBezTo>
                      <a:cubicBezTo>
                        <a:pt x="116" y="17"/>
                        <a:pt x="113" y="11"/>
                        <a:pt x="116" y="15"/>
                      </a:cubicBezTo>
                      <a:cubicBezTo>
                        <a:pt x="115" y="13"/>
                        <a:pt x="115" y="13"/>
                        <a:pt x="115" y="13"/>
                      </a:cubicBezTo>
                      <a:cubicBezTo>
                        <a:pt x="115" y="14"/>
                        <a:pt x="116" y="14"/>
                        <a:pt x="117" y="15"/>
                      </a:cubicBezTo>
                      <a:cubicBezTo>
                        <a:pt x="117" y="15"/>
                        <a:pt x="116" y="11"/>
                        <a:pt x="118" y="15"/>
                      </a:cubicBezTo>
                      <a:cubicBezTo>
                        <a:pt x="118" y="14"/>
                        <a:pt x="119" y="14"/>
                        <a:pt x="117" y="12"/>
                      </a:cubicBezTo>
                      <a:cubicBezTo>
                        <a:pt x="116" y="11"/>
                        <a:pt x="118" y="14"/>
                        <a:pt x="116" y="11"/>
                      </a:cubicBezTo>
                      <a:cubicBezTo>
                        <a:pt x="117" y="13"/>
                        <a:pt x="116" y="10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17" y="10"/>
                        <a:pt x="117" y="10"/>
                        <a:pt x="116" y="8"/>
                      </a:cubicBezTo>
                      <a:cubicBezTo>
                        <a:pt x="117" y="9"/>
                        <a:pt x="117" y="10"/>
                        <a:pt x="118" y="10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7"/>
                        <a:pt x="119" y="11"/>
                        <a:pt x="119" y="10"/>
                      </a:cubicBezTo>
                      <a:cubicBezTo>
                        <a:pt x="120" y="12"/>
                        <a:pt x="120" y="12"/>
                        <a:pt x="120" y="12"/>
                      </a:cubicBezTo>
                      <a:cubicBezTo>
                        <a:pt x="120" y="12"/>
                        <a:pt x="121" y="13"/>
                        <a:pt x="121" y="13"/>
                      </a:cubicBezTo>
                      <a:cubicBezTo>
                        <a:pt x="120" y="11"/>
                        <a:pt x="119" y="9"/>
                        <a:pt x="118" y="7"/>
                      </a:cubicBezTo>
                      <a:cubicBezTo>
                        <a:pt x="118" y="6"/>
                        <a:pt x="120" y="9"/>
                        <a:pt x="119" y="7"/>
                      </a:cubicBezTo>
                      <a:cubicBezTo>
                        <a:pt x="120" y="10"/>
                        <a:pt x="120" y="10"/>
                        <a:pt x="120" y="10"/>
                      </a:cubicBezTo>
                      <a:cubicBezTo>
                        <a:pt x="120" y="10"/>
                        <a:pt x="122" y="12"/>
                        <a:pt x="122" y="12"/>
                      </a:cubicBezTo>
                      <a:cubicBezTo>
                        <a:pt x="122" y="11"/>
                        <a:pt x="121" y="8"/>
                        <a:pt x="120" y="8"/>
                      </a:cubicBezTo>
                      <a:cubicBezTo>
                        <a:pt x="121" y="7"/>
                        <a:pt x="122" y="8"/>
                        <a:pt x="122" y="10"/>
                      </a:cubicBezTo>
                      <a:cubicBezTo>
                        <a:pt x="122" y="9"/>
                        <a:pt x="121" y="8"/>
                        <a:pt x="121" y="6"/>
                      </a:cubicBezTo>
                      <a:cubicBezTo>
                        <a:pt x="122" y="7"/>
                        <a:pt x="123" y="9"/>
                        <a:pt x="125" y="10"/>
                      </a:cubicBezTo>
                      <a:cubicBezTo>
                        <a:pt x="126" y="13"/>
                        <a:pt x="126" y="13"/>
                        <a:pt x="126" y="13"/>
                      </a:cubicBezTo>
                      <a:cubicBezTo>
                        <a:pt x="126" y="13"/>
                        <a:pt x="126" y="13"/>
                        <a:pt x="126" y="13"/>
                      </a:cubicBezTo>
                      <a:cubicBezTo>
                        <a:pt x="127" y="16"/>
                        <a:pt x="128" y="15"/>
                        <a:pt x="129" y="17"/>
                      </a:cubicBezTo>
                      <a:cubicBezTo>
                        <a:pt x="129" y="17"/>
                        <a:pt x="129" y="16"/>
                        <a:pt x="129" y="16"/>
                      </a:cubicBezTo>
                      <a:cubicBezTo>
                        <a:pt x="126" y="12"/>
                        <a:pt x="127" y="10"/>
                        <a:pt x="124" y="6"/>
                      </a:cubicBezTo>
                      <a:cubicBezTo>
                        <a:pt x="125" y="5"/>
                        <a:pt x="130" y="15"/>
                        <a:pt x="128" y="9"/>
                      </a:cubicBezTo>
                      <a:cubicBezTo>
                        <a:pt x="127" y="8"/>
                        <a:pt x="126" y="5"/>
                        <a:pt x="126" y="6"/>
                      </a:cubicBezTo>
                      <a:cubicBezTo>
                        <a:pt x="127" y="6"/>
                        <a:pt x="124" y="2"/>
                        <a:pt x="126" y="3"/>
                      </a:cubicBezTo>
                      <a:cubicBezTo>
                        <a:pt x="126" y="5"/>
                        <a:pt x="129" y="7"/>
                        <a:pt x="129" y="9"/>
                      </a:cubicBezTo>
                      <a:cubicBezTo>
                        <a:pt x="128" y="8"/>
                        <a:pt x="128" y="9"/>
                        <a:pt x="128" y="9"/>
                      </a:cubicBezTo>
                      <a:cubicBezTo>
                        <a:pt x="129" y="10"/>
                        <a:pt x="130" y="13"/>
                        <a:pt x="131" y="12"/>
                      </a:cubicBezTo>
                      <a:cubicBezTo>
                        <a:pt x="131" y="12"/>
                        <a:pt x="131" y="11"/>
                        <a:pt x="130" y="9"/>
                      </a:cubicBezTo>
                      <a:cubicBezTo>
                        <a:pt x="129" y="7"/>
                        <a:pt x="130" y="10"/>
                        <a:pt x="129" y="8"/>
                      </a:cubicBezTo>
                      <a:cubicBezTo>
                        <a:pt x="129" y="7"/>
                        <a:pt x="131" y="10"/>
                        <a:pt x="129" y="6"/>
                      </a:cubicBezTo>
                      <a:cubicBezTo>
                        <a:pt x="129" y="6"/>
                        <a:pt x="128" y="4"/>
                        <a:pt x="127" y="3"/>
                      </a:cubicBezTo>
                      <a:cubicBezTo>
                        <a:pt x="127" y="2"/>
                        <a:pt x="127" y="2"/>
                        <a:pt x="127" y="2"/>
                      </a:cubicBezTo>
                      <a:cubicBezTo>
                        <a:pt x="128" y="3"/>
                        <a:pt x="128" y="3"/>
                        <a:pt x="128" y="3"/>
                      </a:cubicBezTo>
                      <a:cubicBezTo>
                        <a:pt x="129" y="4"/>
                        <a:pt x="127" y="0"/>
                        <a:pt x="128" y="0"/>
                      </a:cubicBezTo>
                      <a:cubicBezTo>
                        <a:pt x="130" y="3"/>
                        <a:pt x="130" y="3"/>
                        <a:pt x="130" y="3"/>
                      </a:cubicBezTo>
                      <a:cubicBezTo>
                        <a:pt x="131" y="5"/>
                        <a:pt x="128" y="3"/>
                        <a:pt x="130" y="6"/>
                      </a:cubicBezTo>
                      <a:cubicBezTo>
                        <a:pt x="131" y="6"/>
                        <a:pt x="130" y="4"/>
                        <a:pt x="131" y="5"/>
                      </a:cubicBezTo>
                      <a:cubicBezTo>
                        <a:pt x="131" y="5"/>
                        <a:pt x="131" y="5"/>
                        <a:pt x="131" y="6"/>
                      </a:cubicBezTo>
                      <a:cubicBezTo>
                        <a:pt x="131" y="6"/>
                        <a:pt x="134" y="11"/>
                        <a:pt x="134" y="7"/>
                      </a:cubicBezTo>
                      <a:cubicBezTo>
                        <a:pt x="133" y="6"/>
                        <a:pt x="133" y="6"/>
                        <a:pt x="132" y="4"/>
                      </a:cubicBezTo>
                      <a:cubicBezTo>
                        <a:pt x="133" y="3"/>
                        <a:pt x="132" y="2"/>
                        <a:pt x="133" y="1"/>
                      </a:cubicBezTo>
                      <a:cubicBezTo>
                        <a:pt x="134" y="4"/>
                        <a:pt x="134" y="1"/>
                        <a:pt x="135" y="4"/>
                      </a:cubicBezTo>
                      <a:cubicBezTo>
                        <a:pt x="134" y="3"/>
                        <a:pt x="132" y="4"/>
                        <a:pt x="134" y="6"/>
                      </a:cubicBezTo>
                      <a:cubicBezTo>
                        <a:pt x="136" y="10"/>
                        <a:pt x="133" y="6"/>
                        <a:pt x="134" y="10"/>
                      </a:cubicBezTo>
                      <a:cubicBezTo>
                        <a:pt x="135" y="9"/>
                        <a:pt x="137" y="13"/>
                        <a:pt x="138" y="15"/>
                      </a:cubicBezTo>
                      <a:cubicBezTo>
                        <a:pt x="138" y="15"/>
                        <a:pt x="138" y="14"/>
                        <a:pt x="138" y="13"/>
                      </a:cubicBezTo>
                      <a:cubicBezTo>
                        <a:pt x="137" y="11"/>
                        <a:pt x="137" y="12"/>
                        <a:pt x="136" y="10"/>
                      </a:cubicBezTo>
                      <a:cubicBezTo>
                        <a:pt x="137" y="10"/>
                        <a:pt x="137" y="8"/>
                        <a:pt x="136" y="6"/>
                      </a:cubicBezTo>
                      <a:cubicBezTo>
                        <a:pt x="137" y="7"/>
                        <a:pt x="138" y="9"/>
                        <a:pt x="138" y="9"/>
                      </a:cubicBezTo>
                      <a:cubicBezTo>
                        <a:pt x="139" y="8"/>
                        <a:pt x="140" y="8"/>
                        <a:pt x="141" y="8"/>
                      </a:cubicBezTo>
                      <a:cubicBezTo>
                        <a:pt x="139" y="5"/>
                        <a:pt x="142" y="6"/>
                        <a:pt x="140" y="4"/>
                      </a:cubicBezTo>
                      <a:cubicBezTo>
                        <a:pt x="139" y="3"/>
                        <a:pt x="137" y="1"/>
                        <a:pt x="137" y="0"/>
                      </a:cubicBezTo>
                      <a:cubicBezTo>
                        <a:pt x="137" y="0"/>
                        <a:pt x="138" y="1"/>
                        <a:pt x="138" y="2"/>
                      </a:cubicBezTo>
                      <a:cubicBezTo>
                        <a:pt x="138" y="0"/>
                        <a:pt x="140" y="4"/>
                        <a:pt x="139" y="1"/>
                      </a:cubicBezTo>
                      <a:cubicBezTo>
                        <a:pt x="139" y="3"/>
                        <a:pt x="141" y="5"/>
                        <a:pt x="142" y="8"/>
                      </a:cubicBezTo>
                      <a:cubicBezTo>
                        <a:pt x="142" y="6"/>
                        <a:pt x="143" y="10"/>
                        <a:pt x="144" y="10"/>
                      </a:cubicBezTo>
                      <a:cubicBezTo>
                        <a:pt x="144" y="8"/>
                        <a:pt x="144" y="6"/>
                        <a:pt x="144" y="5"/>
                      </a:cubicBezTo>
                      <a:cubicBezTo>
                        <a:pt x="147" y="7"/>
                        <a:pt x="147" y="4"/>
                        <a:pt x="148" y="4"/>
                      </a:cubicBezTo>
                      <a:cubicBezTo>
                        <a:pt x="149" y="5"/>
                        <a:pt x="150" y="8"/>
                        <a:pt x="151" y="8"/>
                      </a:cubicBezTo>
                      <a:cubicBezTo>
                        <a:pt x="151" y="8"/>
                        <a:pt x="149" y="5"/>
                        <a:pt x="150" y="6"/>
                      </a:cubicBezTo>
                      <a:cubicBezTo>
                        <a:pt x="150" y="7"/>
                        <a:pt x="150" y="7"/>
                        <a:pt x="150" y="7"/>
                      </a:cubicBezTo>
                      <a:cubicBezTo>
                        <a:pt x="150" y="6"/>
                        <a:pt x="153" y="8"/>
                        <a:pt x="151" y="4"/>
                      </a:cubicBezTo>
                      <a:cubicBezTo>
                        <a:pt x="152" y="7"/>
                        <a:pt x="152" y="7"/>
                        <a:pt x="152" y="7"/>
                      </a:cubicBezTo>
                      <a:cubicBezTo>
                        <a:pt x="153" y="7"/>
                        <a:pt x="152" y="7"/>
                        <a:pt x="152" y="6"/>
                      </a:cubicBezTo>
                      <a:cubicBezTo>
                        <a:pt x="153" y="7"/>
                        <a:pt x="153" y="8"/>
                        <a:pt x="153" y="9"/>
                      </a:cubicBezTo>
                      <a:cubicBezTo>
                        <a:pt x="155" y="11"/>
                        <a:pt x="154" y="8"/>
                        <a:pt x="155" y="8"/>
                      </a:cubicBezTo>
                      <a:cubicBezTo>
                        <a:pt x="154" y="6"/>
                        <a:pt x="154" y="6"/>
                        <a:pt x="154" y="6"/>
                      </a:cubicBezTo>
                      <a:cubicBezTo>
                        <a:pt x="154" y="4"/>
                        <a:pt x="155" y="6"/>
                        <a:pt x="156" y="5"/>
                      </a:cubicBezTo>
                      <a:cubicBezTo>
                        <a:pt x="157" y="7"/>
                        <a:pt x="157" y="7"/>
                        <a:pt x="157" y="7"/>
                      </a:cubicBezTo>
                      <a:cubicBezTo>
                        <a:pt x="157" y="5"/>
                        <a:pt x="157" y="5"/>
                        <a:pt x="157" y="5"/>
                      </a:cubicBezTo>
                      <a:cubicBezTo>
                        <a:pt x="158" y="7"/>
                        <a:pt x="159" y="8"/>
                        <a:pt x="158" y="6"/>
                      </a:cubicBezTo>
                      <a:cubicBezTo>
                        <a:pt x="159" y="12"/>
                        <a:pt x="159" y="12"/>
                        <a:pt x="159" y="12"/>
                      </a:cubicBezTo>
                      <a:cubicBezTo>
                        <a:pt x="158" y="11"/>
                        <a:pt x="158" y="9"/>
                        <a:pt x="157" y="7"/>
                      </a:cubicBezTo>
                      <a:cubicBezTo>
                        <a:pt x="156" y="6"/>
                        <a:pt x="156" y="7"/>
                        <a:pt x="156" y="9"/>
                      </a:cubicBezTo>
                      <a:cubicBezTo>
                        <a:pt x="157" y="9"/>
                        <a:pt x="157" y="8"/>
                        <a:pt x="156" y="7"/>
                      </a:cubicBezTo>
                      <a:cubicBezTo>
                        <a:pt x="158" y="10"/>
                        <a:pt x="157" y="10"/>
                        <a:pt x="158" y="12"/>
                      </a:cubicBezTo>
                      <a:cubicBezTo>
                        <a:pt x="158" y="12"/>
                        <a:pt x="158" y="13"/>
                        <a:pt x="158" y="12"/>
                      </a:cubicBezTo>
                      <a:cubicBezTo>
                        <a:pt x="158" y="13"/>
                        <a:pt x="158" y="13"/>
                        <a:pt x="158" y="14"/>
                      </a:cubicBezTo>
                      <a:cubicBezTo>
                        <a:pt x="158" y="13"/>
                        <a:pt x="157" y="12"/>
                        <a:pt x="157" y="11"/>
                      </a:cubicBezTo>
                      <a:cubicBezTo>
                        <a:pt x="158" y="14"/>
                        <a:pt x="157" y="15"/>
                        <a:pt x="156" y="14"/>
                      </a:cubicBezTo>
                      <a:cubicBezTo>
                        <a:pt x="155" y="12"/>
                        <a:pt x="156" y="17"/>
                        <a:pt x="155" y="16"/>
                      </a:cubicBezTo>
                      <a:cubicBezTo>
                        <a:pt x="154" y="14"/>
                        <a:pt x="154" y="12"/>
                        <a:pt x="154" y="11"/>
                      </a:cubicBezTo>
                      <a:cubicBezTo>
                        <a:pt x="153" y="10"/>
                        <a:pt x="153" y="11"/>
                        <a:pt x="152" y="10"/>
                      </a:cubicBezTo>
                      <a:cubicBezTo>
                        <a:pt x="153" y="12"/>
                        <a:pt x="154" y="14"/>
                        <a:pt x="154" y="16"/>
                      </a:cubicBezTo>
                      <a:cubicBezTo>
                        <a:pt x="153" y="14"/>
                        <a:pt x="153" y="14"/>
                        <a:pt x="153" y="14"/>
                      </a:cubicBezTo>
                      <a:cubicBezTo>
                        <a:pt x="153" y="15"/>
                        <a:pt x="154" y="18"/>
                        <a:pt x="153" y="18"/>
                      </a:cubicBezTo>
                      <a:cubicBezTo>
                        <a:pt x="151" y="17"/>
                        <a:pt x="150" y="18"/>
                        <a:pt x="149" y="18"/>
                      </a:cubicBezTo>
                      <a:cubicBezTo>
                        <a:pt x="148" y="17"/>
                        <a:pt x="148" y="17"/>
                        <a:pt x="148" y="17"/>
                      </a:cubicBezTo>
                      <a:cubicBezTo>
                        <a:pt x="149" y="21"/>
                        <a:pt x="147" y="19"/>
                        <a:pt x="147" y="21"/>
                      </a:cubicBezTo>
                      <a:cubicBezTo>
                        <a:pt x="145" y="20"/>
                        <a:pt x="146" y="24"/>
                        <a:pt x="143" y="21"/>
                      </a:cubicBezTo>
                      <a:cubicBezTo>
                        <a:pt x="142" y="24"/>
                        <a:pt x="141" y="26"/>
                        <a:pt x="139" y="26"/>
                      </a:cubicBezTo>
                      <a:cubicBezTo>
                        <a:pt x="138" y="24"/>
                        <a:pt x="138" y="24"/>
                        <a:pt x="138" y="24"/>
                      </a:cubicBezTo>
                      <a:cubicBezTo>
                        <a:pt x="138" y="26"/>
                        <a:pt x="136" y="23"/>
                        <a:pt x="136" y="23"/>
                      </a:cubicBezTo>
                      <a:cubicBezTo>
                        <a:pt x="138" y="25"/>
                        <a:pt x="137" y="26"/>
                        <a:pt x="138" y="27"/>
                      </a:cubicBezTo>
                      <a:cubicBezTo>
                        <a:pt x="136" y="26"/>
                        <a:pt x="136" y="29"/>
                        <a:pt x="136" y="31"/>
                      </a:cubicBezTo>
                      <a:cubicBezTo>
                        <a:pt x="135" y="29"/>
                        <a:pt x="135" y="29"/>
                        <a:pt x="135" y="29"/>
                      </a:cubicBezTo>
                      <a:cubicBezTo>
                        <a:pt x="136" y="33"/>
                        <a:pt x="133" y="31"/>
                        <a:pt x="132" y="31"/>
                      </a:cubicBezTo>
                      <a:cubicBezTo>
                        <a:pt x="132" y="30"/>
                        <a:pt x="130" y="29"/>
                        <a:pt x="130" y="29"/>
                      </a:cubicBezTo>
                      <a:cubicBezTo>
                        <a:pt x="131" y="32"/>
                        <a:pt x="131" y="32"/>
                        <a:pt x="131" y="34"/>
                      </a:cubicBezTo>
                      <a:cubicBezTo>
                        <a:pt x="131" y="35"/>
                        <a:pt x="129" y="35"/>
                        <a:pt x="128" y="34"/>
                      </a:cubicBezTo>
                      <a:cubicBezTo>
                        <a:pt x="128" y="39"/>
                        <a:pt x="124" y="38"/>
                        <a:pt x="124" y="42"/>
                      </a:cubicBezTo>
                      <a:cubicBezTo>
                        <a:pt x="122" y="40"/>
                        <a:pt x="122" y="40"/>
                        <a:pt x="122" y="40"/>
                      </a:cubicBezTo>
                      <a:cubicBezTo>
                        <a:pt x="123" y="46"/>
                        <a:pt x="118" y="44"/>
                        <a:pt x="117" y="47"/>
                      </a:cubicBezTo>
                      <a:cubicBezTo>
                        <a:pt x="115" y="44"/>
                        <a:pt x="115" y="44"/>
                        <a:pt x="115" y="44"/>
                      </a:cubicBezTo>
                      <a:cubicBezTo>
                        <a:pt x="114" y="43"/>
                        <a:pt x="115" y="46"/>
                        <a:pt x="116" y="48"/>
                      </a:cubicBezTo>
                      <a:cubicBezTo>
                        <a:pt x="115" y="47"/>
                        <a:pt x="116" y="50"/>
                        <a:pt x="114" y="48"/>
                      </a:cubicBezTo>
                      <a:cubicBezTo>
                        <a:pt x="113" y="48"/>
                        <a:pt x="114" y="50"/>
                        <a:pt x="114" y="51"/>
                      </a:cubicBezTo>
                      <a:cubicBezTo>
                        <a:pt x="112" y="50"/>
                        <a:pt x="112" y="51"/>
                        <a:pt x="111" y="52"/>
                      </a:cubicBezTo>
                      <a:cubicBezTo>
                        <a:pt x="111" y="52"/>
                        <a:pt x="111" y="52"/>
                        <a:pt x="111" y="52"/>
                      </a:cubicBezTo>
                      <a:cubicBezTo>
                        <a:pt x="111" y="52"/>
                        <a:pt x="110" y="50"/>
                        <a:pt x="110" y="50"/>
                      </a:cubicBezTo>
                      <a:cubicBezTo>
                        <a:pt x="110" y="52"/>
                        <a:pt x="108" y="51"/>
                        <a:pt x="111" y="54"/>
                      </a:cubicBezTo>
                      <a:cubicBezTo>
                        <a:pt x="108" y="53"/>
                        <a:pt x="109" y="58"/>
                        <a:pt x="106" y="56"/>
                      </a:cubicBezTo>
                      <a:cubicBezTo>
                        <a:pt x="107" y="57"/>
                        <a:pt x="107" y="57"/>
                        <a:pt x="107" y="58"/>
                      </a:cubicBezTo>
                      <a:cubicBezTo>
                        <a:pt x="106" y="59"/>
                        <a:pt x="104" y="58"/>
                        <a:pt x="104" y="60"/>
                      </a:cubicBezTo>
                      <a:cubicBezTo>
                        <a:pt x="104" y="59"/>
                        <a:pt x="103" y="58"/>
                        <a:pt x="103" y="58"/>
                      </a:cubicBezTo>
                      <a:cubicBezTo>
                        <a:pt x="103" y="59"/>
                        <a:pt x="104" y="59"/>
                        <a:pt x="104" y="60"/>
                      </a:cubicBezTo>
                      <a:cubicBezTo>
                        <a:pt x="104" y="63"/>
                        <a:pt x="99" y="61"/>
                        <a:pt x="98" y="63"/>
                      </a:cubicBezTo>
                      <a:cubicBezTo>
                        <a:pt x="97" y="67"/>
                        <a:pt x="94" y="68"/>
                        <a:pt x="92" y="70"/>
                      </a:cubicBezTo>
                      <a:cubicBezTo>
                        <a:pt x="91" y="70"/>
                        <a:pt x="91" y="70"/>
                        <a:pt x="91" y="70"/>
                      </a:cubicBezTo>
                      <a:cubicBezTo>
                        <a:pt x="92" y="73"/>
                        <a:pt x="87" y="69"/>
                        <a:pt x="90" y="73"/>
                      </a:cubicBezTo>
                      <a:cubicBezTo>
                        <a:pt x="89" y="73"/>
                        <a:pt x="89" y="73"/>
                        <a:pt x="88" y="72"/>
                      </a:cubicBezTo>
                      <a:cubicBezTo>
                        <a:pt x="89" y="74"/>
                        <a:pt x="84" y="72"/>
                        <a:pt x="85" y="75"/>
                      </a:cubicBezTo>
                      <a:cubicBezTo>
                        <a:pt x="86" y="75"/>
                        <a:pt x="86" y="75"/>
                        <a:pt x="85" y="74"/>
                      </a:cubicBezTo>
                      <a:cubicBezTo>
                        <a:pt x="83" y="74"/>
                        <a:pt x="84" y="77"/>
                        <a:pt x="82" y="76"/>
                      </a:cubicBezTo>
                      <a:cubicBezTo>
                        <a:pt x="82" y="76"/>
                        <a:pt x="82" y="75"/>
                        <a:pt x="81" y="75"/>
                      </a:cubicBezTo>
                      <a:cubicBezTo>
                        <a:pt x="80" y="74"/>
                        <a:pt x="83" y="78"/>
                        <a:pt x="80" y="75"/>
                      </a:cubicBezTo>
                      <a:cubicBezTo>
                        <a:pt x="79" y="76"/>
                        <a:pt x="81" y="77"/>
                        <a:pt x="81" y="77"/>
                      </a:cubicBezTo>
                      <a:cubicBezTo>
                        <a:pt x="78" y="78"/>
                        <a:pt x="78" y="82"/>
                        <a:pt x="76" y="85"/>
                      </a:cubicBezTo>
                      <a:cubicBezTo>
                        <a:pt x="73" y="84"/>
                        <a:pt x="71" y="79"/>
                        <a:pt x="72" y="83"/>
                      </a:cubicBezTo>
                      <a:cubicBezTo>
                        <a:pt x="71" y="82"/>
                        <a:pt x="73" y="84"/>
                        <a:pt x="72" y="84"/>
                      </a:cubicBezTo>
                      <a:cubicBezTo>
                        <a:pt x="73" y="85"/>
                        <a:pt x="68" y="81"/>
                        <a:pt x="69" y="83"/>
                      </a:cubicBezTo>
                      <a:cubicBezTo>
                        <a:pt x="72" y="84"/>
                        <a:pt x="70" y="84"/>
                        <a:pt x="71" y="85"/>
                      </a:cubicBezTo>
                      <a:cubicBezTo>
                        <a:pt x="69" y="85"/>
                        <a:pt x="67" y="83"/>
                        <a:pt x="68" y="85"/>
                      </a:cubicBezTo>
                      <a:cubicBezTo>
                        <a:pt x="67" y="84"/>
                        <a:pt x="67" y="84"/>
                        <a:pt x="67" y="84"/>
                      </a:cubicBezTo>
                      <a:cubicBezTo>
                        <a:pt x="69" y="88"/>
                        <a:pt x="67" y="88"/>
                        <a:pt x="69" y="92"/>
                      </a:cubicBezTo>
                      <a:cubicBezTo>
                        <a:pt x="67" y="94"/>
                        <a:pt x="66" y="97"/>
                        <a:pt x="64" y="100"/>
                      </a:cubicBezTo>
                      <a:cubicBezTo>
                        <a:pt x="62" y="103"/>
                        <a:pt x="61" y="106"/>
                        <a:pt x="59" y="109"/>
                      </a:cubicBezTo>
                      <a:cubicBezTo>
                        <a:pt x="54" y="113"/>
                        <a:pt x="51" y="119"/>
                        <a:pt x="45" y="122"/>
                      </a:cubicBezTo>
                      <a:cubicBezTo>
                        <a:pt x="41" y="121"/>
                        <a:pt x="41" y="121"/>
                        <a:pt x="42" y="123"/>
                      </a:cubicBezTo>
                      <a:cubicBezTo>
                        <a:pt x="41" y="123"/>
                        <a:pt x="41" y="123"/>
                        <a:pt x="41" y="123"/>
                      </a:cubicBezTo>
                      <a:cubicBezTo>
                        <a:pt x="43" y="125"/>
                        <a:pt x="40" y="124"/>
                        <a:pt x="42" y="126"/>
                      </a:cubicBezTo>
                      <a:cubicBezTo>
                        <a:pt x="40" y="127"/>
                        <a:pt x="40" y="129"/>
                        <a:pt x="38" y="131"/>
                      </a:cubicBezTo>
                      <a:cubicBezTo>
                        <a:pt x="38" y="131"/>
                        <a:pt x="36" y="129"/>
                        <a:pt x="36" y="130"/>
                      </a:cubicBezTo>
                      <a:cubicBezTo>
                        <a:pt x="37" y="131"/>
                        <a:pt x="37" y="131"/>
                        <a:pt x="37" y="131"/>
                      </a:cubicBezTo>
                      <a:cubicBezTo>
                        <a:pt x="37" y="131"/>
                        <a:pt x="37" y="131"/>
                        <a:pt x="37" y="131"/>
                      </a:cubicBezTo>
                      <a:cubicBezTo>
                        <a:pt x="37" y="131"/>
                        <a:pt x="38" y="132"/>
                        <a:pt x="39" y="133"/>
                      </a:cubicBezTo>
                      <a:cubicBezTo>
                        <a:pt x="37" y="139"/>
                        <a:pt x="28" y="140"/>
                        <a:pt x="25" y="146"/>
                      </a:cubicBezTo>
                      <a:cubicBezTo>
                        <a:pt x="24" y="146"/>
                        <a:pt x="23" y="149"/>
                        <a:pt x="23" y="150"/>
                      </a:cubicBezTo>
                      <a:cubicBezTo>
                        <a:pt x="17" y="152"/>
                        <a:pt x="12" y="153"/>
                        <a:pt x="12" y="159"/>
                      </a:cubicBezTo>
                      <a:cubicBezTo>
                        <a:pt x="12" y="159"/>
                        <a:pt x="5" y="154"/>
                        <a:pt x="5" y="1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82" name="Freeform 105"/>
                <p:cNvSpPr>
                  <a:spLocks/>
                </p:cNvSpPr>
                <p:nvPr/>
              </p:nvSpPr>
              <p:spPr bwMode="auto">
                <a:xfrm>
                  <a:off x="4096" y="1212"/>
                  <a:ext cx="1" cy="1"/>
                </a:xfrm>
                <a:custGeom>
                  <a:avLst/>
                  <a:gdLst>
                    <a:gd name="T0" fmla="*/ 2 w 2"/>
                    <a:gd name="T1" fmla="*/ 4 h 4"/>
                    <a:gd name="T2" fmla="*/ 0 w 2"/>
                    <a:gd name="T3" fmla="*/ 0 h 4"/>
                    <a:gd name="T4" fmla="*/ 2 w 2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4">
                      <a:moveTo>
                        <a:pt x="2" y="4"/>
                      </a:moveTo>
                      <a:cubicBezTo>
                        <a:pt x="2" y="3"/>
                        <a:pt x="1" y="2"/>
                        <a:pt x="0" y="0"/>
                      </a:cubicBezTo>
                      <a:cubicBezTo>
                        <a:pt x="1" y="1"/>
                        <a:pt x="2" y="3"/>
                        <a:pt x="2" y="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83" name="Freeform 106"/>
                <p:cNvSpPr>
                  <a:spLocks/>
                </p:cNvSpPr>
                <p:nvPr/>
              </p:nvSpPr>
              <p:spPr bwMode="auto">
                <a:xfrm>
                  <a:off x="4092" y="1211"/>
                  <a:ext cx="0" cy="0"/>
                </a:xfrm>
                <a:custGeom>
                  <a:avLst/>
                  <a:gdLst>
                    <a:gd name="T0" fmla="*/ 1 w 1"/>
                    <a:gd name="T1" fmla="*/ 2 h 3"/>
                    <a:gd name="T2" fmla="*/ 0 w 1"/>
                    <a:gd name="T3" fmla="*/ 2 h 3"/>
                    <a:gd name="T4" fmla="*/ 1 w 1"/>
                    <a:gd name="T5" fmla="*/ 1 h 3"/>
                    <a:gd name="T6" fmla="*/ 1 w 1"/>
                    <a:gd name="T7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3">
                      <a:moveTo>
                        <a:pt x="1" y="2"/>
                      </a:moveTo>
                      <a:cubicBezTo>
                        <a:pt x="1" y="3"/>
                        <a:pt x="0" y="2"/>
                        <a:pt x="0" y="2"/>
                      </a:cubicBezTo>
                      <a:cubicBezTo>
                        <a:pt x="0" y="1"/>
                        <a:pt x="0" y="0"/>
                        <a:pt x="1" y="1"/>
                      </a:cubicBezTo>
                      <a:cubicBezTo>
                        <a:pt x="0" y="1"/>
                        <a:pt x="1" y="2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84" name="Freeform 107"/>
                <p:cNvSpPr>
                  <a:spLocks/>
                </p:cNvSpPr>
                <p:nvPr/>
              </p:nvSpPr>
              <p:spPr bwMode="auto">
                <a:xfrm>
                  <a:off x="4091" y="1211"/>
                  <a:ext cx="1" cy="0"/>
                </a:xfrm>
                <a:custGeom>
                  <a:avLst/>
                  <a:gdLst>
                    <a:gd name="T0" fmla="*/ 1 w 1"/>
                    <a:gd name="T1" fmla="*/ 3 h 3"/>
                    <a:gd name="T2" fmla="*/ 1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1" y="1"/>
                        <a:pt x="1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85" name="Freeform 108"/>
                <p:cNvSpPr>
                  <a:spLocks/>
                </p:cNvSpPr>
                <p:nvPr/>
              </p:nvSpPr>
              <p:spPr bwMode="auto">
                <a:xfrm>
                  <a:off x="4090" y="1210"/>
                  <a:ext cx="0" cy="1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0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86" name="Freeform 109"/>
                <p:cNvSpPr>
                  <a:spLocks/>
                </p:cNvSpPr>
                <p:nvPr/>
              </p:nvSpPr>
              <p:spPr bwMode="auto">
                <a:xfrm>
                  <a:off x="4090" y="1211"/>
                  <a:ext cx="0" cy="0"/>
                </a:xfrm>
                <a:custGeom>
                  <a:avLst/>
                  <a:gdLst>
                    <a:gd name="T0" fmla="*/ 1 w 1"/>
                    <a:gd name="T1" fmla="*/ 2 h 2"/>
                    <a:gd name="T2" fmla="*/ 0 w 1"/>
                    <a:gd name="T3" fmla="*/ 1 h 2"/>
                    <a:gd name="T4" fmla="*/ 1 w 1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cubicBezTo>
                        <a:pt x="1" y="2"/>
                        <a:pt x="0" y="1"/>
                        <a:pt x="0" y="1"/>
                      </a:cubicBezTo>
                      <a:cubicBezTo>
                        <a:pt x="0" y="2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87" name="Freeform 110"/>
                <p:cNvSpPr>
                  <a:spLocks/>
                </p:cNvSpPr>
                <p:nvPr/>
              </p:nvSpPr>
              <p:spPr bwMode="auto">
                <a:xfrm>
                  <a:off x="4088" y="1211"/>
                  <a:ext cx="0" cy="1"/>
                </a:xfrm>
                <a:custGeom>
                  <a:avLst/>
                  <a:gdLst>
                    <a:gd name="T0" fmla="*/ 1 w 1"/>
                    <a:gd name="T1" fmla="*/ 2 h 3"/>
                    <a:gd name="T2" fmla="*/ 0 w 1"/>
                    <a:gd name="T3" fmla="*/ 2 h 3"/>
                    <a:gd name="T4" fmla="*/ 1 w 1"/>
                    <a:gd name="T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2"/>
                      </a:moveTo>
                      <a:cubicBezTo>
                        <a:pt x="1" y="2"/>
                        <a:pt x="1" y="3"/>
                        <a:pt x="0" y="2"/>
                      </a:cubicBezTo>
                      <a:cubicBezTo>
                        <a:pt x="1" y="3"/>
                        <a:pt x="0" y="0"/>
                        <a:pt x="1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88" name="Freeform 111"/>
                <p:cNvSpPr>
                  <a:spLocks/>
                </p:cNvSpPr>
                <p:nvPr/>
              </p:nvSpPr>
              <p:spPr bwMode="auto">
                <a:xfrm>
                  <a:off x="4088" y="1212"/>
                  <a:ext cx="0" cy="0"/>
                </a:xfrm>
                <a:custGeom>
                  <a:avLst/>
                  <a:gdLst>
                    <a:gd name="T0" fmla="*/ 1 w 1"/>
                    <a:gd name="T1" fmla="*/ 1 h 2"/>
                    <a:gd name="T2" fmla="*/ 1 w 1"/>
                    <a:gd name="T3" fmla="*/ 2 h 2"/>
                    <a:gd name="T4" fmla="*/ 0 w 1"/>
                    <a:gd name="T5" fmla="*/ 0 h 2"/>
                    <a:gd name="T6" fmla="*/ 1 w 1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89" name="Rectangle 112"/>
                <p:cNvSpPr>
                  <a:spLocks noChangeArrowheads="1"/>
                </p:cNvSpPr>
                <p:nvPr/>
              </p:nvSpPr>
              <p:spPr bwMode="auto">
                <a:xfrm>
                  <a:off x="4077" y="1223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0" name="Freeform 113"/>
                <p:cNvSpPr>
                  <a:spLocks/>
                </p:cNvSpPr>
                <p:nvPr/>
              </p:nvSpPr>
              <p:spPr bwMode="auto">
                <a:xfrm>
                  <a:off x="4072" y="1227"/>
                  <a:ext cx="0" cy="1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1" y="1"/>
                        <a:pt x="0" y="1"/>
                      </a:cubicBezTo>
                      <a:cubicBezTo>
                        <a:pt x="1" y="0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1" name="Freeform 114"/>
                <p:cNvSpPr>
                  <a:spLocks/>
                </p:cNvSpPr>
                <p:nvPr/>
              </p:nvSpPr>
              <p:spPr bwMode="auto">
                <a:xfrm>
                  <a:off x="4071" y="1231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2" name="Freeform 115"/>
                <p:cNvSpPr>
                  <a:spLocks/>
                </p:cNvSpPr>
                <p:nvPr/>
              </p:nvSpPr>
              <p:spPr bwMode="auto">
                <a:xfrm>
                  <a:off x="4238" y="1226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2 w 3"/>
                    <a:gd name="T3" fmla="*/ 1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0" y="0"/>
                        <a:pt x="2" y="1"/>
                      </a:cubicBezTo>
                      <a:cubicBezTo>
                        <a:pt x="3" y="1"/>
                        <a:pt x="3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3" name="Freeform 116"/>
                <p:cNvSpPr>
                  <a:spLocks/>
                </p:cNvSpPr>
                <p:nvPr/>
              </p:nvSpPr>
              <p:spPr bwMode="auto">
                <a:xfrm>
                  <a:off x="4221" y="1225"/>
                  <a:ext cx="17" cy="27"/>
                </a:xfrm>
                <a:custGeom>
                  <a:avLst/>
                  <a:gdLst>
                    <a:gd name="T0" fmla="*/ 11 w 78"/>
                    <a:gd name="T1" fmla="*/ 97 h 115"/>
                    <a:gd name="T2" fmla="*/ 13 w 78"/>
                    <a:gd name="T3" fmla="*/ 94 h 115"/>
                    <a:gd name="T4" fmla="*/ 11 w 78"/>
                    <a:gd name="T5" fmla="*/ 84 h 115"/>
                    <a:gd name="T6" fmla="*/ 12 w 78"/>
                    <a:gd name="T7" fmla="*/ 82 h 115"/>
                    <a:gd name="T8" fmla="*/ 19 w 78"/>
                    <a:gd name="T9" fmla="*/ 76 h 115"/>
                    <a:gd name="T10" fmla="*/ 21 w 78"/>
                    <a:gd name="T11" fmla="*/ 74 h 115"/>
                    <a:gd name="T12" fmla="*/ 20 w 78"/>
                    <a:gd name="T13" fmla="*/ 68 h 115"/>
                    <a:gd name="T14" fmla="*/ 24 w 78"/>
                    <a:gd name="T15" fmla="*/ 65 h 115"/>
                    <a:gd name="T16" fmla="*/ 26 w 78"/>
                    <a:gd name="T17" fmla="*/ 65 h 115"/>
                    <a:gd name="T18" fmla="*/ 25 w 78"/>
                    <a:gd name="T19" fmla="*/ 61 h 115"/>
                    <a:gd name="T20" fmla="*/ 25 w 78"/>
                    <a:gd name="T21" fmla="*/ 55 h 115"/>
                    <a:gd name="T22" fmla="*/ 26 w 78"/>
                    <a:gd name="T23" fmla="*/ 53 h 115"/>
                    <a:gd name="T24" fmla="*/ 26 w 78"/>
                    <a:gd name="T25" fmla="*/ 50 h 115"/>
                    <a:gd name="T26" fmla="*/ 29 w 78"/>
                    <a:gd name="T27" fmla="*/ 48 h 115"/>
                    <a:gd name="T28" fmla="*/ 31 w 78"/>
                    <a:gd name="T29" fmla="*/ 44 h 115"/>
                    <a:gd name="T30" fmla="*/ 35 w 78"/>
                    <a:gd name="T31" fmla="*/ 42 h 115"/>
                    <a:gd name="T32" fmla="*/ 35 w 78"/>
                    <a:gd name="T33" fmla="*/ 39 h 115"/>
                    <a:gd name="T34" fmla="*/ 38 w 78"/>
                    <a:gd name="T35" fmla="*/ 39 h 115"/>
                    <a:gd name="T36" fmla="*/ 37 w 78"/>
                    <a:gd name="T37" fmla="*/ 36 h 115"/>
                    <a:gd name="T38" fmla="*/ 37 w 78"/>
                    <a:gd name="T39" fmla="*/ 35 h 115"/>
                    <a:gd name="T40" fmla="*/ 38 w 78"/>
                    <a:gd name="T41" fmla="*/ 33 h 115"/>
                    <a:gd name="T42" fmla="*/ 42 w 78"/>
                    <a:gd name="T43" fmla="*/ 28 h 115"/>
                    <a:gd name="T44" fmla="*/ 43 w 78"/>
                    <a:gd name="T45" fmla="*/ 25 h 115"/>
                    <a:gd name="T46" fmla="*/ 44 w 78"/>
                    <a:gd name="T47" fmla="*/ 24 h 115"/>
                    <a:gd name="T48" fmla="*/ 48 w 78"/>
                    <a:gd name="T49" fmla="*/ 20 h 115"/>
                    <a:gd name="T50" fmla="*/ 54 w 78"/>
                    <a:gd name="T51" fmla="*/ 23 h 115"/>
                    <a:gd name="T52" fmla="*/ 50 w 78"/>
                    <a:gd name="T53" fmla="*/ 17 h 115"/>
                    <a:gd name="T54" fmla="*/ 46 w 78"/>
                    <a:gd name="T55" fmla="*/ 12 h 115"/>
                    <a:gd name="T56" fmla="*/ 49 w 78"/>
                    <a:gd name="T57" fmla="*/ 11 h 115"/>
                    <a:gd name="T58" fmla="*/ 47 w 78"/>
                    <a:gd name="T59" fmla="*/ 9 h 115"/>
                    <a:gd name="T60" fmla="*/ 50 w 78"/>
                    <a:gd name="T61" fmla="*/ 9 h 115"/>
                    <a:gd name="T62" fmla="*/ 56 w 78"/>
                    <a:gd name="T63" fmla="*/ 12 h 115"/>
                    <a:gd name="T64" fmla="*/ 52 w 78"/>
                    <a:gd name="T65" fmla="*/ 6 h 115"/>
                    <a:gd name="T66" fmla="*/ 55 w 78"/>
                    <a:gd name="T67" fmla="*/ 7 h 115"/>
                    <a:gd name="T68" fmla="*/ 53 w 78"/>
                    <a:gd name="T69" fmla="*/ 3 h 115"/>
                    <a:gd name="T70" fmla="*/ 54 w 78"/>
                    <a:gd name="T71" fmla="*/ 2 h 115"/>
                    <a:gd name="T72" fmla="*/ 61 w 78"/>
                    <a:gd name="T73" fmla="*/ 8 h 115"/>
                    <a:gd name="T74" fmla="*/ 58 w 78"/>
                    <a:gd name="T75" fmla="*/ 2 h 115"/>
                    <a:gd name="T76" fmla="*/ 70 w 78"/>
                    <a:gd name="T77" fmla="*/ 5 h 115"/>
                    <a:gd name="T78" fmla="*/ 72 w 78"/>
                    <a:gd name="T79" fmla="*/ 5 h 115"/>
                    <a:gd name="T80" fmla="*/ 74 w 78"/>
                    <a:gd name="T81" fmla="*/ 2 h 115"/>
                    <a:gd name="T82" fmla="*/ 77 w 78"/>
                    <a:gd name="T83" fmla="*/ 6 h 115"/>
                    <a:gd name="T84" fmla="*/ 72 w 78"/>
                    <a:gd name="T85" fmla="*/ 6 h 115"/>
                    <a:gd name="T86" fmla="*/ 75 w 78"/>
                    <a:gd name="T87" fmla="*/ 15 h 115"/>
                    <a:gd name="T88" fmla="*/ 72 w 78"/>
                    <a:gd name="T89" fmla="*/ 24 h 115"/>
                    <a:gd name="T90" fmla="*/ 68 w 78"/>
                    <a:gd name="T91" fmla="*/ 34 h 115"/>
                    <a:gd name="T92" fmla="*/ 64 w 78"/>
                    <a:gd name="T93" fmla="*/ 41 h 115"/>
                    <a:gd name="T94" fmla="*/ 62 w 78"/>
                    <a:gd name="T95" fmla="*/ 47 h 115"/>
                    <a:gd name="T96" fmla="*/ 53 w 78"/>
                    <a:gd name="T97" fmla="*/ 56 h 115"/>
                    <a:gd name="T98" fmla="*/ 47 w 78"/>
                    <a:gd name="T99" fmla="*/ 59 h 115"/>
                    <a:gd name="T100" fmla="*/ 40 w 78"/>
                    <a:gd name="T101" fmla="*/ 65 h 115"/>
                    <a:gd name="T102" fmla="*/ 33 w 78"/>
                    <a:gd name="T103" fmla="*/ 92 h 115"/>
                    <a:gd name="T104" fmla="*/ 29 w 78"/>
                    <a:gd name="T105" fmla="*/ 98 h 115"/>
                    <a:gd name="T106" fmla="*/ 6 w 78"/>
                    <a:gd name="T107" fmla="*/ 109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78" h="115">
                      <a:moveTo>
                        <a:pt x="6" y="109"/>
                      </a:moveTo>
                      <a:cubicBezTo>
                        <a:pt x="0" y="105"/>
                        <a:pt x="8" y="106"/>
                        <a:pt x="5" y="102"/>
                      </a:cubicBezTo>
                      <a:cubicBezTo>
                        <a:pt x="4" y="102"/>
                        <a:pt x="8" y="104"/>
                        <a:pt x="7" y="103"/>
                      </a:cubicBezTo>
                      <a:cubicBezTo>
                        <a:pt x="3" y="99"/>
                        <a:pt x="7" y="99"/>
                        <a:pt x="12" y="99"/>
                      </a:cubicBezTo>
                      <a:cubicBezTo>
                        <a:pt x="13" y="100"/>
                        <a:pt x="13" y="100"/>
                        <a:pt x="13" y="100"/>
                      </a:cubicBezTo>
                      <a:cubicBezTo>
                        <a:pt x="14" y="100"/>
                        <a:pt x="11" y="98"/>
                        <a:pt x="11" y="97"/>
                      </a:cubicBezTo>
                      <a:cubicBezTo>
                        <a:pt x="12" y="98"/>
                        <a:pt x="12" y="98"/>
                        <a:pt x="13" y="98"/>
                      </a:cubicBezTo>
                      <a:cubicBezTo>
                        <a:pt x="11" y="97"/>
                        <a:pt x="13" y="97"/>
                        <a:pt x="11" y="96"/>
                      </a:cubicBezTo>
                      <a:cubicBezTo>
                        <a:pt x="12" y="97"/>
                        <a:pt x="14" y="97"/>
                        <a:pt x="15" y="98"/>
                      </a:cubicBezTo>
                      <a:cubicBezTo>
                        <a:pt x="12" y="96"/>
                        <a:pt x="12" y="96"/>
                        <a:pt x="12" y="96"/>
                      </a:cubicBezTo>
                      <a:cubicBezTo>
                        <a:pt x="8" y="93"/>
                        <a:pt x="14" y="95"/>
                        <a:pt x="11" y="93"/>
                      </a:cubicBezTo>
                      <a:cubicBezTo>
                        <a:pt x="12" y="93"/>
                        <a:pt x="12" y="94"/>
                        <a:pt x="13" y="94"/>
                      </a:cubicBezTo>
                      <a:cubicBezTo>
                        <a:pt x="10" y="91"/>
                        <a:pt x="12" y="90"/>
                        <a:pt x="11" y="88"/>
                      </a:cubicBezTo>
                      <a:cubicBezTo>
                        <a:pt x="12" y="88"/>
                        <a:pt x="14" y="89"/>
                        <a:pt x="14" y="89"/>
                      </a:cubicBezTo>
                      <a:cubicBezTo>
                        <a:pt x="12" y="88"/>
                        <a:pt x="12" y="87"/>
                        <a:pt x="12" y="87"/>
                      </a:cubicBezTo>
                      <a:cubicBezTo>
                        <a:pt x="14" y="88"/>
                        <a:pt x="10" y="85"/>
                        <a:pt x="11" y="85"/>
                      </a:cubicBezTo>
                      <a:cubicBezTo>
                        <a:pt x="12" y="85"/>
                        <a:pt x="12" y="85"/>
                        <a:pt x="12" y="85"/>
                      </a:cubicBezTo>
                      <a:cubicBezTo>
                        <a:pt x="10" y="84"/>
                        <a:pt x="14" y="86"/>
                        <a:pt x="11" y="84"/>
                      </a:cubicBezTo>
                      <a:cubicBezTo>
                        <a:pt x="13" y="85"/>
                        <a:pt x="13" y="85"/>
                        <a:pt x="13" y="85"/>
                      </a:cubicBezTo>
                      <a:cubicBezTo>
                        <a:pt x="10" y="83"/>
                        <a:pt x="15" y="85"/>
                        <a:pt x="13" y="84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3"/>
                        <a:pt x="14" y="84"/>
                        <a:pt x="13" y="83"/>
                      </a:cubicBezTo>
                      <a:cubicBezTo>
                        <a:pt x="14" y="83"/>
                        <a:pt x="14" y="83"/>
                        <a:pt x="14" y="83"/>
                      </a:cubicBezTo>
                      <a:cubicBezTo>
                        <a:pt x="13" y="82"/>
                        <a:pt x="15" y="83"/>
                        <a:pt x="12" y="82"/>
                      </a:cubicBezTo>
                      <a:cubicBezTo>
                        <a:pt x="15" y="83"/>
                        <a:pt x="13" y="83"/>
                        <a:pt x="16" y="84"/>
                      </a:cubicBezTo>
                      <a:cubicBezTo>
                        <a:pt x="15" y="81"/>
                        <a:pt x="16" y="79"/>
                        <a:pt x="17" y="78"/>
                      </a:cubicBezTo>
                      <a:cubicBezTo>
                        <a:pt x="18" y="78"/>
                        <a:pt x="19" y="78"/>
                        <a:pt x="20" y="79"/>
                      </a:cubicBezTo>
                      <a:cubicBezTo>
                        <a:pt x="19" y="78"/>
                        <a:pt x="20" y="78"/>
                        <a:pt x="19" y="77"/>
                      </a:cubicBezTo>
                      <a:cubicBezTo>
                        <a:pt x="19" y="77"/>
                        <a:pt x="20" y="78"/>
                        <a:pt x="20" y="78"/>
                      </a:cubicBezTo>
                      <a:cubicBezTo>
                        <a:pt x="21" y="78"/>
                        <a:pt x="18" y="75"/>
                        <a:pt x="19" y="76"/>
                      </a:cubicBezTo>
                      <a:cubicBezTo>
                        <a:pt x="20" y="76"/>
                        <a:pt x="20" y="77"/>
                        <a:pt x="21" y="77"/>
                      </a:cubicBezTo>
                      <a:cubicBezTo>
                        <a:pt x="19" y="76"/>
                        <a:pt x="20" y="76"/>
                        <a:pt x="20" y="75"/>
                      </a:cubicBezTo>
                      <a:cubicBezTo>
                        <a:pt x="20" y="75"/>
                        <a:pt x="20" y="76"/>
                        <a:pt x="21" y="76"/>
                      </a:cubicBezTo>
                      <a:cubicBezTo>
                        <a:pt x="19" y="74"/>
                        <a:pt x="22" y="76"/>
                        <a:pt x="21" y="74"/>
                      </a:cubicBezTo>
                      <a:cubicBezTo>
                        <a:pt x="22" y="75"/>
                        <a:pt x="22" y="75"/>
                        <a:pt x="22" y="75"/>
                      </a:cubicBezTo>
                      <a:cubicBezTo>
                        <a:pt x="24" y="76"/>
                        <a:pt x="19" y="73"/>
                        <a:pt x="21" y="74"/>
                      </a:cubicBezTo>
                      <a:cubicBezTo>
                        <a:pt x="21" y="74"/>
                        <a:pt x="22" y="74"/>
                        <a:pt x="22" y="75"/>
                      </a:cubicBezTo>
                      <a:cubicBezTo>
                        <a:pt x="20" y="73"/>
                        <a:pt x="21" y="72"/>
                        <a:pt x="20" y="71"/>
                      </a:cubicBezTo>
                      <a:cubicBezTo>
                        <a:pt x="21" y="72"/>
                        <a:pt x="21" y="72"/>
                        <a:pt x="21" y="72"/>
                      </a:cubicBezTo>
                      <a:cubicBezTo>
                        <a:pt x="21" y="71"/>
                        <a:pt x="22" y="71"/>
                        <a:pt x="21" y="70"/>
                      </a:cubicBezTo>
                      <a:cubicBezTo>
                        <a:pt x="22" y="70"/>
                        <a:pt x="25" y="72"/>
                        <a:pt x="25" y="71"/>
                      </a:cubicBezTo>
                      <a:cubicBezTo>
                        <a:pt x="22" y="70"/>
                        <a:pt x="24" y="70"/>
                        <a:pt x="20" y="68"/>
                      </a:cubicBezTo>
                      <a:cubicBezTo>
                        <a:pt x="21" y="68"/>
                        <a:pt x="23" y="68"/>
                        <a:pt x="22" y="67"/>
                      </a:cubicBezTo>
                      <a:cubicBezTo>
                        <a:pt x="23" y="68"/>
                        <a:pt x="26" y="69"/>
                        <a:pt x="26" y="70"/>
                      </a:cubicBezTo>
                      <a:cubicBezTo>
                        <a:pt x="28" y="71"/>
                        <a:pt x="28" y="71"/>
                        <a:pt x="28" y="71"/>
                      </a:cubicBezTo>
                      <a:cubicBezTo>
                        <a:pt x="29" y="71"/>
                        <a:pt x="27" y="71"/>
                        <a:pt x="29" y="71"/>
                      </a:cubicBezTo>
                      <a:cubicBezTo>
                        <a:pt x="29" y="71"/>
                        <a:pt x="28" y="70"/>
                        <a:pt x="28" y="70"/>
                      </a:cubicBezTo>
                      <a:cubicBezTo>
                        <a:pt x="27" y="69"/>
                        <a:pt x="24" y="66"/>
                        <a:pt x="24" y="65"/>
                      </a:cubicBezTo>
                      <a:cubicBezTo>
                        <a:pt x="25" y="66"/>
                        <a:pt x="27" y="67"/>
                        <a:pt x="27" y="68"/>
                      </a:cubicBezTo>
                      <a:cubicBezTo>
                        <a:pt x="22" y="63"/>
                        <a:pt x="22" y="63"/>
                        <a:pt x="22" y="63"/>
                      </a:cubicBezTo>
                      <a:cubicBezTo>
                        <a:pt x="22" y="63"/>
                        <a:pt x="25" y="65"/>
                        <a:pt x="24" y="64"/>
                      </a:cubicBezTo>
                      <a:cubicBezTo>
                        <a:pt x="23" y="64"/>
                        <a:pt x="23" y="63"/>
                        <a:pt x="22" y="63"/>
                      </a:cubicBezTo>
                      <a:cubicBezTo>
                        <a:pt x="23" y="63"/>
                        <a:pt x="22" y="61"/>
                        <a:pt x="25" y="63"/>
                      </a:cubicBezTo>
                      <a:cubicBezTo>
                        <a:pt x="26" y="64"/>
                        <a:pt x="25" y="64"/>
                        <a:pt x="26" y="65"/>
                      </a:cubicBezTo>
                      <a:cubicBezTo>
                        <a:pt x="27" y="64"/>
                        <a:pt x="26" y="64"/>
                        <a:pt x="26" y="63"/>
                      </a:cubicBezTo>
                      <a:cubicBezTo>
                        <a:pt x="26" y="63"/>
                        <a:pt x="26" y="63"/>
                        <a:pt x="26" y="63"/>
                      </a:cubicBezTo>
                      <a:cubicBezTo>
                        <a:pt x="27" y="63"/>
                        <a:pt x="25" y="62"/>
                        <a:pt x="24" y="61"/>
                      </a:cubicBezTo>
                      <a:cubicBezTo>
                        <a:pt x="24" y="61"/>
                        <a:pt x="25" y="62"/>
                        <a:pt x="25" y="62"/>
                      </a:cubicBezTo>
                      <a:cubicBezTo>
                        <a:pt x="23" y="61"/>
                        <a:pt x="23" y="60"/>
                        <a:pt x="23" y="60"/>
                      </a:cubicBezTo>
                      <a:cubicBezTo>
                        <a:pt x="23" y="60"/>
                        <a:pt x="24" y="61"/>
                        <a:pt x="25" y="61"/>
                      </a:cubicBezTo>
                      <a:cubicBezTo>
                        <a:pt x="23" y="59"/>
                        <a:pt x="23" y="58"/>
                        <a:pt x="22" y="57"/>
                      </a:cubicBezTo>
                      <a:cubicBezTo>
                        <a:pt x="21" y="56"/>
                        <a:pt x="24" y="59"/>
                        <a:pt x="24" y="59"/>
                      </a:cubicBezTo>
                      <a:cubicBezTo>
                        <a:pt x="26" y="59"/>
                        <a:pt x="22" y="55"/>
                        <a:pt x="25" y="57"/>
                      </a:cubicBezTo>
                      <a:cubicBezTo>
                        <a:pt x="25" y="57"/>
                        <a:pt x="23" y="56"/>
                        <a:pt x="23" y="56"/>
                      </a:cubicBezTo>
                      <a:cubicBezTo>
                        <a:pt x="24" y="56"/>
                        <a:pt x="26" y="57"/>
                        <a:pt x="25" y="56"/>
                      </a:cubicBezTo>
                      <a:cubicBezTo>
                        <a:pt x="26" y="57"/>
                        <a:pt x="25" y="56"/>
                        <a:pt x="25" y="55"/>
                      </a:cubicBezTo>
                      <a:cubicBezTo>
                        <a:pt x="24" y="55"/>
                        <a:pt x="25" y="56"/>
                        <a:pt x="25" y="56"/>
                      </a:cubicBezTo>
                      <a:cubicBezTo>
                        <a:pt x="24" y="55"/>
                        <a:pt x="23" y="53"/>
                        <a:pt x="26" y="53"/>
                      </a:cubicBezTo>
                      <a:cubicBezTo>
                        <a:pt x="25" y="53"/>
                        <a:pt x="23" y="51"/>
                        <a:pt x="23" y="51"/>
                      </a:cubicBezTo>
                      <a:cubicBezTo>
                        <a:pt x="25" y="52"/>
                        <a:pt x="25" y="52"/>
                        <a:pt x="25" y="52"/>
                      </a:cubicBezTo>
                      <a:cubicBezTo>
                        <a:pt x="26" y="53"/>
                        <a:pt x="25" y="51"/>
                        <a:pt x="27" y="53"/>
                      </a:cubicBezTo>
                      <a:cubicBezTo>
                        <a:pt x="25" y="51"/>
                        <a:pt x="28" y="55"/>
                        <a:pt x="26" y="53"/>
                      </a:cubicBezTo>
                      <a:cubicBezTo>
                        <a:pt x="28" y="54"/>
                        <a:pt x="24" y="51"/>
                        <a:pt x="26" y="53"/>
                      </a:cubicBezTo>
                      <a:cubicBezTo>
                        <a:pt x="26" y="52"/>
                        <a:pt x="25" y="51"/>
                        <a:pt x="27" y="51"/>
                      </a:cubicBezTo>
                      <a:cubicBezTo>
                        <a:pt x="26" y="51"/>
                        <a:pt x="29" y="53"/>
                        <a:pt x="29" y="53"/>
                      </a:cubicBezTo>
                      <a:cubicBezTo>
                        <a:pt x="29" y="52"/>
                        <a:pt x="28" y="52"/>
                        <a:pt x="28" y="52"/>
                      </a:cubicBezTo>
                      <a:cubicBezTo>
                        <a:pt x="27" y="51"/>
                        <a:pt x="27" y="51"/>
                        <a:pt x="27" y="51"/>
                      </a:cubicBezTo>
                      <a:cubicBezTo>
                        <a:pt x="25" y="50"/>
                        <a:pt x="28" y="51"/>
                        <a:pt x="26" y="50"/>
                      </a:cubicBezTo>
                      <a:cubicBezTo>
                        <a:pt x="27" y="50"/>
                        <a:pt x="25" y="48"/>
                        <a:pt x="28" y="50"/>
                      </a:cubicBezTo>
                      <a:cubicBezTo>
                        <a:pt x="30" y="52"/>
                        <a:pt x="30" y="52"/>
                        <a:pt x="30" y="52"/>
                      </a:cubicBezTo>
                      <a:cubicBezTo>
                        <a:pt x="30" y="52"/>
                        <a:pt x="28" y="50"/>
                        <a:pt x="27" y="49"/>
                      </a:cubicBezTo>
                      <a:cubicBezTo>
                        <a:pt x="27" y="49"/>
                        <a:pt x="28" y="50"/>
                        <a:pt x="28" y="50"/>
                      </a:cubicBezTo>
                      <a:cubicBezTo>
                        <a:pt x="25" y="47"/>
                        <a:pt x="29" y="50"/>
                        <a:pt x="26" y="48"/>
                      </a:cubicBezTo>
                      <a:cubicBezTo>
                        <a:pt x="28" y="48"/>
                        <a:pt x="27" y="47"/>
                        <a:pt x="29" y="48"/>
                      </a:cubicBezTo>
                      <a:cubicBezTo>
                        <a:pt x="29" y="47"/>
                        <a:pt x="27" y="46"/>
                        <a:pt x="28" y="46"/>
                      </a:cubicBezTo>
                      <a:cubicBezTo>
                        <a:pt x="29" y="46"/>
                        <a:pt x="29" y="46"/>
                        <a:pt x="29" y="47"/>
                      </a:cubicBezTo>
                      <a:cubicBezTo>
                        <a:pt x="31" y="47"/>
                        <a:pt x="30" y="47"/>
                        <a:pt x="29" y="46"/>
                      </a:cubicBezTo>
                      <a:cubicBezTo>
                        <a:pt x="30" y="47"/>
                        <a:pt x="32" y="47"/>
                        <a:pt x="33" y="48"/>
                      </a:cubicBezTo>
                      <a:cubicBezTo>
                        <a:pt x="32" y="47"/>
                        <a:pt x="30" y="46"/>
                        <a:pt x="29" y="45"/>
                      </a:cubicBezTo>
                      <a:cubicBezTo>
                        <a:pt x="33" y="47"/>
                        <a:pt x="28" y="42"/>
                        <a:pt x="31" y="44"/>
                      </a:cubicBezTo>
                      <a:cubicBezTo>
                        <a:pt x="31" y="45"/>
                        <a:pt x="32" y="46"/>
                        <a:pt x="33" y="46"/>
                      </a:cubicBezTo>
                      <a:cubicBezTo>
                        <a:pt x="37" y="48"/>
                        <a:pt x="31" y="44"/>
                        <a:pt x="33" y="45"/>
                      </a:cubicBezTo>
                      <a:cubicBezTo>
                        <a:pt x="30" y="43"/>
                        <a:pt x="30" y="43"/>
                        <a:pt x="30" y="43"/>
                      </a:cubicBezTo>
                      <a:cubicBezTo>
                        <a:pt x="32" y="44"/>
                        <a:pt x="29" y="41"/>
                        <a:pt x="32" y="43"/>
                      </a:cubicBezTo>
                      <a:cubicBezTo>
                        <a:pt x="31" y="42"/>
                        <a:pt x="33" y="43"/>
                        <a:pt x="30" y="41"/>
                      </a:cubicBezTo>
                      <a:cubicBezTo>
                        <a:pt x="33" y="42"/>
                        <a:pt x="30" y="39"/>
                        <a:pt x="35" y="42"/>
                      </a:cubicBezTo>
                      <a:cubicBezTo>
                        <a:pt x="35" y="41"/>
                        <a:pt x="36" y="41"/>
                        <a:pt x="34" y="40"/>
                      </a:cubicBezTo>
                      <a:cubicBezTo>
                        <a:pt x="33" y="40"/>
                        <a:pt x="35" y="42"/>
                        <a:pt x="34" y="41"/>
                      </a:cubicBezTo>
                      <a:cubicBezTo>
                        <a:pt x="34" y="41"/>
                        <a:pt x="33" y="40"/>
                        <a:pt x="33" y="40"/>
                      </a:cubicBezTo>
                      <a:cubicBezTo>
                        <a:pt x="34" y="40"/>
                        <a:pt x="34" y="40"/>
                        <a:pt x="36" y="42"/>
                      </a:cubicBezTo>
                      <a:cubicBezTo>
                        <a:pt x="38" y="43"/>
                        <a:pt x="32" y="38"/>
                        <a:pt x="34" y="38"/>
                      </a:cubicBezTo>
                      <a:cubicBezTo>
                        <a:pt x="35" y="39"/>
                        <a:pt x="35" y="39"/>
                        <a:pt x="35" y="39"/>
                      </a:cubicBezTo>
                      <a:cubicBezTo>
                        <a:pt x="33" y="37"/>
                        <a:pt x="33" y="37"/>
                        <a:pt x="33" y="37"/>
                      </a:cubicBezTo>
                      <a:cubicBezTo>
                        <a:pt x="34" y="37"/>
                        <a:pt x="36" y="39"/>
                        <a:pt x="38" y="40"/>
                      </a:cubicBezTo>
                      <a:cubicBezTo>
                        <a:pt x="38" y="40"/>
                        <a:pt x="38" y="40"/>
                        <a:pt x="37" y="39"/>
                      </a:cubicBezTo>
                      <a:cubicBezTo>
                        <a:pt x="39" y="40"/>
                        <a:pt x="39" y="40"/>
                        <a:pt x="39" y="40"/>
                      </a:cubicBezTo>
                      <a:cubicBezTo>
                        <a:pt x="37" y="39"/>
                        <a:pt x="38" y="39"/>
                        <a:pt x="38" y="39"/>
                      </a:cubicBezTo>
                      <a:cubicBezTo>
                        <a:pt x="38" y="39"/>
                        <a:pt x="38" y="39"/>
                        <a:pt x="38" y="39"/>
                      </a:cubicBezTo>
                      <a:cubicBezTo>
                        <a:pt x="39" y="40"/>
                        <a:pt x="39" y="39"/>
                        <a:pt x="39" y="39"/>
                      </a:cubicBezTo>
                      <a:cubicBezTo>
                        <a:pt x="37" y="38"/>
                        <a:pt x="37" y="38"/>
                        <a:pt x="36" y="38"/>
                      </a:cubicBezTo>
                      <a:cubicBezTo>
                        <a:pt x="36" y="37"/>
                        <a:pt x="36" y="37"/>
                        <a:pt x="35" y="36"/>
                      </a:cubicBezTo>
                      <a:cubicBezTo>
                        <a:pt x="37" y="37"/>
                        <a:pt x="37" y="37"/>
                        <a:pt x="37" y="37"/>
                      </a:cubicBezTo>
                      <a:cubicBezTo>
                        <a:pt x="37" y="37"/>
                        <a:pt x="35" y="35"/>
                        <a:pt x="36" y="35"/>
                      </a:cubicBezTo>
                      <a:cubicBezTo>
                        <a:pt x="36" y="36"/>
                        <a:pt x="36" y="35"/>
                        <a:pt x="37" y="36"/>
                      </a:cubicBezTo>
                      <a:cubicBezTo>
                        <a:pt x="37" y="36"/>
                        <a:pt x="36" y="36"/>
                        <a:pt x="37" y="36"/>
                      </a:cubicBezTo>
                      <a:cubicBezTo>
                        <a:pt x="38" y="37"/>
                        <a:pt x="39" y="38"/>
                        <a:pt x="38" y="37"/>
                      </a:cubicBezTo>
                      <a:cubicBezTo>
                        <a:pt x="38" y="36"/>
                        <a:pt x="35" y="34"/>
                        <a:pt x="36" y="35"/>
                      </a:cubicBezTo>
                      <a:cubicBezTo>
                        <a:pt x="36" y="35"/>
                        <a:pt x="37" y="36"/>
                        <a:pt x="38" y="36"/>
                      </a:cubicBezTo>
                      <a:cubicBezTo>
                        <a:pt x="39" y="37"/>
                        <a:pt x="39" y="37"/>
                        <a:pt x="39" y="37"/>
                      </a:cubicBezTo>
                      <a:cubicBezTo>
                        <a:pt x="37" y="35"/>
                        <a:pt x="37" y="35"/>
                        <a:pt x="37" y="35"/>
                      </a:cubicBezTo>
                      <a:cubicBezTo>
                        <a:pt x="38" y="36"/>
                        <a:pt x="38" y="36"/>
                        <a:pt x="38" y="36"/>
                      </a:cubicBezTo>
                      <a:cubicBezTo>
                        <a:pt x="36" y="34"/>
                        <a:pt x="38" y="35"/>
                        <a:pt x="36" y="33"/>
                      </a:cubicBezTo>
                      <a:cubicBezTo>
                        <a:pt x="36" y="33"/>
                        <a:pt x="38" y="34"/>
                        <a:pt x="38" y="34"/>
                      </a:cubicBezTo>
                      <a:cubicBezTo>
                        <a:pt x="38" y="34"/>
                        <a:pt x="38" y="34"/>
                        <a:pt x="38" y="34"/>
                      </a:cubicBezTo>
                      <a:cubicBezTo>
                        <a:pt x="39" y="34"/>
                        <a:pt x="39" y="34"/>
                        <a:pt x="38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ubicBezTo>
                        <a:pt x="38" y="33"/>
                        <a:pt x="38" y="33"/>
                        <a:pt x="37" y="32"/>
                      </a:cubicBezTo>
                      <a:cubicBezTo>
                        <a:pt x="39" y="32"/>
                        <a:pt x="44" y="36"/>
                        <a:pt x="42" y="34"/>
                      </a:cubicBezTo>
                      <a:cubicBezTo>
                        <a:pt x="42" y="34"/>
                        <a:pt x="39" y="32"/>
                        <a:pt x="38" y="31"/>
                      </a:cubicBezTo>
                      <a:cubicBezTo>
                        <a:pt x="39" y="31"/>
                        <a:pt x="37" y="29"/>
                        <a:pt x="40" y="30"/>
                      </a:cubicBezTo>
                      <a:cubicBezTo>
                        <a:pt x="39" y="30"/>
                        <a:pt x="39" y="29"/>
                        <a:pt x="39" y="29"/>
                      </a:cubicBezTo>
                      <a:cubicBezTo>
                        <a:pt x="40" y="29"/>
                        <a:pt x="38" y="26"/>
                        <a:pt x="42" y="28"/>
                      </a:cubicBezTo>
                      <a:cubicBezTo>
                        <a:pt x="42" y="28"/>
                        <a:pt x="43" y="29"/>
                        <a:pt x="44" y="30"/>
                      </a:cubicBezTo>
                      <a:cubicBezTo>
                        <a:pt x="43" y="28"/>
                        <a:pt x="46" y="31"/>
                        <a:pt x="44" y="29"/>
                      </a:cubicBezTo>
                      <a:cubicBezTo>
                        <a:pt x="42" y="27"/>
                        <a:pt x="41" y="27"/>
                        <a:pt x="41" y="27"/>
                      </a:cubicBezTo>
                      <a:cubicBezTo>
                        <a:pt x="40" y="26"/>
                        <a:pt x="41" y="25"/>
                        <a:pt x="42" y="26"/>
                      </a:cubicBezTo>
                      <a:cubicBezTo>
                        <a:pt x="41" y="25"/>
                        <a:pt x="41" y="25"/>
                        <a:pt x="41" y="24"/>
                      </a:cubicBezTo>
                      <a:cubicBezTo>
                        <a:pt x="43" y="26"/>
                        <a:pt x="44" y="26"/>
                        <a:pt x="43" y="25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3" y="25"/>
                        <a:pt x="43" y="25"/>
                        <a:pt x="43" y="25"/>
                      </a:cubicBezTo>
                      <a:cubicBezTo>
                        <a:pt x="43" y="25"/>
                        <a:pt x="40" y="23"/>
                        <a:pt x="42" y="24"/>
                      </a:cubicBezTo>
                      <a:cubicBezTo>
                        <a:pt x="42" y="24"/>
                        <a:pt x="43" y="24"/>
                        <a:pt x="43" y="25"/>
                      </a:cubicBezTo>
                      <a:cubicBezTo>
                        <a:pt x="42" y="23"/>
                        <a:pt x="41" y="22"/>
                        <a:pt x="42" y="22"/>
                      </a:cubicBezTo>
                      <a:cubicBezTo>
                        <a:pt x="44" y="24"/>
                        <a:pt x="44" y="24"/>
                        <a:pt x="44" y="24"/>
                      </a:cubicBezTo>
                      <a:cubicBezTo>
                        <a:pt x="44" y="23"/>
                        <a:pt x="43" y="22"/>
                        <a:pt x="42" y="22"/>
                      </a:cubicBezTo>
                      <a:cubicBezTo>
                        <a:pt x="44" y="22"/>
                        <a:pt x="44" y="22"/>
                        <a:pt x="46" y="23"/>
                      </a:cubicBezTo>
                      <a:cubicBezTo>
                        <a:pt x="43" y="19"/>
                        <a:pt x="43" y="18"/>
                        <a:pt x="44" y="17"/>
                      </a:cubicBezTo>
                      <a:cubicBezTo>
                        <a:pt x="45" y="18"/>
                        <a:pt x="45" y="18"/>
                        <a:pt x="45" y="18"/>
                      </a:cubicBezTo>
                      <a:cubicBezTo>
                        <a:pt x="47" y="19"/>
                        <a:pt x="44" y="16"/>
                        <a:pt x="44" y="17"/>
                      </a:cubicBezTo>
                      <a:cubicBezTo>
                        <a:pt x="45" y="18"/>
                        <a:pt x="47" y="18"/>
                        <a:pt x="48" y="20"/>
                      </a:cubicBezTo>
                      <a:cubicBezTo>
                        <a:pt x="49" y="20"/>
                        <a:pt x="46" y="18"/>
                        <a:pt x="46" y="17"/>
                      </a:cubicBezTo>
                      <a:cubicBezTo>
                        <a:pt x="45" y="16"/>
                        <a:pt x="47" y="18"/>
                        <a:pt x="45" y="16"/>
                      </a:cubicBezTo>
                      <a:cubicBezTo>
                        <a:pt x="45" y="16"/>
                        <a:pt x="47" y="17"/>
                        <a:pt x="45" y="15"/>
                      </a:cubicBezTo>
                      <a:cubicBezTo>
                        <a:pt x="45" y="16"/>
                        <a:pt x="47" y="17"/>
                        <a:pt x="48" y="18"/>
                      </a:cubicBezTo>
                      <a:cubicBezTo>
                        <a:pt x="47" y="17"/>
                        <a:pt x="47" y="17"/>
                        <a:pt x="47" y="17"/>
                      </a:cubicBezTo>
                      <a:cubicBezTo>
                        <a:pt x="50" y="18"/>
                        <a:pt x="51" y="21"/>
                        <a:pt x="54" y="23"/>
                      </a:cubicBezTo>
                      <a:cubicBezTo>
                        <a:pt x="54" y="22"/>
                        <a:pt x="54" y="22"/>
                        <a:pt x="54" y="22"/>
                      </a:cubicBezTo>
                      <a:cubicBezTo>
                        <a:pt x="56" y="24"/>
                        <a:pt x="56" y="25"/>
                        <a:pt x="57" y="25"/>
                      </a:cubicBezTo>
                      <a:cubicBezTo>
                        <a:pt x="56" y="24"/>
                        <a:pt x="54" y="21"/>
                        <a:pt x="52" y="21"/>
                      </a:cubicBezTo>
                      <a:cubicBezTo>
                        <a:pt x="52" y="20"/>
                        <a:pt x="47" y="17"/>
                        <a:pt x="48" y="16"/>
                      </a:cubicBezTo>
                      <a:cubicBezTo>
                        <a:pt x="49" y="17"/>
                        <a:pt x="48" y="17"/>
                        <a:pt x="50" y="18"/>
                      </a:cubicBezTo>
                      <a:cubicBezTo>
                        <a:pt x="52" y="19"/>
                        <a:pt x="49" y="17"/>
                        <a:pt x="50" y="17"/>
                      </a:cubicBezTo>
                      <a:cubicBezTo>
                        <a:pt x="49" y="17"/>
                        <a:pt x="47" y="15"/>
                        <a:pt x="47" y="14"/>
                      </a:cubicBezTo>
                      <a:cubicBezTo>
                        <a:pt x="48" y="15"/>
                        <a:pt x="49" y="16"/>
                        <a:pt x="49" y="16"/>
                      </a:cubicBezTo>
                      <a:cubicBezTo>
                        <a:pt x="48" y="15"/>
                        <a:pt x="47" y="14"/>
                        <a:pt x="46" y="14"/>
                      </a:cubicBezTo>
                      <a:cubicBezTo>
                        <a:pt x="43" y="11"/>
                        <a:pt x="47" y="14"/>
                        <a:pt x="45" y="12"/>
                      </a:cubicBezTo>
                      <a:cubicBezTo>
                        <a:pt x="47" y="13"/>
                        <a:pt x="50" y="16"/>
                        <a:pt x="51" y="16"/>
                      </a:cubicBezTo>
                      <a:cubicBezTo>
                        <a:pt x="49" y="15"/>
                        <a:pt x="49" y="14"/>
                        <a:pt x="46" y="12"/>
                      </a:cubicBezTo>
                      <a:cubicBezTo>
                        <a:pt x="46" y="12"/>
                        <a:pt x="48" y="13"/>
                        <a:pt x="49" y="14"/>
                      </a:cubicBezTo>
                      <a:cubicBezTo>
                        <a:pt x="50" y="15"/>
                        <a:pt x="46" y="11"/>
                        <a:pt x="50" y="14"/>
                      </a:cubicBezTo>
                      <a:cubicBezTo>
                        <a:pt x="48" y="12"/>
                        <a:pt x="48" y="12"/>
                        <a:pt x="48" y="12"/>
                      </a:cubicBezTo>
                      <a:cubicBezTo>
                        <a:pt x="48" y="13"/>
                        <a:pt x="49" y="13"/>
                        <a:pt x="50" y="14"/>
                      </a:cubicBezTo>
                      <a:cubicBezTo>
                        <a:pt x="50" y="13"/>
                        <a:pt x="48" y="11"/>
                        <a:pt x="51" y="13"/>
                      </a:cubicBezTo>
                      <a:cubicBezTo>
                        <a:pt x="51" y="13"/>
                        <a:pt x="51" y="13"/>
                        <a:pt x="49" y="11"/>
                      </a:cubicBezTo>
                      <a:cubicBezTo>
                        <a:pt x="48" y="10"/>
                        <a:pt x="50" y="13"/>
                        <a:pt x="47" y="11"/>
                      </a:cubicBezTo>
                      <a:cubicBezTo>
                        <a:pt x="50" y="12"/>
                        <a:pt x="47" y="10"/>
                        <a:pt x="47" y="9"/>
                      </a:cubicBezTo>
                      <a:cubicBezTo>
                        <a:pt x="48" y="10"/>
                        <a:pt x="48" y="10"/>
                        <a:pt x="48" y="10"/>
                      </a:cubicBezTo>
                      <a:cubicBezTo>
                        <a:pt x="48" y="10"/>
                        <a:pt x="48" y="10"/>
                        <a:pt x="47" y="9"/>
                      </a:cubicBezTo>
                      <a:cubicBezTo>
                        <a:pt x="47" y="9"/>
                        <a:pt x="48" y="10"/>
                        <a:pt x="49" y="10"/>
                      </a:cubicBezTo>
                      <a:cubicBezTo>
                        <a:pt x="47" y="9"/>
                        <a:pt x="47" y="9"/>
                        <a:pt x="47" y="9"/>
                      </a:cubicBezTo>
                      <a:cubicBezTo>
                        <a:pt x="46" y="7"/>
                        <a:pt x="50" y="11"/>
                        <a:pt x="50" y="10"/>
                      </a:cubicBezTo>
                      <a:cubicBezTo>
                        <a:pt x="51" y="11"/>
                        <a:pt x="51" y="11"/>
                        <a:pt x="51" y="11"/>
                      </a:cubicBezTo>
                      <a:cubicBezTo>
                        <a:pt x="51" y="11"/>
                        <a:pt x="52" y="12"/>
                        <a:pt x="52" y="12"/>
                      </a:cubicBezTo>
                      <a:cubicBezTo>
                        <a:pt x="50" y="10"/>
                        <a:pt x="49" y="9"/>
                        <a:pt x="47" y="8"/>
                      </a:cubicBezTo>
                      <a:cubicBezTo>
                        <a:pt x="47" y="7"/>
                        <a:pt x="49" y="9"/>
                        <a:pt x="48" y="7"/>
                      </a:cubicBezTo>
                      <a:cubicBezTo>
                        <a:pt x="50" y="9"/>
                        <a:pt x="50" y="9"/>
                        <a:pt x="50" y="9"/>
                      </a:cubicBezTo>
                      <a:cubicBezTo>
                        <a:pt x="50" y="10"/>
                        <a:pt x="52" y="11"/>
                        <a:pt x="52" y="11"/>
                      </a:cubicBezTo>
                      <a:cubicBezTo>
                        <a:pt x="52" y="10"/>
                        <a:pt x="50" y="8"/>
                        <a:pt x="49" y="8"/>
                      </a:cubicBezTo>
                      <a:cubicBezTo>
                        <a:pt x="49" y="8"/>
                        <a:pt x="50" y="8"/>
                        <a:pt x="51" y="9"/>
                      </a:cubicBezTo>
                      <a:cubicBezTo>
                        <a:pt x="51" y="8"/>
                        <a:pt x="49" y="8"/>
                        <a:pt x="49" y="7"/>
                      </a:cubicBezTo>
                      <a:cubicBezTo>
                        <a:pt x="50" y="7"/>
                        <a:pt x="52" y="8"/>
                        <a:pt x="53" y="9"/>
                      </a:cubicBezTo>
                      <a:cubicBezTo>
                        <a:pt x="56" y="12"/>
                        <a:pt x="56" y="12"/>
                        <a:pt x="56" y="12"/>
                      </a:cubicBezTo>
                      <a:cubicBezTo>
                        <a:pt x="56" y="11"/>
                        <a:pt x="56" y="11"/>
                        <a:pt x="56" y="11"/>
                      </a:cubicBezTo>
                      <a:cubicBezTo>
                        <a:pt x="58" y="13"/>
                        <a:pt x="58" y="13"/>
                        <a:pt x="60" y="14"/>
                      </a:cubicBezTo>
                      <a:cubicBezTo>
                        <a:pt x="60" y="15"/>
                        <a:pt x="60" y="14"/>
                        <a:pt x="59" y="13"/>
                      </a:cubicBezTo>
                      <a:cubicBezTo>
                        <a:pt x="55" y="11"/>
                        <a:pt x="55" y="9"/>
                        <a:pt x="51" y="7"/>
                      </a:cubicBezTo>
                      <a:cubicBezTo>
                        <a:pt x="51" y="5"/>
                        <a:pt x="59" y="12"/>
                        <a:pt x="55" y="8"/>
                      </a:cubicBezTo>
                      <a:cubicBezTo>
                        <a:pt x="54" y="7"/>
                        <a:pt x="51" y="5"/>
                        <a:pt x="52" y="6"/>
                      </a:cubicBezTo>
                      <a:cubicBezTo>
                        <a:pt x="53" y="6"/>
                        <a:pt x="49" y="3"/>
                        <a:pt x="51" y="4"/>
                      </a:cubicBezTo>
                      <a:cubicBezTo>
                        <a:pt x="52" y="5"/>
                        <a:pt x="54" y="6"/>
                        <a:pt x="56" y="8"/>
                      </a:cubicBezTo>
                      <a:cubicBezTo>
                        <a:pt x="55" y="7"/>
                        <a:pt x="55" y="8"/>
                        <a:pt x="55" y="8"/>
                      </a:cubicBezTo>
                      <a:cubicBezTo>
                        <a:pt x="56" y="9"/>
                        <a:pt x="58" y="11"/>
                        <a:pt x="59" y="10"/>
                      </a:cubicBezTo>
                      <a:cubicBezTo>
                        <a:pt x="58" y="10"/>
                        <a:pt x="59" y="10"/>
                        <a:pt x="57" y="8"/>
                      </a:cubicBezTo>
                      <a:cubicBezTo>
                        <a:pt x="55" y="7"/>
                        <a:pt x="57" y="9"/>
                        <a:pt x="55" y="7"/>
                      </a:cubicBezTo>
                      <a:cubicBezTo>
                        <a:pt x="55" y="6"/>
                        <a:pt x="58" y="9"/>
                        <a:pt x="54" y="6"/>
                      </a:cubicBezTo>
                      <a:cubicBezTo>
                        <a:pt x="55" y="6"/>
                        <a:pt x="53" y="5"/>
                        <a:pt x="51" y="4"/>
                      </a:cubicBezTo>
                      <a:cubicBezTo>
                        <a:pt x="51" y="3"/>
                        <a:pt x="51" y="3"/>
                        <a:pt x="51" y="3"/>
                      </a:cubicBezTo>
                      <a:cubicBezTo>
                        <a:pt x="52" y="4"/>
                        <a:pt x="52" y="4"/>
                        <a:pt x="52" y="4"/>
                      </a:cubicBezTo>
                      <a:cubicBezTo>
                        <a:pt x="53" y="4"/>
                        <a:pt x="50" y="2"/>
                        <a:pt x="51" y="2"/>
                      </a:cubicBezTo>
                      <a:cubicBezTo>
                        <a:pt x="53" y="3"/>
                        <a:pt x="53" y="3"/>
                        <a:pt x="53" y="3"/>
                      </a:cubicBezTo>
                      <a:cubicBezTo>
                        <a:pt x="55" y="5"/>
                        <a:pt x="52" y="3"/>
                        <a:pt x="55" y="6"/>
                      </a:cubicBezTo>
                      <a:cubicBezTo>
                        <a:pt x="56" y="6"/>
                        <a:pt x="54" y="4"/>
                        <a:pt x="55" y="5"/>
                      </a:cubicBezTo>
                      <a:cubicBezTo>
                        <a:pt x="55" y="5"/>
                        <a:pt x="55" y="5"/>
                        <a:pt x="55" y="6"/>
                      </a:cubicBezTo>
                      <a:cubicBezTo>
                        <a:pt x="56" y="6"/>
                        <a:pt x="60" y="9"/>
                        <a:pt x="58" y="6"/>
                      </a:cubicBezTo>
                      <a:cubicBezTo>
                        <a:pt x="57" y="5"/>
                        <a:pt x="57" y="5"/>
                        <a:pt x="56" y="4"/>
                      </a:cubicBezTo>
                      <a:cubicBezTo>
                        <a:pt x="56" y="4"/>
                        <a:pt x="54" y="2"/>
                        <a:pt x="54" y="2"/>
                      </a:cubicBezTo>
                      <a:cubicBezTo>
                        <a:pt x="57" y="4"/>
                        <a:pt x="55" y="2"/>
                        <a:pt x="57" y="4"/>
                      </a:cubicBezTo>
                      <a:cubicBezTo>
                        <a:pt x="56" y="3"/>
                        <a:pt x="55" y="4"/>
                        <a:pt x="58" y="6"/>
                      </a:cubicBezTo>
                      <a:cubicBezTo>
                        <a:pt x="61" y="8"/>
                        <a:pt x="57" y="6"/>
                        <a:pt x="60" y="8"/>
                      </a:cubicBezTo>
                      <a:cubicBezTo>
                        <a:pt x="60" y="8"/>
                        <a:pt x="63" y="10"/>
                        <a:pt x="65" y="12"/>
                      </a:cubicBezTo>
                      <a:cubicBezTo>
                        <a:pt x="65" y="12"/>
                        <a:pt x="65" y="11"/>
                        <a:pt x="64" y="11"/>
                      </a:cubicBezTo>
                      <a:cubicBezTo>
                        <a:pt x="63" y="9"/>
                        <a:pt x="62" y="9"/>
                        <a:pt x="61" y="8"/>
                      </a:cubicBezTo>
                      <a:cubicBezTo>
                        <a:pt x="61" y="8"/>
                        <a:pt x="61" y="7"/>
                        <a:pt x="59" y="5"/>
                      </a:cubicBezTo>
                      <a:cubicBezTo>
                        <a:pt x="60" y="6"/>
                        <a:pt x="62" y="7"/>
                        <a:pt x="62" y="7"/>
                      </a:cubicBezTo>
                      <a:cubicBezTo>
                        <a:pt x="62" y="6"/>
                        <a:pt x="63" y="6"/>
                        <a:pt x="63" y="6"/>
                      </a:cubicBezTo>
                      <a:cubicBezTo>
                        <a:pt x="60" y="4"/>
                        <a:pt x="63" y="5"/>
                        <a:pt x="61" y="3"/>
                      </a:cubicBezTo>
                      <a:cubicBezTo>
                        <a:pt x="60" y="3"/>
                        <a:pt x="57" y="2"/>
                        <a:pt x="56" y="0"/>
                      </a:cubicBezTo>
                      <a:cubicBezTo>
                        <a:pt x="57" y="0"/>
                        <a:pt x="58" y="1"/>
                        <a:pt x="58" y="2"/>
                      </a:cubicBezTo>
                      <a:cubicBezTo>
                        <a:pt x="57" y="0"/>
                        <a:pt x="61" y="4"/>
                        <a:pt x="59" y="1"/>
                      </a:cubicBezTo>
                      <a:cubicBezTo>
                        <a:pt x="59" y="3"/>
                        <a:pt x="62" y="4"/>
                        <a:pt x="64" y="6"/>
                      </a:cubicBezTo>
                      <a:cubicBezTo>
                        <a:pt x="63" y="5"/>
                        <a:pt x="66" y="7"/>
                        <a:pt x="66" y="7"/>
                      </a:cubicBezTo>
                      <a:cubicBezTo>
                        <a:pt x="65" y="6"/>
                        <a:pt x="65" y="5"/>
                        <a:pt x="64" y="4"/>
                      </a:cubicBezTo>
                      <a:cubicBezTo>
                        <a:pt x="67" y="5"/>
                        <a:pt x="65" y="3"/>
                        <a:pt x="66" y="2"/>
                      </a:cubicBezTo>
                      <a:cubicBezTo>
                        <a:pt x="67" y="3"/>
                        <a:pt x="69" y="5"/>
                        <a:pt x="70" y="5"/>
                      </a:cubicBezTo>
                      <a:cubicBezTo>
                        <a:pt x="70" y="5"/>
                        <a:pt x="67" y="3"/>
                        <a:pt x="69" y="4"/>
                      </a:cubicBezTo>
                      <a:cubicBezTo>
                        <a:pt x="69" y="4"/>
                        <a:pt x="69" y="4"/>
                        <a:pt x="69" y="4"/>
                      </a:cubicBezTo>
                      <a:cubicBezTo>
                        <a:pt x="69" y="4"/>
                        <a:pt x="71" y="5"/>
                        <a:pt x="68" y="2"/>
                      </a:cubicBezTo>
                      <a:cubicBezTo>
                        <a:pt x="71" y="4"/>
                        <a:pt x="71" y="4"/>
                        <a:pt x="71" y="4"/>
                      </a:cubicBezTo>
                      <a:cubicBezTo>
                        <a:pt x="71" y="4"/>
                        <a:pt x="70" y="4"/>
                        <a:pt x="70" y="3"/>
                      </a:cubicBezTo>
                      <a:cubicBezTo>
                        <a:pt x="71" y="4"/>
                        <a:pt x="72" y="5"/>
                        <a:pt x="72" y="5"/>
                      </a:cubicBezTo>
                      <a:cubicBezTo>
                        <a:pt x="74" y="6"/>
                        <a:pt x="72" y="4"/>
                        <a:pt x="73" y="4"/>
                      </a:cubicBezTo>
                      <a:cubicBezTo>
                        <a:pt x="71" y="3"/>
                        <a:pt x="71" y="3"/>
                        <a:pt x="71" y="3"/>
                      </a:cubicBezTo>
                      <a:cubicBezTo>
                        <a:pt x="70" y="1"/>
                        <a:pt x="72" y="2"/>
                        <a:pt x="72" y="1"/>
                      </a:cubicBezTo>
                      <a:cubicBezTo>
                        <a:pt x="73" y="3"/>
                        <a:pt x="73" y="3"/>
                        <a:pt x="73" y="3"/>
                      </a:cubicBezTo>
                      <a:cubicBezTo>
                        <a:pt x="72" y="2"/>
                        <a:pt x="72" y="2"/>
                        <a:pt x="72" y="2"/>
                      </a:cubicBezTo>
                      <a:cubicBezTo>
                        <a:pt x="74" y="3"/>
                        <a:pt x="75" y="4"/>
                        <a:pt x="74" y="2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6" y="6"/>
                        <a:pt x="76" y="4"/>
                        <a:pt x="74" y="3"/>
                      </a:cubicBezTo>
                      <a:cubicBezTo>
                        <a:pt x="72" y="2"/>
                        <a:pt x="72" y="3"/>
                        <a:pt x="74" y="4"/>
                      </a:cubicBezTo>
                      <a:cubicBezTo>
                        <a:pt x="74" y="4"/>
                        <a:pt x="74" y="4"/>
                        <a:pt x="73" y="4"/>
                      </a:cubicBezTo>
                      <a:cubicBezTo>
                        <a:pt x="76" y="5"/>
                        <a:pt x="75" y="5"/>
                        <a:pt x="77" y="7"/>
                      </a:cubicBezTo>
                      <a:cubicBezTo>
                        <a:pt x="77" y="7"/>
                        <a:pt x="78" y="7"/>
                        <a:pt x="77" y="6"/>
                      </a:cubicBezTo>
                      <a:cubicBezTo>
                        <a:pt x="78" y="7"/>
                        <a:pt x="78" y="8"/>
                        <a:pt x="78" y="8"/>
                      </a:cubicBezTo>
                      <a:cubicBezTo>
                        <a:pt x="77" y="7"/>
                        <a:pt x="76" y="7"/>
                        <a:pt x="76" y="6"/>
                      </a:cubicBezTo>
                      <a:cubicBezTo>
                        <a:pt x="78" y="8"/>
                        <a:pt x="78" y="9"/>
                        <a:pt x="77" y="9"/>
                      </a:cubicBezTo>
                      <a:cubicBezTo>
                        <a:pt x="75" y="7"/>
                        <a:pt x="78" y="11"/>
                        <a:pt x="77" y="10"/>
                      </a:cubicBezTo>
                      <a:cubicBezTo>
                        <a:pt x="75" y="9"/>
                        <a:pt x="74" y="7"/>
                        <a:pt x="73" y="6"/>
                      </a:cubicBezTo>
                      <a:cubicBezTo>
                        <a:pt x="72" y="6"/>
                        <a:pt x="73" y="7"/>
                        <a:pt x="72" y="6"/>
                      </a:cubicBezTo>
                      <a:cubicBezTo>
                        <a:pt x="73" y="7"/>
                        <a:pt x="76" y="9"/>
                        <a:pt x="76" y="10"/>
                      </a:cubicBezTo>
                      <a:cubicBezTo>
                        <a:pt x="75" y="9"/>
                        <a:pt x="75" y="9"/>
                        <a:pt x="75" y="9"/>
                      </a:cubicBezTo>
                      <a:cubicBezTo>
                        <a:pt x="75" y="10"/>
                        <a:pt x="78" y="12"/>
                        <a:pt x="77" y="12"/>
                      </a:cubicBezTo>
                      <a:cubicBezTo>
                        <a:pt x="76" y="12"/>
                        <a:pt x="75" y="13"/>
                        <a:pt x="74" y="13"/>
                      </a:cubicBezTo>
                      <a:cubicBezTo>
                        <a:pt x="73" y="12"/>
                        <a:pt x="73" y="12"/>
                        <a:pt x="73" y="12"/>
                      </a:cubicBezTo>
                      <a:cubicBezTo>
                        <a:pt x="76" y="15"/>
                        <a:pt x="73" y="14"/>
                        <a:pt x="75" y="15"/>
                      </a:cubicBezTo>
                      <a:cubicBezTo>
                        <a:pt x="73" y="15"/>
                        <a:pt x="75" y="18"/>
                        <a:pt x="72" y="16"/>
                      </a:cubicBezTo>
                      <a:cubicBezTo>
                        <a:pt x="72" y="18"/>
                        <a:pt x="73" y="20"/>
                        <a:pt x="71" y="21"/>
                      </a:cubicBezTo>
                      <a:cubicBezTo>
                        <a:pt x="69" y="19"/>
                        <a:pt x="69" y="19"/>
                        <a:pt x="69" y="19"/>
                      </a:cubicBezTo>
                      <a:cubicBezTo>
                        <a:pt x="71" y="20"/>
                        <a:pt x="68" y="18"/>
                        <a:pt x="68" y="18"/>
                      </a:cubicBezTo>
                      <a:cubicBezTo>
                        <a:pt x="70" y="19"/>
                        <a:pt x="70" y="20"/>
                        <a:pt x="71" y="22"/>
                      </a:cubicBezTo>
                      <a:cubicBezTo>
                        <a:pt x="69" y="21"/>
                        <a:pt x="71" y="23"/>
                        <a:pt x="72" y="24"/>
                      </a:cubicBezTo>
                      <a:cubicBezTo>
                        <a:pt x="70" y="23"/>
                        <a:pt x="70" y="23"/>
                        <a:pt x="70" y="23"/>
                      </a:cubicBezTo>
                      <a:cubicBezTo>
                        <a:pt x="73" y="26"/>
                        <a:pt x="70" y="25"/>
                        <a:pt x="69" y="25"/>
                      </a:cubicBezTo>
                      <a:cubicBezTo>
                        <a:pt x="68" y="24"/>
                        <a:pt x="67" y="23"/>
                        <a:pt x="67" y="24"/>
                      </a:cubicBezTo>
                      <a:cubicBezTo>
                        <a:pt x="69" y="26"/>
                        <a:pt x="69" y="26"/>
                        <a:pt x="70" y="28"/>
                      </a:cubicBezTo>
                      <a:cubicBezTo>
                        <a:pt x="69" y="28"/>
                        <a:pt x="68" y="28"/>
                        <a:pt x="67" y="28"/>
                      </a:cubicBezTo>
                      <a:cubicBezTo>
                        <a:pt x="70" y="31"/>
                        <a:pt x="67" y="31"/>
                        <a:pt x="68" y="34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68" y="37"/>
                        <a:pt x="64" y="36"/>
                        <a:pt x="65" y="38"/>
                      </a:cubicBezTo>
                      <a:cubicBezTo>
                        <a:pt x="62" y="36"/>
                        <a:pt x="62" y="36"/>
                        <a:pt x="62" y="36"/>
                      </a:cubicBezTo>
                      <a:cubicBezTo>
                        <a:pt x="61" y="36"/>
                        <a:pt x="62" y="37"/>
                        <a:pt x="64" y="39"/>
                      </a:cubicBezTo>
                      <a:cubicBezTo>
                        <a:pt x="63" y="38"/>
                        <a:pt x="65" y="41"/>
                        <a:pt x="63" y="39"/>
                      </a:cubicBezTo>
                      <a:cubicBezTo>
                        <a:pt x="62" y="39"/>
                        <a:pt x="64" y="41"/>
                        <a:pt x="64" y="41"/>
                      </a:cubicBezTo>
                      <a:cubicBezTo>
                        <a:pt x="62" y="41"/>
                        <a:pt x="62" y="41"/>
                        <a:pt x="62" y="43"/>
                      </a:cubicBezTo>
                      <a:cubicBezTo>
                        <a:pt x="63" y="43"/>
                        <a:pt x="63" y="43"/>
                        <a:pt x="63" y="43"/>
                      </a:cubicBezTo>
                      <a:cubicBezTo>
                        <a:pt x="62" y="42"/>
                        <a:pt x="61" y="41"/>
                        <a:pt x="60" y="41"/>
                      </a:cubicBezTo>
                      <a:cubicBezTo>
                        <a:pt x="61" y="42"/>
                        <a:pt x="59" y="41"/>
                        <a:pt x="63" y="44"/>
                      </a:cubicBezTo>
                      <a:cubicBezTo>
                        <a:pt x="60" y="43"/>
                        <a:pt x="63" y="47"/>
                        <a:pt x="60" y="45"/>
                      </a:cubicBezTo>
                      <a:cubicBezTo>
                        <a:pt x="61" y="46"/>
                        <a:pt x="61" y="46"/>
                        <a:pt x="62" y="47"/>
                      </a:cubicBezTo>
                      <a:cubicBezTo>
                        <a:pt x="61" y="47"/>
                        <a:pt x="59" y="47"/>
                        <a:pt x="60" y="48"/>
                      </a:cubicBezTo>
                      <a:cubicBezTo>
                        <a:pt x="59" y="48"/>
                        <a:pt x="58" y="47"/>
                        <a:pt x="58" y="47"/>
                      </a:cubicBezTo>
                      <a:cubicBezTo>
                        <a:pt x="58" y="48"/>
                        <a:pt x="59" y="48"/>
                        <a:pt x="60" y="49"/>
                      </a:cubicBezTo>
                      <a:cubicBezTo>
                        <a:pt x="61" y="51"/>
                        <a:pt x="56" y="49"/>
                        <a:pt x="56" y="51"/>
                      </a:cubicBezTo>
                      <a:cubicBezTo>
                        <a:pt x="57" y="54"/>
                        <a:pt x="55" y="55"/>
                        <a:pt x="54" y="56"/>
                      </a:cubicBezTo>
                      <a:cubicBezTo>
                        <a:pt x="53" y="56"/>
                        <a:pt x="53" y="56"/>
                        <a:pt x="53" y="56"/>
                      </a:cubicBezTo>
                      <a:cubicBezTo>
                        <a:pt x="56" y="58"/>
                        <a:pt x="49" y="55"/>
                        <a:pt x="53" y="58"/>
                      </a:cubicBezTo>
                      <a:cubicBezTo>
                        <a:pt x="53" y="58"/>
                        <a:pt x="53" y="59"/>
                        <a:pt x="51" y="57"/>
                      </a:cubicBezTo>
                      <a:cubicBezTo>
                        <a:pt x="53" y="59"/>
                        <a:pt x="49" y="57"/>
                        <a:pt x="51" y="60"/>
                      </a:cubicBezTo>
                      <a:cubicBezTo>
                        <a:pt x="51" y="60"/>
                        <a:pt x="51" y="60"/>
                        <a:pt x="50" y="59"/>
                      </a:cubicBezTo>
                      <a:cubicBezTo>
                        <a:pt x="48" y="59"/>
                        <a:pt x="50" y="61"/>
                        <a:pt x="48" y="60"/>
                      </a:cubicBezTo>
                      <a:cubicBezTo>
                        <a:pt x="48" y="60"/>
                        <a:pt x="48" y="60"/>
                        <a:pt x="47" y="59"/>
                      </a:cubicBezTo>
                      <a:cubicBezTo>
                        <a:pt x="45" y="58"/>
                        <a:pt x="50" y="62"/>
                        <a:pt x="46" y="60"/>
                      </a:cubicBezTo>
                      <a:cubicBezTo>
                        <a:pt x="46" y="60"/>
                        <a:pt x="48" y="61"/>
                        <a:pt x="48" y="61"/>
                      </a:cubicBezTo>
                      <a:cubicBezTo>
                        <a:pt x="45" y="61"/>
                        <a:pt x="47" y="64"/>
                        <a:pt x="46" y="66"/>
                      </a:cubicBezTo>
                      <a:cubicBezTo>
                        <a:pt x="44" y="66"/>
                        <a:pt x="40" y="62"/>
                        <a:pt x="42" y="65"/>
                      </a:cubicBezTo>
                      <a:cubicBezTo>
                        <a:pt x="42" y="65"/>
                        <a:pt x="44" y="66"/>
                        <a:pt x="43" y="65"/>
                      </a:cubicBezTo>
                      <a:cubicBezTo>
                        <a:pt x="44" y="67"/>
                        <a:pt x="39" y="63"/>
                        <a:pt x="40" y="65"/>
                      </a:cubicBezTo>
                      <a:cubicBezTo>
                        <a:pt x="43" y="66"/>
                        <a:pt x="42" y="66"/>
                        <a:pt x="43" y="67"/>
                      </a:cubicBezTo>
                      <a:cubicBezTo>
                        <a:pt x="41" y="66"/>
                        <a:pt x="39" y="65"/>
                        <a:pt x="40" y="67"/>
                      </a:cubicBezTo>
                      <a:cubicBezTo>
                        <a:pt x="39" y="66"/>
                        <a:pt x="39" y="66"/>
                        <a:pt x="39" y="66"/>
                      </a:cubicBezTo>
                      <a:cubicBezTo>
                        <a:pt x="42" y="69"/>
                        <a:pt x="40" y="68"/>
                        <a:pt x="43" y="71"/>
                      </a:cubicBezTo>
                      <a:cubicBezTo>
                        <a:pt x="42" y="75"/>
                        <a:pt x="42" y="80"/>
                        <a:pt x="40" y="83"/>
                      </a:cubicBezTo>
                      <a:cubicBezTo>
                        <a:pt x="37" y="86"/>
                        <a:pt x="37" y="90"/>
                        <a:pt x="33" y="92"/>
                      </a:cubicBezTo>
                      <a:cubicBezTo>
                        <a:pt x="29" y="91"/>
                        <a:pt x="29" y="91"/>
                        <a:pt x="30" y="93"/>
                      </a:cubicBezTo>
                      <a:cubicBezTo>
                        <a:pt x="30" y="92"/>
                        <a:pt x="29" y="92"/>
                        <a:pt x="29" y="92"/>
                      </a:cubicBezTo>
                      <a:cubicBezTo>
                        <a:pt x="31" y="93"/>
                        <a:pt x="29" y="93"/>
                        <a:pt x="31" y="94"/>
                      </a:cubicBezTo>
                      <a:cubicBezTo>
                        <a:pt x="30" y="95"/>
                        <a:pt x="30" y="97"/>
                        <a:pt x="29" y="98"/>
                      </a:cubicBezTo>
                      <a:cubicBezTo>
                        <a:pt x="29" y="98"/>
                        <a:pt x="27" y="96"/>
                        <a:pt x="27" y="96"/>
                      </a:cubicBezTo>
                      <a:cubicBezTo>
                        <a:pt x="29" y="98"/>
                        <a:pt x="29" y="98"/>
                        <a:pt x="29" y="98"/>
                      </a:cubicBezTo>
                      <a:cubicBezTo>
                        <a:pt x="28" y="97"/>
                        <a:pt x="28" y="97"/>
                        <a:pt x="28" y="97"/>
                      </a:cubicBezTo>
                      <a:cubicBezTo>
                        <a:pt x="28" y="98"/>
                        <a:pt x="29" y="99"/>
                        <a:pt x="30" y="99"/>
                      </a:cubicBezTo>
                      <a:cubicBezTo>
                        <a:pt x="31" y="103"/>
                        <a:pt x="24" y="103"/>
                        <a:pt x="23" y="107"/>
                      </a:cubicBezTo>
                      <a:cubicBezTo>
                        <a:pt x="21" y="107"/>
                        <a:pt x="22" y="109"/>
                        <a:pt x="22" y="110"/>
                      </a:cubicBezTo>
                      <a:cubicBezTo>
                        <a:pt x="17" y="110"/>
                        <a:pt x="13" y="111"/>
                        <a:pt x="14" y="115"/>
                      </a:cubicBezTo>
                      <a:cubicBezTo>
                        <a:pt x="14" y="115"/>
                        <a:pt x="7" y="111"/>
                        <a:pt x="6" y="10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4" name="Freeform 117"/>
                <p:cNvSpPr>
                  <a:spLocks/>
                </p:cNvSpPr>
                <p:nvPr/>
              </p:nvSpPr>
              <p:spPr bwMode="auto">
                <a:xfrm>
                  <a:off x="4238" y="1226"/>
                  <a:ext cx="0" cy="0"/>
                </a:xfrm>
                <a:custGeom>
                  <a:avLst/>
                  <a:gdLst>
                    <a:gd name="T0" fmla="*/ 3 w 3"/>
                    <a:gd name="T1" fmla="*/ 2 h 2"/>
                    <a:gd name="T2" fmla="*/ 0 w 3"/>
                    <a:gd name="T3" fmla="*/ 0 h 2"/>
                    <a:gd name="T4" fmla="*/ 3 w 3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3" y="2"/>
                      </a:moveTo>
                      <a:cubicBezTo>
                        <a:pt x="2" y="1"/>
                        <a:pt x="1" y="1"/>
                        <a:pt x="0" y="0"/>
                      </a:cubicBezTo>
                      <a:cubicBezTo>
                        <a:pt x="1" y="0"/>
                        <a:pt x="2" y="1"/>
                        <a:pt x="3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5" name="Freeform 118"/>
                <p:cNvSpPr>
                  <a:spLocks/>
                </p:cNvSpPr>
                <p:nvPr/>
              </p:nvSpPr>
              <p:spPr bwMode="auto">
                <a:xfrm>
                  <a:off x="4234" y="1226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1 w 2"/>
                    <a:gd name="T3" fmla="*/ 1 h 2"/>
                    <a:gd name="T4" fmla="*/ 0 w 2"/>
                    <a:gd name="T5" fmla="*/ 0 h 2"/>
                    <a:gd name="T6" fmla="*/ 1 w 2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cubicBezTo>
                        <a:pt x="0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6" name="Freeform 119"/>
                <p:cNvSpPr>
                  <a:spLocks/>
                </p:cNvSpPr>
                <p:nvPr/>
              </p:nvSpPr>
              <p:spPr bwMode="auto">
                <a:xfrm>
                  <a:off x="4234" y="1226"/>
                  <a:ext cx="0" cy="0"/>
                </a:xfrm>
                <a:custGeom>
                  <a:avLst/>
                  <a:gdLst>
                    <a:gd name="T0" fmla="*/ 1 w 1"/>
                    <a:gd name="T1" fmla="*/ 3 h 3"/>
                    <a:gd name="T2" fmla="*/ 0 w 1"/>
                    <a:gd name="T3" fmla="*/ 0 h 3"/>
                    <a:gd name="T4" fmla="*/ 1 w 1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cubicBezTo>
                        <a:pt x="0" y="2"/>
                        <a:pt x="0" y="1"/>
                        <a:pt x="0" y="0"/>
                      </a:cubicBez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7" name="Freeform 120"/>
                <p:cNvSpPr>
                  <a:spLocks/>
                </p:cNvSpPr>
                <p:nvPr/>
              </p:nvSpPr>
              <p:spPr bwMode="auto">
                <a:xfrm>
                  <a:off x="4233" y="1226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8" name="Freeform 121"/>
                <p:cNvSpPr>
                  <a:spLocks/>
                </p:cNvSpPr>
                <p:nvPr/>
              </p:nvSpPr>
              <p:spPr bwMode="auto">
                <a:xfrm>
                  <a:off x="4233" y="1226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0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1" y="2"/>
                        <a:pt x="0" y="1"/>
                      </a:cubicBezTo>
                      <a:cubicBezTo>
                        <a:pt x="1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9" name="Freeform 122"/>
                <p:cNvSpPr>
                  <a:spLocks/>
                </p:cNvSpPr>
                <p:nvPr/>
              </p:nvSpPr>
              <p:spPr bwMode="auto">
                <a:xfrm>
                  <a:off x="4232" y="1226"/>
                  <a:ext cx="0" cy="1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1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3" y="2"/>
                        <a:pt x="1" y="1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00" name="Freeform 123"/>
                <p:cNvSpPr>
                  <a:spLocks/>
                </p:cNvSpPr>
                <p:nvPr/>
              </p:nvSpPr>
              <p:spPr bwMode="auto">
                <a:xfrm>
                  <a:off x="4232" y="1227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01" name="Rectangle 124"/>
                <p:cNvSpPr>
                  <a:spLocks noChangeArrowheads="1"/>
                </p:cNvSpPr>
                <p:nvPr/>
              </p:nvSpPr>
              <p:spPr bwMode="auto">
                <a:xfrm>
                  <a:off x="4228" y="1235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02" name="Freeform 125"/>
                <p:cNvSpPr>
                  <a:spLocks/>
                </p:cNvSpPr>
                <p:nvPr/>
              </p:nvSpPr>
              <p:spPr bwMode="auto">
                <a:xfrm>
                  <a:off x="4225" y="1238"/>
                  <a:ext cx="1" cy="1"/>
                </a:xfrm>
                <a:custGeom>
                  <a:avLst/>
                  <a:gdLst>
                    <a:gd name="T0" fmla="*/ 1 w 1"/>
                    <a:gd name="T1" fmla="*/ 1 h 2"/>
                    <a:gd name="T2" fmla="*/ 0 w 1"/>
                    <a:gd name="T3" fmla="*/ 0 h 2"/>
                    <a:gd name="T4" fmla="*/ 1 w 1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2">
                      <a:moveTo>
                        <a:pt x="1" y="1"/>
                      </a:moveTo>
                      <a:cubicBezTo>
                        <a:pt x="1" y="2"/>
                        <a:pt x="0" y="0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03" name="Rectangle 126"/>
                <p:cNvSpPr>
                  <a:spLocks noChangeArrowheads="1"/>
                </p:cNvSpPr>
                <p:nvPr/>
              </p:nvSpPr>
              <p:spPr bwMode="auto">
                <a:xfrm>
                  <a:off x="4226" y="1241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04" name="Freeform 127"/>
                <p:cNvSpPr>
                  <a:spLocks/>
                </p:cNvSpPr>
                <p:nvPr/>
              </p:nvSpPr>
              <p:spPr bwMode="auto">
                <a:xfrm>
                  <a:off x="4245" y="1233"/>
                  <a:ext cx="1" cy="0"/>
                </a:xfrm>
                <a:custGeom>
                  <a:avLst/>
                  <a:gdLst>
                    <a:gd name="T0" fmla="*/ 2 w 3"/>
                    <a:gd name="T1" fmla="*/ 1 w 3"/>
                    <a:gd name="T2" fmla="*/ 2 w 3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3">
                      <a:moveTo>
                        <a:pt x="2" y="0"/>
                      </a:moveTo>
                      <a:cubicBezTo>
                        <a:pt x="2" y="0"/>
                        <a:pt x="0" y="0"/>
                        <a:pt x="1" y="0"/>
                      </a:cubicBezTo>
                      <a:cubicBezTo>
                        <a:pt x="2" y="0"/>
                        <a:pt x="3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05" name="Freeform 128"/>
                <p:cNvSpPr>
                  <a:spLocks/>
                </p:cNvSpPr>
                <p:nvPr/>
              </p:nvSpPr>
              <p:spPr bwMode="auto">
                <a:xfrm>
                  <a:off x="4232" y="1233"/>
                  <a:ext cx="14" cy="33"/>
                </a:xfrm>
                <a:custGeom>
                  <a:avLst/>
                  <a:gdLst>
                    <a:gd name="T0" fmla="*/ 11 w 62"/>
                    <a:gd name="T1" fmla="*/ 122 h 142"/>
                    <a:gd name="T2" fmla="*/ 12 w 62"/>
                    <a:gd name="T3" fmla="*/ 118 h 142"/>
                    <a:gd name="T4" fmla="*/ 9 w 62"/>
                    <a:gd name="T5" fmla="*/ 108 h 142"/>
                    <a:gd name="T6" fmla="*/ 11 w 62"/>
                    <a:gd name="T7" fmla="*/ 105 h 142"/>
                    <a:gd name="T8" fmla="*/ 17 w 62"/>
                    <a:gd name="T9" fmla="*/ 97 h 142"/>
                    <a:gd name="T10" fmla="*/ 19 w 62"/>
                    <a:gd name="T11" fmla="*/ 94 h 142"/>
                    <a:gd name="T12" fmla="*/ 18 w 62"/>
                    <a:gd name="T13" fmla="*/ 88 h 142"/>
                    <a:gd name="T14" fmla="*/ 21 w 62"/>
                    <a:gd name="T15" fmla="*/ 85 h 142"/>
                    <a:gd name="T16" fmla="*/ 24 w 62"/>
                    <a:gd name="T17" fmla="*/ 83 h 142"/>
                    <a:gd name="T18" fmla="*/ 21 w 62"/>
                    <a:gd name="T19" fmla="*/ 80 h 142"/>
                    <a:gd name="T20" fmla="*/ 20 w 62"/>
                    <a:gd name="T21" fmla="*/ 74 h 142"/>
                    <a:gd name="T22" fmla="*/ 22 w 62"/>
                    <a:gd name="T23" fmla="*/ 71 h 142"/>
                    <a:gd name="T24" fmla="*/ 20 w 62"/>
                    <a:gd name="T25" fmla="*/ 67 h 142"/>
                    <a:gd name="T26" fmla="*/ 24 w 62"/>
                    <a:gd name="T27" fmla="*/ 65 h 142"/>
                    <a:gd name="T28" fmla="*/ 25 w 62"/>
                    <a:gd name="T29" fmla="*/ 60 h 142"/>
                    <a:gd name="T30" fmla="*/ 29 w 62"/>
                    <a:gd name="T31" fmla="*/ 56 h 142"/>
                    <a:gd name="T32" fmla="*/ 28 w 62"/>
                    <a:gd name="T33" fmla="*/ 53 h 142"/>
                    <a:gd name="T34" fmla="*/ 31 w 62"/>
                    <a:gd name="T35" fmla="*/ 52 h 142"/>
                    <a:gd name="T36" fmla="*/ 29 w 62"/>
                    <a:gd name="T37" fmla="*/ 50 h 142"/>
                    <a:gd name="T38" fmla="*/ 29 w 62"/>
                    <a:gd name="T39" fmla="*/ 49 h 142"/>
                    <a:gd name="T40" fmla="*/ 29 w 62"/>
                    <a:gd name="T41" fmla="*/ 46 h 142"/>
                    <a:gd name="T42" fmla="*/ 32 w 62"/>
                    <a:gd name="T43" fmla="*/ 39 h 142"/>
                    <a:gd name="T44" fmla="*/ 32 w 62"/>
                    <a:gd name="T45" fmla="*/ 37 h 142"/>
                    <a:gd name="T46" fmla="*/ 33 w 62"/>
                    <a:gd name="T47" fmla="*/ 34 h 142"/>
                    <a:gd name="T48" fmla="*/ 36 w 62"/>
                    <a:gd name="T49" fmla="*/ 29 h 142"/>
                    <a:gd name="T50" fmla="*/ 43 w 62"/>
                    <a:gd name="T51" fmla="*/ 30 h 142"/>
                    <a:gd name="T52" fmla="*/ 37 w 62"/>
                    <a:gd name="T53" fmla="*/ 26 h 142"/>
                    <a:gd name="T54" fmla="*/ 31 w 62"/>
                    <a:gd name="T55" fmla="*/ 22 h 142"/>
                    <a:gd name="T56" fmla="*/ 34 w 62"/>
                    <a:gd name="T57" fmla="*/ 20 h 142"/>
                    <a:gd name="T58" fmla="*/ 31 w 62"/>
                    <a:gd name="T59" fmla="*/ 18 h 142"/>
                    <a:gd name="T60" fmla="*/ 34 w 62"/>
                    <a:gd name="T61" fmla="*/ 18 h 142"/>
                    <a:gd name="T62" fmla="*/ 41 w 62"/>
                    <a:gd name="T63" fmla="*/ 18 h 142"/>
                    <a:gd name="T64" fmla="*/ 36 w 62"/>
                    <a:gd name="T65" fmla="*/ 14 h 142"/>
                    <a:gd name="T66" fmla="*/ 39 w 62"/>
                    <a:gd name="T67" fmla="*/ 14 h 142"/>
                    <a:gd name="T68" fmla="*/ 36 w 62"/>
                    <a:gd name="T69" fmla="*/ 11 h 142"/>
                    <a:gd name="T70" fmla="*/ 36 w 62"/>
                    <a:gd name="T71" fmla="*/ 9 h 142"/>
                    <a:gd name="T72" fmla="*/ 44 w 62"/>
                    <a:gd name="T73" fmla="*/ 12 h 142"/>
                    <a:gd name="T74" fmla="*/ 40 w 62"/>
                    <a:gd name="T75" fmla="*/ 7 h 142"/>
                    <a:gd name="T76" fmla="*/ 52 w 62"/>
                    <a:gd name="T77" fmla="*/ 5 h 142"/>
                    <a:gd name="T78" fmla="*/ 54 w 62"/>
                    <a:gd name="T79" fmla="*/ 4 h 142"/>
                    <a:gd name="T80" fmla="*/ 55 w 62"/>
                    <a:gd name="T81" fmla="*/ 0 h 142"/>
                    <a:gd name="T82" fmla="*/ 59 w 62"/>
                    <a:gd name="T83" fmla="*/ 3 h 142"/>
                    <a:gd name="T84" fmla="*/ 54 w 62"/>
                    <a:gd name="T85" fmla="*/ 5 h 142"/>
                    <a:gd name="T86" fmla="*/ 60 w 62"/>
                    <a:gd name="T87" fmla="*/ 13 h 142"/>
                    <a:gd name="T88" fmla="*/ 60 w 62"/>
                    <a:gd name="T89" fmla="*/ 24 h 142"/>
                    <a:gd name="T90" fmla="*/ 59 w 62"/>
                    <a:gd name="T91" fmla="*/ 36 h 142"/>
                    <a:gd name="T92" fmla="*/ 57 w 62"/>
                    <a:gd name="T93" fmla="*/ 46 h 142"/>
                    <a:gd name="T94" fmla="*/ 56 w 62"/>
                    <a:gd name="T95" fmla="*/ 53 h 142"/>
                    <a:gd name="T96" fmla="*/ 49 w 62"/>
                    <a:gd name="T97" fmla="*/ 66 h 142"/>
                    <a:gd name="T98" fmla="*/ 44 w 62"/>
                    <a:gd name="T99" fmla="*/ 72 h 142"/>
                    <a:gd name="T100" fmla="*/ 38 w 62"/>
                    <a:gd name="T101" fmla="*/ 80 h 142"/>
                    <a:gd name="T102" fmla="*/ 33 w 62"/>
                    <a:gd name="T103" fmla="*/ 112 h 142"/>
                    <a:gd name="T104" fmla="*/ 29 w 62"/>
                    <a:gd name="T105" fmla="*/ 120 h 142"/>
                    <a:gd name="T106" fmla="*/ 6 w 62"/>
                    <a:gd name="T107" fmla="*/ 136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2" h="142">
                      <a:moveTo>
                        <a:pt x="6" y="136"/>
                      </a:moveTo>
                      <a:cubicBezTo>
                        <a:pt x="0" y="132"/>
                        <a:pt x="7" y="133"/>
                        <a:pt x="4" y="129"/>
                      </a:cubicBezTo>
                      <a:cubicBezTo>
                        <a:pt x="4" y="129"/>
                        <a:pt x="8" y="131"/>
                        <a:pt x="7" y="130"/>
                      </a:cubicBezTo>
                      <a:cubicBezTo>
                        <a:pt x="3" y="126"/>
                        <a:pt x="7" y="124"/>
                        <a:pt x="12" y="124"/>
                      </a:cubicBezTo>
                      <a:cubicBezTo>
                        <a:pt x="12" y="125"/>
                        <a:pt x="12" y="125"/>
                        <a:pt x="12" y="125"/>
                      </a:cubicBezTo>
                      <a:cubicBezTo>
                        <a:pt x="13" y="125"/>
                        <a:pt x="10" y="123"/>
                        <a:pt x="11" y="122"/>
                      </a:cubicBezTo>
                      <a:cubicBezTo>
                        <a:pt x="12" y="123"/>
                        <a:pt x="12" y="123"/>
                        <a:pt x="13" y="123"/>
                      </a:cubicBezTo>
                      <a:cubicBezTo>
                        <a:pt x="11" y="122"/>
                        <a:pt x="12" y="122"/>
                        <a:pt x="11" y="121"/>
                      </a:cubicBezTo>
                      <a:cubicBezTo>
                        <a:pt x="12" y="121"/>
                        <a:pt x="13" y="122"/>
                        <a:pt x="14" y="122"/>
                      </a:cubicBezTo>
                      <a:cubicBezTo>
                        <a:pt x="12" y="121"/>
                        <a:pt x="12" y="121"/>
                        <a:pt x="12" y="121"/>
                      </a:cubicBezTo>
                      <a:cubicBezTo>
                        <a:pt x="7" y="118"/>
                        <a:pt x="13" y="120"/>
                        <a:pt x="11" y="118"/>
                      </a:cubicBezTo>
                      <a:cubicBezTo>
                        <a:pt x="11" y="118"/>
                        <a:pt x="12" y="118"/>
                        <a:pt x="12" y="118"/>
                      </a:cubicBezTo>
                      <a:cubicBezTo>
                        <a:pt x="9" y="115"/>
                        <a:pt x="11" y="114"/>
                        <a:pt x="10" y="112"/>
                      </a:cubicBezTo>
                      <a:cubicBezTo>
                        <a:pt x="11" y="112"/>
                        <a:pt x="13" y="113"/>
                        <a:pt x="14" y="113"/>
                      </a:cubicBezTo>
                      <a:cubicBezTo>
                        <a:pt x="11" y="112"/>
                        <a:pt x="11" y="111"/>
                        <a:pt x="11" y="110"/>
                      </a:cubicBezTo>
                      <a:cubicBezTo>
                        <a:pt x="13" y="111"/>
                        <a:pt x="9" y="109"/>
                        <a:pt x="10" y="109"/>
                      </a:cubicBezTo>
                      <a:cubicBezTo>
                        <a:pt x="11" y="109"/>
                        <a:pt x="11" y="109"/>
                        <a:pt x="11" y="109"/>
                      </a:cubicBezTo>
                      <a:cubicBezTo>
                        <a:pt x="8" y="108"/>
                        <a:pt x="12" y="109"/>
                        <a:pt x="9" y="108"/>
                      </a:cubicBezTo>
                      <a:cubicBezTo>
                        <a:pt x="12" y="108"/>
                        <a:pt x="12" y="108"/>
                        <a:pt x="12" y="108"/>
                      </a:cubicBezTo>
                      <a:cubicBezTo>
                        <a:pt x="8" y="106"/>
                        <a:pt x="14" y="108"/>
                        <a:pt x="12" y="107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6"/>
                        <a:pt x="12" y="107"/>
                        <a:pt x="12" y="106"/>
                      </a:cubicBezTo>
                      <a:cubicBezTo>
                        <a:pt x="12" y="107"/>
                        <a:pt x="12" y="107"/>
                        <a:pt x="12" y="107"/>
                      </a:cubicBezTo>
                      <a:cubicBezTo>
                        <a:pt x="12" y="106"/>
                        <a:pt x="14" y="106"/>
                        <a:pt x="11" y="105"/>
                      </a:cubicBezTo>
                      <a:cubicBezTo>
                        <a:pt x="13" y="106"/>
                        <a:pt x="12" y="106"/>
                        <a:pt x="15" y="107"/>
                      </a:cubicBezTo>
                      <a:cubicBezTo>
                        <a:pt x="13" y="104"/>
                        <a:pt x="15" y="102"/>
                        <a:pt x="16" y="100"/>
                      </a:cubicBezTo>
                      <a:cubicBezTo>
                        <a:pt x="17" y="100"/>
                        <a:pt x="17" y="100"/>
                        <a:pt x="18" y="100"/>
                      </a:cubicBezTo>
                      <a:cubicBezTo>
                        <a:pt x="18" y="100"/>
                        <a:pt x="18" y="99"/>
                        <a:pt x="17" y="98"/>
                      </a:cubicBezTo>
                      <a:cubicBezTo>
                        <a:pt x="17" y="98"/>
                        <a:pt x="18" y="99"/>
                        <a:pt x="19" y="99"/>
                      </a:cubicBezTo>
                      <a:cubicBezTo>
                        <a:pt x="20" y="99"/>
                        <a:pt x="16" y="97"/>
                        <a:pt x="17" y="97"/>
                      </a:cubicBezTo>
                      <a:cubicBezTo>
                        <a:pt x="18" y="98"/>
                        <a:pt x="19" y="98"/>
                        <a:pt x="20" y="98"/>
                      </a:cubicBezTo>
                      <a:cubicBezTo>
                        <a:pt x="18" y="97"/>
                        <a:pt x="18" y="97"/>
                        <a:pt x="18" y="96"/>
                      </a:cubicBezTo>
                      <a:cubicBezTo>
                        <a:pt x="18" y="96"/>
                        <a:pt x="18" y="97"/>
                        <a:pt x="19" y="97"/>
                      </a:cubicBezTo>
                      <a:cubicBezTo>
                        <a:pt x="17" y="95"/>
                        <a:pt x="20" y="96"/>
                        <a:pt x="19" y="95"/>
                      </a:cubicBezTo>
                      <a:cubicBezTo>
                        <a:pt x="20" y="96"/>
                        <a:pt x="20" y="96"/>
                        <a:pt x="20" y="96"/>
                      </a:cubicBezTo>
                      <a:cubicBezTo>
                        <a:pt x="23" y="96"/>
                        <a:pt x="17" y="94"/>
                        <a:pt x="19" y="94"/>
                      </a:cubicBezTo>
                      <a:cubicBezTo>
                        <a:pt x="19" y="95"/>
                        <a:pt x="20" y="95"/>
                        <a:pt x="20" y="95"/>
                      </a:cubicBezTo>
                      <a:cubicBezTo>
                        <a:pt x="18" y="93"/>
                        <a:pt x="19" y="93"/>
                        <a:pt x="18" y="92"/>
                      </a:cubicBezTo>
                      <a:cubicBezTo>
                        <a:pt x="18" y="92"/>
                        <a:pt x="19" y="92"/>
                        <a:pt x="19" y="92"/>
                      </a:cubicBezTo>
                      <a:cubicBezTo>
                        <a:pt x="19" y="92"/>
                        <a:pt x="20" y="91"/>
                        <a:pt x="19" y="90"/>
                      </a:cubicBezTo>
                      <a:cubicBezTo>
                        <a:pt x="20" y="90"/>
                        <a:pt x="23" y="92"/>
                        <a:pt x="22" y="91"/>
                      </a:cubicBezTo>
                      <a:cubicBezTo>
                        <a:pt x="19" y="90"/>
                        <a:pt x="22" y="90"/>
                        <a:pt x="18" y="88"/>
                      </a:cubicBezTo>
                      <a:cubicBezTo>
                        <a:pt x="19" y="88"/>
                        <a:pt x="20" y="88"/>
                        <a:pt x="19" y="87"/>
                      </a:cubicBezTo>
                      <a:cubicBezTo>
                        <a:pt x="20" y="88"/>
                        <a:pt x="23" y="88"/>
                        <a:pt x="23" y="89"/>
                      </a:cubicBezTo>
                      <a:cubicBezTo>
                        <a:pt x="25" y="89"/>
                        <a:pt x="25" y="89"/>
                        <a:pt x="25" y="89"/>
                      </a:cubicBezTo>
                      <a:cubicBezTo>
                        <a:pt x="27" y="90"/>
                        <a:pt x="25" y="90"/>
                        <a:pt x="27" y="90"/>
                      </a:cubicBezTo>
                      <a:cubicBezTo>
                        <a:pt x="26" y="90"/>
                        <a:pt x="26" y="89"/>
                        <a:pt x="26" y="89"/>
                      </a:cubicBezTo>
                      <a:cubicBezTo>
                        <a:pt x="24" y="88"/>
                        <a:pt x="21" y="86"/>
                        <a:pt x="21" y="85"/>
                      </a:cubicBezTo>
                      <a:cubicBezTo>
                        <a:pt x="22" y="86"/>
                        <a:pt x="24" y="86"/>
                        <a:pt x="25" y="87"/>
                      </a:cubicBezTo>
                      <a:cubicBezTo>
                        <a:pt x="19" y="83"/>
                        <a:pt x="19" y="83"/>
                        <a:pt x="19" y="83"/>
                      </a:cubicBezTo>
                      <a:cubicBezTo>
                        <a:pt x="19" y="83"/>
                        <a:pt x="22" y="84"/>
                        <a:pt x="21" y="83"/>
                      </a:cubicBezTo>
                      <a:cubicBezTo>
                        <a:pt x="20" y="83"/>
                        <a:pt x="20" y="83"/>
                        <a:pt x="19" y="82"/>
                      </a:cubicBezTo>
                      <a:cubicBezTo>
                        <a:pt x="19" y="82"/>
                        <a:pt x="19" y="81"/>
                        <a:pt x="22" y="82"/>
                      </a:cubicBezTo>
                      <a:cubicBezTo>
                        <a:pt x="23" y="83"/>
                        <a:pt x="22" y="83"/>
                        <a:pt x="24" y="83"/>
                      </a:cubicBezTo>
                      <a:cubicBezTo>
                        <a:pt x="24" y="83"/>
                        <a:pt x="23" y="82"/>
                        <a:pt x="23" y="82"/>
                      </a:cubicBezTo>
                      <a:cubicBezTo>
                        <a:pt x="23" y="82"/>
                        <a:pt x="23" y="82"/>
                        <a:pt x="23" y="82"/>
                      </a:cubicBezTo>
                      <a:cubicBezTo>
                        <a:pt x="24" y="82"/>
                        <a:pt x="22" y="81"/>
                        <a:pt x="20" y="80"/>
                      </a:cubicBezTo>
                      <a:cubicBezTo>
                        <a:pt x="20" y="80"/>
                        <a:pt x="22" y="81"/>
                        <a:pt x="21" y="81"/>
                      </a:cubicBezTo>
                      <a:cubicBezTo>
                        <a:pt x="19" y="80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80"/>
                      </a:cubicBezTo>
                      <a:cubicBezTo>
                        <a:pt x="19" y="78"/>
                        <a:pt x="19" y="77"/>
                        <a:pt x="18" y="76"/>
                      </a:cubicBezTo>
                      <a:cubicBezTo>
                        <a:pt x="16" y="76"/>
                        <a:pt x="21" y="78"/>
                        <a:pt x="20" y="77"/>
                      </a:cubicBezTo>
                      <a:cubicBezTo>
                        <a:pt x="22" y="78"/>
                        <a:pt x="18" y="75"/>
                        <a:pt x="21" y="75"/>
                      </a:cubicBezTo>
                      <a:cubicBezTo>
                        <a:pt x="21" y="75"/>
                        <a:pt x="19" y="74"/>
                        <a:pt x="19" y="75"/>
                      </a:cubicBezTo>
                      <a:cubicBezTo>
                        <a:pt x="19" y="74"/>
                        <a:pt x="22" y="75"/>
                        <a:pt x="21" y="75"/>
                      </a:cubicBezTo>
                      <a:cubicBezTo>
                        <a:pt x="22" y="75"/>
                        <a:pt x="21" y="74"/>
                        <a:pt x="20" y="74"/>
                      </a:cubicBezTo>
                      <a:cubicBezTo>
                        <a:pt x="20" y="73"/>
                        <a:pt x="21" y="74"/>
                        <a:pt x="21" y="74"/>
                      </a:cubicBezTo>
                      <a:cubicBezTo>
                        <a:pt x="20" y="73"/>
                        <a:pt x="19" y="71"/>
                        <a:pt x="21" y="71"/>
                      </a:cubicBezTo>
                      <a:cubicBezTo>
                        <a:pt x="20" y="71"/>
                        <a:pt x="18" y="69"/>
                        <a:pt x="18" y="69"/>
                      </a:cubicBezTo>
                      <a:cubicBezTo>
                        <a:pt x="20" y="70"/>
                        <a:pt x="20" y="70"/>
                        <a:pt x="20" y="70"/>
                      </a:cubicBezTo>
                      <a:cubicBezTo>
                        <a:pt x="21" y="70"/>
                        <a:pt x="20" y="69"/>
                        <a:pt x="22" y="70"/>
                      </a:cubicBezTo>
                      <a:cubicBezTo>
                        <a:pt x="20" y="69"/>
                        <a:pt x="23" y="73"/>
                        <a:pt x="22" y="71"/>
                      </a:cubicBezTo>
                      <a:cubicBezTo>
                        <a:pt x="23" y="72"/>
                        <a:pt x="19" y="69"/>
                        <a:pt x="22" y="70"/>
                      </a:cubicBezTo>
                      <a:cubicBezTo>
                        <a:pt x="22" y="70"/>
                        <a:pt x="20" y="69"/>
                        <a:pt x="22" y="69"/>
                      </a:cubicBezTo>
                      <a:cubicBezTo>
                        <a:pt x="21" y="69"/>
                        <a:pt x="24" y="71"/>
                        <a:pt x="24" y="70"/>
                      </a:cubicBezTo>
                      <a:cubicBezTo>
                        <a:pt x="24" y="70"/>
                        <a:pt x="23" y="70"/>
                        <a:pt x="23" y="69"/>
                      </a:cubicBezTo>
                      <a:cubicBezTo>
                        <a:pt x="22" y="68"/>
                        <a:pt x="22" y="68"/>
                        <a:pt x="22" y="68"/>
                      </a:cubicBezTo>
                      <a:cubicBezTo>
                        <a:pt x="20" y="67"/>
                        <a:pt x="23" y="68"/>
                        <a:pt x="20" y="67"/>
                      </a:cubicBezTo>
                      <a:cubicBezTo>
                        <a:pt x="22" y="68"/>
                        <a:pt x="20" y="66"/>
                        <a:pt x="23" y="68"/>
                      </a:cubicBezTo>
                      <a:cubicBezTo>
                        <a:pt x="25" y="69"/>
                        <a:pt x="25" y="69"/>
                        <a:pt x="25" y="69"/>
                      </a:cubicBezTo>
                      <a:cubicBezTo>
                        <a:pt x="25" y="68"/>
                        <a:pt x="23" y="67"/>
                        <a:pt x="22" y="66"/>
                      </a:cubicBezTo>
                      <a:cubicBezTo>
                        <a:pt x="22" y="67"/>
                        <a:pt x="23" y="67"/>
                        <a:pt x="23" y="67"/>
                      </a:cubicBezTo>
                      <a:cubicBezTo>
                        <a:pt x="19" y="65"/>
                        <a:pt x="24" y="67"/>
                        <a:pt x="21" y="65"/>
                      </a:cubicBezTo>
                      <a:cubicBezTo>
                        <a:pt x="22" y="65"/>
                        <a:pt x="21" y="64"/>
                        <a:pt x="24" y="65"/>
                      </a:cubicBezTo>
                      <a:cubicBezTo>
                        <a:pt x="23" y="64"/>
                        <a:pt x="22" y="63"/>
                        <a:pt x="23" y="63"/>
                      </a:cubicBezTo>
                      <a:cubicBezTo>
                        <a:pt x="23" y="63"/>
                        <a:pt x="23" y="63"/>
                        <a:pt x="24" y="64"/>
                      </a:cubicBezTo>
                      <a:cubicBezTo>
                        <a:pt x="25" y="64"/>
                        <a:pt x="24" y="63"/>
                        <a:pt x="24" y="63"/>
                      </a:cubicBezTo>
                      <a:cubicBezTo>
                        <a:pt x="24" y="63"/>
                        <a:pt x="26" y="63"/>
                        <a:pt x="28" y="63"/>
                      </a:cubicBezTo>
                      <a:cubicBezTo>
                        <a:pt x="27" y="63"/>
                        <a:pt x="24" y="62"/>
                        <a:pt x="23" y="61"/>
                      </a:cubicBezTo>
                      <a:cubicBezTo>
                        <a:pt x="27" y="63"/>
                        <a:pt x="21" y="59"/>
                        <a:pt x="25" y="60"/>
                      </a:cubicBezTo>
                      <a:cubicBezTo>
                        <a:pt x="25" y="61"/>
                        <a:pt x="26" y="62"/>
                        <a:pt x="28" y="62"/>
                      </a:cubicBezTo>
                      <a:cubicBezTo>
                        <a:pt x="31" y="63"/>
                        <a:pt x="25" y="60"/>
                        <a:pt x="27" y="60"/>
                      </a:cubicBezTo>
                      <a:cubicBezTo>
                        <a:pt x="24" y="59"/>
                        <a:pt x="24" y="59"/>
                        <a:pt x="24" y="59"/>
                      </a:cubicBezTo>
                      <a:cubicBezTo>
                        <a:pt x="26" y="59"/>
                        <a:pt x="22" y="57"/>
                        <a:pt x="26" y="59"/>
                      </a:cubicBezTo>
                      <a:cubicBezTo>
                        <a:pt x="24" y="58"/>
                        <a:pt x="27" y="59"/>
                        <a:pt x="24" y="57"/>
                      </a:cubicBezTo>
                      <a:cubicBezTo>
                        <a:pt x="27" y="58"/>
                        <a:pt x="23" y="55"/>
                        <a:pt x="29" y="56"/>
                      </a:cubicBezTo>
                      <a:cubicBezTo>
                        <a:pt x="28" y="56"/>
                        <a:pt x="29" y="56"/>
                        <a:pt x="27" y="55"/>
                      </a:cubicBezTo>
                      <a:cubicBezTo>
                        <a:pt x="26" y="55"/>
                        <a:pt x="28" y="56"/>
                        <a:pt x="27" y="56"/>
                      </a:cubicBezTo>
                      <a:cubicBezTo>
                        <a:pt x="27" y="55"/>
                        <a:pt x="26" y="55"/>
                        <a:pt x="26" y="55"/>
                      </a:cubicBezTo>
                      <a:cubicBezTo>
                        <a:pt x="27" y="55"/>
                        <a:pt x="27" y="55"/>
                        <a:pt x="30" y="56"/>
                      </a:cubicBezTo>
                      <a:cubicBezTo>
                        <a:pt x="32" y="56"/>
                        <a:pt x="25" y="53"/>
                        <a:pt x="26" y="53"/>
                      </a:cubicBezTo>
                      <a:cubicBezTo>
                        <a:pt x="27" y="54"/>
                        <a:pt x="28" y="54"/>
                        <a:pt x="28" y="53"/>
                      </a:cubicBezTo>
                      <a:cubicBezTo>
                        <a:pt x="26" y="52"/>
                        <a:pt x="26" y="52"/>
                        <a:pt x="26" y="52"/>
                      </a:cubicBezTo>
                      <a:cubicBezTo>
                        <a:pt x="27" y="52"/>
                        <a:pt x="29" y="53"/>
                        <a:pt x="31" y="54"/>
                      </a:cubicBezTo>
                      <a:cubicBezTo>
                        <a:pt x="31" y="53"/>
                        <a:pt x="31" y="53"/>
                        <a:pt x="29" y="52"/>
                      </a:cubicBezTo>
                      <a:cubicBezTo>
                        <a:pt x="32" y="53"/>
                        <a:pt x="32" y="53"/>
                        <a:pt x="32" y="53"/>
                      </a:cubicBezTo>
                      <a:cubicBezTo>
                        <a:pt x="30" y="53"/>
                        <a:pt x="31" y="52"/>
                        <a:pt x="31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2" y="53"/>
                        <a:pt x="32" y="52"/>
                        <a:pt x="31" y="52"/>
                      </a:cubicBezTo>
                      <a:cubicBezTo>
                        <a:pt x="30" y="51"/>
                        <a:pt x="29" y="52"/>
                        <a:pt x="29" y="52"/>
                      </a:cubicBezTo>
                      <a:cubicBezTo>
                        <a:pt x="28" y="51"/>
                        <a:pt x="28" y="51"/>
                        <a:pt x="27" y="50"/>
                      </a:cubicBezTo>
                      <a:cubicBezTo>
                        <a:pt x="29" y="51"/>
                        <a:pt x="29" y="50"/>
                        <a:pt x="29" y="50"/>
                      </a:cubicBezTo>
                      <a:cubicBezTo>
                        <a:pt x="30" y="50"/>
                        <a:pt x="27" y="49"/>
                        <a:pt x="28" y="49"/>
                      </a:cubicBezTo>
                      <a:cubicBezTo>
                        <a:pt x="29" y="50"/>
                        <a:pt x="28" y="49"/>
                        <a:pt x="29" y="50"/>
                      </a:cubicBezTo>
                      <a:cubicBezTo>
                        <a:pt x="30" y="50"/>
                        <a:pt x="28" y="50"/>
                        <a:pt x="29" y="50"/>
                      </a:cubicBezTo>
                      <a:cubicBezTo>
                        <a:pt x="30" y="50"/>
                        <a:pt x="32" y="51"/>
                        <a:pt x="31" y="50"/>
                      </a:cubicBezTo>
                      <a:cubicBezTo>
                        <a:pt x="30" y="49"/>
                        <a:pt x="26" y="48"/>
                        <a:pt x="28" y="49"/>
                      </a:cubicBezTo>
                      <a:cubicBezTo>
                        <a:pt x="28" y="49"/>
                        <a:pt x="29" y="49"/>
                        <a:pt x="30" y="50"/>
                      </a:cubicBezTo>
                      <a:cubicBezTo>
                        <a:pt x="31" y="50"/>
                        <a:pt x="31" y="50"/>
                        <a:pt x="31" y="50"/>
                      </a:cubicBezTo>
                      <a:cubicBezTo>
                        <a:pt x="29" y="49"/>
                        <a:pt x="29" y="49"/>
                        <a:pt x="29" y="49"/>
                      </a:cubicBezTo>
                      <a:cubicBezTo>
                        <a:pt x="30" y="49"/>
                        <a:pt x="30" y="49"/>
                        <a:pt x="30" y="49"/>
                      </a:cubicBezTo>
                      <a:cubicBezTo>
                        <a:pt x="28" y="48"/>
                        <a:pt x="30" y="48"/>
                        <a:pt x="28" y="47"/>
                      </a:cubicBezTo>
                      <a:cubicBezTo>
                        <a:pt x="28" y="47"/>
                        <a:pt x="29" y="47"/>
                        <a:pt x="29" y="47"/>
                      </a:cubicBezTo>
                      <a:cubicBezTo>
                        <a:pt x="30" y="47"/>
                        <a:pt x="30" y="47"/>
                        <a:pt x="30" y="47"/>
                      </a:cubicBezTo>
                      <a:cubicBezTo>
                        <a:pt x="31" y="47"/>
                        <a:pt x="30" y="47"/>
                        <a:pt x="29" y="46"/>
                      </a:cubicBezTo>
                      <a:cubicBezTo>
                        <a:pt x="29" y="46"/>
                        <a:pt x="29" y="46"/>
                        <a:pt x="29" y="46"/>
                      </a:cubicBezTo>
                      <a:cubicBezTo>
                        <a:pt x="30" y="46"/>
                        <a:pt x="29" y="46"/>
                        <a:pt x="28" y="45"/>
                      </a:cubicBezTo>
                      <a:cubicBezTo>
                        <a:pt x="30" y="45"/>
                        <a:pt x="36" y="48"/>
                        <a:pt x="34" y="46"/>
                      </a:cubicBezTo>
                      <a:cubicBezTo>
                        <a:pt x="34" y="46"/>
                        <a:pt x="30" y="44"/>
                        <a:pt x="29" y="44"/>
                      </a:cubicBezTo>
                      <a:cubicBezTo>
                        <a:pt x="30" y="44"/>
                        <a:pt x="28" y="42"/>
                        <a:pt x="31" y="43"/>
                      </a:cubicBezTo>
                      <a:cubicBezTo>
                        <a:pt x="30" y="42"/>
                        <a:pt x="30" y="42"/>
                        <a:pt x="29" y="42"/>
                      </a:cubicBezTo>
                      <a:cubicBezTo>
                        <a:pt x="30" y="41"/>
                        <a:pt x="28" y="39"/>
                        <a:pt x="32" y="39"/>
                      </a:cubicBezTo>
                      <a:cubicBezTo>
                        <a:pt x="32" y="40"/>
                        <a:pt x="34" y="40"/>
                        <a:pt x="35" y="41"/>
                      </a:cubicBezTo>
                      <a:cubicBezTo>
                        <a:pt x="33" y="40"/>
                        <a:pt x="37" y="41"/>
                        <a:pt x="34" y="40"/>
                      </a:cubicBezTo>
                      <a:cubicBezTo>
                        <a:pt x="32" y="39"/>
                        <a:pt x="31" y="39"/>
                        <a:pt x="30" y="39"/>
                      </a:cubicBezTo>
                      <a:cubicBezTo>
                        <a:pt x="30" y="38"/>
                        <a:pt x="30" y="37"/>
                        <a:pt x="32" y="37"/>
                      </a:cubicBezTo>
                      <a:cubicBezTo>
                        <a:pt x="31" y="37"/>
                        <a:pt x="30" y="37"/>
                        <a:pt x="30" y="36"/>
                      </a:cubicBezTo>
                      <a:cubicBezTo>
                        <a:pt x="33" y="38"/>
                        <a:pt x="33" y="37"/>
                        <a:pt x="32" y="37"/>
                      </a:cubicBezTo>
                      <a:cubicBezTo>
                        <a:pt x="31" y="36"/>
                        <a:pt x="31" y="36"/>
                        <a:pt x="31" y="36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29" y="35"/>
                        <a:pt x="31" y="35"/>
                      </a:cubicBezTo>
                      <a:cubicBezTo>
                        <a:pt x="31" y="35"/>
                        <a:pt x="32" y="36"/>
                        <a:pt x="33" y="36"/>
                      </a:cubicBezTo>
                      <a:cubicBezTo>
                        <a:pt x="31" y="35"/>
                        <a:pt x="29" y="34"/>
                        <a:pt x="31" y="34"/>
                      </a:cubicBezTo>
                      <a:cubicBezTo>
                        <a:pt x="33" y="34"/>
                        <a:pt x="33" y="34"/>
                        <a:pt x="33" y="34"/>
                      </a:cubicBezTo>
                      <a:cubicBezTo>
                        <a:pt x="33" y="34"/>
                        <a:pt x="32" y="33"/>
                        <a:pt x="31" y="33"/>
                      </a:cubicBezTo>
                      <a:cubicBezTo>
                        <a:pt x="33" y="33"/>
                        <a:pt x="33" y="33"/>
                        <a:pt x="35" y="33"/>
                      </a:cubicBezTo>
                      <a:cubicBezTo>
                        <a:pt x="30" y="30"/>
                        <a:pt x="31" y="29"/>
                        <a:pt x="31" y="28"/>
                      </a:cubicBezTo>
                      <a:cubicBezTo>
                        <a:pt x="33" y="28"/>
                        <a:pt x="33" y="28"/>
                        <a:pt x="33" y="28"/>
                      </a:cubicBezTo>
                      <a:cubicBezTo>
                        <a:pt x="34" y="28"/>
                        <a:pt x="31" y="27"/>
                        <a:pt x="32" y="27"/>
                      </a:cubicBezTo>
                      <a:cubicBezTo>
                        <a:pt x="33" y="28"/>
                        <a:pt x="34" y="28"/>
                        <a:pt x="36" y="29"/>
                      </a:cubicBezTo>
                      <a:cubicBezTo>
                        <a:pt x="37" y="29"/>
                        <a:pt x="34" y="27"/>
                        <a:pt x="33" y="27"/>
                      </a:cubicBezTo>
                      <a:cubicBezTo>
                        <a:pt x="31" y="26"/>
                        <a:pt x="34" y="28"/>
                        <a:pt x="32" y="27"/>
                      </a:cubicBezTo>
                      <a:cubicBezTo>
                        <a:pt x="31" y="26"/>
                        <a:pt x="34" y="27"/>
                        <a:pt x="31" y="26"/>
                      </a:cubicBezTo>
                      <a:cubicBezTo>
                        <a:pt x="32" y="26"/>
                        <a:pt x="34" y="27"/>
                        <a:pt x="35" y="27"/>
                      </a:cubicBezTo>
                      <a:cubicBezTo>
                        <a:pt x="34" y="26"/>
                        <a:pt x="34" y="26"/>
                        <a:pt x="34" y="26"/>
                      </a:cubicBezTo>
                      <a:cubicBezTo>
                        <a:pt x="37" y="27"/>
                        <a:pt x="39" y="29"/>
                        <a:pt x="43" y="30"/>
                      </a:cubicBezTo>
                      <a:cubicBezTo>
                        <a:pt x="42" y="29"/>
                        <a:pt x="42" y="29"/>
                        <a:pt x="42" y="29"/>
                      </a:cubicBezTo>
                      <a:cubicBezTo>
                        <a:pt x="45" y="30"/>
                        <a:pt x="45" y="31"/>
                        <a:pt x="46" y="31"/>
                      </a:cubicBezTo>
                      <a:cubicBezTo>
                        <a:pt x="45" y="30"/>
                        <a:pt x="42" y="29"/>
                        <a:pt x="40" y="28"/>
                      </a:cubicBezTo>
                      <a:cubicBezTo>
                        <a:pt x="40" y="28"/>
                        <a:pt x="34" y="26"/>
                        <a:pt x="35" y="25"/>
                      </a:cubicBezTo>
                      <a:cubicBezTo>
                        <a:pt x="36" y="26"/>
                        <a:pt x="35" y="26"/>
                        <a:pt x="37" y="27"/>
                      </a:cubicBezTo>
                      <a:cubicBezTo>
                        <a:pt x="39" y="27"/>
                        <a:pt x="36" y="26"/>
                        <a:pt x="37" y="26"/>
                      </a:cubicBezTo>
                      <a:cubicBezTo>
                        <a:pt x="36" y="26"/>
                        <a:pt x="33" y="24"/>
                        <a:pt x="33" y="24"/>
                      </a:cubicBezTo>
                      <a:cubicBezTo>
                        <a:pt x="34" y="24"/>
                        <a:pt x="35" y="25"/>
                        <a:pt x="36" y="25"/>
                      </a:cubicBezTo>
                      <a:cubicBezTo>
                        <a:pt x="34" y="24"/>
                        <a:pt x="33" y="23"/>
                        <a:pt x="32" y="23"/>
                      </a:cubicBezTo>
                      <a:cubicBezTo>
                        <a:pt x="29" y="22"/>
                        <a:pt x="33" y="23"/>
                        <a:pt x="31" y="22"/>
                      </a:cubicBezTo>
                      <a:cubicBezTo>
                        <a:pt x="33" y="23"/>
                        <a:pt x="36" y="24"/>
                        <a:pt x="37" y="24"/>
                      </a:cubicBezTo>
                      <a:cubicBezTo>
                        <a:pt x="35" y="24"/>
                        <a:pt x="35" y="23"/>
                        <a:pt x="31" y="22"/>
                      </a:cubicBezTo>
                      <a:cubicBezTo>
                        <a:pt x="32" y="22"/>
                        <a:pt x="34" y="22"/>
                        <a:pt x="35" y="23"/>
                      </a:cubicBezTo>
                      <a:cubicBezTo>
                        <a:pt x="36" y="23"/>
                        <a:pt x="31" y="21"/>
                        <a:pt x="36" y="22"/>
                      </a:cubicBezTo>
                      <a:cubicBezTo>
                        <a:pt x="33" y="21"/>
                        <a:pt x="33" y="21"/>
                        <a:pt x="33" y="21"/>
                      </a:cubicBezTo>
                      <a:cubicBezTo>
                        <a:pt x="34" y="22"/>
                        <a:pt x="35" y="22"/>
                        <a:pt x="36" y="22"/>
                      </a:cubicBezTo>
                      <a:cubicBezTo>
                        <a:pt x="36" y="22"/>
                        <a:pt x="33" y="20"/>
                        <a:pt x="37" y="21"/>
                      </a:cubicBezTo>
                      <a:cubicBezTo>
                        <a:pt x="36" y="21"/>
                        <a:pt x="37" y="20"/>
                        <a:pt x="34" y="20"/>
                      </a:cubicBezTo>
                      <a:cubicBezTo>
                        <a:pt x="32" y="20"/>
                        <a:pt x="36" y="21"/>
                        <a:pt x="32" y="20"/>
                      </a:cubicBezTo>
                      <a:cubicBezTo>
                        <a:pt x="35" y="21"/>
                        <a:pt x="32" y="19"/>
                        <a:pt x="31" y="19"/>
                      </a:cubicBezTo>
                      <a:cubicBezTo>
                        <a:pt x="33" y="19"/>
                        <a:pt x="33" y="19"/>
                        <a:pt x="33" y="19"/>
                      </a:cubicBezTo>
                      <a:cubicBezTo>
                        <a:pt x="32" y="19"/>
                        <a:pt x="33" y="19"/>
                        <a:pt x="31" y="18"/>
                      </a:cubicBezTo>
                      <a:cubicBezTo>
                        <a:pt x="32" y="19"/>
                        <a:pt x="33" y="19"/>
                        <a:pt x="33" y="19"/>
                      </a:cubicBezTo>
                      <a:cubicBezTo>
                        <a:pt x="31" y="18"/>
                        <a:pt x="31" y="18"/>
                        <a:pt x="31" y="18"/>
                      </a:cubicBezTo>
                      <a:cubicBezTo>
                        <a:pt x="30" y="17"/>
                        <a:pt x="35" y="19"/>
                        <a:pt x="34" y="18"/>
                      </a:cubicBezTo>
                      <a:cubicBezTo>
                        <a:pt x="36" y="19"/>
                        <a:pt x="36" y="19"/>
                        <a:pt x="36" y="19"/>
                      </a:cubicBezTo>
                      <a:cubicBezTo>
                        <a:pt x="36" y="19"/>
                        <a:pt x="38" y="20"/>
                        <a:pt x="37" y="19"/>
                      </a:cubicBezTo>
                      <a:cubicBezTo>
                        <a:pt x="35" y="18"/>
                        <a:pt x="33" y="18"/>
                        <a:pt x="32" y="17"/>
                      </a:cubicBezTo>
                      <a:cubicBezTo>
                        <a:pt x="31" y="16"/>
                        <a:pt x="34" y="18"/>
                        <a:pt x="32" y="17"/>
                      </a:cubicBezTo>
                      <a:cubicBezTo>
                        <a:pt x="34" y="18"/>
                        <a:pt x="34" y="18"/>
                        <a:pt x="34" y="18"/>
                      </a:cubicBezTo>
                      <a:cubicBezTo>
                        <a:pt x="35" y="18"/>
                        <a:pt x="37" y="19"/>
                        <a:pt x="37" y="18"/>
                      </a:cubicBezTo>
                      <a:cubicBezTo>
                        <a:pt x="37" y="18"/>
                        <a:pt x="34" y="16"/>
                        <a:pt x="33" y="16"/>
                      </a:cubicBezTo>
                      <a:cubicBezTo>
                        <a:pt x="33" y="16"/>
                        <a:pt x="34" y="16"/>
                        <a:pt x="36" y="17"/>
                      </a:cubicBezTo>
                      <a:cubicBezTo>
                        <a:pt x="35" y="16"/>
                        <a:pt x="33" y="16"/>
                        <a:pt x="32" y="16"/>
                      </a:cubicBezTo>
                      <a:cubicBezTo>
                        <a:pt x="34" y="16"/>
                        <a:pt x="36" y="16"/>
                        <a:pt x="38" y="16"/>
                      </a:cubicBezTo>
                      <a:cubicBezTo>
                        <a:pt x="41" y="18"/>
                        <a:pt x="41" y="18"/>
                        <a:pt x="41" y="18"/>
                      </a:cubicBezTo>
                      <a:cubicBezTo>
                        <a:pt x="41" y="17"/>
                        <a:pt x="41" y="17"/>
                        <a:pt x="41" y="17"/>
                      </a:cubicBezTo>
                      <a:cubicBezTo>
                        <a:pt x="43" y="19"/>
                        <a:pt x="43" y="18"/>
                        <a:pt x="45" y="19"/>
                      </a:cubicBezTo>
                      <a:cubicBezTo>
                        <a:pt x="46" y="19"/>
                        <a:pt x="45" y="18"/>
                        <a:pt x="44" y="18"/>
                      </a:cubicBezTo>
                      <a:cubicBezTo>
                        <a:pt x="40" y="17"/>
                        <a:pt x="39" y="16"/>
                        <a:pt x="35" y="14"/>
                      </a:cubicBezTo>
                      <a:cubicBezTo>
                        <a:pt x="34" y="13"/>
                        <a:pt x="44" y="17"/>
                        <a:pt x="39" y="14"/>
                      </a:cubicBezTo>
                      <a:cubicBezTo>
                        <a:pt x="37" y="14"/>
                        <a:pt x="35" y="13"/>
                        <a:pt x="36" y="14"/>
                      </a:cubicBezTo>
                      <a:cubicBezTo>
                        <a:pt x="36" y="13"/>
                        <a:pt x="32" y="12"/>
                        <a:pt x="34" y="12"/>
                      </a:cubicBezTo>
                      <a:cubicBezTo>
                        <a:pt x="35" y="13"/>
                        <a:pt x="38" y="13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41" y="15"/>
                        <a:pt x="43" y="16"/>
                        <a:pt x="43" y="15"/>
                      </a:cubicBezTo>
                      <a:cubicBezTo>
                        <a:pt x="43" y="15"/>
                        <a:pt x="43" y="14"/>
                        <a:pt x="41" y="14"/>
                      </a:cubicBezTo>
                      <a:cubicBezTo>
                        <a:pt x="39" y="13"/>
                        <a:pt x="41" y="14"/>
                        <a:pt x="39" y="14"/>
                      </a:cubicBezTo>
                      <a:cubicBezTo>
                        <a:pt x="38" y="13"/>
                        <a:pt x="42" y="14"/>
                        <a:pt x="38" y="12"/>
                      </a:cubicBezTo>
                      <a:cubicBezTo>
                        <a:pt x="38" y="13"/>
                        <a:pt x="35" y="12"/>
                        <a:pt x="34" y="12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5" y="11"/>
                        <a:pt x="35" y="11"/>
                        <a:pt x="35" y="11"/>
                      </a:cubicBezTo>
                      <a:cubicBezTo>
                        <a:pt x="36" y="11"/>
                        <a:pt x="32" y="10"/>
                        <a:pt x="32" y="10"/>
                      </a:cubicBezTo>
                      <a:cubicBezTo>
                        <a:pt x="36" y="11"/>
                        <a:pt x="36" y="11"/>
                        <a:pt x="36" y="11"/>
                      </a:cubicBezTo>
                      <a:cubicBezTo>
                        <a:pt x="38" y="11"/>
                        <a:pt x="34" y="11"/>
                        <a:pt x="38" y="12"/>
                      </a:cubicBezTo>
                      <a:cubicBezTo>
                        <a:pt x="39" y="12"/>
                        <a:pt x="37" y="11"/>
                        <a:pt x="38" y="11"/>
                      </a:cubicBezTo>
                      <a:cubicBezTo>
                        <a:pt x="38" y="11"/>
                        <a:pt x="38" y="11"/>
                        <a:pt x="38" y="12"/>
                      </a:cubicBezTo>
                      <a:cubicBezTo>
                        <a:pt x="39" y="12"/>
                        <a:pt x="44" y="13"/>
                        <a:pt x="41" y="11"/>
                      </a:cubicBezTo>
                      <a:cubicBezTo>
                        <a:pt x="40" y="11"/>
                        <a:pt x="40" y="11"/>
                        <a:pt x="38" y="10"/>
                      </a:cubicBezTo>
                      <a:cubicBezTo>
                        <a:pt x="38" y="10"/>
                        <a:pt x="36" y="9"/>
                        <a:pt x="36" y="9"/>
                      </a:cubicBezTo>
                      <a:cubicBezTo>
                        <a:pt x="39" y="10"/>
                        <a:pt x="37" y="8"/>
                        <a:pt x="40" y="9"/>
                      </a:cubicBezTo>
                      <a:cubicBezTo>
                        <a:pt x="38" y="9"/>
                        <a:pt x="38" y="10"/>
                        <a:pt x="41" y="11"/>
                      </a:cubicBezTo>
                      <a:cubicBezTo>
                        <a:pt x="44" y="12"/>
                        <a:pt x="40" y="11"/>
                        <a:pt x="44" y="13"/>
                      </a:cubicBezTo>
                      <a:cubicBezTo>
                        <a:pt x="44" y="12"/>
                        <a:pt x="47" y="13"/>
                        <a:pt x="50" y="14"/>
                      </a:cubicBezTo>
                      <a:cubicBezTo>
                        <a:pt x="50" y="14"/>
                        <a:pt x="49" y="13"/>
                        <a:pt x="49" y="13"/>
                      </a:cubicBezTo>
                      <a:cubicBezTo>
                        <a:pt x="46" y="12"/>
                        <a:pt x="46" y="13"/>
                        <a:pt x="44" y="12"/>
                      </a:cubicBezTo>
                      <a:cubicBezTo>
                        <a:pt x="45" y="11"/>
                        <a:pt x="44" y="11"/>
                        <a:pt x="42" y="10"/>
                      </a:cubicBezTo>
                      <a:cubicBezTo>
                        <a:pt x="43" y="10"/>
                        <a:pt x="45" y="10"/>
                        <a:pt x="45" y="11"/>
                      </a:cubicBezTo>
                      <a:cubicBezTo>
                        <a:pt x="45" y="10"/>
                        <a:pt x="45" y="9"/>
                        <a:pt x="46" y="9"/>
                      </a:cubicBezTo>
                      <a:cubicBezTo>
                        <a:pt x="42" y="8"/>
                        <a:pt x="45" y="8"/>
                        <a:pt x="42" y="7"/>
                      </a:cubicBezTo>
                      <a:cubicBezTo>
                        <a:pt x="41" y="7"/>
                        <a:pt x="39" y="7"/>
                        <a:pt x="37" y="6"/>
                      </a:cubicBezTo>
                      <a:cubicBezTo>
                        <a:pt x="38" y="6"/>
                        <a:pt x="39" y="7"/>
                        <a:pt x="40" y="7"/>
                      </a:cubicBezTo>
                      <a:cubicBezTo>
                        <a:pt x="38" y="6"/>
                        <a:pt x="43" y="7"/>
                        <a:pt x="40" y="6"/>
                      </a:cubicBezTo>
                      <a:cubicBezTo>
                        <a:pt x="41" y="7"/>
                        <a:pt x="44" y="7"/>
                        <a:pt x="47" y="8"/>
                      </a:cubicBezTo>
                      <a:cubicBezTo>
                        <a:pt x="46" y="7"/>
                        <a:pt x="49" y="9"/>
                        <a:pt x="49" y="8"/>
                      </a:cubicBezTo>
                      <a:cubicBezTo>
                        <a:pt x="48" y="8"/>
                        <a:pt x="47" y="7"/>
                        <a:pt x="46" y="6"/>
                      </a:cubicBezTo>
                      <a:cubicBezTo>
                        <a:pt x="49" y="6"/>
                        <a:pt x="47" y="4"/>
                        <a:pt x="47" y="4"/>
                      </a:cubicBezTo>
                      <a:cubicBezTo>
                        <a:pt x="48" y="4"/>
                        <a:pt x="51" y="5"/>
                        <a:pt x="52" y="5"/>
                      </a:cubicBezTo>
                      <a:cubicBezTo>
                        <a:pt x="52" y="4"/>
                        <a:pt x="48" y="4"/>
                        <a:pt x="50" y="4"/>
                      </a:cubicBezTo>
                      <a:cubicBezTo>
                        <a:pt x="51" y="4"/>
                        <a:pt x="51" y="4"/>
                        <a:pt x="51" y="4"/>
                      </a:cubicBezTo>
                      <a:cubicBezTo>
                        <a:pt x="50" y="4"/>
                        <a:pt x="53" y="4"/>
                        <a:pt x="49" y="2"/>
                      </a:cubicBezTo>
                      <a:cubicBezTo>
                        <a:pt x="52" y="3"/>
                        <a:pt x="52" y="3"/>
                        <a:pt x="52" y="3"/>
                      </a:cubicBezTo>
                      <a:cubicBezTo>
                        <a:pt x="52" y="3"/>
                        <a:pt x="52" y="3"/>
                        <a:pt x="51" y="3"/>
                      </a:cubicBezTo>
                      <a:cubicBezTo>
                        <a:pt x="52" y="3"/>
                        <a:pt x="53" y="3"/>
                        <a:pt x="54" y="4"/>
                      </a:cubicBezTo>
                      <a:cubicBezTo>
                        <a:pt x="57" y="4"/>
                        <a:pt x="54" y="3"/>
                        <a:pt x="54" y="2"/>
                      </a:cubicBezTo>
                      <a:cubicBezTo>
                        <a:pt x="52" y="2"/>
                        <a:pt x="52" y="2"/>
                        <a:pt x="52" y="2"/>
                      </a:cubicBezTo>
                      <a:cubicBezTo>
                        <a:pt x="50" y="1"/>
                        <a:pt x="53" y="1"/>
                        <a:pt x="52" y="0"/>
                      </a:cubicBezTo>
                      <a:cubicBezTo>
                        <a:pt x="54" y="1"/>
                        <a:pt x="54" y="1"/>
                        <a:pt x="54" y="1"/>
                      </a:cubicBezTo>
                      <a:cubicBezTo>
                        <a:pt x="53" y="0"/>
                        <a:pt x="53" y="0"/>
                        <a:pt x="53" y="0"/>
                      </a:cubicBezTo>
                      <a:cubicBezTo>
                        <a:pt x="55" y="1"/>
                        <a:pt x="56" y="1"/>
                        <a:pt x="55" y="0"/>
                      </a:cubicBezTo>
                      <a:cubicBezTo>
                        <a:pt x="59" y="2"/>
                        <a:pt x="59" y="2"/>
                        <a:pt x="59" y="2"/>
                      </a:cubicBezTo>
                      <a:cubicBezTo>
                        <a:pt x="58" y="2"/>
                        <a:pt x="57" y="1"/>
                        <a:pt x="55" y="1"/>
                      </a:cubicBezTo>
                      <a:cubicBezTo>
                        <a:pt x="53" y="1"/>
                        <a:pt x="54" y="1"/>
                        <a:pt x="55" y="2"/>
                      </a:cubicBezTo>
                      <a:cubicBezTo>
                        <a:pt x="56" y="2"/>
                        <a:pt x="55" y="2"/>
                        <a:pt x="55" y="1"/>
                      </a:cubicBezTo>
                      <a:cubicBezTo>
                        <a:pt x="57" y="2"/>
                        <a:pt x="57" y="2"/>
                        <a:pt x="59" y="3"/>
                      </a:cubicBezTo>
                      <a:cubicBezTo>
                        <a:pt x="59" y="3"/>
                        <a:pt x="60" y="3"/>
                        <a:pt x="59" y="3"/>
                      </a:cubicBezTo>
                      <a:cubicBezTo>
                        <a:pt x="60" y="3"/>
                        <a:pt x="60" y="3"/>
                        <a:pt x="60" y="4"/>
                      </a:cubicBezTo>
                      <a:cubicBezTo>
                        <a:pt x="59" y="3"/>
                        <a:pt x="59" y="4"/>
                        <a:pt x="58" y="3"/>
                      </a:cubicBezTo>
                      <a:cubicBezTo>
                        <a:pt x="60" y="4"/>
                        <a:pt x="61" y="5"/>
                        <a:pt x="60" y="5"/>
                      </a:cubicBezTo>
                      <a:cubicBezTo>
                        <a:pt x="57" y="4"/>
                        <a:pt x="62" y="6"/>
                        <a:pt x="61" y="7"/>
                      </a:cubicBezTo>
                      <a:cubicBezTo>
                        <a:pt x="58" y="6"/>
                        <a:pt x="56" y="5"/>
                        <a:pt x="56" y="4"/>
                      </a:cubicBezTo>
                      <a:cubicBezTo>
                        <a:pt x="54" y="4"/>
                        <a:pt x="55" y="5"/>
                        <a:pt x="54" y="5"/>
                      </a:cubicBezTo>
                      <a:cubicBezTo>
                        <a:pt x="56" y="5"/>
                        <a:pt x="59" y="6"/>
                        <a:pt x="60" y="7"/>
                      </a:cubicBezTo>
                      <a:cubicBezTo>
                        <a:pt x="58" y="7"/>
                        <a:pt x="58" y="7"/>
                        <a:pt x="58" y="7"/>
                      </a:cubicBezTo>
                      <a:cubicBezTo>
                        <a:pt x="59" y="7"/>
                        <a:pt x="61" y="8"/>
                        <a:pt x="61" y="8"/>
                      </a:cubicBezTo>
                      <a:cubicBezTo>
                        <a:pt x="60" y="9"/>
                        <a:pt x="59" y="10"/>
                        <a:pt x="59" y="11"/>
                      </a:cubicBezTo>
                      <a:cubicBezTo>
                        <a:pt x="57" y="10"/>
                        <a:pt x="57" y="10"/>
                        <a:pt x="57" y="10"/>
                      </a:cubicBezTo>
                      <a:cubicBezTo>
                        <a:pt x="61" y="12"/>
                        <a:pt x="58" y="12"/>
                        <a:pt x="60" y="13"/>
                      </a:cubicBezTo>
                      <a:cubicBezTo>
                        <a:pt x="58" y="13"/>
                        <a:pt x="61" y="15"/>
                        <a:pt x="58" y="15"/>
                      </a:cubicBezTo>
                      <a:cubicBezTo>
                        <a:pt x="59" y="17"/>
                        <a:pt x="60" y="19"/>
                        <a:pt x="59" y="20"/>
                      </a:cubicBezTo>
                      <a:cubicBezTo>
                        <a:pt x="56" y="19"/>
                        <a:pt x="56" y="19"/>
                        <a:pt x="56" y="19"/>
                      </a:cubicBezTo>
                      <a:cubicBezTo>
                        <a:pt x="58" y="20"/>
                        <a:pt x="54" y="19"/>
                        <a:pt x="55" y="19"/>
                      </a:cubicBezTo>
                      <a:cubicBezTo>
                        <a:pt x="57" y="20"/>
                        <a:pt x="57" y="20"/>
                        <a:pt x="59" y="21"/>
                      </a:cubicBezTo>
                      <a:cubicBezTo>
                        <a:pt x="57" y="21"/>
                        <a:pt x="59" y="23"/>
                        <a:pt x="60" y="24"/>
                      </a:cubicBezTo>
                      <a:cubicBezTo>
                        <a:pt x="58" y="24"/>
                        <a:pt x="58" y="24"/>
                        <a:pt x="58" y="24"/>
                      </a:cubicBezTo>
                      <a:cubicBezTo>
                        <a:pt x="62" y="25"/>
                        <a:pt x="58" y="25"/>
                        <a:pt x="57" y="26"/>
                      </a:cubicBezTo>
                      <a:cubicBezTo>
                        <a:pt x="57" y="26"/>
                        <a:pt x="55" y="25"/>
                        <a:pt x="55" y="25"/>
                      </a:cubicBezTo>
                      <a:cubicBezTo>
                        <a:pt x="58" y="27"/>
                        <a:pt x="58" y="27"/>
                        <a:pt x="59" y="28"/>
                      </a:cubicBezTo>
                      <a:cubicBezTo>
                        <a:pt x="59" y="29"/>
                        <a:pt x="58" y="29"/>
                        <a:pt x="57" y="29"/>
                      </a:cubicBezTo>
                      <a:cubicBezTo>
                        <a:pt x="60" y="33"/>
                        <a:pt x="57" y="33"/>
                        <a:pt x="59" y="36"/>
                      </a:cubicBezTo>
                      <a:cubicBezTo>
                        <a:pt x="57" y="36"/>
                        <a:pt x="57" y="36"/>
                        <a:pt x="57" y="36"/>
                      </a:cubicBezTo>
                      <a:cubicBezTo>
                        <a:pt x="61" y="39"/>
                        <a:pt x="56" y="40"/>
                        <a:pt x="57" y="42"/>
                      </a:cubicBezTo>
                      <a:cubicBezTo>
                        <a:pt x="54" y="41"/>
                        <a:pt x="54" y="41"/>
                        <a:pt x="54" y="41"/>
                      </a:cubicBezTo>
                      <a:cubicBezTo>
                        <a:pt x="53" y="41"/>
                        <a:pt x="55" y="42"/>
                        <a:pt x="57" y="43"/>
                      </a:cubicBezTo>
                      <a:cubicBezTo>
                        <a:pt x="56" y="43"/>
                        <a:pt x="58" y="45"/>
                        <a:pt x="55" y="44"/>
                      </a:cubicBezTo>
                      <a:cubicBezTo>
                        <a:pt x="54" y="44"/>
                        <a:pt x="57" y="45"/>
                        <a:pt x="57" y="46"/>
                      </a:cubicBezTo>
                      <a:cubicBezTo>
                        <a:pt x="55" y="46"/>
                        <a:pt x="56" y="47"/>
                        <a:pt x="56" y="48"/>
                      </a:cubicBezTo>
                      <a:cubicBezTo>
                        <a:pt x="56" y="48"/>
                        <a:pt x="56" y="48"/>
                        <a:pt x="56" y="48"/>
                      </a:cubicBezTo>
                      <a:cubicBezTo>
                        <a:pt x="55" y="47"/>
                        <a:pt x="54" y="47"/>
                        <a:pt x="54" y="47"/>
                      </a:cubicBezTo>
                      <a:cubicBezTo>
                        <a:pt x="54" y="47"/>
                        <a:pt x="52" y="48"/>
                        <a:pt x="57" y="49"/>
                      </a:cubicBezTo>
                      <a:cubicBezTo>
                        <a:pt x="54" y="49"/>
                        <a:pt x="58" y="52"/>
                        <a:pt x="54" y="52"/>
                      </a:cubicBezTo>
                      <a:cubicBezTo>
                        <a:pt x="55" y="52"/>
                        <a:pt x="55" y="52"/>
                        <a:pt x="56" y="53"/>
                      </a:cubicBezTo>
                      <a:cubicBezTo>
                        <a:pt x="56" y="54"/>
                        <a:pt x="53" y="54"/>
                        <a:pt x="55" y="55"/>
                      </a:cubicBezTo>
                      <a:cubicBezTo>
                        <a:pt x="54" y="55"/>
                        <a:pt x="53" y="54"/>
                        <a:pt x="53" y="54"/>
                      </a:cubicBezTo>
                      <a:cubicBezTo>
                        <a:pt x="53" y="55"/>
                        <a:pt x="54" y="55"/>
                        <a:pt x="55" y="55"/>
                      </a:cubicBezTo>
                      <a:cubicBezTo>
                        <a:pt x="56" y="58"/>
                        <a:pt x="51" y="57"/>
                        <a:pt x="51" y="59"/>
                      </a:cubicBezTo>
                      <a:cubicBezTo>
                        <a:pt x="53" y="62"/>
                        <a:pt x="51" y="64"/>
                        <a:pt x="50" y="66"/>
                      </a:cubicBezTo>
                      <a:cubicBezTo>
                        <a:pt x="49" y="66"/>
                        <a:pt x="49" y="66"/>
                        <a:pt x="49" y="66"/>
                      </a:cubicBezTo>
                      <a:cubicBezTo>
                        <a:pt x="52" y="68"/>
                        <a:pt x="45" y="66"/>
                        <a:pt x="50" y="69"/>
                      </a:cubicBezTo>
                      <a:cubicBezTo>
                        <a:pt x="49" y="68"/>
                        <a:pt x="49" y="69"/>
                        <a:pt x="48" y="68"/>
                      </a:cubicBezTo>
                      <a:cubicBezTo>
                        <a:pt x="50" y="70"/>
                        <a:pt x="45" y="69"/>
                        <a:pt x="47" y="71"/>
                      </a:cubicBezTo>
                      <a:cubicBezTo>
                        <a:pt x="48" y="71"/>
                        <a:pt x="47" y="71"/>
                        <a:pt x="47" y="70"/>
                      </a:cubicBezTo>
                      <a:cubicBezTo>
                        <a:pt x="45" y="71"/>
                        <a:pt x="47" y="72"/>
                        <a:pt x="45" y="72"/>
                      </a:cubicBezTo>
                      <a:cubicBezTo>
                        <a:pt x="45" y="72"/>
                        <a:pt x="45" y="72"/>
                        <a:pt x="44" y="72"/>
                      </a:cubicBezTo>
                      <a:cubicBezTo>
                        <a:pt x="42" y="71"/>
                        <a:pt x="47" y="74"/>
                        <a:pt x="43" y="72"/>
                      </a:cubicBezTo>
                      <a:cubicBezTo>
                        <a:pt x="43" y="73"/>
                        <a:pt x="45" y="73"/>
                        <a:pt x="45" y="73"/>
                      </a:cubicBezTo>
                      <a:cubicBezTo>
                        <a:pt x="42" y="74"/>
                        <a:pt x="44" y="77"/>
                        <a:pt x="44" y="80"/>
                      </a:cubicBezTo>
                      <a:cubicBezTo>
                        <a:pt x="41" y="80"/>
                        <a:pt x="37" y="77"/>
                        <a:pt x="40" y="79"/>
                      </a:cubicBezTo>
                      <a:cubicBezTo>
                        <a:pt x="39" y="79"/>
                        <a:pt x="41" y="80"/>
                        <a:pt x="41" y="80"/>
                      </a:cubicBezTo>
                      <a:cubicBezTo>
                        <a:pt x="41" y="81"/>
                        <a:pt x="36" y="78"/>
                        <a:pt x="38" y="80"/>
                      </a:cubicBezTo>
                      <a:cubicBezTo>
                        <a:pt x="40" y="81"/>
                        <a:pt x="39" y="80"/>
                        <a:pt x="41" y="81"/>
                      </a:cubicBezTo>
                      <a:cubicBezTo>
                        <a:pt x="39" y="81"/>
                        <a:pt x="36" y="80"/>
                        <a:pt x="38" y="82"/>
                      </a:cubicBezTo>
                      <a:cubicBezTo>
                        <a:pt x="37" y="81"/>
                        <a:pt x="37" y="81"/>
                        <a:pt x="37" y="81"/>
                      </a:cubicBezTo>
                      <a:cubicBezTo>
                        <a:pt x="40" y="84"/>
                        <a:pt x="38" y="84"/>
                        <a:pt x="41" y="86"/>
                      </a:cubicBezTo>
                      <a:cubicBezTo>
                        <a:pt x="40" y="91"/>
                        <a:pt x="41" y="96"/>
                        <a:pt x="39" y="101"/>
                      </a:cubicBezTo>
                      <a:cubicBezTo>
                        <a:pt x="37" y="104"/>
                        <a:pt x="37" y="109"/>
                        <a:pt x="33" y="112"/>
                      </a:cubicBezTo>
                      <a:cubicBezTo>
                        <a:pt x="29" y="112"/>
                        <a:pt x="29" y="112"/>
                        <a:pt x="30" y="114"/>
                      </a:cubicBezTo>
                      <a:cubicBezTo>
                        <a:pt x="29" y="113"/>
                        <a:pt x="29" y="113"/>
                        <a:pt x="29" y="113"/>
                      </a:cubicBezTo>
                      <a:cubicBezTo>
                        <a:pt x="31" y="114"/>
                        <a:pt x="29" y="114"/>
                        <a:pt x="31" y="115"/>
                      </a:cubicBezTo>
                      <a:cubicBezTo>
                        <a:pt x="30" y="116"/>
                        <a:pt x="30" y="118"/>
                        <a:pt x="29" y="120"/>
                      </a:cubicBezTo>
                      <a:cubicBezTo>
                        <a:pt x="29" y="119"/>
                        <a:pt x="27" y="118"/>
                        <a:pt x="27" y="119"/>
                      </a:cubicBezTo>
                      <a:cubicBezTo>
                        <a:pt x="29" y="120"/>
                        <a:pt x="29" y="120"/>
                        <a:pt x="29" y="120"/>
                      </a:cubicBezTo>
                      <a:cubicBezTo>
                        <a:pt x="28" y="119"/>
                        <a:pt x="28" y="119"/>
                        <a:pt x="28" y="119"/>
                      </a:cubicBezTo>
                      <a:cubicBezTo>
                        <a:pt x="28" y="120"/>
                        <a:pt x="29" y="121"/>
                        <a:pt x="30" y="121"/>
                      </a:cubicBezTo>
                      <a:cubicBezTo>
                        <a:pt x="31" y="126"/>
                        <a:pt x="24" y="127"/>
                        <a:pt x="23" y="131"/>
                      </a:cubicBezTo>
                      <a:cubicBezTo>
                        <a:pt x="21" y="132"/>
                        <a:pt x="22" y="134"/>
                        <a:pt x="22" y="135"/>
                      </a:cubicBezTo>
                      <a:cubicBezTo>
                        <a:pt x="17" y="136"/>
                        <a:pt x="13" y="138"/>
                        <a:pt x="14" y="142"/>
                      </a:cubicBezTo>
                      <a:cubicBezTo>
                        <a:pt x="14" y="142"/>
                        <a:pt x="7" y="138"/>
                        <a:pt x="6" y="1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06" name="Freeform 129"/>
                <p:cNvSpPr>
                  <a:spLocks/>
                </p:cNvSpPr>
                <p:nvPr/>
              </p:nvSpPr>
              <p:spPr bwMode="auto">
                <a:xfrm>
                  <a:off x="4245" y="1233"/>
                  <a:ext cx="1" cy="0"/>
                </a:xfrm>
                <a:custGeom>
                  <a:avLst/>
                  <a:gdLst>
                    <a:gd name="T0" fmla="*/ 4 w 4"/>
                    <a:gd name="T1" fmla="*/ 1 h 1"/>
                    <a:gd name="T2" fmla="*/ 0 w 4"/>
                    <a:gd name="T3" fmla="*/ 0 h 1"/>
                    <a:gd name="T4" fmla="*/ 4 w 4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1">
                      <a:moveTo>
                        <a:pt x="4" y="1"/>
                      </a:moveTo>
                      <a:cubicBezTo>
                        <a:pt x="3" y="1"/>
                        <a:pt x="2" y="1"/>
                        <a:pt x="0" y="0"/>
                      </a:cubicBezTo>
                      <a:cubicBezTo>
                        <a:pt x="1" y="1"/>
                        <a:pt x="3" y="1"/>
                        <a:pt x="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07" name="Freeform 130"/>
                <p:cNvSpPr>
                  <a:spLocks/>
                </p:cNvSpPr>
                <p:nvPr/>
              </p:nvSpPr>
              <p:spPr bwMode="auto">
                <a:xfrm>
                  <a:off x="4241" y="1234"/>
                  <a:ext cx="1" cy="1"/>
                </a:xfrm>
                <a:custGeom>
                  <a:avLst/>
                  <a:gdLst>
                    <a:gd name="T0" fmla="*/ 2 w 3"/>
                    <a:gd name="T1" fmla="*/ 1 h 1"/>
                    <a:gd name="T2" fmla="*/ 1 w 3"/>
                    <a:gd name="T3" fmla="*/ 1 h 1"/>
                    <a:gd name="T4" fmla="*/ 1 w 3"/>
                    <a:gd name="T5" fmla="*/ 0 h 1"/>
                    <a:gd name="T6" fmla="*/ 2 w 3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3" y="1"/>
                        <a:pt x="2" y="1"/>
                        <a:pt x="1" y="1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0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08" name="Freeform 131"/>
                <p:cNvSpPr>
                  <a:spLocks/>
                </p:cNvSpPr>
                <p:nvPr/>
              </p:nvSpPr>
              <p:spPr bwMode="auto">
                <a:xfrm>
                  <a:off x="4241" y="1235"/>
                  <a:ext cx="1" cy="0"/>
                </a:xfrm>
                <a:custGeom>
                  <a:avLst/>
                  <a:gdLst>
                    <a:gd name="T0" fmla="*/ 3 w 3"/>
                    <a:gd name="T1" fmla="*/ 1 h 1"/>
                    <a:gd name="T2" fmla="*/ 0 w 3"/>
                    <a:gd name="T3" fmla="*/ 0 h 1"/>
                    <a:gd name="T4" fmla="*/ 3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1"/>
                      </a:moveTo>
                      <a:cubicBezTo>
                        <a:pt x="1" y="1"/>
                        <a:pt x="0" y="0"/>
                        <a:pt x="0" y="0"/>
                      </a:cubicBezTo>
                      <a:lnTo>
                        <a:pt x="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09" name="Freeform 132"/>
                <p:cNvSpPr>
                  <a:spLocks/>
                </p:cNvSpPr>
                <p:nvPr/>
              </p:nvSpPr>
              <p:spPr bwMode="auto">
                <a:xfrm>
                  <a:off x="4240" y="1235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1"/>
                        <a:pt x="0" y="0"/>
                        <a:pt x="0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10" name="Freeform 133"/>
                <p:cNvSpPr>
                  <a:spLocks/>
                </p:cNvSpPr>
                <p:nvPr/>
              </p:nvSpPr>
              <p:spPr bwMode="auto">
                <a:xfrm>
                  <a:off x="4240" y="1235"/>
                  <a:ext cx="1" cy="0"/>
                </a:xfrm>
                <a:custGeom>
                  <a:avLst/>
                  <a:gdLst>
                    <a:gd name="T0" fmla="*/ 3 w 3"/>
                    <a:gd name="T1" fmla="*/ 1 h 1"/>
                    <a:gd name="T2" fmla="*/ 1 w 3"/>
                    <a:gd name="T3" fmla="*/ 1 h 1"/>
                    <a:gd name="T4" fmla="*/ 3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1"/>
                      </a:moveTo>
                      <a:cubicBezTo>
                        <a:pt x="3" y="1"/>
                        <a:pt x="2" y="1"/>
                        <a:pt x="1" y="1"/>
                      </a:cubicBezTo>
                      <a:cubicBezTo>
                        <a:pt x="2" y="1"/>
                        <a:pt x="0" y="0"/>
                        <a:pt x="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11" name="Freeform 134"/>
                <p:cNvSpPr>
                  <a:spLocks/>
                </p:cNvSpPr>
                <p:nvPr/>
              </p:nvSpPr>
              <p:spPr bwMode="auto">
                <a:xfrm>
                  <a:off x="4239" y="1236"/>
                  <a:ext cx="1" cy="0"/>
                </a:xfrm>
                <a:custGeom>
                  <a:avLst/>
                  <a:gdLst>
                    <a:gd name="T0" fmla="*/ 1 w 2"/>
                    <a:gd name="T1" fmla="*/ 0 h 1"/>
                    <a:gd name="T2" fmla="*/ 1 w 2"/>
                    <a:gd name="T3" fmla="*/ 1 h 1"/>
                    <a:gd name="T4" fmla="*/ 1 w 2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1" y="0"/>
                      </a:moveTo>
                      <a:cubicBezTo>
                        <a:pt x="1" y="1"/>
                        <a:pt x="2" y="1"/>
                        <a:pt x="1" y="1"/>
                      </a:cubicBezTo>
                      <a:cubicBezTo>
                        <a:pt x="2" y="1"/>
                        <a:pt x="0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12" name="Freeform 135"/>
                <p:cNvSpPr>
                  <a:spLocks/>
                </p:cNvSpPr>
                <p:nvPr/>
              </p:nvSpPr>
              <p:spPr bwMode="auto">
                <a:xfrm>
                  <a:off x="4240" y="1237"/>
                  <a:ext cx="0" cy="0"/>
                </a:xfrm>
                <a:custGeom>
                  <a:avLst/>
                  <a:gdLst>
                    <a:gd name="T0" fmla="*/ 2 w 2"/>
                    <a:gd name="T1" fmla="*/ 2 w 2"/>
                    <a:gd name="T2" fmla="*/ 0 w 2"/>
                    <a:gd name="T3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cubicBezTo>
                        <a:pt x="2" y="0"/>
                        <a:pt x="1" y="0"/>
                        <a:pt x="2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13" name="Freeform 136"/>
                <p:cNvSpPr>
                  <a:spLocks/>
                </p:cNvSpPr>
                <p:nvPr/>
              </p:nvSpPr>
              <p:spPr bwMode="auto">
                <a:xfrm>
                  <a:off x="4238" y="1246"/>
                  <a:ext cx="0" cy="1"/>
                </a:xfrm>
                <a:custGeom>
                  <a:avLst/>
                  <a:gdLst>
                    <a:gd name="T0" fmla="*/ 1 h 1"/>
                    <a:gd name="T1" fmla="*/ 0 h 1"/>
                    <a:gd name="T2" fmla="*/ 1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14" name="Freeform 137"/>
                <p:cNvSpPr>
                  <a:spLocks/>
                </p:cNvSpPr>
                <p:nvPr/>
              </p:nvSpPr>
              <p:spPr bwMode="auto">
                <a:xfrm>
                  <a:off x="4236" y="1251"/>
                  <a:ext cx="0" cy="0"/>
                </a:xfrm>
                <a:custGeom>
                  <a:avLst/>
                  <a:gdLst>
                    <a:gd name="T0" fmla="*/ 2 w 3"/>
                    <a:gd name="T1" fmla="*/ 0 h 1"/>
                    <a:gd name="T2" fmla="*/ 1 w 3"/>
                    <a:gd name="T3" fmla="*/ 0 h 1"/>
                    <a:gd name="T4" fmla="*/ 2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0"/>
                      </a:moveTo>
                      <a:cubicBezTo>
                        <a:pt x="3" y="1"/>
                        <a:pt x="1" y="0"/>
                        <a:pt x="1" y="0"/>
                      </a:cubicBezTo>
                      <a:cubicBezTo>
                        <a:pt x="0" y="0"/>
                        <a:pt x="2" y="1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15" name="Freeform 138"/>
                <p:cNvSpPr>
                  <a:spLocks/>
                </p:cNvSpPr>
                <p:nvPr/>
              </p:nvSpPr>
              <p:spPr bwMode="auto">
                <a:xfrm>
                  <a:off x="4236" y="1254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16" name="Freeform 139"/>
                <p:cNvSpPr>
                  <a:spLocks/>
                </p:cNvSpPr>
                <p:nvPr/>
              </p:nvSpPr>
              <p:spPr bwMode="auto">
                <a:xfrm>
                  <a:off x="4233" y="1478"/>
                  <a:ext cx="1" cy="1"/>
                </a:xfrm>
                <a:custGeom>
                  <a:avLst/>
                  <a:gdLst>
                    <a:gd name="T0" fmla="*/ 3 w 4"/>
                    <a:gd name="T1" fmla="*/ 3 h 4"/>
                    <a:gd name="T2" fmla="*/ 3 w 4"/>
                    <a:gd name="T3" fmla="*/ 1 h 4"/>
                    <a:gd name="T4" fmla="*/ 3 w 4"/>
                    <a:gd name="T5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4">
                      <a:moveTo>
                        <a:pt x="3" y="3"/>
                      </a:moveTo>
                      <a:cubicBezTo>
                        <a:pt x="3" y="0"/>
                        <a:pt x="0" y="4"/>
                        <a:pt x="3" y="1"/>
                      </a:cubicBezTo>
                      <a:cubicBezTo>
                        <a:pt x="3" y="2"/>
                        <a:pt x="4" y="3"/>
                        <a:pt x="3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17" name="Freeform 140"/>
                <p:cNvSpPr>
                  <a:spLocks/>
                </p:cNvSpPr>
                <p:nvPr/>
              </p:nvSpPr>
              <p:spPr bwMode="auto">
                <a:xfrm>
                  <a:off x="4145" y="1480"/>
                  <a:ext cx="87" cy="170"/>
                </a:xfrm>
                <a:custGeom>
                  <a:avLst/>
                  <a:gdLst>
                    <a:gd name="T0" fmla="*/ 46 w 394"/>
                    <a:gd name="T1" fmla="*/ 654 h 740"/>
                    <a:gd name="T2" fmla="*/ 57 w 394"/>
                    <a:gd name="T3" fmla="*/ 632 h 740"/>
                    <a:gd name="T4" fmla="*/ 73 w 394"/>
                    <a:gd name="T5" fmla="*/ 584 h 740"/>
                    <a:gd name="T6" fmla="*/ 81 w 394"/>
                    <a:gd name="T7" fmla="*/ 569 h 740"/>
                    <a:gd name="T8" fmla="*/ 106 w 394"/>
                    <a:gd name="T9" fmla="*/ 521 h 740"/>
                    <a:gd name="T10" fmla="*/ 113 w 394"/>
                    <a:gd name="T11" fmla="*/ 505 h 740"/>
                    <a:gd name="T12" fmla="*/ 123 w 394"/>
                    <a:gd name="T13" fmla="*/ 476 h 740"/>
                    <a:gd name="T14" fmla="*/ 135 w 394"/>
                    <a:gd name="T15" fmla="*/ 454 h 740"/>
                    <a:gd name="T16" fmla="*/ 143 w 394"/>
                    <a:gd name="T17" fmla="*/ 441 h 740"/>
                    <a:gd name="T18" fmla="*/ 145 w 394"/>
                    <a:gd name="T19" fmla="*/ 428 h 740"/>
                    <a:gd name="T20" fmla="*/ 156 w 394"/>
                    <a:gd name="T21" fmla="*/ 401 h 740"/>
                    <a:gd name="T22" fmla="*/ 165 w 394"/>
                    <a:gd name="T23" fmla="*/ 386 h 740"/>
                    <a:gd name="T24" fmla="*/ 171 w 394"/>
                    <a:gd name="T25" fmla="*/ 370 h 740"/>
                    <a:gd name="T26" fmla="*/ 184 w 394"/>
                    <a:gd name="T27" fmla="*/ 352 h 740"/>
                    <a:gd name="T28" fmla="*/ 197 w 394"/>
                    <a:gd name="T29" fmla="*/ 330 h 740"/>
                    <a:gd name="T30" fmla="*/ 214 w 394"/>
                    <a:gd name="T31" fmla="*/ 305 h 740"/>
                    <a:gd name="T32" fmla="*/ 219 w 394"/>
                    <a:gd name="T33" fmla="*/ 293 h 740"/>
                    <a:gd name="T34" fmla="*/ 228 w 394"/>
                    <a:gd name="T35" fmla="*/ 284 h 740"/>
                    <a:gd name="T36" fmla="*/ 231 w 394"/>
                    <a:gd name="T37" fmla="*/ 274 h 740"/>
                    <a:gd name="T38" fmla="*/ 234 w 394"/>
                    <a:gd name="T39" fmla="*/ 269 h 740"/>
                    <a:gd name="T40" fmla="*/ 240 w 394"/>
                    <a:gd name="T41" fmla="*/ 257 h 740"/>
                    <a:gd name="T42" fmla="*/ 262 w 394"/>
                    <a:gd name="T43" fmla="*/ 221 h 740"/>
                    <a:gd name="T44" fmla="*/ 270 w 394"/>
                    <a:gd name="T45" fmla="*/ 206 h 740"/>
                    <a:gd name="T46" fmla="*/ 278 w 394"/>
                    <a:gd name="T47" fmla="*/ 194 h 740"/>
                    <a:gd name="T48" fmla="*/ 296 w 394"/>
                    <a:gd name="T49" fmla="*/ 165 h 740"/>
                    <a:gd name="T50" fmla="*/ 306 w 394"/>
                    <a:gd name="T51" fmla="*/ 161 h 740"/>
                    <a:gd name="T52" fmla="*/ 306 w 394"/>
                    <a:gd name="T53" fmla="*/ 147 h 740"/>
                    <a:gd name="T54" fmla="*/ 305 w 394"/>
                    <a:gd name="T55" fmla="*/ 135 h 740"/>
                    <a:gd name="T56" fmla="*/ 315 w 394"/>
                    <a:gd name="T57" fmla="*/ 122 h 740"/>
                    <a:gd name="T58" fmla="*/ 315 w 394"/>
                    <a:gd name="T59" fmla="*/ 116 h 740"/>
                    <a:gd name="T60" fmla="*/ 320 w 394"/>
                    <a:gd name="T61" fmla="*/ 111 h 740"/>
                    <a:gd name="T62" fmla="*/ 332 w 394"/>
                    <a:gd name="T63" fmla="*/ 104 h 740"/>
                    <a:gd name="T64" fmla="*/ 333 w 394"/>
                    <a:gd name="T65" fmla="*/ 89 h 740"/>
                    <a:gd name="T66" fmla="*/ 338 w 394"/>
                    <a:gd name="T67" fmla="*/ 85 h 740"/>
                    <a:gd name="T68" fmla="*/ 340 w 394"/>
                    <a:gd name="T69" fmla="*/ 73 h 740"/>
                    <a:gd name="T70" fmla="*/ 346 w 394"/>
                    <a:gd name="T71" fmla="*/ 62 h 740"/>
                    <a:gd name="T72" fmla="*/ 351 w 394"/>
                    <a:gd name="T73" fmla="*/ 71 h 740"/>
                    <a:gd name="T74" fmla="*/ 355 w 394"/>
                    <a:gd name="T75" fmla="*/ 49 h 740"/>
                    <a:gd name="T76" fmla="*/ 378 w 394"/>
                    <a:gd name="T77" fmla="*/ 26 h 740"/>
                    <a:gd name="T78" fmla="*/ 384 w 394"/>
                    <a:gd name="T79" fmla="*/ 19 h 740"/>
                    <a:gd name="T80" fmla="*/ 391 w 394"/>
                    <a:gd name="T81" fmla="*/ 0 h 740"/>
                    <a:gd name="T82" fmla="*/ 393 w 394"/>
                    <a:gd name="T83" fmla="*/ 9 h 740"/>
                    <a:gd name="T84" fmla="*/ 381 w 394"/>
                    <a:gd name="T85" fmla="*/ 25 h 740"/>
                    <a:gd name="T86" fmla="*/ 373 w 394"/>
                    <a:gd name="T87" fmla="*/ 61 h 740"/>
                    <a:gd name="T88" fmla="*/ 349 w 394"/>
                    <a:gd name="T89" fmla="*/ 115 h 740"/>
                    <a:gd name="T90" fmla="*/ 319 w 394"/>
                    <a:gd name="T91" fmla="*/ 174 h 740"/>
                    <a:gd name="T92" fmla="*/ 293 w 394"/>
                    <a:gd name="T93" fmla="*/ 220 h 740"/>
                    <a:gd name="T94" fmla="*/ 274 w 394"/>
                    <a:gd name="T95" fmla="*/ 253 h 740"/>
                    <a:gd name="T96" fmla="*/ 231 w 394"/>
                    <a:gd name="T97" fmla="*/ 321 h 740"/>
                    <a:gd name="T98" fmla="*/ 207 w 394"/>
                    <a:gd name="T99" fmla="*/ 356 h 740"/>
                    <a:gd name="T100" fmla="*/ 182 w 394"/>
                    <a:gd name="T101" fmla="*/ 398 h 740"/>
                    <a:gd name="T102" fmla="*/ 162 w 394"/>
                    <a:gd name="T103" fmla="*/ 445 h 740"/>
                    <a:gd name="T104" fmla="*/ 99 w 394"/>
                    <a:gd name="T105" fmla="*/ 584 h 740"/>
                    <a:gd name="T106" fmla="*/ 79 w 394"/>
                    <a:gd name="T107" fmla="*/ 631 h 740"/>
                    <a:gd name="T108" fmla="*/ 5 w 394"/>
                    <a:gd name="T109" fmla="*/ 740 h 7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394" h="740">
                      <a:moveTo>
                        <a:pt x="3" y="726"/>
                      </a:moveTo>
                      <a:cubicBezTo>
                        <a:pt x="2" y="714"/>
                        <a:pt x="16" y="707"/>
                        <a:pt x="18" y="695"/>
                      </a:cubicBezTo>
                      <a:cubicBezTo>
                        <a:pt x="18" y="694"/>
                        <a:pt x="21" y="697"/>
                        <a:pt x="22" y="694"/>
                      </a:cubicBezTo>
                      <a:cubicBezTo>
                        <a:pt x="22" y="682"/>
                        <a:pt x="34" y="670"/>
                        <a:pt x="44" y="661"/>
                      </a:cubicBezTo>
                      <a:cubicBezTo>
                        <a:pt x="44" y="662"/>
                        <a:pt x="44" y="662"/>
                        <a:pt x="44" y="662"/>
                      </a:cubicBezTo>
                      <a:cubicBezTo>
                        <a:pt x="46" y="660"/>
                        <a:pt x="45" y="656"/>
                        <a:pt x="46" y="654"/>
                      </a:cubicBezTo>
                      <a:cubicBezTo>
                        <a:pt x="47" y="654"/>
                        <a:pt x="47" y="655"/>
                        <a:pt x="48" y="655"/>
                      </a:cubicBezTo>
                      <a:cubicBezTo>
                        <a:pt x="46" y="653"/>
                        <a:pt x="49" y="650"/>
                        <a:pt x="48" y="649"/>
                      </a:cubicBezTo>
                      <a:cubicBezTo>
                        <a:pt x="50" y="648"/>
                        <a:pt x="51" y="649"/>
                        <a:pt x="52" y="648"/>
                      </a:cubicBezTo>
                      <a:cubicBezTo>
                        <a:pt x="51" y="646"/>
                        <a:pt x="51" y="646"/>
                        <a:pt x="51" y="646"/>
                      </a:cubicBezTo>
                      <a:cubicBezTo>
                        <a:pt x="48" y="639"/>
                        <a:pt x="56" y="637"/>
                        <a:pt x="56" y="631"/>
                      </a:cubicBezTo>
                      <a:cubicBezTo>
                        <a:pt x="56" y="631"/>
                        <a:pt x="57" y="632"/>
                        <a:pt x="57" y="632"/>
                      </a:cubicBezTo>
                      <a:cubicBezTo>
                        <a:pt x="58" y="622"/>
                        <a:pt x="64" y="612"/>
                        <a:pt x="67" y="603"/>
                      </a:cubicBezTo>
                      <a:cubicBezTo>
                        <a:pt x="68" y="603"/>
                        <a:pt x="69" y="604"/>
                        <a:pt x="70" y="604"/>
                      </a:cubicBezTo>
                      <a:cubicBezTo>
                        <a:pt x="68" y="603"/>
                        <a:pt x="69" y="600"/>
                        <a:pt x="70" y="597"/>
                      </a:cubicBezTo>
                      <a:cubicBezTo>
                        <a:pt x="73" y="597"/>
                        <a:pt x="70" y="592"/>
                        <a:pt x="72" y="589"/>
                      </a:cubicBezTo>
                      <a:cubicBezTo>
                        <a:pt x="73" y="590"/>
                        <a:pt x="73" y="590"/>
                        <a:pt x="73" y="590"/>
                      </a:cubicBezTo>
                      <a:cubicBezTo>
                        <a:pt x="71" y="587"/>
                        <a:pt x="76" y="588"/>
                        <a:pt x="73" y="584"/>
                      </a:cubicBezTo>
                      <a:cubicBezTo>
                        <a:pt x="76" y="584"/>
                        <a:pt x="76" y="584"/>
                        <a:pt x="76" y="584"/>
                      </a:cubicBezTo>
                      <a:cubicBezTo>
                        <a:pt x="73" y="581"/>
                        <a:pt x="79" y="582"/>
                        <a:pt x="78" y="579"/>
                      </a:cubicBezTo>
                      <a:cubicBezTo>
                        <a:pt x="78" y="579"/>
                        <a:pt x="78" y="579"/>
                        <a:pt x="78" y="579"/>
                      </a:cubicBezTo>
                      <a:cubicBezTo>
                        <a:pt x="78" y="577"/>
                        <a:pt x="80" y="577"/>
                        <a:pt x="80" y="575"/>
                      </a:cubicBezTo>
                      <a:cubicBezTo>
                        <a:pt x="80" y="575"/>
                        <a:pt x="80" y="575"/>
                        <a:pt x="80" y="575"/>
                      </a:cubicBezTo>
                      <a:cubicBezTo>
                        <a:pt x="81" y="571"/>
                        <a:pt x="84" y="570"/>
                        <a:pt x="81" y="569"/>
                      </a:cubicBezTo>
                      <a:cubicBezTo>
                        <a:pt x="84" y="568"/>
                        <a:pt x="81" y="573"/>
                        <a:pt x="85" y="572"/>
                      </a:cubicBezTo>
                      <a:cubicBezTo>
                        <a:pt x="87" y="559"/>
                        <a:pt x="94" y="547"/>
                        <a:pt x="99" y="535"/>
                      </a:cubicBezTo>
                      <a:cubicBezTo>
                        <a:pt x="101" y="534"/>
                        <a:pt x="102" y="533"/>
                        <a:pt x="103" y="533"/>
                      </a:cubicBezTo>
                      <a:cubicBezTo>
                        <a:pt x="103" y="532"/>
                        <a:pt x="104" y="529"/>
                        <a:pt x="104" y="527"/>
                      </a:cubicBezTo>
                      <a:cubicBezTo>
                        <a:pt x="103" y="527"/>
                        <a:pt x="105" y="527"/>
                        <a:pt x="106" y="526"/>
                      </a:cubicBezTo>
                      <a:cubicBezTo>
                        <a:pt x="108" y="525"/>
                        <a:pt x="104" y="522"/>
                        <a:pt x="106" y="521"/>
                      </a:cubicBezTo>
                      <a:cubicBezTo>
                        <a:pt x="106" y="522"/>
                        <a:pt x="107" y="523"/>
                        <a:pt x="108" y="523"/>
                      </a:cubicBezTo>
                      <a:cubicBezTo>
                        <a:pt x="107" y="520"/>
                        <a:pt x="109" y="517"/>
                        <a:pt x="109" y="514"/>
                      </a:cubicBezTo>
                      <a:cubicBezTo>
                        <a:pt x="109" y="515"/>
                        <a:pt x="109" y="516"/>
                        <a:pt x="110" y="516"/>
                      </a:cubicBezTo>
                      <a:cubicBezTo>
                        <a:pt x="109" y="512"/>
                        <a:pt x="113" y="511"/>
                        <a:pt x="112" y="508"/>
                      </a:cubicBezTo>
                      <a:cubicBezTo>
                        <a:pt x="114" y="510"/>
                        <a:pt x="114" y="510"/>
                        <a:pt x="114" y="510"/>
                      </a:cubicBezTo>
                      <a:cubicBezTo>
                        <a:pt x="117" y="507"/>
                        <a:pt x="111" y="507"/>
                        <a:pt x="113" y="505"/>
                      </a:cubicBezTo>
                      <a:cubicBezTo>
                        <a:pt x="114" y="506"/>
                        <a:pt x="114" y="506"/>
                        <a:pt x="115" y="506"/>
                      </a:cubicBezTo>
                      <a:cubicBezTo>
                        <a:pt x="113" y="502"/>
                        <a:pt x="117" y="497"/>
                        <a:pt x="117" y="494"/>
                      </a:cubicBezTo>
                      <a:cubicBezTo>
                        <a:pt x="117" y="494"/>
                        <a:pt x="118" y="494"/>
                        <a:pt x="118" y="494"/>
                      </a:cubicBezTo>
                      <a:cubicBezTo>
                        <a:pt x="119" y="491"/>
                        <a:pt x="121" y="488"/>
                        <a:pt x="122" y="484"/>
                      </a:cubicBezTo>
                      <a:cubicBezTo>
                        <a:pt x="123" y="483"/>
                        <a:pt x="125" y="486"/>
                        <a:pt x="126" y="482"/>
                      </a:cubicBezTo>
                      <a:cubicBezTo>
                        <a:pt x="123" y="481"/>
                        <a:pt x="128" y="476"/>
                        <a:pt x="123" y="476"/>
                      </a:cubicBezTo>
                      <a:cubicBezTo>
                        <a:pt x="125" y="473"/>
                        <a:pt x="128" y="469"/>
                        <a:pt x="128" y="467"/>
                      </a:cubicBezTo>
                      <a:cubicBezTo>
                        <a:pt x="129" y="469"/>
                        <a:pt x="133" y="467"/>
                        <a:pt x="132" y="470"/>
                      </a:cubicBezTo>
                      <a:cubicBezTo>
                        <a:pt x="135" y="469"/>
                        <a:pt x="135" y="469"/>
                        <a:pt x="135" y="469"/>
                      </a:cubicBezTo>
                      <a:cubicBezTo>
                        <a:pt x="136" y="470"/>
                        <a:pt x="133" y="470"/>
                        <a:pt x="135" y="471"/>
                      </a:cubicBezTo>
                      <a:cubicBezTo>
                        <a:pt x="136" y="469"/>
                        <a:pt x="136" y="465"/>
                        <a:pt x="137" y="464"/>
                      </a:cubicBezTo>
                      <a:cubicBezTo>
                        <a:pt x="136" y="461"/>
                        <a:pt x="133" y="457"/>
                        <a:pt x="135" y="454"/>
                      </a:cubicBezTo>
                      <a:cubicBezTo>
                        <a:pt x="135" y="456"/>
                        <a:pt x="139" y="454"/>
                        <a:pt x="139" y="456"/>
                      </a:cubicBezTo>
                      <a:cubicBezTo>
                        <a:pt x="135" y="448"/>
                        <a:pt x="135" y="448"/>
                        <a:pt x="135" y="448"/>
                      </a:cubicBezTo>
                      <a:cubicBezTo>
                        <a:pt x="136" y="446"/>
                        <a:pt x="138" y="449"/>
                        <a:pt x="138" y="446"/>
                      </a:cubicBezTo>
                      <a:cubicBezTo>
                        <a:pt x="137" y="446"/>
                        <a:pt x="137" y="445"/>
                        <a:pt x="136" y="444"/>
                      </a:cubicBezTo>
                      <a:cubicBezTo>
                        <a:pt x="137" y="444"/>
                        <a:pt x="138" y="439"/>
                        <a:pt x="141" y="440"/>
                      </a:cubicBezTo>
                      <a:cubicBezTo>
                        <a:pt x="143" y="440"/>
                        <a:pt x="141" y="442"/>
                        <a:pt x="143" y="441"/>
                      </a:cubicBezTo>
                      <a:cubicBezTo>
                        <a:pt x="144" y="439"/>
                        <a:pt x="143" y="438"/>
                        <a:pt x="144" y="436"/>
                      </a:cubicBezTo>
                      <a:cubicBezTo>
                        <a:pt x="144" y="436"/>
                        <a:pt x="144" y="436"/>
                        <a:pt x="144" y="436"/>
                      </a:cubicBezTo>
                      <a:cubicBezTo>
                        <a:pt x="145" y="435"/>
                        <a:pt x="145" y="431"/>
                        <a:pt x="143" y="432"/>
                      </a:cubicBezTo>
                      <a:cubicBezTo>
                        <a:pt x="142" y="433"/>
                        <a:pt x="145" y="432"/>
                        <a:pt x="143" y="433"/>
                      </a:cubicBezTo>
                      <a:cubicBezTo>
                        <a:pt x="142" y="432"/>
                        <a:pt x="142" y="429"/>
                        <a:pt x="143" y="426"/>
                      </a:cubicBezTo>
                      <a:cubicBezTo>
                        <a:pt x="144" y="427"/>
                        <a:pt x="144" y="428"/>
                        <a:pt x="145" y="428"/>
                      </a:cubicBezTo>
                      <a:cubicBezTo>
                        <a:pt x="144" y="424"/>
                        <a:pt x="145" y="420"/>
                        <a:pt x="146" y="417"/>
                      </a:cubicBezTo>
                      <a:cubicBezTo>
                        <a:pt x="145" y="416"/>
                        <a:pt x="148" y="419"/>
                        <a:pt x="147" y="419"/>
                      </a:cubicBezTo>
                      <a:cubicBezTo>
                        <a:pt x="151" y="416"/>
                        <a:pt x="149" y="409"/>
                        <a:pt x="154" y="407"/>
                      </a:cubicBezTo>
                      <a:cubicBezTo>
                        <a:pt x="154" y="408"/>
                        <a:pt x="152" y="407"/>
                        <a:pt x="152" y="407"/>
                      </a:cubicBezTo>
                      <a:cubicBezTo>
                        <a:pt x="153" y="405"/>
                        <a:pt x="155" y="406"/>
                        <a:pt x="155" y="404"/>
                      </a:cubicBezTo>
                      <a:cubicBezTo>
                        <a:pt x="157" y="405"/>
                        <a:pt x="156" y="402"/>
                        <a:pt x="156" y="401"/>
                      </a:cubicBezTo>
                      <a:cubicBezTo>
                        <a:pt x="156" y="400"/>
                        <a:pt x="157" y="401"/>
                        <a:pt x="157" y="402"/>
                      </a:cubicBezTo>
                      <a:cubicBezTo>
                        <a:pt x="157" y="400"/>
                        <a:pt x="159" y="391"/>
                        <a:pt x="163" y="388"/>
                      </a:cubicBezTo>
                      <a:cubicBezTo>
                        <a:pt x="163" y="387"/>
                        <a:pt x="162" y="383"/>
                        <a:pt x="163" y="382"/>
                      </a:cubicBezTo>
                      <a:cubicBezTo>
                        <a:pt x="164" y="384"/>
                        <a:pt x="164" y="384"/>
                        <a:pt x="164" y="384"/>
                      </a:cubicBezTo>
                      <a:cubicBezTo>
                        <a:pt x="166" y="383"/>
                        <a:pt x="166" y="380"/>
                        <a:pt x="168" y="381"/>
                      </a:cubicBezTo>
                      <a:cubicBezTo>
                        <a:pt x="167" y="378"/>
                        <a:pt x="165" y="390"/>
                        <a:pt x="165" y="386"/>
                      </a:cubicBezTo>
                      <a:cubicBezTo>
                        <a:pt x="167" y="387"/>
                        <a:pt x="164" y="381"/>
                        <a:pt x="166" y="383"/>
                      </a:cubicBezTo>
                      <a:cubicBezTo>
                        <a:pt x="167" y="381"/>
                        <a:pt x="166" y="378"/>
                        <a:pt x="169" y="377"/>
                      </a:cubicBezTo>
                      <a:cubicBezTo>
                        <a:pt x="169" y="377"/>
                        <a:pt x="171" y="380"/>
                        <a:pt x="172" y="378"/>
                      </a:cubicBezTo>
                      <a:cubicBezTo>
                        <a:pt x="173" y="375"/>
                        <a:pt x="171" y="377"/>
                        <a:pt x="172" y="374"/>
                      </a:cubicBezTo>
                      <a:cubicBezTo>
                        <a:pt x="172" y="372"/>
                        <a:pt x="172" y="372"/>
                        <a:pt x="172" y="372"/>
                      </a:cubicBezTo>
                      <a:cubicBezTo>
                        <a:pt x="170" y="371"/>
                        <a:pt x="174" y="370"/>
                        <a:pt x="171" y="370"/>
                      </a:cubicBezTo>
                      <a:cubicBezTo>
                        <a:pt x="173" y="370"/>
                        <a:pt x="173" y="365"/>
                        <a:pt x="176" y="367"/>
                      </a:cubicBezTo>
                      <a:cubicBezTo>
                        <a:pt x="178" y="369"/>
                        <a:pt x="178" y="369"/>
                        <a:pt x="178" y="369"/>
                      </a:cubicBezTo>
                      <a:cubicBezTo>
                        <a:pt x="178" y="367"/>
                        <a:pt x="176" y="365"/>
                        <a:pt x="176" y="364"/>
                      </a:cubicBezTo>
                      <a:cubicBezTo>
                        <a:pt x="176" y="364"/>
                        <a:pt x="177" y="364"/>
                        <a:pt x="177" y="364"/>
                      </a:cubicBezTo>
                      <a:cubicBezTo>
                        <a:pt x="174" y="362"/>
                        <a:pt x="179" y="361"/>
                        <a:pt x="177" y="358"/>
                      </a:cubicBezTo>
                      <a:cubicBezTo>
                        <a:pt x="180" y="356"/>
                        <a:pt x="181" y="352"/>
                        <a:pt x="184" y="352"/>
                      </a:cubicBezTo>
                      <a:cubicBezTo>
                        <a:pt x="184" y="349"/>
                        <a:pt x="184" y="347"/>
                        <a:pt x="186" y="345"/>
                      </a:cubicBezTo>
                      <a:cubicBezTo>
                        <a:pt x="186" y="346"/>
                        <a:pt x="186" y="346"/>
                        <a:pt x="187" y="347"/>
                      </a:cubicBezTo>
                      <a:cubicBezTo>
                        <a:pt x="189" y="346"/>
                        <a:pt x="188" y="345"/>
                        <a:pt x="188" y="343"/>
                      </a:cubicBezTo>
                      <a:cubicBezTo>
                        <a:pt x="189" y="344"/>
                        <a:pt x="192" y="342"/>
                        <a:pt x="194" y="341"/>
                      </a:cubicBezTo>
                      <a:cubicBezTo>
                        <a:pt x="194" y="339"/>
                        <a:pt x="192" y="338"/>
                        <a:pt x="191" y="337"/>
                      </a:cubicBezTo>
                      <a:cubicBezTo>
                        <a:pt x="196" y="337"/>
                        <a:pt x="192" y="330"/>
                        <a:pt x="197" y="330"/>
                      </a:cubicBezTo>
                      <a:cubicBezTo>
                        <a:pt x="197" y="331"/>
                        <a:pt x="197" y="334"/>
                        <a:pt x="198" y="333"/>
                      </a:cubicBezTo>
                      <a:cubicBezTo>
                        <a:pt x="203" y="333"/>
                        <a:pt x="198" y="328"/>
                        <a:pt x="201" y="326"/>
                      </a:cubicBezTo>
                      <a:cubicBezTo>
                        <a:pt x="198" y="325"/>
                        <a:pt x="198" y="325"/>
                        <a:pt x="198" y="325"/>
                      </a:cubicBezTo>
                      <a:cubicBezTo>
                        <a:pt x="201" y="324"/>
                        <a:pt x="199" y="319"/>
                        <a:pt x="202" y="322"/>
                      </a:cubicBezTo>
                      <a:cubicBezTo>
                        <a:pt x="201" y="320"/>
                        <a:pt x="205" y="319"/>
                        <a:pt x="202" y="317"/>
                      </a:cubicBezTo>
                      <a:cubicBezTo>
                        <a:pt x="207" y="314"/>
                        <a:pt x="207" y="305"/>
                        <a:pt x="214" y="305"/>
                      </a:cubicBezTo>
                      <a:cubicBezTo>
                        <a:pt x="214" y="304"/>
                        <a:pt x="216" y="303"/>
                        <a:pt x="214" y="302"/>
                      </a:cubicBezTo>
                      <a:cubicBezTo>
                        <a:pt x="212" y="302"/>
                        <a:pt x="214" y="305"/>
                        <a:pt x="213" y="304"/>
                      </a:cubicBezTo>
                      <a:cubicBezTo>
                        <a:pt x="213" y="304"/>
                        <a:pt x="212" y="303"/>
                        <a:pt x="212" y="303"/>
                      </a:cubicBezTo>
                      <a:cubicBezTo>
                        <a:pt x="213" y="302"/>
                        <a:pt x="214" y="301"/>
                        <a:pt x="216" y="303"/>
                      </a:cubicBezTo>
                      <a:cubicBezTo>
                        <a:pt x="220" y="301"/>
                        <a:pt x="213" y="297"/>
                        <a:pt x="217" y="294"/>
                      </a:cubicBezTo>
                      <a:cubicBezTo>
                        <a:pt x="218" y="295"/>
                        <a:pt x="218" y="295"/>
                        <a:pt x="219" y="293"/>
                      </a:cubicBezTo>
                      <a:cubicBezTo>
                        <a:pt x="218" y="290"/>
                        <a:pt x="218" y="290"/>
                        <a:pt x="218" y="290"/>
                      </a:cubicBezTo>
                      <a:cubicBezTo>
                        <a:pt x="221" y="287"/>
                        <a:pt x="222" y="290"/>
                        <a:pt x="224" y="291"/>
                      </a:cubicBezTo>
                      <a:cubicBezTo>
                        <a:pt x="225" y="289"/>
                        <a:pt x="226" y="288"/>
                        <a:pt x="225" y="286"/>
                      </a:cubicBezTo>
                      <a:cubicBezTo>
                        <a:pt x="228" y="286"/>
                        <a:pt x="228" y="286"/>
                        <a:pt x="228" y="286"/>
                      </a:cubicBezTo>
                      <a:cubicBezTo>
                        <a:pt x="226" y="286"/>
                        <a:pt x="228" y="284"/>
                        <a:pt x="228" y="283"/>
                      </a:cubicBezTo>
                      <a:cubicBezTo>
                        <a:pt x="228" y="284"/>
                        <a:pt x="228" y="284"/>
                        <a:pt x="228" y="284"/>
                      </a:cubicBezTo>
                      <a:cubicBezTo>
                        <a:pt x="229" y="284"/>
                        <a:pt x="229" y="282"/>
                        <a:pt x="230" y="281"/>
                      </a:cubicBezTo>
                      <a:cubicBezTo>
                        <a:pt x="228" y="281"/>
                        <a:pt x="227" y="282"/>
                        <a:pt x="226" y="283"/>
                      </a:cubicBezTo>
                      <a:cubicBezTo>
                        <a:pt x="225" y="282"/>
                        <a:pt x="226" y="281"/>
                        <a:pt x="226" y="279"/>
                      </a:cubicBezTo>
                      <a:cubicBezTo>
                        <a:pt x="228" y="281"/>
                        <a:pt x="229" y="278"/>
                        <a:pt x="230" y="277"/>
                      </a:cubicBezTo>
                      <a:cubicBezTo>
                        <a:pt x="231" y="276"/>
                        <a:pt x="229" y="274"/>
                        <a:pt x="229" y="274"/>
                      </a:cubicBezTo>
                      <a:cubicBezTo>
                        <a:pt x="230" y="274"/>
                        <a:pt x="230" y="272"/>
                        <a:pt x="231" y="274"/>
                      </a:cubicBezTo>
                      <a:cubicBezTo>
                        <a:pt x="231" y="274"/>
                        <a:pt x="230" y="274"/>
                        <a:pt x="230" y="275"/>
                      </a:cubicBezTo>
                      <a:cubicBezTo>
                        <a:pt x="231" y="275"/>
                        <a:pt x="233" y="276"/>
                        <a:pt x="233" y="273"/>
                      </a:cubicBezTo>
                      <a:cubicBezTo>
                        <a:pt x="233" y="272"/>
                        <a:pt x="229" y="271"/>
                        <a:pt x="232" y="270"/>
                      </a:cubicBezTo>
                      <a:cubicBezTo>
                        <a:pt x="232" y="271"/>
                        <a:pt x="232" y="271"/>
                        <a:pt x="233" y="272"/>
                      </a:cubicBezTo>
                      <a:cubicBezTo>
                        <a:pt x="235" y="270"/>
                        <a:pt x="235" y="270"/>
                        <a:pt x="235" y="270"/>
                      </a:cubicBezTo>
                      <a:cubicBezTo>
                        <a:pt x="234" y="269"/>
                        <a:pt x="234" y="269"/>
                        <a:pt x="234" y="269"/>
                      </a:cubicBezTo>
                      <a:cubicBezTo>
                        <a:pt x="234" y="269"/>
                        <a:pt x="234" y="270"/>
                        <a:pt x="235" y="270"/>
                      </a:cubicBezTo>
                      <a:cubicBezTo>
                        <a:pt x="233" y="268"/>
                        <a:pt x="236" y="266"/>
                        <a:pt x="234" y="264"/>
                      </a:cubicBezTo>
                      <a:cubicBezTo>
                        <a:pt x="235" y="262"/>
                        <a:pt x="237" y="262"/>
                        <a:pt x="238" y="261"/>
                      </a:cubicBezTo>
                      <a:cubicBezTo>
                        <a:pt x="238" y="261"/>
                        <a:pt x="238" y="261"/>
                        <a:pt x="238" y="261"/>
                      </a:cubicBezTo>
                      <a:cubicBezTo>
                        <a:pt x="240" y="260"/>
                        <a:pt x="241" y="258"/>
                        <a:pt x="240" y="256"/>
                      </a:cubicBezTo>
                      <a:cubicBezTo>
                        <a:pt x="240" y="257"/>
                        <a:pt x="240" y="257"/>
                        <a:pt x="240" y="257"/>
                      </a:cubicBezTo>
                      <a:cubicBezTo>
                        <a:pt x="241" y="256"/>
                        <a:pt x="242" y="254"/>
                        <a:pt x="241" y="252"/>
                      </a:cubicBezTo>
                      <a:cubicBezTo>
                        <a:pt x="244" y="251"/>
                        <a:pt x="248" y="256"/>
                        <a:pt x="248" y="252"/>
                      </a:cubicBezTo>
                      <a:cubicBezTo>
                        <a:pt x="249" y="250"/>
                        <a:pt x="246" y="247"/>
                        <a:pt x="245" y="247"/>
                      </a:cubicBezTo>
                      <a:cubicBezTo>
                        <a:pt x="248" y="245"/>
                        <a:pt x="248" y="239"/>
                        <a:pt x="252" y="237"/>
                      </a:cubicBezTo>
                      <a:cubicBezTo>
                        <a:pt x="252" y="236"/>
                        <a:pt x="251" y="236"/>
                        <a:pt x="251" y="235"/>
                      </a:cubicBezTo>
                      <a:cubicBezTo>
                        <a:pt x="255" y="230"/>
                        <a:pt x="256" y="223"/>
                        <a:pt x="262" y="221"/>
                      </a:cubicBezTo>
                      <a:cubicBezTo>
                        <a:pt x="262" y="223"/>
                        <a:pt x="264" y="222"/>
                        <a:pt x="265" y="223"/>
                      </a:cubicBezTo>
                      <a:cubicBezTo>
                        <a:pt x="264" y="220"/>
                        <a:pt x="267" y="222"/>
                        <a:pt x="265" y="220"/>
                      </a:cubicBezTo>
                      <a:cubicBezTo>
                        <a:pt x="263" y="219"/>
                        <a:pt x="263" y="219"/>
                        <a:pt x="261" y="220"/>
                      </a:cubicBezTo>
                      <a:cubicBezTo>
                        <a:pt x="262" y="216"/>
                        <a:pt x="265" y="211"/>
                        <a:pt x="267" y="211"/>
                      </a:cubicBezTo>
                      <a:cubicBezTo>
                        <a:pt x="266" y="211"/>
                        <a:pt x="266" y="210"/>
                        <a:pt x="266" y="209"/>
                      </a:cubicBezTo>
                      <a:cubicBezTo>
                        <a:pt x="268" y="211"/>
                        <a:pt x="270" y="209"/>
                        <a:pt x="270" y="206"/>
                      </a:cubicBezTo>
                      <a:cubicBezTo>
                        <a:pt x="269" y="205"/>
                        <a:pt x="269" y="205"/>
                        <a:pt x="269" y="205"/>
                      </a:cubicBezTo>
                      <a:cubicBezTo>
                        <a:pt x="271" y="205"/>
                        <a:pt x="271" y="205"/>
                        <a:pt x="271" y="205"/>
                      </a:cubicBezTo>
                      <a:cubicBezTo>
                        <a:pt x="271" y="204"/>
                        <a:pt x="268" y="202"/>
                        <a:pt x="271" y="202"/>
                      </a:cubicBezTo>
                      <a:cubicBezTo>
                        <a:pt x="272" y="202"/>
                        <a:pt x="272" y="202"/>
                        <a:pt x="273" y="202"/>
                      </a:cubicBezTo>
                      <a:cubicBezTo>
                        <a:pt x="273" y="200"/>
                        <a:pt x="272" y="196"/>
                        <a:pt x="275" y="195"/>
                      </a:cubicBezTo>
                      <a:cubicBezTo>
                        <a:pt x="278" y="194"/>
                        <a:pt x="278" y="194"/>
                        <a:pt x="278" y="194"/>
                      </a:cubicBezTo>
                      <a:cubicBezTo>
                        <a:pt x="278" y="193"/>
                        <a:pt x="278" y="191"/>
                        <a:pt x="276" y="192"/>
                      </a:cubicBezTo>
                      <a:cubicBezTo>
                        <a:pt x="279" y="190"/>
                        <a:pt x="281" y="188"/>
                        <a:pt x="283" y="188"/>
                      </a:cubicBezTo>
                      <a:cubicBezTo>
                        <a:pt x="282" y="179"/>
                        <a:pt x="287" y="171"/>
                        <a:pt x="291" y="164"/>
                      </a:cubicBezTo>
                      <a:cubicBezTo>
                        <a:pt x="292" y="165"/>
                        <a:pt x="292" y="165"/>
                        <a:pt x="292" y="165"/>
                      </a:cubicBezTo>
                      <a:cubicBezTo>
                        <a:pt x="294" y="164"/>
                        <a:pt x="291" y="163"/>
                        <a:pt x="292" y="162"/>
                      </a:cubicBezTo>
                      <a:cubicBezTo>
                        <a:pt x="293" y="164"/>
                        <a:pt x="295" y="163"/>
                        <a:pt x="296" y="165"/>
                      </a:cubicBezTo>
                      <a:cubicBezTo>
                        <a:pt x="299" y="163"/>
                        <a:pt x="296" y="160"/>
                        <a:pt x="296" y="158"/>
                      </a:cubicBezTo>
                      <a:cubicBezTo>
                        <a:pt x="295" y="157"/>
                        <a:pt x="296" y="160"/>
                        <a:pt x="295" y="159"/>
                      </a:cubicBezTo>
                      <a:cubicBezTo>
                        <a:pt x="294" y="158"/>
                        <a:pt x="298" y="156"/>
                        <a:pt x="296" y="154"/>
                      </a:cubicBezTo>
                      <a:cubicBezTo>
                        <a:pt x="297" y="154"/>
                        <a:pt x="299" y="156"/>
                        <a:pt x="299" y="156"/>
                      </a:cubicBezTo>
                      <a:cubicBezTo>
                        <a:pt x="299" y="154"/>
                        <a:pt x="299" y="154"/>
                        <a:pt x="299" y="154"/>
                      </a:cubicBezTo>
                      <a:cubicBezTo>
                        <a:pt x="303" y="154"/>
                        <a:pt x="301" y="161"/>
                        <a:pt x="306" y="161"/>
                      </a:cubicBezTo>
                      <a:cubicBezTo>
                        <a:pt x="307" y="160"/>
                        <a:pt x="307" y="160"/>
                        <a:pt x="307" y="160"/>
                      </a:cubicBezTo>
                      <a:cubicBezTo>
                        <a:pt x="310" y="160"/>
                        <a:pt x="307" y="165"/>
                        <a:pt x="310" y="162"/>
                      </a:cubicBezTo>
                      <a:cubicBezTo>
                        <a:pt x="310" y="160"/>
                        <a:pt x="307" y="156"/>
                        <a:pt x="305" y="157"/>
                      </a:cubicBezTo>
                      <a:cubicBezTo>
                        <a:pt x="307" y="154"/>
                        <a:pt x="301" y="153"/>
                        <a:pt x="303" y="149"/>
                      </a:cubicBezTo>
                      <a:cubicBezTo>
                        <a:pt x="305" y="149"/>
                        <a:pt x="302" y="152"/>
                        <a:pt x="304" y="153"/>
                      </a:cubicBezTo>
                      <a:cubicBezTo>
                        <a:pt x="307" y="152"/>
                        <a:pt x="305" y="149"/>
                        <a:pt x="306" y="147"/>
                      </a:cubicBezTo>
                      <a:cubicBezTo>
                        <a:pt x="304" y="149"/>
                        <a:pt x="303" y="146"/>
                        <a:pt x="303" y="145"/>
                      </a:cubicBezTo>
                      <a:cubicBezTo>
                        <a:pt x="305" y="143"/>
                        <a:pt x="305" y="147"/>
                        <a:pt x="306" y="145"/>
                      </a:cubicBezTo>
                      <a:cubicBezTo>
                        <a:pt x="305" y="143"/>
                        <a:pt x="305" y="140"/>
                        <a:pt x="303" y="142"/>
                      </a:cubicBezTo>
                      <a:cubicBezTo>
                        <a:pt x="301" y="139"/>
                        <a:pt x="306" y="140"/>
                        <a:pt x="304" y="137"/>
                      </a:cubicBezTo>
                      <a:cubicBezTo>
                        <a:pt x="307" y="137"/>
                        <a:pt x="308" y="143"/>
                        <a:pt x="310" y="140"/>
                      </a:cubicBezTo>
                      <a:cubicBezTo>
                        <a:pt x="308" y="140"/>
                        <a:pt x="309" y="135"/>
                        <a:pt x="305" y="135"/>
                      </a:cubicBezTo>
                      <a:cubicBezTo>
                        <a:pt x="307" y="134"/>
                        <a:pt x="308" y="135"/>
                        <a:pt x="309" y="137"/>
                      </a:cubicBezTo>
                      <a:cubicBezTo>
                        <a:pt x="311" y="136"/>
                        <a:pt x="307" y="131"/>
                        <a:pt x="312" y="132"/>
                      </a:cubicBezTo>
                      <a:cubicBezTo>
                        <a:pt x="310" y="131"/>
                        <a:pt x="310" y="131"/>
                        <a:pt x="310" y="131"/>
                      </a:cubicBezTo>
                      <a:cubicBezTo>
                        <a:pt x="311" y="131"/>
                        <a:pt x="312" y="130"/>
                        <a:pt x="314" y="130"/>
                      </a:cubicBezTo>
                      <a:cubicBezTo>
                        <a:pt x="314" y="129"/>
                        <a:pt x="313" y="124"/>
                        <a:pt x="316" y="126"/>
                      </a:cubicBezTo>
                      <a:cubicBezTo>
                        <a:pt x="316" y="125"/>
                        <a:pt x="318" y="122"/>
                        <a:pt x="315" y="122"/>
                      </a:cubicBezTo>
                      <a:cubicBezTo>
                        <a:pt x="313" y="123"/>
                        <a:pt x="316" y="125"/>
                        <a:pt x="312" y="125"/>
                      </a:cubicBezTo>
                      <a:cubicBezTo>
                        <a:pt x="315" y="125"/>
                        <a:pt x="313" y="122"/>
                        <a:pt x="313" y="120"/>
                      </a:cubicBezTo>
                      <a:cubicBezTo>
                        <a:pt x="314" y="121"/>
                        <a:pt x="314" y="121"/>
                        <a:pt x="314" y="121"/>
                      </a:cubicBezTo>
                      <a:cubicBezTo>
                        <a:pt x="314" y="120"/>
                        <a:pt x="315" y="118"/>
                        <a:pt x="314" y="117"/>
                      </a:cubicBezTo>
                      <a:cubicBezTo>
                        <a:pt x="315" y="118"/>
                        <a:pt x="316" y="118"/>
                        <a:pt x="316" y="118"/>
                      </a:cubicBezTo>
                      <a:cubicBezTo>
                        <a:pt x="315" y="116"/>
                        <a:pt x="315" y="116"/>
                        <a:pt x="315" y="116"/>
                      </a:cubicBezTo>
                      <a:cubicBezTo>
                        <a:pt x="315" y="113"/>
                        <a:pt x="319" y="117"/>
                        <a:pt x="320" y="114"/>
                      </a:cubicBezTo>
                      <a:cubicBezTo>
                        <a:pt x="320" y="117"/>
                        <a:pt x="320" y="117"/>
                        <a:pt x="320" y="117"/>
                      </a:cubicBezTo>
                      <a:cubicBezTo>
                        <a:pt x="320" y="117"/>
                        <a:pt x="322" y="117"/>
                        <a:pt x="322" y="115"/>
                      </a:cubicBezTo>
                      <a:cubicBezTo>
                        <a:pt x="321" y="114"/>
                        <a:pt x="319" y="111"/>
                        <a:pt x="318" y="110"/>
                      </a:cubicBezTo>
                      <a:cubicBezTo>
                        <a:pt x="318" y="108"/>
                        <a:pt x="320" y="111"/>
                        <a:pt x="319" y="108"/>
                      </a:cubicBezTo>
                      <a:cubicBezTo>
                        <a:pt x="320" y="111"/>
                        <a:pt x="320" y="111"/>
                        <a:pt x="320" y="111"/>
                      </a:cubicBezTo>
                      <a:cubicBezTo>
                        <a:pt x="321" y="112"/>
                        <a:pt x="324" y="112"/>
                        <a:pt x="325" y="110"/>
                      </a:cubicBezTo>
                      <a:cubicBezTo>
                        <a:pt x="325" y="108"/>
                        <a:pt x="324" y="105"/>
                        <a:pt x="322" y="106"/>
                      </a:cubicBezTo>
                      <a:cubicBezTo>
                        <a:pt x="322" y="105"/>
                        <a:pt x="324" y="104"/>
                        <a:pt x="325" y="106"/>
                      </a:cubicBezTo>
                      <a:cubicBezTo>
                        <a:pt x="326" y="103"/>
                        <a:pt x="323" y="105"/>
                        <a:pt x="323" y="102"/>
                      </a:cubicBezTo>
                      <a:cubicBezTo>
                        <a:pt x="325" y="102"/>
                        <a:pt x="328" y="101"/>
                        <a:pt x="330" y="100"/>
                      </a:cubicBezTo>
                      <a:cubicBezTo>
                        <a:pt x="332" y="104"/>
                        <a:pt x="332" y="104"/>
                        <a:pt x="332" y="104"/>
                      </a:cubicBezTo>
                      <a:cubicBezTo>
                        <a:pt x="333" y="102"/>
                        <a:pt x="333" y="102"/>
                        <a:pt x="333" y="102"/>
                      </a:cubicBezTo>
                      <a:cubicBezTo>
                        <a:pt x="334" y="105"/>
                        <a:pt x="335" y="102"/>
                        <a:pt x="337" y="105"/>
                      </a:cubicBezTo>
                      <a:cubicBezTo>
                        <a:pt x="338" y="104"/>
                        <a:pt x="338" y="102"/>
                        <a:pt x="338" y="101"/>
                      </a:cubicBezTo>
                      <a:cubicBezTo>
                        <a:pt x="332" y="102"/>
                        <a:pt x="334" y="95"/>
                        <a:pt x="330" y="94"/>
                      </a:cubicBezTo>
                      <a:cubicBezTo>
                        <a:pt x="331" y="90"/>
                        <a:pt x="340" y="96"/>
                        <a:pt x="336" y="89"/>
                      </a:cubicBezTo>
                      <a:cubicBezTo>
                        <a:pt x="335" y="89"/>
                        <a:pt x="333" y="86"/>
                        <a:pt x="333" y="89"/>
                      </a:cubicBezTo>
                      <a:cubicBezTo>
                        <a:pt x="334" y="87"/>
                        <a:pt x="330" y="86"/>
                        <a:pt x="333" y="84"/>
                      </a:cubicBezTo>
                      <a:cubicBezTo>
                        <a:pt x="333" y="86"/>
                        <a:pt x="338" y="83"/>
                        <a:pt x="338" y="87"/>
                      </a:cubicBezTo>
                      <a:cubicBezTo>
                        <a:pt x="337" y="87"/>
                        <a:pt x="337" y="89"/>
                        <a:pt x="337" y="89"/>
                      </a:cubicBezTo>
                      <a:cubicBezTo>
                        <a:pt x="339" y="89"/>
                        <a:pt x="340" y="91"/>
                        <a:pt x="342" y="89"/>
                      </a:cubicBezTo>
                      <a:cubicBezTo>
                        <a:pt x="342" y="87"/>
                        <a:pt x="343" y="85"/>
                        <a:pt x="341" y="84"/>
                      </a:cubicBezTo>
                      <a:cubicBezTo>
                        <a:pt x="339" y="83"/>
                        <a:pt x="340" y="87"/>
                        <a:pt x="338" y="85"/>
                      </a:cubicBezTo>
                      <a:cubicBezTo>
                        <a:pt x="339" y="81"/>
                        <a:pt x="342" y="83"/>
                        <a:pt x="339" y="80"/>
                      </a:cubicBezTo>
                      <a:cubicBezTo>
                        <a:pt x="339" y="82"/>
                        <a:pt x="336" y="81"/>
                        <a:pt x="335" y="80"/>
                      </a:cubicBezTo>
                      <a:cubicBezTo>
                        <a:pt x="335" y="77"/>
                        <a:pt x="335" y="77"/>
                        <a:pt x="335" y="77"/>
                      </a:cubicBezTo>
                      <a:cubicBezTo>
                        <a:pt x="336" y="79"/>
                        <a:pt x="336" y="79"/>
                        <a:pt x="336" y="79"/>
                      </a:cubicBezTo>
                      <a:cubicBezTo>
                        <a:pt x="339" y="76"/>
                        <a:pt x="334" y="76"/>
                        <a:pt x="336" y="73"/>
                      </a:cubicBezTo>
                      <a:cubicBezTo>
                        <a:pt x="340" y="73"/>
                        <a:pt x="340" y="73"/>
                        <a:pt x="340" y="73"/>
                      </a:cubicBezTo>
                      <a:cubicBezTo>
                        <a:pt x="342" y="75"/>
                        <a:pt x="336" y="77"/>
                        <a:pt x="341" y="79"/>
                      </a:cubicBezTo>
                      <a:cubicBezTo>
                        <a:pt x="342" y="77"/>
                        <a:pt x="340" y="75"/>
                        <a:pt x="342" y="73"/>
                      </a:cubicBezTo>
                      <a:cubicBezTo>
                        <a:pt x="342" y="74"/>
                        <a:pt x="342" y="75"/>
                        <a:pt x="342" y="75"/>
                      </a:cubicBezTo>
                      <a:cubicBezTo>
                        <a:pt x="343" y="75"/>
                        <a:pt x="348" y="76"/>
                        <a:pt x="347" y="72"/>
                      </a:cubicBezTo>
                      <a:cubicBezTo>
                        <a:pt x="347" y="69"/>
                        <a:pt x="346" y="71"/>
                        <a:pt x="344" y="70"/>
                      </a:cubicBezTo>
                      <a:cubicBezTo>
                        <a:pt x="346" y="66"/>
                        <a:pt x="345" y="64"/>
                        <a:pt x="346" y="62"/>
                      </a:cubicBezTo>
                      <a:cubicBezTo>
                        <a:pt x="348" y="64"/>
                        <a:pt x="348" y="58"/>
                        <a:pt x="350" y="62"/>
                      </a:cubicBezTo>
                      <a:cubicBezTo>
                        <a:pt x="347" y="62"/>
                        <a:pt x="345" y="67"/>
                        <a:pt x="347" y="70"/>
                      </a:cubicBezTo>
                      <a:cubicBezTo>
                        <a:pt x="351" y="70"/>
                        <a:pt x="345" y="73"/>
                        <a:pt x="348" y="75"/>
                      </a:cubicBezTo>
                      <a:cubicBezTo>
                        <a:pt x="350" y="72"/>
                        <a:pt x="353" y="74"/>
                        <a:pt x="355" y="75"/>
                      </a:cubicBezTo>
                      <a:cubicBezTo>
                        <a:pt x="356" y="74"/>
                        <a:pt x="355" y="73"/>
                        <a:pt x="355" y="72"/>
                      </a:cubicBezTo>
                      <a:cubicBezTo>
                        <a:pt x="353" y="71"/>
                        <a:pt x="353" y="72"/>
                        <a:pt x="351" y="71"/>
                      </a:cubicBezTo>
                      <a:cubicBezTo>
                        <a:pt x="353" y="68"/>
                        <a:pt x="353" y="64"/>
                        <a:pt x="352" y="62"/>
                      </a:cubicBezTo>
                      <a:cubicBezTo>
                        <a:pt x="354" y="61"/>
                        <a:pt x="356" y="62"/>
                        <a:pt x="355" y="64"/>
                      </a:cubicBezTo>
                      <a:cubicBezTo>
                        <a:pt x="356" y="60"/>
                        <a:pt x="359" y="56"/>
                        <a:pt x="361" y="53"/>
                      </a:cubicBezTo>
                      <a:cubicBezTo>
                        <a:pt x="357" y="53"/>
                        <a:pt x="362" y="48"/>
                        <a:pt x="359" y="48"/>
                      </a:cubicBezTo>
                      <a:cubicBezTo>
                        <a:pt x="357" y="50"/>
                        <a:pt x="354" y="50"/>
                        <a:pt x="353" y="49"/>
                      </a:cubicBezTo>
                      <a:cubicBezTo>
                        <a:pt x="354" y="48"/>
                        <a:pt x="354" y="49"/>
                        <a:pt x="355" y="49"/>
                      </a:cubicBezTo>
                      <a:cubicBezTo>
                        <a:pt x="354" y="47"/>
                        <a:pt x="360" y="48"/>
                        <a:pt x="357" y="45"/>
                      </a:cubicBezTo>
                      <a:cubicBezTo>
                        <a:pt x="357" y="49"/>
                        <a:pt x="361" y="48"/>
                        <a:pt x="363" y="50"/>
                      </a:cubicBezTo>
                      <a:cubicBezTo>
                        <a:pt x="363" y="47"/>
                        <a:pt x="365" y="51"/>
                        <a:pt x="367" y="48"/>
                      </a:cubicBezTo>
                      <a:cubicBezTo>
                        <a:pt x="366" y="45"/>
                        <a:pt x="366" y="42"/>
                        <a:pt x="367" y="39"/>
                      </a:cubicBezTo>
                      <a:cubicBezTo>
                        <a:pt x="371" y="36"/>
                        <a:pt x="371" y="30"/>
                        <a:pt x="372" y="26"/>
                      </a:cubicBezTo>
                      <a:cubicBezTo>
                        <a:pt x="375" y="25"/>
                        <a:pt x="377" y="28"/>
                        <a:pt x="378" y="26"/>
                      </a:cubicBezTo>
                      <a:cubicBezTo>
                        <a:pt x="379" y="24"/>
                        <a:pt x="374" y="26"/>
                        <a:pt x="377" y="24"/>
                      </a:cubicBezTo>
                      <a:cubicBezTo>
                        <a:pt x="378" y="24"/>
                        <a:pt x="378" y="24"/>
                        <a:pt x="378" y="24"/>
                      </a:cubicBezTo>
                      <a:cubicBezTo>
                        <a:pt x="377" y="23"/>
                        <a:pt x="382" y="20"/>
                        <a:pt x="378" y="17"/>
                      </a:cubicBezTo>
                      <a:cubicBezTo>
                        <a:pt x="381" y="19"/>
                        <a:pt x="381" y="19"/>
                        <a:pt x="381" y="19"/>
                      </a:cubicBezTo>
                      <a:cubicBezTo>
                        <a:pt x="382" y="19"/>
                        <a:pt x="381" y="18"/>
                        <a:pt x="381" y="17"/>
                      </a:cubicBezTo>
                      <a:cubicBezTo>
                        <a:pt x="382" y="18"/>
                        <a:pt x="383" y="17"/>
                        <a:pt x="384" y="19"/>
                      </a:cubicBezTo>
                      <a:cubicBezTo>
                        <a:pt x="387" y="18"/>
                        <a:pt x="385" y="14"/>
                        <a:pt x="386" y="12"/>
                      </a:cubicBezTo>
                      <a:cubicBezTo>
                        <a:pt x="383" y="13"/>
                        <a:pt x="383" y="13"/>
                        <a:pt x="383" y="13"/>
                      </a:cubicBezTo>
                      <a:cubicBezTo>
                        <a:pt x="383" y="9"/>
                        <a:pt x="386" y="7"/>
                        <a:pt x="387" y="3"/>
                      </a:cubicBezTo>
                      <a:cubicBezTo>
                        <a:pt x="389" y="4"/>
                        <a:pt x="389" y="4"/>
                        <a:pt x="389" y="4"/>
                      </a:cubicBezTo>
                      <a:cubicBezTo>
                        <a:pt x="389" y="2"/>
                        <a:pt x="389" y="2"/>
                        <a:pt x="389" y="2"/>
                      </a:cubicBezTo>
                      <a:cubicBezTo>
                        <a:pt x="391" y="3"/>
                        <a:pt x="393" y="1"/>
                        <a:pt x="391" y="0"/>
                      </a:cubicBezTo>
                      <a:cubicBezTo>
                        <a:pt x="394" y="7"/>
                        <a:pt x="394" y="7"/>
                        <a:pt x="394" y="7"/>
                      </a:cubicBezTo>
                      <a:cubicBezTo>
                        <a:pt x="392" y="8"/>
                        <a:pt x="392" y="4"/>
                        <a:pt x="390" y="5"/>
                      </a:cubicBezTo>
                      <a:cubicBezTo>
                        <a:pt x="388" y="5"/>
                        <a:pt x="387" y="8"/>
                        <a:pt x="389" y="9"/>
                      </a:cubicBezTo>
                      <a:cubicBezTo>
                        <a:pt x="389" y="8"/>
                        <a:pt x="389" y="8"/>
                        <a:pt x="389" y="7"/>
                      </a:cubicBezTo>
                      <a:cubicBezTo>
                        <a:pt x="392" y="8"/>
                        <a:pt x="391" y="9"/>
                        <a:pt x="392" y="11"/>
                      </a:cubicBezTo>
                      <a:cubicBezTo>
                        <a:pt x="392" y="10"/>
                        <a:pt x="393" y="10"/>
                        <a:pt x="393" y="9"/>
                      </a:cubicBezTo>
                      <a:cubicBezTo>
                        <a:pt x="393" y="11"/>
                        <a:pt x="393" y="13"/>
                        <a:pt x="392" y="15"/>
                      </a:cubicBezTo>
                      <a:cubicBezTo>
                        <a:pt x="392" y="13"/>
                        <a:pt x="390" y="15"/>
                        <a:pt x="390" y="14"/>
                      </a:cubicBezTo>
                      <a:cubicBezTo>
                        <a:pt x="392" y="15"/>
                        <a:pt x="392" y="17"/>
                        <a:pt x="390" y="20"/>
                      </a:cubicBezTo>
                      <a:cubicBezTo>
                        <a:pt x="386" y="20"/>
                        <a:pt x="389" y="25"/>
                        <a:pt x="387" y="28"/>
                      </a:cubicBezTo>
                      <a:cubicBezTo>
                        <a:pt x="386" y="26"/>
                        <a:pt x="384" y="23"/>
                        <a:pt x="384" y="21"/>
                      </a:cubicBezTo>
                      <a:cubicBezTo>
                        <a:pt x="382" y="23"/>
                        <a:pt x="383" y="23"/>
                        <a:pt x="381" y="25"/>
                      </a:cubicBezTo>
                      <a:cubicBezTo>
                        <a:pt x="383" y="26"/>
                        <a:pt x="385" y="28"/>
                        <a:pt x="385" y="31"/>
                      </a:cubicBezTo>
                      <a:cubicBezTo>
                        <a:pt x="383" y="31"/>
                        <a:pt x="383" y="31"/>
                        <a:pt x="383" y="31"/>
                      </a:cubicBezTo>
                      <a:cubicBezTo>
                        <a:pt x="383" y="33"/>
                        <a:pt x="386" y="34"/>
                        <a:pt x="384" y="37"/>
                      </a:cubicBezTo>
                      <a:cubicBezTo>
                        <a:pt x="381" y="42"/>
                        <a:pt x="379" y="47"/>
                        <a:pt x="377" y="50"/>
                      </a:cubicBezTo>
                      <a:cubicBezTo>
                        <a:pt x="375" y="50"/>
                        <a:pt x="375" y="50"/>
                        <a:pt x="375" y="50"/>
                      </a:cubicBezTo>
                      <a:cubicBezTo>
                        <a:pt x="378" y="54"/>
                        <a:pt x="373" y="57"/>
                        <a:pt x="373" y="61"/>
                      </a:cubicBezTo>
                      <a:cubicBezTo>
                        <a:pt x="369" y="65"/>
                        <a:pt x="370" y="72"/>
                        <a:pt x="365" y="73"/>
                      </a:cubicBezTo>
                      <a:cubicBezTo>
                        <a:pt x="363" y="82"/>
                        <a:pt x="360" y="89"/>
                        <a:pt x="355" y="98"/>
                      </a:cubicBezTo>
                      <a:cubicBezTo>
                        <a:pt x="354" y="95"/>
                        <a:pt x="354" y="95"/>
                        <a:pt x="354" y="95"/>
                      </a:cubicBezTo>
                      <a:cubicBezTo>
                        <a:pt x="355" y="97"/>
                        <a:pt x="352" y="95"/>
                        <a:pt x="351" y="97"/>
                      </a:cubicBezTo>
                      <a:cubicBezTo>
                        <a:pt x="354" y="96"/>
                        <a:pt x="353" y="100"/>
                        <a:pt x="354" y="102"/>
                      </a:cubicBezTo>
                      <a:cubicBezTo>
                        <a:pt x="350" y="105"/>
                        <a:pt x="349" y="111"/>
                        <a:pt x="349" y="115"/>
                      </a:cubicBezTo>
                      <a:cubicBezTo>
                        <a:pt x="347" y="114"/>
                        <a:pt x="347" y="114"/>
                        <a:pt x="347" y="114"/>
                      </a:cubicBezTo>
                      <a:cubicBezTo>
                        <a:pt x="349" y="119"/>
                        <a:pt x="344" y="122"/>
                        <a:pt x="341" y="126"/>
                      </a:cubicBezTo>
                      <a:cubicBezTo>
                        <a:pt x="340" y="126"/>
                        <a:pt x="338" y="126"/>
                        <a:pt x="337" y="127"/>
                      </a:cubicBezTo>
                      <a:cubicBezTo>
                        <a:pt x="339" y="131"/>
                        <a:pt x="338" y="132"/>
                        <a:pt x="338" y="136"/>
                      </a:cubicBezTo>
                      <a:cubicBezTo>
                        <a:pt x="336" y="138"/>
                        <a:pt x="334" y="142"/>
                        <a:pt x="331" y="144"/>
                      </a:cubicBezTo>
                      <a:cubicBezTo>
                        <a:pt x="330" y="155"/>
                        <a:pt x="322" y="163"/>
                        <a:pt x="319" y="174"/>
                      </a:cubicBezTo>
                      <a:cubicBezTo>
                        <a:pt x="317" y="173"/>
                        <a:pt x="317" y="173"/>
                        <a:pt x="317" y="173"/>
                      </a:cubicBezTo>
                      <a:cubicBezTo>
                        <a:pt x="315" y="185"/>
                        <a:pt x="305" y="193"/>
                        <a:pt x="303" y="202"/>
                      </a:cubicBezTo>
                      <a:cubicBezTo>
                        <a:pt x="300" y="200"/>
                        <a:pt x="300" y="200"/>
                        <a:pt x="300" y="200"/>
                      </a:cubicBezTo>
                      <a:cubicBezTo>
                        <a:pt x="297" y="201"/>
                        <a:pt x="297" y="206"/>
                        <a:pt x="300" y="206"/>
                      </a:cubicBezTo>
                      <a:cubicBezTo>
                        <a:pt x="298" y="208"/>
                        <a:pt x="298" y="213"/>
                        <a:pt x="294" y="213"/>
                      </a:cubicBezTo>
                      <a:cubicBezTo>
                        <a:pt x="292" y="215"/>
                        <a:pt x="294" y="217"/>
                        <a:pt x="293" y="220"/>
                      </a:cubicBezTo>
                      <a:cubicBezTo>
                        <a:pt x="289" y="224"/>
                        <a:pt x="288" y="226"/>
                        <a:pt x="286" y="231"/>
                      </a:cubicBezTo>
                      <a:cubicBezTo>
                        <a:pt x="287" y="230"/>
                        <a:pt x="287" y="230"/>
                        <a:pt x="287" y="230"/>
                      </a:cubicBezTo>
                      <a:cubicBezTo>
                        <a:pt x="286" y="229"/>
                        <a:pt x="285" y="228"/>
                        <a:pt x="284" y="229"/>
                      </a:cubicBezTo>
                      <a:cubicBezTo>
                        <a:pt x="284" y="231"/>
                        <a:pt x="279" y="235"/>
                        <a:pt x="284" y="235"/>
                      </a:cubicBezTo>
                      <a:cubicBezTo>
                        <a:pt x="279" y="239"/>
                        <a:pt x="279" y="248"/>
                        <a:pt x="273" y="251"/>
                      </a:cubicBezTo>
                      <a:cubicBezTo>
                        <a:pt x="274" y="251"/>
                        <a:pt x="274" y="252"/>
                        <a:pt x="274" y="253"/>
                      </a:cubicBezTo>
                      <a:cubicBezTo>
                        <a:pt x="272" y="258"/>
                        <a:pt x="267" y="261"/>
                        <a:pt x="266" y="265"/>
                      </a:cubicBezTo>
                      <a:cubicBezTo>
                        <a:pt x="265" y="266"/>
                        <a:pt x="265" y="263"/>
                        <a:pt x="264" y="265"/>
                      </a:cubicBezTo>
                      <a:cubicBezTo>
                        <a:pt x="264" y="266"/>
                        <a:pt x="265" y="266"/>
                        <a:pt x="265" y="267"/>
                      </a:cubicBezTo>
                      <a:cubicBezTo>
                        <a:pt x="263" y="276"/>
                        <a:pt x="255" y="280"/>
                        <a:pt x="251" y="287"/>
                      </a:cubicBezTo>
                      <a:cubicBezTo>
                        <a:pt x="246" y="299"/>
                        <a:pt x="238" y="311"/>
                        <a:pt x="232" y="322"/>
                      </a:cubicBezTo>
                      <a:cubicBezTo>
                        <a:pt x="231" y="321"/>
                        <a:pt x="231" y="321"/>
                        <a:pt x="231" y="321"/>
                      </a:cubicBezTo>
                      <a:cubicBezTo>
                        <a:pt x="232" y="326"/>
                        <a:pt x="223" y="328"/>
                        <a:pt x="225" y="333"/>
                      </a:cubicBezTo>
                      <a:cubicBezTo>
                        <a:pt x="224" y="334"/>
                        <a:pt x="223" y="336"/>
                        <a:pt x="222" y="335"/>
                      </a:cubicBezTo>
                      <a:cubicBezTo>
                        <a:pt x="222" y="339"/>
                        <a:pt x="215" y="342"/>
                        <a:pt x="215" y="347"/>
                      </a:cubicBezTo>
                      <a:cubicBezTo>
                        <a:pt x="216" y="347"/>
                        <a:pt x="215" y="347"/>
                        <a:pt x="215" y="346"/>
                      </a:cubicBezTo>
                      <a:cubicBezTo>
                        <a:pt x="211" y="349"/>
                        <a:pt x="211" y="354"/>
                        <a:pt x="207" y="358"/>
                      </a:cubicBezTo>
                      <a:cubicBezTo>
                        <a:pt x="207" y="357"/>
                        <a:pt x="207" y="356"/>
                        <a:pt x="207" y="356"/>
                      </a:cubicBezTo>
                      <a:cubicBezTo>
                        <a:pt x="204" y="357"/>
                        <a:pt x="207" y="362"/>
                        <a:pt x="203" y="360"/>
                      </a:cubicBezTo>
                      <a:cubicBezTo>
                        <a:pt x="202" y="361"/>
                        <a:pt x="204" y="362"/>
                        <a:pt x="205" y="362"/>
                      </a:cubicBezTo>
                      <a:cubicBezTo>
                        <a:pt x="201" y="366"/>
                        <a:pt x="198" y="371"/>
                        <a:pt x="196" y="377"/>
                      </a:cubicBezTo>
                      <a:cubicBezTo>
                        <a:pt x="193" y="382"/>
                        <a:pt x="191" y="388"/>
                        <a:pt x="189" y="393"/>
                      </a:cubicBezTo>
                      <a:cubicBezTo>
                        <a:pt x="182" y="399"/>
                        <a:pt x="182" y="390"/>
                        <a:pt x="182" y="397"/>
                      </a:cubicBezTo>
                      <a:cubicBezTo>
                        <a:pt x="181" y="397"/>
                        <a:pt x="183" y="398"/>
                        <a:pt x="182" y="398"/>
                      </a:cubicBezTo>
                      <a:cubicBezTo>
                        <a:pt x="182" y="401"/>
                        <a:pt x="176" y="399"/>
                        <a:pt x="177" y="402"/>
                      </a:cubicBezTo>
                      <a:cubicBezTo>
                        <a:pt x="180" y="402"/>
                        <a:pt x="178" y="404"/>
                        <a:pt x="179" y="404"/>
                      </a:cubicBezTo>
                      <a:cubicBezTo>
                        <a:pt x="175" y="408"/>
                        <a:pt x="172" y="408"/>
                        <a:pt x="172" y="412"/>
                      </a:cubicBezTo>
                      <a:cubicBezTo>
                        <a:pt x="171" y="411"/>
                        <a:pt x="171" y="411"/>
                        <a:pt x="171" y="411"/>
                      </a:cubicBezTo>
                      <a:cubicBezTo>
                        <a:pt x="172" y="417"/>
                        <a:pt x="167" y="421"/>
                        <a:pt x="170" y="427"/>
                      </a:cubicBezTo>
                      <a:cubicBezTo>
                        <a:pt x="166" y="432"/>
                        <a:pt x="164" y="439"/>
                        <a:pt x="162" y="445"/>
                      </a:cubicBezTo>
                      <a:cubicBezTo>
                        <a:pt x="159" y="451"/>
                        <a:pt x="157" y="456"/>
                        <a:pt x="155" y="462"/>
                      </a:cubicBezTo>
                      <a:cubicBezTo>
                        <a:pt x="150" y="474"/>
                        <a:pt x="145" y="486"/>
                        <a:pt x="140" y="498"/>
                      </a:cubicBezTo>
                      <a:cubicBezTo>
                        <a:pt x="129" y="521"/>
                        <a:pt x="120" y="545"/>
                        <a:pt x="107" y="567"/>
                      </a:cubicBezTo>
                      <a:cubicBezTo>
                        <a:pt x="101" y="571"/>
                        <a:pt x="101" y="572"/>
                        <a:pt x="99" y="579"/>
                      </a:cubicBezTo>
                      <a:cubicBezTo>
                        <a:pt x="99" y="578"/>
                        <a:pt x="99" y="578"/>
                        <a:pt x="98" y="578"/>
                      </a:cubicBezTo>
                      <a:cubicBezTo>
                        <a:pt x="101" y="579"/>
                        <a:pt x="97" y="582"/>
                        <a:pt x="99" y="584"/>
                      </a:cubicBezTo>
                      <a:cubicBezTo>
                        <a:pt x="94" y="593"/>
                        <a:pt x="91" y="601"/>
                        <a:pt x="87" y="610"/>
                      </a:cubicBezTo>
                      <a:cubicBezTo>
                        <a:pt x="87" y="608"/>
                        <a:pt x="85" y="607"/>
                        <a:pt x="85" y="608"/>
                      </a:cubicBezTo>
                      <a:cubicBezTo>
                        <a:pt x="85" y="611"/>
                        <a:pt x="85" y="611"/>
                        <a:pt x="85" y="611"/>
                      </a:cubicBezTo>
                      <a:cubicBezTo>
                        <a:pt x="85" y="611"/>
                        <a:pt x="85" y="611"/>
                        <a:pt x="85" y="611"/>
                      </a:cubicBezTo>
                      <a:cubicBezTo>
                        <a:pt x="84" y="612"/>
                        <a:pt x="85" y="614"/>
                        <a:pt x="87" y="613"/>
                      </a:cubicBezTo>
                      <a:cubicBezTo>
                        <a:pt x="84" y="619"/>
                        <a:pt x="82" y="625"/>
                        <a:pt x="79" y="631"/>
                      </a:cubicBezTo>
                      <a:cubicBezTo>
                        <a:pt x="76" y="636"/>
                        <a:pt x="72" y="641"/>
                        <a:pt x="69" y="647"/>
                      </a:cubicBezTo>
                      <a:cubicBezTo>
                        <a:pt x="62" y="657"/>
                        <a:pt x="55" y="667"/>
                        <a:pt x="49" y="678"/>
                      </a:cubicBezTo>
                      <a:cubicBezTo>
                        <a:pt x="45" y="683"/>
                        <a:pt x="42" y="690"/>
                        <a:pt x="39" y="696"/>
                      </a:cubicBezTo>
                      <a:cubicBezTo>
                        <a:pt x="36" y="700"/>
                        <a:pt x="33" y="703"/>
                        <a:pt x="29" y="707"/>
                      </a:cubicBezTo>
                      <a:cubicBezTo>
                        <a:pt x="26" y="710"/>
                        <a:pt x="23" y="713"/>
                        <a:pt x="20" y="717"/>
                      </a:cubicBezTo>
                      <a:cubicBezTo>
                        <a:pt x="14" y="724"/>
                        <a:pt x="9" y="731"/>
                        <a:pt x="5" y="740"/>
                      </a:cubicBezTo>
                      <a:cubicBezTo>
                        <a:pt x="5" y="740"/>
                        <a:pt x="0" y="733"/>
                        <a:pt x="3" y="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18" name="Freeform 141"/>
                <p:cNvSpPr>
                  <a:spLocks/>
                </p:cNvSpPr>
                <p:nvPr/>
              </p:nvSpPr>
              <p:spPr bwMode="auto">
                <a:xfrm>
                  <a:off x="4232" y="1480"/>
                  <a:ext cx="1" cy="0"/>
                </a:xfrm>
                <a:custGeom>
                  <a:avLst/>
                  <a:gdLst>
                    <a:gd name="T0" fmla="*/ 5 w 5"/>
                    <a:gd name="T1" fmla="*/ 1 h 3"/>
                    <a:gd name="T2" fmla="*/ 0 w 5"/>
                    <a:gd name="T3" fmla="*/ 0 h 3"/>
                    <a:gd name="T4" fmla="*/ 5 w 5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" h="3">
                      <a:moveTo>
                        <a:pt x="5" y="1"/>
                      </a:moveTo>
                      <a:cubicBezTo>
                        <a:pt x="3" y="1"/>
                        <a:pt x="1" y="3"/>
                        <a:pt x="0" y="0"/>
                      </a:cubicBezTo>
                      <a:cubicBezTo>
                        <a:pt x="1" y="1"/>
                        <a:pt x="3" y="0"/>
                        <a:pt x="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19" name="Freeform 142"/>
                <p:cNvSpPr>
                  <a:spLocks/>
                </p:cNvSpPr>
                <p:nvPr/>
              </p:nvSpPr>
              <p:spPr bwMode="auto">
                <a:xfrm>
                  <a:off x="4224" y="1490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2 h 2"/>
                    <a:gd name="T4" fmla="*/ 1 w 2"/>
                    <a:gd name="T5" fmla="*/ 0 h 2"/>
                    <a:gd name="T6" fmla="*/ 2 w 2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1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0" name="Freeform 143"/>
                <p:cNvSpPr>
                  <a:spLocks/>
                </p:cNvSpPr>
                <p:nvPr/>
              </p:nvSpPr>
              <p:spPr bwMode="auto">
                <a:xfrm>
                  <a:off x="4223" y="1492"/>
                  <a:ext cx="0" cy="1"/>
                </a:xfrm>
                <a:custGeom>
                  <a:avLst/>
                  <a:gdLst>
                    <a:gd name="T0" fmla="*/ 1 w 1"/>
                    <a:gd name="T1" fmla="*/ 6 h 6"/>
                    <a:gd name="T2" fmla="*/ 1 w 1"/>
                    <a:gd name="T3" fmla="*/ 0 h 6"/>
                    <a:gd name="T4" fmla="*/ 1 w 1"/>
                    <a:gd name="T5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6">
                      <a:moveTo>
                        <a:pt x="1" y="6"/>
                      </a:moveTo>
                      <a:cubicBezTo>
                        <a:pt x="0" y="5"/>
                        <a:pt x="1" y="2"/>
                        <a:pt x="1" y="0"/>
                      </a:cubicBezTo>
                      <a:lnTo>
                        <a:pt x="1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1" name="Freeform 144"/>
                <p:cNvSpPr>
                  <a:spLocks/>
                </p:cNvSpPr>
                <p:nvPr/>
              </p:nvSpPr>
              <p:spPr bwMode="auto">
                <a:xfrm>
                  <a:off x="4220" y="1495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1" y="2"/>
                        <a:pt x="0" y="1"/>
                        <a:pt x="1" y="0"/>
                      </a:cubicBezTo>
                      <a:cubicBezTo>
                        <a:pt x="2" y="0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2" name="Freeform 145"/>
                <p:cNvSpPr>
                  <a:spLocks/>
                </p:cNvSpPr>
                <p:nvPr/>
              </p:nvSpPr>
              <p:spPr bwMode="auto">
                <a:xfrm>
                  <a:off x="4221" y="1496"/>
                  <a:ext cx="0" cy="1"/>
                </a:xfrm>
                <a:custGeom>
                  <a:avLst/>
                  <a:gdLst>
                    <a:gd name="T0" fmla="*/ 3 w 3"/>
                    <a:gd name="T1" fmla="*/ 2 h 4"/>
                    <a:gd name="T2" fmla="*/ 0 w 3"/>
                    <a:gd name="T3" fmla="*/ 3 h 4"/>
                    <a:gd name="T4" fmla="*/ 3 w 3"/>
                    <a:gd name="T5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4">
                      <a:moveTo>
                        <a:pt x="3" y="2"/>
                      </a:moveTo>
                      <a:cubicBezTo>
                        <a:pt x="2" y="3"/>
                        <a:pt x="1" y="3"/>
                        <a:pt x="0" y="3"/>
                      </a:cubicBezTo>
                      <a:cubicBezTo>
                        <a:pt x="1" y="4"/>
                        <a:pt x="1" y="0"/>
                        <a:pt x="3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3" name="Freeform 146"/>
                <p:cNvSpPr>
                  <a:spLocks/>
                </p:cNvSpPr>
                <p:nvPr/>
              </p:nvSpPr>
              <p:spPr bwMode="auto">
                <a:xfrm>
                  <a:off x="4217" y="1502"/>
                  <a:ext cx="0" cy="0"/>
                </a:xfrm>
                <a:custGeom>
                  <a:avLst/>
                  <a:gdLst>
                    <a:gd name="T0" fmla="*/ 2 w 2"/>
                    <a:gd name="T1" fmla="*/ 1 h 4"/>
                    <a:gd name="T2" fmla="*/ 0 w 2"/>
                    <a:gd name="T3" fmla="*/ 4 h 4"/>
                    <a:gd name="T4" fmla="*/ 2 w 2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4">
                      <a:moveTo>
                        <a:pt x="2" y="1"/>
                      </a:moveTo>
                      <a:cubicBezTo>
                        <a:pt x="1" y="2"/>
                        <a:pt x="2" y="4"/>
                        <a:pt x="0" y="4"/>
                      </a:cubicBezTo>
                      <a:cubicBezTo>
                        <a:pt x="1" y="3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4" name="Freeform 147"/>
                <p:cNvSpPr>
                  <a:spLocks/>
                </p:cNvSpPr>
                <p:nvPr/>
              </p:nvSpPr>
              <p:spPr bwMode="auto">
                <a:xfrm>
                  <a:off x="4216" y="1505"/>
                  <a:ext cx="0" cy="0"/>
                </a:xfrm>
                <a:custGeom>
                  <a:avLst/>
                  <a:gdLst>
                    <a:gd name="T0" fmla="*/ 2 w 2"/>
                    <a:gd name="T1" fmla="*/ 0 h 2"/>
                    <a:gd name="T2" fmla="*/ 1 w 2"/>
                    <a:gd name="T3" fmla="*/ 1 h 2"/>
                    <a:gd name="T4" fmla="*/ 0 w 2"/>
                    <a:gd name="T5" fmla="*/ 0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2"/>
                        <a:pt x="0" y="0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5" name="Rectangle 148"/>
                <p:cNvSpPr>
                  <a:spLocks noChangeArrowheads="1"/>
                </p:cNvSpPr>
                <p:nvPr/>
              </p:nvSpPr>
              <p:spPr bwMode="auto">
                <a:xfrm>
                  <a:off x="4189" y="1555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6" name="Freeform 149"/>
                <p:cNvSpPr>
                  <a:spLocks/>
                </p:cNvSpPr>
                <p:nvPr/>
              </p:nvSpPr>
              <p:spPr bwMode="auto">
                <a:xfrm>
                  <a:off x="4176" y="1577"/>
                  <a:ext cx="0" cy="1"/>
                </a:xfrm>
                <a:custGeom>
                  <a:avLst/>
                  <a:gdLst>
                    <a:gd name="T0" fmla="*/ 2 w 2"/>
                    <a:gd name="T1" fmla="*/ 1 h 3"/>
                    <a:gd name="T2" fmla="*/ 0 w 2"/>
                    <a:gd name="T3" fmla="*/ 1 h 3"/>
                    <a:gd name="T4" fmla="*/ 2 w 2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1"/>
                      </a:moveTo>
                      <a:cubicBezTo>
                        <a:pt x="2" y="3"/>
                        <a:pt x="0" y="1"/>
                        <a:pt x="0" y="1"/>
                      </a:cubicBezTo>
                      <a:cubicBezTo>
                        <a:pt x="0" y="0"/>
                        <a:pt x="1" y="3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7" name="Rectangle 150"/>
                <p:cNvSpPr>
                  <a:spLocks noChangeArrowheads="1"/>
                </p:cNvSpPr>
                <p:nvPr/>
              </p:nvSpPr>
              <p:spPr bwMode="auto">
                <a:xfrm>
                  <a:off x="4172" y="1591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8" name="Freeform 151"/>
                <p:cNvSpPr>
                  <a:spLocks/>
                </p:cNvSpPr>
                <p:nvPr/>
              </p:nvSpPr>
              <p:spPr bwMode="auto">
                <a:xfrm>
                  <a:off x="3861" y="1588"/>
                  <a:ext cx="1" cy="1"/>
                </a:xfrm>
                <a:custGeom>
                  <a:avLst/>
                  <a:gdLst>
                    <a:gd name="T0" fmla="*/ 3 w 4"/>
                    <a:gd name="T1" fmla="*/ 2 h 2"/>
                    <a:gd name="T2" fmla="*/ 3 w 4"/>
                    <a:gd name="T3" fmla="*/ 0 h 2"/>
                    <a:gd name="T4" fmla="*/ 3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3" y="2"/>
                      </a:moveTo>
                      <a:cubicBezTo>
                        <a:pt x="3" y="0"/>
                        <a:pt x="0" y="2"/>
                        <a:pt x="3" y="0"/>
                      </a:cubicBezTo>
                      <a:cubicBezTo>
                        <a:pt x="4" y="1"/>
                        <a:pt x="4" y="2"/>
                        <a:pt x="3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9" name="Freeform 152"/>
                <p:cNvSpPr>
                  <a:spLocks/>
                </p:cNvSpPr>
                <p:nvPr/>
              </p:nvSpPr>
              <p:spPr bwMode="auto">
                <a:xfrm>
                  <a:off x="3812" y="1589"/>
                  <a:ext cx="49" cy="131"/>
                </a:xfrm>
                <a:custGeom>
                  <a:avLst/>
                  <a:gdLst>
                    <a:gd name="T0" fmla="*/ 31 w 218"/>
                    <a:gd name="T1" fmla="*/ 506 h 571"/>
                    <a:gd name="T2" fmla="*/ 40 w 218"/>
                    <a:gd name="T3" fmla="*/ 490 h 571"/>
                    <a:gd name="T4" fmla="*/ 52 w 218"/>
                    <a:gd name="T5" fmla="*/ 455 h 571"/>
                    <a:gd name="T6" fmla="*/ 58 w 218"/>
                    <a:gd name="T7" fmla="*/ 444 h 571"/>
                    <a:gd name="T8" fmla="*/ 79 w 218"/>
                    <a:gd name="T9" fmla="*/ 410 h 571"/>
                    <a:gd name="T10" fmla="*/ 85 w 218"/>
                    <a:gd name="T11" fmla="*/ 399 h 571"/>
                    <a:gd name="T12" fmla="*/ 92 w 218"/>
                    <a:gd name="T13" fmla="*/ 378 h 571"/>
                    <a:gd name="T14" fmla="*/ 100 w 218"/>
                    <a:gd name="T15" fmla="*/ 362 h 571"/>
                    <a:gd name="T16" fmla="*/ 106 w 218"/>
                    <a:gd name="T17" fmla="*/ 353 h 571"/>
                    <a:gd name="T18" fmla="*/ 107 w 218"/>
                    <a:gd name="T19" fmla="*/ 343 h 571"/>
                    <a:gd name="T20" fmla="*/ 111 w 218"/>
                    <a:gd name="T21" fmla="*/ 322 h 571"/>
                    <a:gd name="T22" fmla="*/ 116 w 218"/>
                    <a:gd name="T23" fmla="*/ 311 h 571"/>
                    <a:gd name="T24" fmla="*/ 117 w 218"/>
                    <a:gd name="T25" fmla="*/ 298 h 571"/>
                    <a:gd name="T26" fmla="*/ 124 w 218"/>
                    <a:gd name="T27" fmla="*/ 284 h 571"/>
                    <a:gd name="T28" fmla="*/ 128 w 218"/>
                    <a:gd name="T29" fmla="*/ 266 h 571"/>
                    <a:gd name="T30" fmla="*/ 136 w 218"/>
                    <a:gd name="T31" fmla="*/ 246 h 571"/>
                    <a:gd name="T32" fmla="*/ 136 w 218"/>
                    <a:gd name="T33" fmla="*/ 236 h 571"/>
                    <a:gd name="T34" fmla="*/ 141 w 218"/>
                    <a:gd name="T35" fmla="*/ 228 h 571"/>
                    <a:gd name="T36" fmla="*/ 140 w 218"/>
                    <a:gd name="T37" fmla="*/ 220 h 571"/>
                    <a:gd name="T38" fmla="*/ 141 w 218"/>
                    <a:gd name="T39" fmla="*/ 216 h 571"/>
                    <a:gd name="T40" fmla="*/ 142 w 218"/>
                    <a:gd name="T41" fmla="*/ 206 h 571"/>
                    <a:gd name="T42" fmla="*/ 149 w 218"/>
                    <a:gd name="T43" fmla="*/ 176 h 571"/>
                    <a:gd name="T44" fmla="*/ 151 w 218"/>
                    <a:gd name="T45" fmla="*/ 164 h 571"/>
                    <a:gd name="T46" fmla="*/ 154 w 218"/>
                    <a:gd name="T47" fmla="*/ 154 h 571"/>
                    <a:gd name="T48" fmla="*/ 160 w 218"/>
                    <a:gd name="T49" fmla="*/ 129 h 571"/>
                    <a:gd name="T50" fmla="*/ 168 w 218"/>
                    <a:gd name="T51" fmla="*/ 125 h 571"/>
                    <a:gd name="T52" fmla="*/ 164 w 218"/>
                    <a:gd name="T53" fmla="*/ 115 h 571"/>
                    <a:gd name="T54" fmla="*/ 159 w 218"/>
                    <a:gd name="T55" fmla="*/ 106 h 571"/>
                    <a:gd name="T56" fmla="*/ 165 w 218"/>
                    <a:gd name="T57" fmla="*/ 95 h 571"/>
                    <a:gd name="T58" fmla="*/ 163 w 218"/>
                    <a:gd name="T59" fmla="*/ 90 h 571"/>
                    <a:gd name="T60" fmla="*/ 166 w 218"/>
                    <a:gd name="T61" fmla="*/ 86 h 571"/>
                    <a:gd name="T62" fmla="*/ 175 w 218"/>
                    <a:gd name="T63" fmla="*/ 79 h 571"/>
                    <a:gd name="T64" fmla="*/ 172 w 218"/>
                    <a:gd name="T65" fmla="*/ 68 h 571"/>
                    <a:gd name="T66" fmla="*/ 176 w 218"/>
                    <a:gd name="T67" fmla="*/ 64 h 571"/>
                    <a:gd name="T68" fmla="*/ 175 w 218"/>
                    <a:gd name="T69" fmla="*/ 55 h 571"/>
                    <a:gd name="T70" fmla="*/ 179 w 218"/>
                    <a:gd name="T71" fmla="*/ 46 h 571"/>
                    <a:gd name="T72" fmla="*/ 185 w 218"/>
                    <a:gd name="T73" fmla="*/ 53 h 571"/>
                    <a:gd name="T74" fmla="*/ 186 w 218"/>
                    <a:gd name="T75" fmla="*/ 36 h 571"/>
                    <a:gd name="T76" fmla="*/ 205 w 218"/>
                    <a:gd name="T77" fmla="*/ 19 h 571"/>
                    <a:gd name="T78" fmla="*/ 209 w 218"/>
                    <a:gd name="T79" fmla="*/ 14 h 571"/>
                    <a:gd name="T80" fmla="*/ 215 w 218"/>
                    <a:gd name="T81" fmla="*/ 0 h 571"/>
                    <a:gd name="T82" fmla="*/ 217 w 218"/>
                    <a:gd name="T83" fmla="*/ 8 h 571"/>
                    <a:gd name="T84" fmla="*/ 207 w 218"/>
                    <a:gd name="T85" fmla="*/ 18 h 571"/>
                    <a:gd name="T86" fmla="*/ 204 w 218"/>
                    <a:gd name="T87" fmla="*/ 45 h 571"/>
                    <a:gd name="T88" fmla="*/ 194 w 218"/>
                    <a:gd name="T89" fmla="*/ 86 h 571"/>
                    <a:gd name="T90" fmla="*/ 184 w 218"/>
                    <a:gd name="T91" fmla="*/ 132 h 571"/>
                    <a:gd name="T92" fmla="*/ 177 w 218"/>
                    <a:gd name="T93" fmla="*/ 170 h 571"/>
                    <a:gd name="T94" fmla="*/ 172 w 218"/>
                    <a:gd name="T95" fmla="*/ 198 h 571"/>
                    <a:gd name="T96" fmla="*/ 157 w 218"/>
                    <a:gd name="T97" fmla="*/ 255 h 571"/>
                    <a:gd name="T98" fmla="*/ 146 w 218"/>
                    <a:gd name="T99" fmla="*/ 284 h 571"/>
                    <a:gd name="T100" fmla="*/ 131 w 218"/>
                    <a:gd name="T101" fmla="*/ 322 h 571"/>
                    <a:gd name="T102" fmla="*/ 110 w 218"/>
                    <a:gd name="T103" fmla="*/ 397 h 571"/>
                    <a:gd name="T104" fmla="*/ 66 w 218"/>
                    <a:gd name="T105" fmla="*/ 477 h 571"/>
                    <a:gd name="T106" fmla="*/ 30 w 218"/>
                    <a:gd name="T107" fmla="*/ 538 h 5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218" h="571">
                      <a:moveTo>
                        <a:pt x="3" y="560"/>
                      </a:moveTo>
                      <a:cubicBezTo>
                        <a:pt x="0" y="550"/>
                        <a:pt x="11" y="545"/>
                        <a:pt x="10" y="536"/>
                      </a:cubicBezTo>
                      <a:cubicBezTo>
                        <a:pt x="11" y="535"/>
                        <a:pt x="14" y="538"/>
                        <a:pt x="14" y="535"/>
                      </a:cubicBezTo>
                      <a:cubicBezTo>
                        <a:pt x="13" y="526"/>
                        <a:pt x="22" y="517"/>
                        <a:pt x="30" y="511"/>
                      </a:cubicBezTo>
                      <a:cubicBezTo>
                        <a:pt x="31" y="512"/>
                        <a:pt x="31" y="512"/>
                        <a:pt x="31" y="512"/>
                      </a:cubicBezTo>
                      <a:cubicBezTo>
                        <a:pt x="32" y="511"/>
                        <a:pt x="30" y="507"/>
                        <a:pt x="31" y="506"/>
                      </a:cubicBezTo>
                      <a:cubicBezTo>
                        <a:pt x="32" y="506"/>
                        <a:pt x="32" y="507"/>
                        <a:pt x="33" y="507"/>
                      </a:cubicBezTo>
                      <a:cubicBezTo>
                        <a:pt x="31" y="505"/>
                        <a:pt x="34" y="503"/>
                        <a:pt x="33" y="502"/>
                      </a:cubicBezTo>
                      <a:cubicBezTo>
                        <a:pt x="34" y="502"/>
                        <a:pt x="36" y="503"/>
                        <a:pt x="37" y="502"/>
                      </a:cubicBezTo>
                      <a:cubicBezTo>
                        <a:pt x="35" y="500"/>
                        <a:pt x="35" y="500"/>
                        <a:pt x="35" y="500"/>
                      </a:cubicBezTo>
                      <a:cubicBezTo>
                        <a:pt x="31" y="494"/>
                        <a:pt x="39" y="494"/>
                        <a:pt x="39" y="489"/>
                      </a:cubicBezTo>
                      <a:cubicBezTo>
                        <a:pt x="39" y="489"/>
                        <a:pt x="39" y="490"/>
                        <a:pt x="40" y="490"/>
                      </a:cubicBezTo>
                      <a:cubicBezTo>
                        <a:pt x="40" y="482"/>
                        <a:pt x="45" y="475"/>
                        <a:pt x="47" y="468"/>
                      </a:cubicBezTo>
                      <a:cubicBezTo>
                        <a:pt x="48" y="469"/>
                        <a:pt x="49" y="470"/>
                        <a:pt x="50" y="470"/>
                      </a:cubicBezTo>
                      <a:cubicBezTo>
                        <a:pt x="48" y="469"/>
                        <a:pt x="48" y="466"/>
                        <a:pt x="49" y="464"/>
                      </a:cubicBezTo>
                      <a:cubicBezTo>
                        <a:pt x="52" y="465"/>
                        <a:pt x="48" y="460"/>
                        <a:pt x="51" y="459"/>
                      </a:cubicBezTo>
                      <a:cubicBezTo>
                        <a:pt x="51" y="459"/>
                        <a:pt x="51" y="459"/>
                        <a:pt x="51" y="459"/>
                      </a:cubicBezTo>
                      <a:cubicBezTo>
                        <a:pt x="50" y="456"/>
                        <a:pt x="54" y="458"/>
                        <a:pt x="52" y="455"/>
                      </a:cubicBezTo>
                      <a:cubicBezTo>
                        <a:pt x="54" y="455"/>
                        <a:pt x="54" y="455"/>
                        <a:pt x="54" y="455"/>
                      </a:cubicBezTo>
                      <a:cubicBezTo>
                        <a:pt x="51" y="452"/>
                        <a:pt x="57" y="454"/>
                        <a:pt x="56" y="452"/>
                      </a:cubicBezTo>
                      <a:cubicBezTo>
                        <a:pt x="55" y="451"/>
                        <a:pt x="55" y="451"/>
                        <a:pt x="55" y="451"/>
                      </a:cubicBezTo>
                      <a:cubicBezTo>
                        <a:pt x="55" y="450"/>
                        <a:pt x="57" y="450"/>
                        <a:pt x="57" y="449"/>
                      </a:cubicBezTo>
                      <a:cubicBezTo>
                        <a:pt x="58" y="449"/>
                        <a:pt x="58" y="449"/>
                        <a:pt x="58" y="449"/>
                      </a:cubicBezTo>
                      <a:cubicBezTo>
                        <a:pt x="58" y="446"/>
                        <a:pt x="61" y="445"/>
                        <a:pt x="58" y="444"/>
                      </a:cubicBezTo>
                      <a:cubicBezTo>
                        <a:pt x="61" y="444"/>
                        <a:pt x="58" y="447"/>
                        <a:pt x="62" y="447"/>
                      </a:cubicBezTo>
                      <a:cubicBezTo>
                        <a:pt x="64" y="437"/>
                        <a:pt x="69" y="429"/>
                        <a:pt x="73" y="420"/>
                      </a:cubicBezTo>
                      <a:cubicBezTo>
                        <a:pt x="75" y="420"/>
                        <a:pt x="75" y="419"/>
                        <a:pt x="77" y="420"/>
                      </a:cubicBezTo>
                      <a:cubicBezTo>
                        <a:pt x="77" y="419"/>
                        <a:pt x="78" y="416"/>
                        <a:pt x="77" y="415"/>
                      </a:cubicBezTo>
                      <a:cubicBezTo>
                        <a:pt x="77" y="415"/>
                        <a:pt x="79" y="415"/>
                        <a:pt x="79" y="415"/>
                      </a:cubicBezTo>
                      <a:cubicBezTo>
                        <a:pt x="81" y="414"/>
                        <a:pt x="77" y="411"/>
                        <a:pt x="79" y="410"/>
                      </a:cubicBezTo>
                      <a:cubicBezTo>
                        <a:pt x="79" y="411"/>
                        <a:pt x="80" y="412"/>
                        <a:pt x="81" y="412"/>
                      </a:cubicBezTo>
                      <a:cubicBezTo>
                        <a:pt x="80" y="410"/>
                        <a:pt x="81" y="408"/>
                        <a:pt x="81" y="406"/>
                      </a:cubicBezTo>
                      <a:cubicBezTo>
                        <a:pt x="82" y="406"/>
                        <a:pt x="82" y="407"/>
                        <a:pt x="83" y="407"/>
                      </a:cubicBezTo>
                      <a:cubicBezTo>
                        <a:pt x="81" y="404"/>
                        <a:pt x="85" y="404"/>
                        <a:pt x="84" y="402"/>
                      </a:cubicBezTo>
                      <a:cubicBezTo>
                        <a:pt x="85" y="403"/>
                        <a:pt x="85" y="403"/>
                        <a:pt x="85" y="403"/>
                      </a:cubicBezTo>
                      <a:cubicBezTo>
                        <a:pt x="89" y="401"/>
                        <a:pt x="83" y="401"/>
                        <a:pt x="85" y="399"/>
                      </a:cubicBezTo>
                      <a:cubicBezTo>
                        <a:pt x="85" y="400"/>
                        <a:pt x="86" y="400"/>
                        <a:pt x="86" y="400"/>
                      </a:cubicBezTo>
                      <a:cubicBezTo>
                        <a:pt x="85" y="397"/>
                        <a:pt x="87" y="394"/>
                        <a:pt x="87" y="391"/>
                      </a:cubicBezTo>
                      <a:cubicBezTo>
                        <a:pt x="88" y="391"/>
                        <a:pt x="88" y="392"/>
                        <a:pt x="88" y="392"/>
                      </a:cubicBezTo>
                      <a:cubicBezTo>
                        <a:pt x="89" y="389"/>
                        <a:pt x="91" y="387"/>
                        <a:pt x="91" y="384"/>
                      </a:cubicBezTo>
                      <a:cubicBezTo>
                        <a:pt x="92" y="383"/>
                        <a:pt x="95" y="386"/>
                        <a:pt x="95" y="383"/>
                      </a:cubicBezTo>
                      <a:cubicBezTo>
                        <a:pt x="92" y="382"/>
                        <a:pt x="96" y="378"/>
                        <a:pt x="92" y="378"/>
                      </a:cubicBezTo>
                      <a:cubicBezTo>
                        <a:pt x="93" y="376"/>
                        <a:pt x="96" y="373"/>
                        <a:pt x="96" y="371"/>
                      </a:cubicBezTo>
                      <a:cubicBezTo>
                        <a:pt x="96" y="373"/>
                        <a:pt x="100" y="372"/>
                        <a:pt x="99" y="374"/>
                      </a:cubicBezTo>
                      <a:cubicBezTo>
                        <a:pt x="102" y="374"/>
                        <a:pt x="102" y="374"/>
                        <a:pt x="102" y="374"/>
                      </a:cubicBezTo>
                      <a:cubicBezTo>
                        <a:pt x="103" y="374"/>
                        <a:pt x="101" y="375"/>
                        <a:pt x="103" y="375"/>
                      </a:cubicBezTo>
                      <a:cubicBezTo>
                        <a:pt x="103" y="374"/>
                        <a:pt x="103" y="371"/>
                        <a:pt x="104" y="370"/>
                      </a:cubicBezTo>
                      <a:cubicBezTo>
                        <a:pt x="102" y="368"/>
                        <a:pt x="100" y="365"/>
                        <a:pt x="100" y="362"/>
                      </a:cubicBezTo>
                      <a:cubicBezTo>
                        <a:pt x="101" y="364"/>
                        <a:pt x="104" y="363"/>
                        <a:pt x="104" y="364"/>
                      </a:cubicBezTo>
                      <a:cubicBezTo>
                        <a:pt x="100" y="357"/>
                        <a:pt x="100" y="357"/>
                        <a:pt x="100" y="357"/>
                      </a:cubicBezTo>
                      <a:cubicBezTo>
                        <a:pt x="100" y="356"/>
                        <a:pt x="103" y="358"/>
                        <a:pt x="102" y="357"/>
                      </a:cubicBezTo>
                      <a:cubicBezTo>
                        <a:pt x="101" y="356"/>
                        <a:pt x="101" y="355"/>
                        <a:pt x="101" y="355"/>
                      </a:cubicBezTo>
                      <a:cubicBezTo>
                        <a:pt x="101" y="355"/>
                        <a:pt x="101" y="351"/>
                        <a:pt x="105" y="352"/>
                      </a:cubicBezTo>
                      <a:cubicBezTo>
                        <a:pt x="106" y="352"/>
                        <a:pt x="105" y="353"/>
                        <a:pt x="106" y="353"/>
                      </a:cubicBezTo>
                      <a:cubicBezTo>
                        <a:pt x="107" y="351"/>
                        <a:pt x="106" y="351"/>
                        <a:pt x="107" y="349"/>
                      </a:cubicBezTo>
                      <a:cubicBezTo>
                        <a:pt x="107" y="349"/>
                        <a:pt x="107" y="349"/>
                        <a:pt x="107" y="349"/>
                      </a:cubicBezTo>
                      <a:cubicBezTo>
                        <a:pt x="108" y="348"/>
                        <a:pt x="107" y="345"/>
                        <a:pt x="105" y="346"/>
                      </a:cubicBezTo>
                      <a:cubicBezTo>
                        <a:pt x="105" y="347"/>
                        <a:pt x="107" y="346"/>
                        <a:pt x="106" y="347"/>
                      </a:cubicBezTo>
                      <a:cubicBezTo>
                        <a:pt x="104" y="345"/>
                        <a:pt x="104" y="343"/>
                        <a:pt x="105" y="342"/>
                      </a:cubicBezTo>
                      <a:cubicBezTo>
                        <a:pt x="105" y="342"/>
                        <a:pt x="106" y="343"/>
                        <a:pt x="107" y="343"/>
                      </a:cubicBezTo>
                      <a:cubicBezTo>
                        <a:pt x="105" y="340"/>
                        <a:pt x="105" y="337"/>
                        <a:pt x="105" y="334"/>
                      </a:cubicBezTo>
                      <a:cubicBezTo>
                        <a:pt x="104" y="334"/>
                        <a:pt x="108" y="336"/>
                        <a:pt x="107" y="336"/>
                      </a:cubicBezTo>
                      <a:cubicBezTo>
                        <a:pt x="110" y="334"/>
                        <a:pt x="106" y="329"/>
                        <a:pt x="111" y="327"/>
                      </a:cubicBezTo>
                      <a:cubicBezTo>
                        <a:pt x="111" y="328"/>
                        <a:pt x="108" y="327"/>
                        <a:pt x="109" y="327"/>
                      </a:cubicBezTo>
                      <a:cubicBezTo>
                        <a:pt x="109" y="325"/>
                        <a:pt x="112" y="326"/>
                        <a:pt x="111" y="325"/>
                      </a:cubicBezTo>
                      <a:cubicBezTo>
                        <a:pt x="113" y="325"/>
                        <a:pt x="111" y="323"/>
                        <a:pt x="111" y="322"/>
                      </a:cubicBezTo>
                      <a:cubicBezTo>
                        <a:pt x="111" y="321"/>
                        <a:pt x="112" y="322"/>
                        <a:pt x="112" y="323"/>
                      </a:cubicBezTo>
                      <a:cubicBezTo>
                        <a:pt x="111" y="321"/>
                        <a:pt x="112" y="315"/>
                        <a:pt x="115" y="312"/>
                      </a:cubicBezTo>
                      <a:cubicBezTo>
                        <a:pt x="114" y="312"/>
                        <a:pt x="112" y="309"/>
                        <a:pt x="113" y="308"/>
                      </a:cubicBezTo>
                      <a:cubicBezTo>
                        <a:pt x="115" y="309"/>
                        <a:pt x="115" y="309"/>
                        <a:pt x="115" y="309"/>
                      </a:cubicBezTo>
                      <a:cubicBezTo>
                        <a:pt x="116" y="309"/>
                        <a:pt x="115" y="306"/>
                        <a:pt x="117" y="307"/>
                      </a:cubicBezTo>
                      <a:cubicBezTo>
                        <a:pt x="115" y="304"/>
                        <a:pt x="117" y="314"/>
                        <a:pt x="116" y="311"/>
                      </a:cubicBezTo>
                      <a:cubicBezTo>
                        <a:pt x="118" y="311"/>
                        <a:pt x="114" y="307"/>
                        <a:pt x="116" y="308"/>
                      </a:cubicBezTo>
                      <a:cubicBezTo>
                        <a:pt x="117" y="307"/>
                        <a:pt x="115" y="304"/>
                        <a:pt x="117" y="304"/>
                      </a:cubicBezTo>
                      <a:cubicBezTo>
                        <a:pt x="117" y="304"/>
                        <a:pt x="120" y="306"/>
                        <a:pt x="120" y="304"/>
                      </a:cubicBezTo>
                      <a:cubicBezTo>
                        <a:pt x="120" y="302"/>
                        <a:pt x="119" y="303"/>
                        <a:pt x="119" y="301"/>
                      </a:cubicBezTo>
                      <a:cubicBezTo>
                        <a:pt x="119" y="300"/>
                        <a:pt x="119" y="300"/>
                        <a:pt x="119" y="300"/>
                      </a:cubicBezTo>
                      <a:cubicBezTo>
                        <a:pt x="117" y="299"/>
                        <a:pt x="120" y="298"/>
                        <a:pt x="117" y="298"/>
                      </a:cubicBezTo>
                      <a:cubicBezTo>
                        <a:pt x="119" y="298"/>
                        <a:pt x="117" y="295"/>
                        <a:pt x="121" y="296"/>
                      </a:cubicBezTo>
                      <a:cubicBezTo>
                        <a:pt x="123" y="297"/>
                        <a:pt x="123" y="297"/>
                        <a:pt x="123" y="297"/>
                      </a:cubicBezTo>
                      <a:cubicBezTo>
                        <a:pt x="123" y="296"/>
                        <a:pt x="121" y="295"/>
                        <a:pt x="120" y="293"/>
                      </a:cubicBezTo>
                      <a:cubicBezTo>
                        <a:pt x="120" y="293"/>
                        <a:pt x="121" y="293"/>
                        <a:pt x="121" y="294"/>
                      </a:cubicBezTo>
                      <a:cubicBezTo>
                        <a:pt x="117" y="292"/>
                        <a:pt x="122" y="291"/>
                        <a:pt x="120" y="289"/>
                      </a:cubicBezTo>
                      <a:cubicBezTo>
                        <a:pt x="122" y="288"/>
                        <a:pt x="121" y="284"/>
                        <a:pt x="124" y="284"/>
                      </a:cubicBezTo>
                      <a:cubicBezTo>
                        <a:pt x="123" y="282"/>
                        <a:pt x="122" y="280"/>
                        <a:pt x="124" y="278"/>
                      </a:cubicBezTo>
                      <a:cubicBezTo>
                        <a:pt x="124" y="279"/>
                        <a:pt x="124" y="279"/>
                        <a:pt x="125" y="280"/>
                      </a:cubicBezTo>
                      <a:cubicBezTo>
                        <a:pt x="126" y="279"/>
                        <a:pt x="125" y="278"/>
                        <a:pt x="125" y="277"/>
                      </a:cubicBezTo>
                      <a:cubicBezTo>
                        <a:pt x="126" y="278"/>
                        <a:pt x="128" y="276"/>
                        <a:pt x="130" y="275"/>
                      </a:cubicBezTo>
                      <a:cubicBezTo>
                        <a:pt x="129" y="273"/>
                        <a:pt x="127" y="273"/>
                        <a:pt x="126" y="272"/>
                      </a:cubicBezTo>
                      <a:cubicBezTo>
                        <a:pt x="130" y="272"/>
                        <a:pt x="124" y="267"/>
                        <a:pt x="128" y="266"/>
                      </a:cubicBezTo>
                      <a:cubicBezTo>
                        <a:pt x="129" y="267"/>
                        <a:pt x="130" y="269"/>
                        <a:pt x="131" y="268"/>
                      </a:cubicBezTo>
                      <a:cubicBezTo>
                        <a:pt x="135" y="268"/>
                        <a:pt x="129" y="264"/>
                        <a:pt x="131" y="263"/>
                      </a:cubicBezTo>
                      <a:cubicBezTo>
                        <a:pt x="128" y="262"/>
                        <a:pt x="128" y="262"/>
                        <a:pt x="128" y="262"/>
                      </a:cubicBezTo>
                      <a:cubicBezTo>
                        <a:pt x="130" y="262"/>
                        <a:pt x="127" y="258"/>
                        <a:pt x="130" y="259"/>
                      </a:cubicBezTo>
                      <a:cubicBezTo>
                        <a:pt x="129" y="258"/>
                        <a:pt x="132" y="257"/>
                        <a:pt x="129" y="256"/>
                      </a:cubicBezTo>
                      <a:cubicBezTo>
                        <a:pt x="133" y="253"/>
                        <a:pt x="130" y="247"/>
                        <a:pt x="136" y="246"/>
                      </a:cubicBezTo>
                      <a:cubicBezTo>
                        <a:pt x="136" y="245"/>
                        <a:pt x="137" y="244"/>
                        <a:pt x="135" y="244"/>
                      </a:cubicBezTo>
                      <a:cubicBezTo>
                        <a:pt x="133" y="244"/>
                        <a:pt x="136" y="245"/>
                        <a:pt x="134" y="245"/>
                      </a:cubicBezTo>
                      <a:cubicBezTo>
                        <a:pt x="134" y="245"/>
                        <a:pt x="134" y="244"/>
                        <a:pt x="133" y="244"/>
                      </a:cubicBezTo>
                      <a:cubicBezTo>
                        <a:pt x="134" y="243"/>
                        <a:pt x="135" y="242"/>
                        <a:pt x="137" y="244"/>
                      </a:cubicBezTo>
                      <a:cubicBezTo>
                        <a:pt x="140" y="242"/>
                        <a:pt x="132" y="240"/>
                        <a:pt x="134" y="237"/>
                      </a:cubicBezTo>
                      <a:cubicBezTo>
                        <a:pt x="136" y="238"/>
                        <a:pt x="136" y="237"/>
                        <a:pt x="136" y="236"/>
                      </a:cubicBezTo>
                      <a:cubicBezTo>
                        <a:pt x="135" y="234"/>
                        <a:pt x="135" y="234"/>
                        <a:pt x="135" y="234"/>
                      </a:cubicBezTo>
                      <a:cubicBezTo>
                        <a:pt x="136" y="232"/>
                        <a:pt x="138" y="233"/>
                        <a:pt x="140" y="234"/>
                      </a:cubicBezTo>
                      <a:cubicBezTo>
                        <a:pt x="140" y="233"/>
                        <a:pt x="141" y="231"/>
                        <a:pt x="139" y="230"/>
                      </a:cubicBezTo>
                      <a:cubicBezTo>
                        <a:pt x="142" y="230"/>
                        <a:pt x="142" y="230"/>
                        <a:pt x="142" y="230"/>
                      </a:cubicBezTo>
                      <a:cubicBezTo>
                        <a:pt x="140" y="230"/>
                        <a:pt x="141" y="228"/>
                        <a:pt x="141" y="228"/>
                      </a:cubicBezTo>
                      <a:cubicBezTo>
                        <a:pt x="141" y="228"/>
                        <a:pt x="141" y="228"/>
                        <a:pt x="141" y="228"/>
                      </a:cubicBezTo>
                      <a:cubicBezTo>
                        <a:pt x="142" y="228"/>
                        <a:pt x="142" y="227"/>
                        <a:pt x="142" y="226"/>
                      </a:cubicBezTo>
                      <a:cubicBezTo>
                        <a:pt x="140" y="226"/>
                        <a:pt x="139" y="227"/>
                        <a:pt x="139" y="228"/>
                      </a:cubicBezTo>
                      <a:cubicBezTo>
                        <a:pt x="138" y="227"/>
                        <a:pt x="138" y="226"/>
                        <a:pt x="137" y="225"/>
                      </a:cubicBezTo>
                      <a:cubicBezTo>
                        <a:pt x="140" y="226"/>
                        <a:pt x="139" y="223"/>
                        <a:pt x="140" y="222"/>
                      </a:cubicBezTo>
                      <a:cubicBezTo>
                        <a:pt x="141" y="221"/>
                        <a:pt x="138" y="221"/>
                        <a:pt x="138" y="220"/>
                      </a:cubicBezTo>
                      <a:cubicBezTo>
                        <a:pt x="140" y="221"/>
                        <a:pt x="139" y="219"/>
                        <a:pt x="140" y="220"/>
                      </a:cubicBezTo>
                      <a:cubicBezTo>
                        <a:pt x="141" y="220"/>
                        <a:pt x="139" y="221"/>
                        <a:pt x="140" y="221"/>
                      </a:cubicBezTo>
                      <a:cubicBezTo>
                        <a:pt x="141" y="221"/>
                        <a:pt x="143" y="221"/>
                        <a:pt x="142" y="220"/>
                      </a:cubicBezTo>
                      <a:cubicBezTo>
                        <a:pt x="141" y="218"/>
                        <a:pt x="137" y="219"/>
                        <a:pt x="139" y="217"/>
                      </a:cubicBezTo>
                      <a:cubicBezTo>
                        <a:pt x="140" y="218"/>
                        <a:pt x="141" y="218"/>
                        <a:pt x="141" y="219"/>
                      </a:cubicBezTo>
                      <a:cubicBezTo>
                        <a:pt x="143" y="217"/>
                        <a:pt x="143" y="217"/>
                        <a:pt x="143" y="217"/>
                      </a:cubicBezTo>
                      <a:cubicBezTo>
                        <a:pt x="141" y="216"/>
                        <a:pt x="141" y="216"/>
                        <a:pt x="141" y="216"/>
                      </a:cubicBezTo>
                      <a:cubicBezTo>
                        <a:pt x="141" y="216"/>
                        <a:pt x="142" y="217"/>
                        <a:pt x="142" y="216"/>
                      </a:cubicBezTo>
                      <a:cubicBezTo>
                        <a:pt x="140" y="215"/>
                        <a:pt x="142" y="213"/>
                        <a:pt x="140" y="212"/>
                      </a:cubicBezTo>
                      <a:cubicBezTo>
                        <a:pt x="140" y="211"/>
                        <a:pt x="142" y="211"/>
                        <a:pt x="142" y="210"/>
                      </a:cubicBezTo>
                      <a:cubicBezTo>
                        <a:pt x="142" y="210"/>
                        <a:pt x="142" y="210"/>
                        <a:pt x="142" y="210"/>
                      </a:cubicBezTo>
                      <a:cubicBezTo>
                        <a:pt x="144" y="209"/>
                        <a:pt x="143" y="207"/>
                        <a:pt x="142" y="206"/>
                      </a:cubicBezTo>
                      <a:cubicBezTo>
                        <a:pt x="142" y="206"/>
                        <a:pt x="142" y="206"/>
                        <a:pt x="142" y="206"/>
                      </a:cubicBezTo>
                      <a:cubicBezTo>
                        <a:pt x="143" y="205"/>
                        <a:pt x="143" y="204"/>
                        <a:pt x="142" y="203"/>
                      </a:cubicBezTo>
                      <a:cubicBezTo>
                        <a:pt x="144" y="202"/>
                        <a:pt x="150" y="204"/>
                        <a:pt x="147" y="202"/>
                      </a:cubicBezTo>
                      <a:cubicBezTo>
                        <a:pt x="148" y="200"/>
                        <a:pt x="144" y="198"/>
                        <a:pt x="143" y="199"/>
                      </a:cubicBezTo>
                      <a:cubicBezTo>
                        <a:pt x="145" y="196"/>
                        <a:pt x="142" y="192"/>
                        <a:pt x="146" y="190"/>
                      </a:cubicBezTo>
                      <a:cubicBezTo>
                        <a:pt x="145" y="189"/>
                        <a:pt x="145" y="189"/>
                        <a:pt x="145" y="188"/>
                      </a:cubicBezTo>
                      <a:cubicBezTo>
                        <a:pt x="146" y="184"/>
                        <a:pt x="144" y="179"/>
                        <a:pt x="149" y="176"/>
                      </a:cubicBezTo>
                      <a:cubicBezTo>
                        <a:pt x="150" y="178"/>
                        <a:pt x="151" y="177"/>
                        <a:pt x="152" y="177"/>
                      </a:cubicBezTo>
                      <a:cubicBezTo>
                        <a:pt x="151" y="176"/>
                        <a:pt x="154" y="176"/>
                        <a:pt x="151" y="175"/>
                      </a:cubicBezTo>
                      <a:cubicBezTo>
                        <a:pt x="150" y="175"/>
                        <a:pt x="149" y="175"/>
                        <a:pt x="148" y="176"/>
                      </a:cubicBezTo>
                      <a:cubicBezTo>
                        <a:pt x="147" y="173"/>
                        <a:pt x="148" y="169"/>
                        <a:pt x="150" y="168"/>
                      </a:cubicBezTo>
                      <a:cubicBezTo>
                        <a:pt x="149" y="168"/>
                        <a:pt x="149" y="168"/>
                        <a:pt x="148" y="167"/>
                      </a:cubicBezTo>
                      <a:cubicBezTo>
                        <a:pt x="151" y="168"/>
                        <a:pt x="152" y="166"/>
                        <a:pt x="151" y="164"/>
                      </a:cubicBezTo>
                      <a:cubicBezTo>
                        <a:pt x="150" y="164"/>
                        <a:pt x="150" y="164"/>
                        <a:pt x="150" y="164"/>
                      </a:cubicBezTo>
                      <a:cubicBezTo>
                        <a:pt x="152" y="163"/>
                        <a:pt x="152" y="163"/>
                        <a:pt x="152" y="163"/>
                      </a:cubicBezTo>
                      <a:cubicBezTo>
                        <a:pt x="151" y="163"/>
                        <a:pt x="148" y="162"/>
                        <a:pt x="150" y="161"/>
                      </a:cubicBezTo>
                      <a:cubicBezTo>
                        <a:pt x="151" y="161"/>
                        <a:pt x="152" y="161"/>
                        <a:pt x="152" y="161"/>
                      </a:cubicBezTo>
                      <a:cubicBezTo>
                        <a:pt x="151" y="159"/>
                        <a:pt x="149" y="156"/>
                        <a:pt x="151" y="155"/>
                      </a:cubicBezTo>
                      <a:cubicBezTo>
                        <a:pt x="154" y="154"/>
                        <a:pt x="154" y="154"/>
                        <a:pt x="154" y="154"/>
                      </a:cubicBezTo>
                      <a:cubicBezTo>
                        <a:pt x="154" y="154"/>
                        <a:pt x="152" y="152"/>
                        <a:pt x="151" y="153"/>
                      </a:cubicBezTo>
                      <a:cubicBezTo>
                        <a:pt x="154" y="151"/>
                        <a:pt x="154" y="149"/>
                        <a:pt x="157" y="149"/>
                      </a:cubicBezTo>
                      <a:cubicBezTo>
                        <a:pt x="152" y="142"/>
                        <a:pt x="154" y="136"/>
                        <a:pt x="156" y="130"/>
                      </a:cubicBezTo>
                      <a:cubicBezTo>
                        <a:pt x="157" y="131"/>
                        <a:pt x="157" y="131"/>
                        <a:pt x="157" y="131"/>
                      </a:cubicBezTo>
                      <a:cubicBezTo>
                        <a:pt x="158" y="129"/>
                        <a:pt x="155" y="129"/>
                        <a:pt x="156" y="128"/>
                      </a:cubicBezTo>
                      <a:cubicBezTo>
                        <a:pt x="157" y="129"/>
                        <a:pt x="159" y="128"/>
                        <a:pt x="160" y="129"/>
                      </a:cubicBezTo>
                      <a:cubicBezTo>
                        <a:pt x="162" y="128"/>
                        <a:pt x="159" y="126"/>
                        <a:pt x="158" y="125"/>
                      </a:cubicBezTo>
                      <a:cubicBezTo>
                        <a:pt x="157" y="124"/>
                        <a:pt x="159" y="126"/>
                        <a:pt x="157" y="125"/>
                      </a:cubicBezTo>
                      <a:cubicBezTo>
                        <a:pt x="156" y="125"/>
                        <a:pt x="159" y="123"/>
                        <a:pt x="157" y="122"/>
                      </a:cubicBezTo>
                      <a:cubicBezTo>
                        <a:pt x="158" y="121"/>
                        <a:pt x="160" y="122"/>
                        <a:pt x="161" y="123"/>
                      </a:cubicBezTo>
                      <a:cubicBezTo>
                        <a:pt x="160" y="121"/>
                        <a:pt x="160" y="121"/>
                        <a:pt x="160" y="121"/>
                      </a:cubicBezTo>
                      <a:cubicBezTo>
                        <a:pt x="163" y="120"/>
                        <a:pt x="164" y="126"/>
                        <a:pt x="168" y="125"/>
                      </a:cubicBezTo>
                      <a:cubicBezTo>
                        <a:pt x="168" y="124"/>
                        <a:pt x="168" y="124"/>
                        <a:pt x="168" y="124"/>
                      </a:cubicBezTo>
                      <a:cubicBezTo>
                        <a:pt x="171" y="124"/>
                        <a:pt x="171" y="128"/>
                        <a:pt x="172" y="125"/>
                      </a:cubicBezTo>
                      <a:cubicBezTo>
                        <a:pt x="171" y="124"/>
                        <a:pt x="168" y="122"/>
                        <a:pt x="166" y="123"/>
                      </a:cubicBezTo>
                      <a:cubicBezTo>
                        <a:pt x="166" y="120"/>
                        <a:pt x="160" y="120"/>
                        <a:pt x="161" y="117"/>
                      </a:cubicBezTo>
                      <a:cubicBezTo>
                        <a:pt x="163" y="116"/>
                        <a:pt x="161" y="119"/>
                        <a:pt x="163" y="119"/>
                      </a:cubicBezTo>
                      <a:cubicBezTo>
                        <a:pt x="166" y="118"/>
                        <a:pt x="163" y="116"/>
                        <a:pt x="164" y="115"/>
                      </a:cubicBezTo>
                      <a:cubicBezTo>
                        <a:pt x="163" y="116"/>
                        <a:pt x="160" y="114"/>
                        <a:pt x="160" y="113"/>
                      </a:cubicBezTo>
                      <a:cubicBezTo>
                        <a:pt x="162" y="112"/>
                        <a:pt x="162" y="115"/>
                        <a:pt x="163" y="113"/>
                      </a:cubicBezTo>
                      <a:cubicBezTo>
                        <a:pt x="162" y="112"/>
                        <a:pt x="161" y="110"/>
                        <a:pt x="160" y="111"/>
                      </a:cubicBezTo>
                      <a:cubicBezTo>
                        <a:pt x="156" y="110"/>
                        <a:pt x="161" y="109"/>
                        <a:pt x="159" y="108"/>
                      </a:cubicBezTo>
                      <a:cubicBezTo>
                        <a:pt x="161" y="108"/>
                        <a:pt x="164" y="111"/>
                        <a:pt x="166" y="109"/>
                      </a:cubicBezTo>
                      <a:cubicBezTo>
                        <a:pt x="163" y="109"/>
                        <a:pt x="163" y="106"/>
                        <a:pt x="159" y="106"/>
                      </a:cubicBezTo>
                      <a:cubicBezTo>
                        <a:pt x="160" y="105"/>
                        <a:pt x="162" y="106"/>
                        <a:pt x="163" y="107"/>
                      </a:cubicBezTo>
                      <a:cubicBezTo>
                        <a:pt x="165" y="106"/>
                        <a:pt x="160" y="102"/>
                        <a:pt x="165" y="103"/>
                      </a:cubicBezTo>
                      <a:cubicBezTo>
                        <a:pt x="162" y="102"/>
                        <a:pt x="162" y="102"/>
                        <a:pt x="162" y="102"/>
                      </a:cubicBezTo>
                      <a:cubicBezTo>
                        <a:pt x="163" y="102"/>
                        <a:pt x="164" y="101"/>
                        <a:pt x="166" y="101"/>
                      </a:cubicBezTo>
                      <a:cubicBezTo>
                        <a:pt x="166" y="100"/>
                        <a:pt x="163" y="97"/>
                        <a:pt x="167" y="98"/>
                      </a:cubicBezTo>
                      <a:cubicBezTo>
                        <a:pt x="167" y="97"/>
                        <a:pt x="168" y="95"/>
                        <a:pt x="165" y="95"/>
                      </a:cubicBezTo>
                      <a:cubicBezTo>
                        <a:pt x="163" y="96"/>
                        <a:pt x="166" y="97"/>
                        <a:pt x="162" y="97"/>
                      </a:cubicBezTo>
                      <a:cubicBezTo>
                        <a:pt x="166" y="97"/>
                        <a:pt x="163" y="95"/>
                        <a:pt x="162" y="94"/>
                      </a:cubicBezTo>
                      <a:cubicBezTo>
                        <a:pt x="164" y="94"/>
                        <a:pt x="164" y="94"/>
                        <a:pt x="164" y="94"/>
                      </a:cubicBezTo>
                      <a:cubicBezTo>
                        <a:pt x="163" y="93"/>
                        <a:pt x="164" y="92"/>
                        <a:pt x="162" y="91"/>
                      </a:cubicBezTo>
                      <a:cubicBezTo>
                        <a:pt x="163" y="92"/>
                        <a:pt x="164" y="92"/>
                        <a:pt x="165" y="92"/>
                      </a:cubicBezTo>
                      <a:cubicBezTo>
                        <a:pt x="163" y="90"/>
                        <a:pt x="163" y="90"/>
                        <a:pt x="163" y="90"/>
                      </a:cubicBezTo>
                      <a:cubicBezTo>
                        <a:pt x="162" y="88"/>
                        <a:pt x="166" y="91"/>
                        <a:pt x="166" y="88"/>
                      </a:cubicBezTo>
                      <a:cubicBezTo>
                        <a:pt x="168" y="91"/>
                        <a:pt x="168" y="91"/>
                        <a:pt x="168" y="91"/>
                      </a:cubicBezTo>
                      <a:cubicBezTo>
                        <a:pt x="167" y="90"/>
                        <a:pt x="170" y="90"/>
                        <a:pt x="169" y="89"/>
                      </a:cubicBezTo>
                      <a:cubicBezTo>
                        <a:pt x="167" y="88"/>
                        <a:pt x="165" y="86"/>
                        <a:pt x="164" y="86"/>
                      </a:cubicBezTo>
                      <a:cubicBezTo>
                        <a:pt x="163" y="84"/>
                        <a:pt x="166" y="86"/>
                        <a:pt x="165" y="84"/>
                      </a:cubicBezTo>
                      <a:cubicBezTo>
                        <a:pt x="166" y="86"/>
                        <a:pt x="166" y="86"/>
                        <a:pt x="166" y="86"/>
                      </a:cubicBezTo>
                      <a:cubicBezTo>
                        <a:pt x="167" y="87"/>
                        <a:pt x="170" y="86"/>
                        <a:pt x="170" y="84"/>
                      </a:cubicBezTo>
                      <a:cubicBezTo>
                        <a:pt x="170" y="83"/>
                        <a:pt x="168" y="81"/>
                        <a:pt x="166" y="82"/>
                      </a:cubicBezTo>
                      <a:cubicBezTo>
                        <a:pt x="166" y="81"/>
                        <a:pt x="168" y="80"/>
                        <a:pt x="169" y="81"/>
                      </a:cubicBezTo>
                      <a:cubicBezTo>
                        <a:pt x="169" y="79"/>
                        <a:pt x="167" y="81"/>
                        <a:pt x="166" y="79"/>
                      </a:cubicBezTo>
                      <a:cubicBezTo>
                        <a:pt x="168" y="79"/>
                        <a:pt x="170" y="77"/>
                        <a:pt x="172" y="76"/>
                      </a:cubicBezTo>
                      <a:cubicBezTo>
                        <a:pt x="175" y="79"/>
                        <a:pt x="175" y="79"/>
                        <a:pt x="175" y="79"/>
                      </a:cubicBezTo>
                      <a:cubicBezTo>
                        <a:pt x="175" y="78"/>
                        <a:pt x="175" y="78"/>
                        <a:pt x="175" y="78"/>
                      </a:cubicBezTo>
                      <a:cubicBezTo>
                        <a:pt x="178" y="80"/>
                        <a:pt x="178" y="78"/>
                        <a:pt x="180" y="79"/>
                      </a:cubicBezTo>
                      <a:cubicBezTo>
                        <a:pt x="181" y="79"/>
                        <a:pt x="180" y="78"/>
                        <a:pt x="180" y="77"/>
                      </a:cubicBezTo>
                      <a:cubicBezTo>
                        <a:pt x="175" y="78"/>
                        <a:pt x="174" y="72"/>
                        <a:pt x="170" y="72"/>
                      </a:cubicBezTo>
                      <a:cubicBezTo>
                        <a:pt x="170" y="68"/>
                        <a:pt x="181" y="73"/>
                        <a:pt x="175" y="68"/>
                      </a:cubicBezTo>
                      <a:cubicBezTo>
                        <a:pt x="174" y="68"/>
                        <a:pt x="172" y="66"/>
                        <a:pt x="172" y="68"/>
                      </a:cubicBezTo>
                      <a:cubicBezTo>
                        <a:pt x="173" y="66"/>
                        <a:pt x="169" y="65"/>
                        <a:pt x="171" y="63"/>
                      </a:cubicBezTo>
                      <a:cubicBezTo>
                        <a:pt x="172" y="66"/>
                        <a:pt x="175" y="63"/>
                        <a:pt x="177" y="66"/>
                      </a:cubicBezTo>
                      <a:cubicBezTo>
                        <a:pt x="176" y="66"/>
                        <a:pt x="176" y="67"/>
                        <a:pt x="176" y="68"/>
                      </a:cubicBezTo>
                      <a:cubicBezTo>
                        <a:pt x="178" y="67"/>
                        <a:pt x="180" y="69"/>
                        <a:pt x="180" y="67"/>
                      </a:cubicBezTo>
                      <a:cubicBezTo>
                        <a:pt x="180" y="66"/>
                        <a:pt x="181" y="64"/>
                        <a:pt x="179" y="64"/>
                      </a:cubicBezTo>
                      <a:cubicBezTo>
                        <a:pt x="176" y="63"/>
                        <a:pt x="178" y="66"/>
                        <a:pt x="176" y="64"/>
                      </a:cubicBezTo>
                      <a:cubicBezTo>
                        <a:pt x="176" y="62"/>
                        <a:pt x="180" y="62"/>
                        <a:pt x="176" y="60"/>
                      </a:cubicBezTo>
                      <a:cubicBezTo>
                        <a:pt x="176" y="62"/>
                        <a:pt x="174" y="61"/>
                        <a:pt x="172" y="61"/>
                      </a:cubicBezTo>
                      <a:cubicBezTo>
                        <a:pt x="172" y="59"/>
                        <a:pt x="172" y="59"/>
                        <a:pt x="172" y="59"/>
                      </a:cubicBezTo>
                      <a:cubicBezTo>
                        <a:pt x="173" y="59"/>
                        <a:pt x="173" y="59"/>
                        <a:pt x="173" y="59"/>
                      </a:cubicBezTo>
                      <a:cubicBezTo>
                        <a:pt x="175" y="57"/>
                        <a:pt x="171" y="58"/>
                        <a:pt x="172" y="55"/>
                      </a:cubicBezTo>
                      <a:cubicBezTo>
                        <a:pt x="175" y="55"/>
                        <a:pt x="175" y="55"/>
                        <a:pt x="175" y="55"/>
                      </a:cubicBezTo>
                      <a:cubicBezTo>
                        <a:pt x="178" y="56"/>
                        <a:pt x="173" y="58"/>
                        <a:pt x="177" y="59"/>
                      </a:cubicBezTo>
                      <a:cubicBezTo>
                        <a:pt x="178" y="58"/>
                        <a:pt x="176" y="56"/>
                        <a:pt x="178" y="55"/>
                      </a:cubicBezTo>
                      <a:cubicBezTo>
                        <a:pt x="178" y="55"/>
                        <a:pt x="178" y="56"/>
                        <a:pt x="178" y="56"/>
                      </a:cubicBezTo>
                      <a:cubicBezTo>
                        <a:pt x="179" y="56"/>
                        <a:pt x="184" y="57"/>
                        <a:pt x="182" y="54"/>
                      </a:cubicBezTo>
                      <a:cubicBezTo>
                        <a:pt x="181" y="52"/>
                        <a:pt x="180" y="53"/>
                        <a:pt x="179" y="52"/>
                      </a:cubicBezTo>
                      <a:cubicBezTo>
                        <a:pt x="179" y="49"/>
                        <a:pt x="178" y="48"/>
                        <a:pt x="179" y="46"/>
                      </a:cubicBezTo>
                      <a:cubicBezTo>
                        <a:pt x="181" y="47"/>
                        <a:pt x="180" y="43"/>
                        <a:pt x="182" y="46"/>
                      </a:cubicBezTo>
                      <a:cubicBezTo>
                        <a:pt x="180" y="46"/>
                        <a:pt x="179" y="50"/>
                        <a:pt x="182" y="52"/>
                      </a:cubicBezTo>
                      <a:cubicBezTo>
                        <a:pt x="185" y="52"/>
                        <a:pt x="180" y="54"/>
                        <a:pt x="184" y="56"/>
                      </a:cubicBezTo>
                      <a:cubicBezTo>
                        <a:pt x="185" y="54"/>
                        <a:pt x="188" y="55"/>
                        <a:pt x="190" y="56"/>
                      </a:cubicBezTo>
                      <a:cubicBezTo>
                        <a:pt x="191" y="55"/>
                        <a:pt x="190" y="54"/>
                        <a:pt x="190" y="54"/>
                      </a:cubicBezTo>
                      <a:cubicBezTo>
                        <a:pt x="188" y="53"/>
                        <a:pt x="188" y="54"/>
                        <a:pt x="185" y="53"/>
                      </a:cubicBezTo>
                      <a:cubicBezTo>
                        <a:pt x="187" y="50"/>
                        <a:pt x="186" y="48"/>
                        <a:pt x="185" y="46"/>
                      </a:cubicBezTo>
                      <a:cubicBezTo>
                        <a:pt x="186" y="45"/>
                        <a:pt x="188" y="46"/>
                        <a:pt x="188" y="47"/>
                      </a:cubicBezTo>
                      <a:cubicBezTo>
                        <a:pt x="188" y="44"/>
                        <a:pt x="190" y="41"/>
                        <a:pt x="192" y="38"/>
                      </a:cubicBezTo>
                      <a:cubicBezTo>
                        <a:pt x="187" y="39"/>
                        <a:pt x="192" y="35"/>
                        <a:pt x="189" y="35"/>
                      </a:cubicBezTo>
                      <a:cubicBezTo>
                        <a:pt x="187" y="36"/>
                        <a:pt x="184" y="37"/>
                        <a:pt x="183" y="35"/>
                      </a:cubicBezTo>
                      <a:cubicBezTo>
                        <a:pt x="184" y="34"/>
                        <a:pt x="185" y="36"/>
                        <a:pt x="186" y="36"/>
                      </a:cubicBezTo>
                      <a:cubicBezTo>
                        <a:pt x="184" y="34"/>
                        <a:pt x="189" y="35"/>
                        <a:pt x="187" y="33"/>
                      </a:cubicBezTo>
                      <a:cubicBezTo>
                        <a:pt x="187" y="36"/>
                        <a:pt x="191" y="35"/>
                        <a:pt x="193" y="36"/>
                      </a:cubicBezTo>
                      <a:cubicBezTo>
                        <a:pt x="193" y="34"/>
                        <a:pt x="195" y="37"/>
                        <a:pt x="196" y="35"/>
                      </a:cubicBezTo>
                      <a:cubicBezTo>
                        <a:pt x="195" y="33"/>
                        <a:pt x="195" y="30"/>
                        <a:pt x="195" y="28"/>
                      </a:cubicBezTo>
                      <a:cubicBezTo>
                        <a:pt x="199" y="26"/>
                        <a:pt x="198" y="21"/>
                        <a:pt x="199" y="18"/>
                      </a:cubicBezTo>
                      <a:cubicBezTo>
                        <a:pt x="201" y="18"/>
                        <a:pt x="204" y="20"/>
                        <a:pt x="205" y="19"/>
                      </a:cubicBezTo>
                      <a:cubicBezTo>
                        <a:pt x="205" y="17"/>
                        <a:pt x="201" y="19"/>
                        <a:pt x="203" y="17"/>
                      </a:cubicBezTo>
                      <a:cubicBezTo>
                        <a:pt x="204" y="17"/>
                        <a:pt x="204" y="17"/>
                        <a:pt x="204" y="17"/>
                      </a:cubicBezTo>
                      <a:cubicBezTo>
                        <a:pt x="203" y="16"/>
                        <a:pt x="208" y="14"/>
                        <a:pt x="204" y="11"/>
                      </a:cubicBezTo>
                      <a:cubicBezTo>
                        <a:pt x="207" y="14"/>
                        <a:pt x="207" y="14"/>
                        <a:pt x="207" y="14"/>
                      </a:cubicBezTo>
                      <a:cubicBezTo>
                        <a:pt x="207" y="13"/>
                        <a:pt x="207" y="13"/>
                        <a:pt x="206" y="12"/>
                      </a:cubicBezTo>
                      <a:cubicBezTo>
                        <a:pt x="208" y="13"/>
                        <a:pt x="209" y="13"/>
                        <a:pt x="209" y="14"/>
                      </a:cubicBezTo>
                      <a:cubicBezTo>
                        <a:pt x="212" y="13"/>
                        <a:pt x="210" y="10"/>
                        <a:pt x="211" y="9"/>
                      </a:cubicBezTo>
                      <a:cubicBezTo>
                        <a:pt x="208" y="9"/>
                        <a:pt x="208" y="9"/>
                        <a:pt x="208" y="9"/>
                      </a:cubicBezTo>
                      <a:cubicBezTo>
                        <a:pt x="208" y="6"/>
                        <a:pt x="211" y="5"/>
                        <a:pt x="212" y="2"/>
                      </a:cubicBezTo>
                      <a:cubicBezTo>
                        <a:pt x="213" y="3"/>
                        <a:pt x="213" y="3"/>
                        <a:pt x="213" y="3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5" y="2"/>
                        <a:pt x="217" y="2"/>
                        <a:pt x="215" y="0"/>
                      </a:cubicBezTo>
                      <a:cubicBezTo>
                        <a:pt x="218" y="6"/>
                        <a:pt x="218" y="6"/>
                        <a:pt x="218" y="6"/>
                      </a:cubicBezTo>
                      <a:cubicBezTo>
                        <a:pt x="216" y="7"/>
                        <a:pt x="216" y="4"/>
                        <a:pt x="214" y="4"/>
                      </a:cubicBezTo>
                      <a:cubicBezTo>
                        <a:pt x="212" y="3"/>
                        <a:pt x="212" y="6"/>
                        <a:pt x="213" y="7"/>
                      </a:cubicBezTo>
                      <a:cubicBezTo>
                        <a:pt x="214" y="6"/>
                        <a:pt x="213" y="6"/>
                        <a:pt x="213" y="5"/>
                      </a:cubicBezTo>
                      <a:cubicBezTo>
                        <a:pt x="216" y="6"/>
                        <a:pt x="215" y="7"/>
                        <a:pt x="216" y="9"/>
                      </a:cubicBezTo>
                      <a:cubicBezTo>
                        <a:pt x="217" y="8"/>
                        <a:pt x="218" y="8"/>
                        <a:pt x="217" y="8"/>
                      </a:cubicBezTo>
                      <a:cubicBezTo>
                        <a:pt x="218" y="9"/>
                        <a:pt x="218" y="10"/>
                        <a:pt x="217" y="12"/>
                      </a:cubicBezTo>
                      <a:cubicBezTo>
                        <a:pt x="216" y="10"/>
                        <a:pt x="215" y="11"/>
                        <a:pt x="214" y="11"/>
                      </a:cubicBezTo>
                      <a:cubicBezTo>
                        <a:pt x="217" y="12"/>
                        <a:pt x="217" y="14"/>
                        <a:pt x="215" y="15"/>
                      </a:cubicBezTo>
                      <a:cubicBezTo>
                        <a:pt x="212" y="15"/>
                        <a:pt x="215" y="19"/>
                        <a:pt x="214" y="21"/>
                      </a:cubicBezTo>
                      <a:cubicBezTo>
                        <a:pt x="212" y="19"/>
                        <a:pt x="210" y="17"/>
                        <a:pt x="210" y="16"/>
                      </a:cubicBezTo>
                      <a:cubicBezTo>
                        <a:pt x="208" y="16"/>
                        <a:pt x="209" y="17"/>
                        <a:pt x="207" y="18"/>
                      </a:cubicBezTo>
                      <a:cubicBezTo>
                        <a:pt x="209" y="19"/>
                        <a:pt x="211" y="21"/>
                        <a:pt x="212" y="23"/>
                      </a:cubicBezTo>
                      <a:cubicBezTo>
                        <a:pt x="210" y="23"/>
                        <a:pt x="210" y="23"/>
                        <a:pt x="210" y="23"/>
                      </a:cubicBezTo>
                      <a:cubicBezTo>
                        <a:pt x="210" y="25"/>
                        <a:pt x="213" y="26"/>
                        <a:pt x="211" y="28"/>
                      </a:cubicBezTo>
                      <a:cubicBezTo>
                        <a:pt x="209" y="31"/>
                        <a:pt x="207" y="35"/>
                        <a:pt x="206" y="37"/>
                      </a:cubicBezTo>
                      <a:cubicBezTo>
                        <a:pt x="204" y="37"/>
                        <a:pt x="204" y="37"/>
                        <a:pt x="204" y="37"/>
                      </a:cubicBezTo>
                      <a:cubicBezTo>
                        <a:pt x="207" y="40"/>
                        <a:pt x="204" y="42"/>
                        <a:pt x="204" y="45"/>
                      </a:cubicBezTo>
                      <a:cubicBezTo>
                        <a:pt x="201" y="48"/>
                        <a:pt x="203" y="53"/>
                        <a:pt x="200" y="54"/>
                      </a:cubicBezTo>
                      <a:cubicBezTo>
                        <a:pt x="199" y="61"/>
                        <a:pt x="198" y="67"/>
                        <a:pt x="196" y="73"/>
                      </a:cubicBezTo>
                      <a:cubicBezTo>
                        <a:pt x="193" y="71"/>
                        <a:pt x="193" y="71"/>
                        <a:pt x="193" y="71"/>
                      </a:cubicBezTo>
                      <a:cubicBezTo>
                        <a:pt x="195" y="73"/>
                        <a:pt x="192" y="71"/>
                        <a:pt x="192" y="73"/>
                      </a:cubicBezTo>
                      <a:cubicBezTo>
                        <a:pt x="194" y="72"/>
                        <a:pt x="194" y="75"/>
                        <a:pt x="195" y="76"/>
                      </a:cubicBezTo>
                      <a:cubicBezTo>
                        <a:pt x="192" y="79"/>
                        <a:pt x="193" y="83"/>
                        <a:pt x="194" y="86"/>
                      </a:cubicBezTo>
                      <a:cubicBezTo>
                        <a:pt x="192" y="86"/>
                        <a:pt x="192" y="86"/>
                        <a:pt x="192" y="86"/>
                      </a:cubicBezTo>
                      <a:cubicBezTo>
                        <a:pt x="195" y="89"/>
                        <a:pt x="191" y="92"/>
                        <a:pt x="190" y="95"/>
                      </a:cubicBezTo>
                      <a:cubicBezTo>
                        <a:pt x="189" y="95"/>
                        <a:pt x="187" y="95"/>
                        <a:pt x="187" y="96"/>
                      </a:cubicBezTo>
                      <a:cubicBezTo>
                        <a:pt x="189" y="99"/>
                        <a:pt x="189" y="100"/>
                        <a:pt x="190" y="103"/>
                      </a:cubicBezTo>
                      <a:cubicBezTo>
                        <a:pt x="189" y="105"/>
                        <a:pt x="188" y="108"/>
                        <a:pt x="186" y="109"/>
                      </a:cubicBezTo>
                      <a:cubicBezTo>
                        <a:pt x="188" y="118"/>
                        <a:pt x="184" y="124"/>
                        <a:pt x="184" y="132"/>
                      </a:cubicBezTo>
                      <a:cubicBezTo>
                        <a:pt x="182" y="132"/>
                        <a:pt x="182" y="132"/>
                        <a:pt x="182" y="132"/>
                      </a:cubicBezTo>
                      <a:cubicBezTo>
                        <a:pt x="185" y="141"/>
                        <a:pt x="179" y="149"/>
                        <a:pt x="180" y="156"/>
                      </a:cubicBezTo>
                      <a:cubicBezTo>
                        <a:pt x="176" y="154"/>
                        <a:pt x="176" y="154"/>
                        <a:pt x="176" y="154"/>
                      </a:cubicBezTo>
                      <a:cubicBezTo>
                        <a:pt x="174" y="156"/>
                        <a:pt x="176" y="159"/>
                        <a:pt x="179" y="159"/>
                      </a:cubicBezTo>
                      <a:cubicBezTo>
                        <a:pt x="177" y="161"/>
                        <a:pt x="179" y="165"/>
                        <a:pt x="176" y="165"/>
                      </a:cubicBezTo>
                      <a:cubicBezTo>
                        <a:pt x="175" y="167"/>
                        <a:pt x="177" y="168"/>
                        <a:pt x="177" y="170"/>
                      </a:cubicBezTo>
                      <a:cubicBezTo>
                        <a:pt x="175" y="174"/>
                        <a:pt x="175" y="175"/>
                        <a:pt x="175" y="179"/>
                      </a:cubicBezTo>
                      <a:cubicBezTo>
                        <a:pt x="175" y="178"/>
                        <a:pt x="175" y="178"/>
                        <a:pt x="175" y="178"/>
                      </a:cubicBezTo>
                      <a:cubicBezTo>
                        <a:pt x="174" y="178"/>
                        <a:pt x="173" y="177"/>
                        <a:pt x="172" y="178"/>
                      </a:cubicBezTo>
                      <a:cubicBezTo>
                        <a:pt x="173" y="180"/>
                        <a:pt x="170" y="183"/>
                        <a:pt x="175" y="183"/>
                      </a:cubicBezTo>
                      <a:cubicBezTo>
                        <a:pt x="171" y="186"/>
                        <a:pt x="175" y="193"/>
                        <a:pt x="170" y="196"/>
                      </a:cubicBezTo>
                      <a:cubicBezTo>
                        <a:pt x="172" y="196"/>
                        <a:pt x="172" y="197"/>
                        <a:pt x="172" y="198"/>
                      </a:cubicBezTo>
                      <a:cubicBezTo>
                        <a:pt x="172" y="201"/>
                        <a:pt x="168" y="204"/>
                        <a:pt x="170" y="208"/>
                      </a:cubicBezTo>
                      <a:cubicBezTo>
                        <a:pt x="169" y="208"/>
                        <a:pt x="168" y="206"/>
                        <a:pt x="167" y="208"/>
                      </a:cubicBezTo>
                      <a:cubicBezTo>
                        <a:pt x="168" y="209"/>
                        <a:pt x="169" y="208"/>
                        <a:pt x="169" y="210"/>
                      </a:cubicBezTo>
                      <a:cubicBezTo>
                        <a:pt x="170" y="216"/>
                        <a:pt x="164" y="221"/>
                        <a:pt x="163" y="226"/>
                      </a:cubicBezTo>
                      <a:cubicBezTo>
                        <a:pt x="164" y="236"/>
                        <a:pt x="160" y="246"/>
                        <a:pt x="158" y="255"/>
                      </a:cubicBezTo>
                      <a:cubicBezTo>
                        <a:pt x="157" y="255"/>
                        <a:pt x="157" y="255"/>
                        <a:pt x="157" y="255"/>
                      </a:cubicBezTo>
                      <a:cubicBezTo>
                        <a:pt x="160" y="259"/>
                        <a:pt x="152" y="261"/>
                        <a:pt x="156" y="265"/>
                      </a:cubicBezTo>
                      <a:cubicBezTo>
                        <a:pt x="155" y="265"/>
                        <a:pt x="155" y="267"/>
                        <a:pt x="153" y="266"/>
                      </a:cubicBezTo>
                      <a:cubicBezTo>
                        <a:pt x="155" y="269"/>
                        <a:pt x="149" y="273"/>
                        <a:pt x="151" y="277"/>
                      </a:cubicBezTo>
                      <a:cubicBezTo>
                        <a:pt x="152" y="277"/>
                        <a:pt x="151" y="276"/>
                        <a:pt x="151" y="276"/>
                      </a:cubicBezTo>
                      <a:cubicBezTo>
                        <a:pt x="148" y="279"/>
                        <a:pt x="150" y="283"/>
                        <a:pt x="147" y="286"/>
                      </a:cubicBezTo>
                      <a:cubicBezTo>
                        <a:pt x="147" y="285"/>
                        <a:pt x="147" y="285"/>
                        <a:pt x="146" y="284"/>
                      </a:cubicBezTo>
                      <a:cubicBezTo>
                        <a:pt x="144" y="285"/>
                        <a:pt x="149" y="289"/>
                        <a:pt x="144" y="288"/>
                      </a:cubicBezTo>
                      <a:cubicBezTo>
                        <a:pt x="144" y="289"/>
                        <a:pt x="146" y="290"/>
                        <a:pt x="146" y="289"/>
                      </a:cubicBezTo>
                      <a:cubicBezTo>
                        <a:pt x="142" y="297"/>
                        <a:pt x="142" y="306"/>
                        <a:pt x="140" y="315"/>
                      </a:cubicBezTo>
                      <a:cubicBezTo>
                        <a:pt x="135" y="320"/>
                        <a:pt x="133" y="313"/>
                        <a:pt x="134" y="319"/>
                      </a:cubicBezTo>
                      <a:cubicBezTo>
                        <a:pt x="133" y="319"/>
                        <a:pt x="136" y="319"/>
                        <a:pt x="135" y="319"/>
                      </a:cubicBezTo>
                      <a:cubicBezTo>
                        <a:pt x="135" y="321"/>
                        <a:pt x="129" y="320"/>
                        <a:pt x="131" y="322"/>
                      </a:cubicBezTo>
                      <a:cubicBezTo>
                        <a:pt x="134" y="323"/>
                        <a:pt x="132" y="324"/>
                        <a:pt x="133" y="324"/>
                      </a:cubicBezTo>
                      <a:cubicBezTo>
                        <a:pt x="130" y="327"/>
                        <a:pt x="128" y="327"/>
                        <a:pt x="129" y="331"/>
                      </a:cubicBezTo>
                      <a:cubicBezTo>
                        <a:pt x="127" y="330"/>
                        <a:pt x="127" y="330"/>
                        <a:pt x="127" y="330"/>
                      </a:cubicBezTo>
                      <a:cubicBezTo>
                        <a:pt x="130" y="335"/>
                        <a:pt x="126" y="338"/>
                        <a:pt x="130" y="342"/>
                      </a:cubicBezTo>
                      <a:cubicBezTo>
                        <a:pt x="127" y="352"/>
                        <a:pt x="123" y="361"/>
                        <a:pt x="120" y="370"/>
                      </a:cubicBezTo>
                      <a:cubicBezTo>
                        <a:pt x="117" y="379"/>
                        <a:pt x="114" y="389"/>
                        <a:pt x="110" y="397"/>
                      </a:cubicBezTo>
                      <a:cubicBezTo>
                        <a:pt x="105" y="406"/>
                        <a:pt x="101" y="414"/>
                        <a:pt x="97" y="423"/>
                      </a:cubicBezTo>
                      <a:cubicBezTo>
                        <a:pt x="93" y="431"/>
                        <a:pt x="88" y="439"/>
                        <a:pt x="82" y="447"/>
                      </a:cubicBezTo>
                      <a:cubicBezTo>
                        <a:pt x="77" y="449"/>
                        <a:pt x="77" y="450"/>
                        <a:pt x="76" y="455"/>
                      </a:cubicBezTo>
                      <a:cubicBezTo>
                        <a:pt x="75" y="454"/>
                        <a:pt x="75" y="454"/>
                        <a:pt x="75" y="454"/>
                      </a:cubicBezTo>
                      <a:cubicBezTo>
                        <a:pt x="77" y="456"/>
                        <a:pt x="73" y="457"/>
                        <a:pt x="76" y="459"/>
                      </a:cubicBezTo>
                      <a:cubicBezTo>
                        <a:pt x="72" y="465"/>
                        <a:pt x="69" y="471"/>
                        <a:pt x="66" y="477"/>
                      </a:cubicBezTo>
                      <a:cubicBezTo>
                        <a:pt x="66" y="476"/>
                        <a:pt x="64" y="474"/>
                        <a:pt x="64" y="476"/>
                      </a:cubicBezTo>
                      <a:cubicBezTo>
                        <a:pt x="65" y="478"/>
                        <a:pt x="65" y="478"/>
                        <a:pt x="65" y="478"/>
                      </a:cubicBezTo>
                      <a:cubicBezTo>
                        <a:pt x="64" y="478"/>
                        <a:pt x="64" y="478"/>
                        <a:pt x="64" y="478"/>
                      </a:cubicBezTo>
                      <a:cubicBezTo>
                        <a:pt x="64" y="479"/>
                        <a:pt x="65" y="480"/>
                        <a:pt x="66" y="480"/>
                      </a:cubicBezTo>
                      <a:cubicBezTo>
                        <a:pt x="59" y="497"/>
                        <a:pt x="45" y="510"/>
                        <a:pt x="37" y="525"/>
                      </a:cubicBezTo>
                      <a:cubicBezTo>
                        <a:pt x="34" y="528"/>
                        <a:pt x="32" y="534"/>
                        <a:pt x="30" y="538"/>
                      </a:cubicBezTo>
                      <a:cubicBezTo>
                        <a:pt x="20" y="548"/>
                        <a:pt x="12" y="557"/>
                        <a:pt x="8" y="571"/>
                      </a:cubicBezTo>
                      <a:cubicBezTo>
                        <a:pt x="8" y="571"/>
                        <a:pt x="1" y="566"/>
                        <a:pt x="3" y="5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30" name="Freeform 153"/>
                <p:cNvSpPr>
                  <a:spLocks/>
                </p:cNvSpPr>
                <p:nvPr/>
              </p:nvSpPr>
              <p:spPr bwMode="auto">
                <a:xfrm>
                  <a:off x="3861" y="1589"/>
                  <a:ext cx="1" cy="0"/>
                </a:xfrm>
                <a:custGeom>
                  <a:avLst/>
                  <a:gdLst>
                    <a:gd name="T0" fmla="*/ 4 w 4"/>
                    <a:gd name="T1" fmla="*/ 1 h 2"/>
                    <a:gd name="T2" fmla="*/ 0 w 4"/>
                    <a:gd name="T3" fmla="*/ 0 h 2"/>
                    <a:gd name="T4" fmla="*/ 4 w 4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1"/>
                      </a:moveTo>
                      <a:cubicBezTo>
                        <a:pt x="2" y="1"/>
                        <a:pt x="1" y="2"/>
                        <a:pt x="0" y="0"/>
                      </a:cubicBezTo>
                      <a:cubicBezTo>
                        <a:pt x="1" y="1"/>
                        <a:pt x="3" y="1"/>
                        <a:pt x="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31" name="Freeform 154"/>
                <p:cNvSpPr>
                  <a:spLocks/>
                </p:cNvSpPr>
                <p:nvPr/>
              </p:nvSpPr>
              <p:spPr bwMode="auto">
                <a:xfrm>
                  <a:off x="3854" y="1596"/>
                  <a:ext cx="1" cy="1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2 h 2"/>
                    <a:gd name="T4" fmla="*/ 1 w 3"/>
                    <a:gd name="T5" fmla="*/ 0 h 2"/>
                    <a:gd name="T6" fmla="*/ 2 w 3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3" y="2"/>
                        <a:pt x="1" y="2"/>
                        <a:pt x="1" y="2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1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32" name="Freeform 155"/>
                <p:cNvSpPr>
                  <a:spLocks/>
                </p:cNvSpPr>
                <p:nvPr/>
              </p:nvSpPr>
              <p:spPr bwMode="auto">
                <a:xfrm>
                  <a:off x="3853" y="1598"/>
                  <a:ext cx="0" cy="1"/>
                </a:xfrm>
                <a:custGeom>
                  <a:avLst/>
                  <a:gdLst>
                    <a:gd name="T0" fmla="*/ 1 w 1"/>
                    <a:gd name="T1" fmla="*/ 4 h 4"/>
                    <a:gd name="T2" fmla="*/ 0 w 1"/>
                    <a:gd name="T3" fmla="*/ 0 h 4"/>
                    <a:gd name="T4" fmla="*/ 1 w 1"/>
                    <a:gd name="T5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4">
                      <a:moveTo>
                        <a:pt x="1" y="4"/>
                      </a:moveTo>
                      <a:cubicBezTo>
                        <a:pt x="0" y="4"/>
                        <a:pt x="0" y="1"/>
                        <a:pt x="0" y="0"/>
                      </a:cubicBez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33" name="Freeform 156"/>
                <p:cNvSpPr>
                  <a:spLocks/>
                </p:cNvSpPr>
                <p:nvPr/>
              </p:nvSpPr>
              <p:spPr bwMode="auto">
                <a:xfrm>
                  <a:off x="3851" y="1600"/>
                  <a:ext cx="1" cy="1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0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34" name="Freeform 157"/>
                <p:cNvSpPr>
                  <a:spLocks/>
                </p:cNvSpPr>
                <p:nvPr/>
              </p:nvSpPr>
              <p:spPr bwMode="auto">
                <a:xfrm>
                  <a:off x="3852" y="1601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2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1" y="2"/>
                        <a:pt x="0" y="2"/>
                      </a:cubicBezTo>
                      <a:cubicBezTo>
                        <a:pt x="1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35" name="Freeform 158"/>
                <p:cNvSpPr>
                  <a:spLocks/>
                </p:cNvSpPr>
                <p:nvPr/>
              </p:nvSpPr>
              <p:spPr bwMode="auto">
                <a:xfrm>
                  <a:off x="3849" y="1605"/>
                  <a:ext cx="1" cy="1"/>
                </a:xfrm>
                <a:custGeom>
                  <a:avLst/>
                  <a:gdLst>
                    <a:gd name="T0" fmla="*/ 2 w 2"/>
                    <a:gd name="T1" fmla="*/ 1 h 3"/>
                    <a:gd name="T2" fmla="*/ 1 w 2"/>
                    <a:gd name="T3" fmla="*/ 3 h 3"/>
                    <a:gd name="T4" fmla="*/ 2 w 2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3">
                      <a:moveTo>
                        <a:pt x="2" y="1"/>
                      </a:moveTo>
                      <a:cubicBezTo>
                        <a:pt x="2" y="1"/>
                        <a:pt x="2" y="3"/>
                        <a:pt x="1" y="3"/>
                      </a:cubicBezTo>
                      <a:cubicBezTo>
                        <a:pt x="2" y="3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36" name="Freeform 159"/>
                <p:cNvSpPr>
                  <a:spLocks/>
                </p:cNvSpPr>
                <p:nvPr/>
              </p:nvSpPr>
              <p:spPr bwMode="auto">
                <a:xfrm>
                  <a:off x="3849" y="1608"/>
                  <a:ext cx="1" cy="0"/>
                </a:xfrm>
                <a:custGeom>
                  <a:avLst/>
                  <a:gdLst>
                    <a:gd name="T0" fmla="*/ 2 w 2"/>
                    <a:gd name="T1" fmla="*/ 0 h 2"/>
                    <a:gd name="T2" fmla="*/ 1 w 2"/>
                    <a:gd name="T3" fmla="*/ 1 h 2"/>
                    <a:gd name="T4" fmla="*/ 0 w 2"/>
                    <a:gd name="T5" fmla="*/ 0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2"/>
                        <a:pt x="0" y="1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37" name="Freeform 160"/>
                <p:cNvSpPr>
                  <a:spLocks/>
                </p:cNvSpPr>
                <p:nvPr/>
              </p:nvSpPr>
              <p:spPr bwMode="auto">
                <a:xfrm>
                  <a:off x="3841" y="1649"/>
                  <a:ext cx="0" cy="1"/>
                </a:xfrm>
                <a:custGeom>
                  <a:avLst/>
                  <a:gdLst>
                    <a:gd name="T0" fmla="*/ 1 h 1"/>
                    <a:gd name="T1" fmla="*/ 0 h 1"/>
                    <a:gd name="T2" fmla="*/ 1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38" name="Freeform 161"/>
                <p:cNvSpPr>
                  <a:spLocks/>
                </p:cNvSpPr>
                <p:nvPr/>
              </p:nvSpPr>
              <p:spPr bwMode="auto">
                <a:xfrm>
                  <a:off x="3835" y="1667"/>
                  <a:ext cx="0" cy="0"/>
                </a:xfrm>
                <a:custGeom>
                  <a:avLst/>
                  <a:gdLst>
                    <a:gd name="T0" fmla="*/ 2 w 2"/>
                    <a:gd name="T1" fmla="*/ 1 h 2"/>
                    <a:gd name="T2" fmla="*/ 0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2" y="2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39" name="Rectangle 162"/>
                <p:cNvSpPr>
                  <a:spLocks noChangeArrowheads="1"/>
                </p:cNvSpPr>
                <p:nvPr/>
              </p:nvSpPr>
              <p:spPr bwMode="auto">
                <a:xfrm>
                  <a:off x="3833" y="1677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0" name="Freeform 163"/>
                <p:cNvSpPr>
                  <a:spLocks/>
                </p:cNvSpPr>
                <p:nvPr/>
              </p:nvSpPr>
              <p:spPr bwMode="auto">
                <a:xfrm>
                  <a:off x="3743" y="1716"/>
                  <a:ext cx="1" cy="0"/>
                </a:xfrm>
                <a:custGeom>
                  <a:avLst/>
                  <a:gdLst>
                    <a:gd name="T0" fmla="*/ 2 w 3"/>
                    <a:gd name="T1" fmla="*/ 1 h 1"/>
                    <a:gd name="T2" fmla="*/ 2 w 3"/>
                    <a:gd name="T3" fmla="*/ 0 h 1"/>
                    <a:gd name="T4" fmla="*/ 2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2" y="0"/>
                        <a:pt x="0" y="0"/>
                        <a:pt x="2" y="0"/>
                      </a:cubicBezTo>
                      <a:cubicBezTo>
                        <a:pt x="3" y="1"/>
                        <a:pt x="3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1" name="Freeform 164"/>
                <p:cNvSpPr>
                  <a:spLocks/>
                </p:cNvSpPr>
                <p:nvPr/>
              </p:nvSpPr>
              <p:spPr bwMode="auto">
                <a:xfrm>
                  <a:off x="3721" y="1716"/>
                  <a:ext cx="22" cy="64"/>
                </a:xfrm>
                <a:custGeom>
                  <a:avLst/>
                  <a:gdLst>
                    <a:gd name="T0" fmla="*/ 15 w 98"/>
                    <a:gd name="T1" fmla="*/ 244 h 279"/>
                    <a:gd name="T2" fmla="*/ 18 w 98"/>
                    <a:gd name="T3" fmla="*/ 236 h 279"/>
                    <a:gd name="T4" fmla="*/ 17 w 98"/>
                    <a:gd name="T5" fmla="*/ 217 h 279"/>
                    <a:gd name="T6" fmla="*/ 19 w 98"/>
                    <a:gd name="T7" fmla="*/ 211 h 279"/>
                    <a:gd name="T8" fmla="*/ 26 w 98"/>
                    <a:gd name="T9" fmla="*/ 194 h 279"/>
                    <a:gd name="T10" fmla="*/ 28 w 98"/>
                    <a:gd name="T11" fmla="*/ 188 h 279"/>
                    <a:gd name="T12" fmla="*/ 28 w 98"/>
                    <a:gd name="T13" fmla="*/ 178 h 279"/>
                    <a:gd name="T14" fmla="*/ 31 w 98"/>
                    <a:gd name="T15" fmla="*/ 169 h 279"/>
                    <a:gd name="T16" fmla="*/ 34 w 98"/>
                    <a:gd name="T17" fmla="*/ 165 h 279"/>
                    <a:gd name="T18" fmla="*/ 32 w 98"/>
                    <a:gd name="T19" fmla="*/ 160 h 279"/>
                    <a:gd name="T20" fmla="*/ 31 w 98"/>
                    <a:gd name="T21" fmla="*/ 149 h 279"/>
                    <a:gd name="T22" fmla="*/ 33 w 98"/>
                    <a:gd name="T23" fmla="*/ 144 h 279"/>
                    <a:gd name="T24" fmla="*/ 32 w 98"/>
                    <a:gd name="T25" fmla="*/ 137 h 279"/>
                    <a:gd name="T26" fmla="*/ 36 w 98"/>
                    <a:gd name="T27" fmla="*/ 130 h 279"/>
                    <a:gd name="T28" fmla="*/ 37 w 98"/>
                    <a:gd name="T29" fmla="*/ 122 h 279"/>
                    <a:gd name="T30" fmla="*/ 42 w 98"/>
                    <a:gd name="T31" fmla="*/ 112 h 279"/>
                    <a:gd name="T32" fmla="*/ 41 w 98"/>
                    <a:gd name="T33" fmla="*/ 107 h 279"/>
                    <a:gd name="T34" fmla="*/ 45 w 98"/>
                    <a:gd name="T35" fmla="*/ 104 h 279"/>
                    <a:gd name="T36" fmla="*/ 43 w 98"/>
                    <a:gd name="T37" fmla="*/ 99 h 279"/>
                    <a:gd name="T38" fmla="*/ 43 w 98"/>
                    <a:gd name="T39" fmla="*/ 97 h 279"/>
                    <a:gd name="T40" fmla="*/ 44 w 98"/>
                    <a:gd name="T41" fmla="*/ 92 h 279"/>
                    <a:gd name="T42" fmla="*/ 48 w 98"/>
                    <a:gd name="T43" fmla="*/ 78 h 279"/>
                    <a:gd name="T44" fmla="*/ 50 w 98"/>
                    <a:gd name="T45" fmla="*/ 72 h 279"/>
                    <a:gd name="T46" fmla="*/ 51 w 98"/>
                    <a:gd name="T47" fmla="*/ 68 h 279"/>
                    <a:gd name="T48" fmla="*/ 56 w 98"/>
                    <a:gd name="T49" fmla="*/ 56 h 279"/>
                    <a:gd name="T50" fmla="*/ 63 w 98"/>
                    <a:gd name="T51" fmla="*/ 56 h 279"/>
                    <a:gd name="T52" fmla="*/ 59 w 98"/>
                    <a:gd name="T53" fmla="*/ 50 h 279"/>
                    <a:gd name="T54" fmla="*/ 54 w 98"/>
                    <a:gd name="T55" fmla="*/ 43 h 279"/>
                    <a:gd name="T56" fmla="*/ 58 w 98"/>
                    <a:gd name="T57" fmla="*/ 39 h 279"/>
                    <a:gd name="T58" fmla="*/ 56 w 98"/>
                    <a:gd name="T59" fmla="*/ 36 h 279"/>
                    <a:gd name="T60" fmla="*/ 59 w 98"/>
                    <a:gd name="T61" fmla="*/ 35 h 279"/>
                    <a:gd name="T62" fmla="*/ 67 w 98"/>
                    <a:gd name="T63" fmla="*/ 33 h 279"/>
                    <a:gd name="T64" fmla="*/ 63 w 98"/>
                    <a:gd name="T65" fmla="*/ 26 h 279"/>
                    <a:gd name="T66" fmla="*/ 67 w 98"/>
                    <a:gd name="T67" fmla="*/ 25 h 279"/>
                    <a:gd name="T68" fmla="*/ 65 w 98"/>
                    <a:gd name="T69" fmla="*/ 20 h 279"/>
                    <a:gd name="T70" fmla="*/ 67 w 98"/>
                    <a:gd name="T71" fmla="*/ 16 h 279"/>
                    <a:gd name="T72" fmla="*/ 74 w 98"/>
                    <a:gd name="T73" fmla="*/ 22 h 279"/>
                    <a:gd name="T74" fmla="*/ 72 w 98"/>
                    <a:gd name="T75" fmla="*/ 12 h 279"/>
                    <a:gd name="T76" fmla="*/ 87 w 98"/>
                    <a:gd name="T77" fmla="*/ 8 h 279"/>
                    <a:gd name="T78" fmla="*/ 91 w 98"/>
                    <a:gd name="T79" fmla="*/ 6 h 279"/>
                    <a:gd name="T80" fmla="*/ 94 w 98"/>
                    <a:gd name="T81" fmla="*/ 0 h 279"/>
                    <a:gd name="T82" fmla="*/ 97 w 98"/>
                    <a:gd name="T83" fmla="*/ 5 h 279"/>
                    <a:gd name="T84" fmla="*/ 90 w 98"/>
                    <a:gd name="T85" fmla="*/ 8 h 279"/>
                    <a:gd name="T86" fmla="*/ 91 w 98"/>
                    <a:gd name="T87" fmla="*/ 23 h 279"/>
                    <a:gd name="T88" fmla="*/ 85 w 98"/>
                    <a:gd name="T89" fmla="*/ 42 h 279"/>
                    <a:gd name="T90" fmla="*/ 79 w 98"/>
                    <a:gd name="T91" fmla="*/ 63 h 279"/>
                    <a:gd name="T92" fmla="*/ 75 w 98"/>
                    <a:gd name="T93" fmla="*/ 81 h 279"/>
                    <a:gd name="T94" fmla="*/ 72 w 98"/>
                    <a:gd name="T95" fmla="*/ 93 h 279"/>
                    <a:gd name="T96" fmla="*/ 63 w 98"/>
                    <a:gd name="T97" fmla="*/ 119 h 279"/>
                    <a:gd name="T98" fmla="*/ 57 w 98"/>
                    <a:gd name="T99" fmla="*/ 133 h 279"/>
                    <a:gd name="T100" fmla="*/ 50 w 98"/>
                    <a:gd name="T101" fmla="*/ 151 h 279"/>
                    <a:gd name="T102" fmla="*/ 42 w 98"/>
                    <a:gd name="T103" fmla="*/ 214 h 279"/>
                    <a:gd name="T104" fmla="*/ 36 w 98"/>
                    <a:gd name="T105" fmla="*/ 230 h 279"/>
                    <a:gd name="T106" fmla="*/ 12 w 98"/>
                    <a:gd name="T107" fmla="*/ 279 h 2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8" h="279">
                      <a:moveTo>
                        <a:pt x="5" y="271"/>
                      </a:moveTo>
                      <a:cubicBezTo>
                        <a:pt x="0" y="265"/>
                        <a:pt x="8" y="264"/>
                        <a:pt x="6" y="259"/>
                      </a:cubicBezTo>
                      <a:cubicBezTo>
                        <a:pt x="5" y="258"/>
                        <a:pt x="9" y="260"/>
                        <a:pt x="9" y="259"/>
                      </a:cubicBezTo>
                      <a:cubicBezTo>
                        <a:pt x="5" y="254"/>
                        <a:pt x="10" y="249"/>
                        <a:pt x="16" y="247"/>
                      </a:cubicBezTo>
                      <a:cubicBezTo>
                        <a:pt x="17" y="247"/>
                        <a:pt x="17" y="247"/>
                        <a:pt x="17" y="247"/>
                      </a:cubicBezTo>
                      <a:cubicBezTo>
                        <a:pt x="18" y="247"/>
                        <a:pt x="15" y="245"/>
                        <a:pt x="15" y="244"/>
                      </a:cubicBezTo>
                      <a:cubicBezTo>
                        <a:pt x="16" y="244"/>
                        <a:pt x="16" y="245"/>
                        <a:pt x="17" y="245"/>
                      </a:cubicBezTo>
                      <a:cubicBezTo>
                        <a:pt x="15" y="244"/>
                        <a:pt x="17" y="243"/>
                        <a:pt x="16" y="242"/>
                      </a:cubicBezTo>
                      <a:cubicBezTo>
                        <a:pt x="17" y="242"/>
                        <a:pt x="18" y="243"/>
                        <a:pt x="19" y="242"/>
                      </a:cubicBezTo>
                      <a:cubicBezTo>
                        <a:pt x="17" y="241"/>
                        <a:pt x="17" y="241"/>
                        <a:pt x="17" y="241"/>
                      </a:cubicBezTo>
                      <a:cubicBezTo>
                        <a:pt x="12" y="238"/>
                        <a:pt x="19" y="238"/>
                        <a:pt x="16" y="235"/>
                      </a:cubicBezTo>
                      <a:cubicBezTo>
                        <a:pt x="17" y="235"/>
                        <a:pt x="17" y="236"/>
                        <a:pt x="18" y="236"/>
                      </a:cubicBezTo>
                      <a:cubicBezTo>
                        <a:pt x="15" y="231"/>
                        <a:pt x="17" y="228"/>
                        <a:pt x="17" y="224"/>
                      </a:cubicBezTo>
                      <a:cubicBezTo>
                        <a:pt x="18" y="225"/>
                        <a:pt x="20" y="225"/>
                        <a:pt x="21" y="225"/>
                      </a:cubicBezTo>
                      <a:cubicBezTo>
                        <a:pt x="18" y="224"/>
                        <a:pt x="18" y="223"/>
                        <a:pt x="18" y="222"/>
                      </a:cubicBezTo>
                      <a:cubicBezTo>
                        <a:pt x="20" y="223"/>
                        <a:pt x="16" y="220"/>
                        <a:pt x="17" y="219"/>
                      </a:cubicBezTo>
                      <a:cubicBezTo>
                        <a:pt x="18" y="220"/>
                        <a:pt x="18" y="220"/>
                        <a:pt x="18" y="220"/>
                      </a:cubicBezTo>
                      <a:cubicBezTo>
                        <a:pt x="16" y="218"/>
                        <a:pt x="20" y="219"/>
                        <a:pt x="17" y="217"/>
                      </a:cubicBezTo>
                      <a:cubicBezTo>
                        <a:pt x="19" y="217"/>
                        <a:pt x="19" y="217"/>
                        <a:pt x="19" y="217"/>
                      </a:cubicBezTo>
                      <a:cubicBezTo>
                        <a:pt x="16" y="216"/>
                        <a:pt x="21" y="217"/>
                        <a:pt x="20" y="216"/>
                      </a:cubicBezTo>
                      <a:cubicBezTo>
                        <a:pt x="19" y="215"/>
                        <a:pt x="19" y="215"/>
                        <a:pt x="19" y="215"/>
                      </a:cubicBezTo>
                      <a:cubicBezTo>
                        <a:pt x="18" y="215"/>
                        <a:pt x="20" y="215"/>
                        <a:pt x="20" y="214"/>
                      </a:cubicBezTo>
                      <a:cubicBezTo>
                        <a:pt x="20" y="214"/>
                        <a:pt x="20" y="214"/>
                        <a:pt x="20" y="214"/>
                      </a:cubicBezTo>
                      <a:cubicBezTo>
                        <a:pt x="20" y="212"/>
                        <a:pt x="22" y="212"/>
                        <a:pt x="19" y="211"/>
                      </a:cubicBezTo>
                      <a:cubicBezTo>
                        <a:pt x="21" y="212"/>
                        <a:pt x="20" y="213"/>
                        <a:pt x="23" y="213"/>
                      </a:cubicBezTo>
                      <a:cubicBezTo>
                        <a:pt x="22" y="208"/>
                        <a:pt x="24" y="204"/>
                        <a:pt x="25" y="199"/>
                      </a:cubicBezTo>
                      <a:cubicBezTo>
                        <a:pt x="26" y="199"/>
                        <a:pt x="26" y="199"/>
                        <a:pt x="28" y="199"/>
                      </a:cubicBezTo>
                      <a:cubicBezTo>
                        <a:pt x="27" y="199"/>
                        <a:pt x="27" y="197"/>
                        <a:pt x="26" y="197"/>
                      </a:cubicBezTo>
                      <a:cubicBezTo>
                        <a:pt x="26" y="197"/>
                        <a:pt x="28" y="197"/>
                        <a:pt x="28" y="197"/>
                      </a:cubicBezTo>
                      <a:cubicBezTo>
                        <a:pt x="29" y="196"/>
                        <a:pt x="25" y="195"/>
                        <a:pt x="26" y="194"/>
                      </a:cubicBezTo>
                      <a:cubicBezTo>
                        <a:pt x="27" y="195"/>
                        <a:pt x="28" y="195"/>
                        <a:pt x="29" y="195"/>
                      </a:cubicBezTo>
                      <a:cubicBezTo>
                        <a:pt x="27" y="194"/>
                        <a:pt x="28" y="193"/>
                        <a:pt x="27" y="192"/>
                      </a:cubicBezTo>
                      <a:cubicBezTo>
                        <a:pt x="28" y="192"/>
                        <a:pt x="28" y="193"/>
                        <a:pt x="29" y="193"/>
                      </a:cubicBezTo>
                      <a:cubicBezTo>
                        <a:pt x="27" y="191"/>
                        <a:pt x="30" y="191"/>
                        <a:pt x="29" y="190"/>
                      </a:cubicBezTo>
                      <a:cubicBezTo>
                        <a:pt x="30" y="191"/>
                        <a:pt x="30" y="191"/>
                        <a:pt x="30" y="191"/>
                      </a:cubicBezTo>
                      <a:cubicBezTo>
                        <a:pt x="32" y="190"/>
                        <a:pt x="27" y="189"/>
                        <a:pt x="28" y="188"/>
                      </a:cubicBezTo>
                      <a:cubicBezTo>
                        <a:pt x="29" y="189"/>
                        <a:pt x="29" y="189"/>
                        <a:pt x="30" y="189"/>
                      </a:cubicBezTo>
                      <a:cubicBezTo>
                        <a:pt x="27" y="187"/>
                        <a:pt x="29" y="186"/>
                        <a:pt x="28" y="184"/>
                      </a:cubicBezTo>
                      <a:cubicBezTo>
                        <a:pt x="28" y="184"/>
                        <a:pt x="29" y="185"/>
                        <a:pt x="29" y="185"/>
                      </a:cubicBezTo>
                      <a:cubicBezTo>
                        <a:pt x="29" y="183"/>
                        <a:pt x="30" y="182"/>
                        <a:pt x="29" y="181"/>
                      </a:cubicBezTo>
                      <a:cubicBezTo>
                        <a:pt x="30" y="180"/>
                        <a:pt x="33" y="182"/>
                        <a:pt x="33" y="180"/>
                      </a:cubicBezTo>
                      <a:cubicBezTo>
                        <a:pt x="29" y="180"/>
                        <a:pt x="32" y="178"/>
                        <a:pt x="28" y="178"/>
                      </a:cubicBezTo>
                      <a:cubicBezTo>
                        <a:pt x="29" y="177"/>
                        <a:pt x="30" y="175"/>
                        <a:pt x="29" y="174"/>
                      </a:cubicBezTo>
                      <a:cubicBezTo>
                        <a:pt x="31" y="175"/>
                        <a:pt x="34" y="175"/>
                        <a:pt x="34" y="176"/>
                      </a:cubicBezTo>
                      <a:cubicBezTo>
                        <a:pt x="36" y="176"/>
                        <a:pt x="36" y="176"/>
                        <a:pt x="36" y="176"/>
                      </a:cubicBezTo>
                      <a:cubicBezTo>
                        <a:pt x="37" y="176"/>
                        <a:pt x="35" y="176"/>
                        <a:pt x="37" y="176"/>
                      </a:cubicBezTo>
                      <a:cubicBezTo>
                        <a:pt x="37" y="176"/>
                        <a:pt x="36" y="174"/>
                        <a:pt x="37" y="174"/>
                      </a:cubicBezTo>
                      <a:cubicBezTo>
                        <a:pt x="35" y="173"/>
                        <a:pt x="31" y="171"/>
                        <a:pt x="31" y="169"/>
                      </a:cubicBezTo>
                      <a:cubicBezTo>
                        <a:pt x="32" y="170"/>
                        <a:pt x="35" y="170"/>
                        <a:pt x="35" y="171"/>
                      </a:cubicBezTo>
                      <a:cubicBezTo>
                        <a:pt x="30" y="167"/>
                        <a:pt x="30" y="167"/>
                        <a:pt x="30" y="167"/>
                      </a:cubicBezTo>
                      <a:cubicBezTo>
                        <a:pt x="29" y="167"/>
                        <a:pt x="32" y="168"/>
                        <a:pt x="31" y="167"/>
                      </a:cubicBezTo>
                      <a:cubicBezTo>
                        <a:pt x="31" y="167"/>
                        <a:pt x="30" y="166"/>
                        <a:pt x="29" y="166"/>
                      </a:cubicBezTo>
                      <a:cubicBezTo>
                        <a:pt x="30" y="166"/>
                        <a:pt x="29" y="164"/>
                        <a:pt x="32" y="164"/>
                      </a:cubicBezTo>
                      <a:cubicBezTo>
                        <a:pt x="34" y="164"/>
                        <a:pt x="33" y="165"/>
                        <a:pt x="34" y="165"/>
                      </a:cubicBezTo>
                      <a:cubicBezTo>
                        <a:pt x="34" y="164"/>
                        <a:pt x="33" y="164"/>
                        <a:pt x="33" y="163"/>
                      </a:cubicBezTo>
                      <a:cubicBezTo>
                        <a:pt x="34" y="163"/>
                        <a:pt x="34" y="163"/>
                        <a:pt x="34" y="163"/>
                      </a:cubicBezTo>
                      <a:cubicBezTo>
                        <a:pt x="35" y="163"/>
                        <a:pt x="33" y="161"/>
                        <a:pt x="31" y="161"/>
                      </a:cubicBezTo>
                      <a:cubicBezTo>
                        <a:pt x="31" y="162"/>
                        <a:pt x="33" y="162"/>
                        <a:pt x="32" y="162"/>
                      </a:cubicBezTo>
                      <a:cubicBezTo>
                        <a:pt x="30" y="161"/>
                        <a:pt x="30" y="160"/>
                        <a:pt x="30" y="159"/>
                      </a:cubicBezTo>
                      <a:cubicBezTo>
                        <a:pt x="30" y="159"/>
                        <a:pt x="31" y="160"/>
                        <a:pt x="32" y="160"/>
                      </a:cubicBezTo>
                      <a:cubicBezTo>
                        <a:pt x="30" y="158"/>
                        <a:pt x="29" y="157"/>
                        <a:pt x="29" y="155"/>
                      </a:cubicBezTo>
                      <a:cubicBezTo>
                        <a:pt x="27" y="155"/>
                        <a:pt x="31" y="156"/>
                        <a:pt x="30" y="156"/>
                      </a:cubicBezTo>
                      <a:cubicBezTo>
                        <a:pt x="33" y="155"/>
                        <a:pt x="28" y="152"/>
                        <a:pt x="32" y="152"/>
                      </a:cubicBezTo>
                      <a:cubicBezTo>
                        <a:pt x="32" y="152"/>
                        <a:pt x="29" y="151"/>
                        <a:pt x="30" y="151"/>
                      </a:cubicBezTo>
                      <a:cubicBezTo>
                        <a:pt x="30" y="151"/>
                        <a:pt x="33" y="151"/>
                        <a:pt x="32" y="151"/>
                      </a:cubicBezTo>
                      <a:cubicBezTo>
                        <a:pt x="33" y="151"/>
                        <a:pt x="32" y="150"/>
                        <a:pt x="31" y="149"/>
                      </a:cubicBezTo>
                      <a:cubicBezTo>
                        <a:pt x="30" y="149"/>
                        <a:pt x="32" y="149"/>
                        <a:pt x="32" y="150"/>
                      </a:cubicBezTo>
                      <a:cubicBezTo>
                        <a:pt x="31" y="149"/>
                        <a:pt x="30" y="145"/>
                        <a:pt x="32" y="144"/>
                      </a:cubicBezTo>
                      <a:cubicBezTo>
                        <a:pt x="31" y="144"/>
                        <a:pt x="29" y="142"/>
                        <a:pt x="29" y="142"/>
                      </a:cubicBezTo>
                      <a:cubicBezTo>
                        <a:pt x="31" y="143"/>
                        <a:pt x="31" y="143"/>
                        <a:pt x="31" y="143"/>
                      </a:cubicBezTo>
                      <a:cubicBezTo>
                        <a:pt x="33" y="143"/>
                        <a:pt x="31" y="141"/>
                        <a:pt x="33" y="142"/>
                      </a:cubicBezTo>
                      <a:cubicBezTo>
                        <a:pt x="31" y="140"/>
                        <a:pt x="35" y="145"/>
                        <a:pt x="33" y="144"/>
                      </a:cubicBezTo>
                      <a:cubicBezTo>
                        <a:pt x="35" y="144"/>
                        <a:pt x="30" y="141"/>
                        <a:pt x="33" y="142"/>
                      </a:cubicBezTo>
                      <a:cubicBezTo>
                        <a:pt x="33" y="141"/>
                        <a:pt x="31" y="140"/>
                        <a:pt x="33" y="140"/>
                      </a:cubicBezTo>
                      <a:cubicBezTo>
                        <a:pt x="33" y="140"/>
                        <a:pt x="36" y="141"/>
                        <a:pt x="36" y="141"/>
                      </a:cubicBezTo>
                      <a:cubicBezTo>
                        <a:pt x="36" y="139"/>
                        <a:pt x="35" y="140"/>
                        <a:pt x="34" y="139"/>
                      </a:cubicBezTo>
                      <a:cubicBezTo>
                        <a:pt x="34" y="138"/>
                        <a:pt x="34" y="138"/>
                        <a:pt x="34" y="138"/>
                      </a:cubicBezTo>
                      <a:cubicBezTo>
                        <a:pt x="32" y="138"/>
                        <a:pt x="34" y="137"/>
                        <a:pt x="32" y="137"/>
                      </a:cubicBezTo>
                      <a:cubicBezTo>
                        <a:pt x="33" y="137"/>
                        <a:pt x="31" y="135"/>
                        <a:pt x="34" y="136"/>
                      </a:cubicBezTo>
                      <a:cubicBezTo>
                        <a:pt x="37" y="137"/>
                        <a:pt x="37" y="137"/>
                        <a:pt x="37" y="137"/>
                      </a:cubicBezTo>
                      <a:cubicBezTo>
                        <a:pt x="37" y="136"/>
                        <a:pt x="34" y="136"/>
                        <a:pt x="33" y="135"/>
                      </a:cubicBezTo>
                      <a:cubicBezTo>
                        <a:pt x="34" y="135"/>
                        <a:pt x="34" y="135"/>
                        <a:pt x="35" y="135"/>
                      </a:cubicBezTo>
                      <a:cubicBezTo>
                        <a:pt x="31" y="134"/>
                        <a:pt x="35" y="134"/>
                        <a:pt x="32" y="133"/>
                      </a:cubicBezTo>
                      <a:cubicBezTo>
                        <a:pt x="34" y="132"/>
                        <a:pt x="33" y="130"/>
                        <a:pt x="36" y="130"/>
                      </a:cubicBezTo>
                      <a:cubicBezTo>
                        <a:pt x="35" y="129"/>
                        <a:pt x="33" y="128"/>
                        <a:pt x="34" y="127"/>
                      </a:cubicBezTo>
                      <a:cubicBezTo>
                        <a:pt x="35" y="128"/>
                        <a:pt x="35" y="128"/>
                        <a:pt x="36" y="128"/>
                      </a:cubicBezTo>
                      <a:cubicBezTo>
                        <a:pt x="37" y="128"/>
                        <a:pt x="36" y="128"/>
                        <a:pt x="35" y="127"/>
                      </a:cubicBezTo>
                      <a:cubicBezTo>
                        <a:pt x="36" y="127"/>
                        <a:pt x="38" y="126"/>
                        <a:pt x="40" y="126"/>
                      </a:cubicBezTo>
                      <a:cubicBezTo>
                        <a:pt x="39" y="125"/>
                        <a:pt x="36" y="125"/>
                        <a:pt x="35" y="124"/>
                      </a:cubicBezTo>
                      <a:cubicBezTo>
                        <a:pt x="39" y="125"/>
                        <a:pt x="33" y="122"/>
                        <a:pt x="37" y="122"/>
                      </a:cubicBezTo>
                      <a:cubicBezTo>
                        <a:pt x="37" y="122"/>
                        <a:pt x="39" y="123"/>
                        <a:pt x="40" y="123"/>
                      </a:cubicBezTo>
                      <a:cubicBezTo>
                        <a:pt x="44" y="123"/>
                        <a:pt x="37" y="121"/>
                        <a:pt x="39" y="120"/>
                      </a:cubicBezTo>
                      <a:cubicBezTo>
                        <a:pt x="36" y="119"/>
                        <a:pt x="36" y="119"/>
                        <a:pt x="36" y="119"/>
                      </a:cubicBezTo>
                      <a:cubicBezTo>
                        <a:pt x="38" y="119"/>
                        <a:pt x="35" y="117"/>
                        <a:pt x="38" y="118"/>
                      </a:cubicBezTo>
                      <a:cubicBezTo>
                        <a:pt x="37" y="118"/>
                        <a:pt x="39" y="117"/>
                        <a:pt x="36" y="116"/>
                      </a:cubicBezTo>
                      <a:cubicBezTo>
                        <a:pt x="39" y="115"/>
                        <a:pt x="36" y="112"/>
                        <a:pt x="42" y="112"/>
                      </a:cubicBezTo>
                      <a:cubicBezTo>
                        <a:pt x="41" y="112"/>
                        <a:pt x="42" y="111"/>
                        <a:pt x="40" y="111"/>
                      </a:cubicBezTo>
                      <a:cubicBezTo>
                        <a:pt x="38" y="111"/>
                        <a:pt x="41" y="112"/>
                        <a:pt x="40" y="111"/>
                      </a:cubicBezTo>
                      <a:cubicBezTo>
                        <a:pt x="40" y="111"/>
                        <a:pt x="39" y="111"/>
                        <a:pt x="39" y="111"/>
                      </a:cubicBezTo>
                      <a:cubicBezTo>
                        <a:pt x="40" y="110"/>
                        <a:pt x="40" y="110"/>
                        <a:pt x="43" y="111"/>
                      </a:cubicBezTo>
                      <a:cubicBezTo>
                        <a:pt x="45" y="111"/>
                        <a:pt x="38" y="108"/>
                        <a:pt x="39" y="107"/>
                      </a:cubicBezTo>
                      <a:cubicBezTo>
                        <a:pt x="41" y="108"/>
                        <a:pt x="41" y="108"/>
                        <a:pt x="41" y="107"/>
                      </a:cubicBezTo>
                      <a:cubicBezTo>
                        <a:pt x="39" y="106"/>
                        <a:pt x="39" y="106"/>
                        <a:pt x="39" y="106"/>
                      </a:cubicBezTo>
                      <a:cubicBezTo>
                        <a:pt x="40" y="105"/>
                        <a:pt x="42" y="106"/>
                        <a:pt x="44" y="106"/>
                      </a:cubicBezTo>
                      <a:cubicBezTo>
                        <a:pt x="44" y="106"/>
                        <a:pt x="44" y="105"/>
                        <a:pt x="43" y="104"/>
                      </a:cubicBezTo>
                      <a:cubicBezTo>
                        <a:pt x="46" y="104"/>
                        <a:pt x="46" y="104"/>
                        <a:pt x="46" y="104"/>
                      </a:cubicBezTo>
                      <a:cubicBezTo>
                        <a:pt x="44" y="104"/>
                        <a:pt x="45" y="104"/>
                        <a:pt x="44" y="103"/>
                      </a:cubicBezTo>
                      <a:cubicBezTo>
                        <a:pt x="45" y="104"/>
                        <a:pt x="45" y="104"/>
                        <a:pt x="45" y="104"/>
                      </a:cubicBezTo>
                      <a:cubicBezTo>
                        <a:pt x="46" y="104"/>
                        <a:pt x="45" y="103"/>
                        <a:pt x="45" y="103"/>
                      </a:cubicBezTo>
                      <a:cubicBezTo>
                        <a:pt x="44" y="102"/>
                        <a:pt x="43" y="103"/>
                        <a:pt x="42" y="103"/>
                      </a:cubicBezTo>
                      <a:cubicBezTo>
                        <a:pt x="41" y="102"/>
                        <a:pt x="42" y="102"/>
                        <a:pt x="41" y="101"/>
                      </a:cubicBezTo>
                      <a:cubicBezTo>
                        <a:pt x="43" y="102"/>
                        <a:pt x="43" y="101"/>
                        <a:pt x="43" y="100"/>
                      </a:cubicBezTo>
                      <a:cubicBezTo>
                        <a:pt x="44" y="100"/>
                        <a:pt x="41" y="99"/>
                        <a:pt x="41" y="99"/>
                      </a:cubicBezTo>
                      <a:cubicBezTo>
                        <a:pt x="42" y="99"/>
                        <a:pt x="42" y="98"/>
                        <a:pt x="43" y="99"/>
                      </a:cubicBezTo>
                      <a:cubicBezTo>
                        <a:pt x="43" y="100"/>
                        <a:pt x="42" y="99"/>
                        <a:pt x="43" y="100"/>
                      </a:cubicBezTo>
                      <a:cubicBezTo>
                        <a:pt x="44" y="100"/>
                        <a:pt x="46" y="100"/>
                        <a:pt x="45" y="99"/>
                      </a:cubicBezTo>
                      <a:cubicBezTo>
                        <a:pt x="44" y="98"/>
                        <a:pt x="40" y="98"/>
                        <a:pt x="42" y="98"/>
                      </a:cubicBezTo>
                      <a:cubicBezTo>
                        <a:pt x="42" y="98"/>
                        <a:pt x="43" y="98"/>
                        <a:pt x="44" y="99"/>
                      </a:cubicBezTo>
                      <a:cubicBezTo>
                        <a:pt x="45" y="98"/>
                        <a:pt x="45" y="98"/>
                        <a:pt x="45" y="98"/>
                      </a:cubicBezTo>
                      <a:cubicBezTo>
                        <a:pt x="43" y="97"/>
                        <a:pt x="43" y="97"/>
                        <a:pt x="43" y="97"/>
                      </a:cubicBezTo>
                      <a:cubicBezTo>
                        <a:pt x="44" y="98"/>
                        <a:pt x="44" y="98"/>
                        <a:pt x="44" y="98"/>
                      </a:cubicBezTo>
                      <a:cubicBezTo>
                        <a:pt x="42" y="97"/>
                        <a:pt x="44" y="96"/>
                        <a:pt x="42" y="95"/>
                      </a:cubicBezTo>
                      <a:cubicBezTo>
                        <a:pt x="42" y="95"/>
                        <a:pt x="43" y="95"/>
                        <a:pt x="44" y="94"/>
                      </a:cubicBezTo>
                      <a:cubicBezTo>
                        <a:pt x="44" y="94"/>
                        <a:pt x="44" y="94"/>
                        <a:pt x="44" y="94"/>
                      </a:cubicBezTo>
                      <a:cubicBezTo>
                        <a:pt x="45" y="94"/>
                        <a:pt x="45" y="93"/>
                        <a:pt x="44" y="92"/>
                      </a:cubicBezTo>
                      <a:cubicBezTo>
                        <a:pt x="44" y="92"/>
                        <a:pt x="44" y="92"/>
                        <a:pt x="44" y="92"/>
                      </a:cubicBezTo>
                      <a:cubicBezTo>
                        <a:pt x="44" y="92"/>
                        <a:pt x="44" y="91"/>
                        <a:pt x="43" y="91"/>
                      </a:cubicBezTo>
                      <a:cubicBezTo>
                        <a:pt x="45" y="90"/>
                        <a:pt x="51" y="93"/>
                        <a:pt x="48" y="91"/>
                      </a:cubicBezTo>
                      <a:cubicBezTo>
                        <a:pt x="49" y="90"/>
                        <a:pt x="45" y="89"/>
                        <a:pt x="44" y="89"/>
                      </a:cubicBezTo>
                      <a:cubicBezTo>
                        <a:pt x="46" y="88"/>
                        <a:pt x="43" y="85"/>
                        <a:pt x="46" y="85"/>
                      </a:cubicBezTo>
                      <a:cubicBezTo>
                        <a:pt x="46" y="84"/>
                        <a:pt x="45" y="84"/>
                        <a:pt x="45" y="84"/>
                      </a:cubicBezTo>
                      <a:cubicBezTo>
                        <a:pt x="46" y="82"/>
                        <a:pt x="44" y="79"/>
                        <a:pt x="48" y="78"/>
                      </a:cubicBezTo>
                      <a:cubicBezTo>
                        <a:pt x="49" y="79"/>
                        <a:pt x="50" y="79"/>
                        <a:pt x="51" y="79"/>
                      </a:cubicBezTo>
                      <a:cubicBezTo>
                        <a:pt x="50" y="78"/>
                        <a:pt x="53" y="79"/>
                        <a:pt x="50" y="78"/>
                      </a:cubicBezTo>
                      <a:cubicBezTo>
                        <a:pt x="48" y="78"/>
                        <a:pt x="48" y="77"/>
                        <a:pt x="47" y="78"/>
                      </a:cubicBezTo>
                      <a:cubicBezTo>
                        <a:pt x="46" y="76"/>
                        <a:pt x="47" y="74"/>
                        <a:pt x="49" y="74"/>
                      </a:cubicBezTo>
                      <a:cubicBezTo>
                        <a:pt x="48" y="74"/>
                        <a:pt x="47" y="74"/>
                        <a:pt x="47" y="73"/>
                      </a:cubicBezTo>
                      <a:cubicBezTo>
                        <a:pt x="50" y="74"/>
                        <a:pt x="50" y="73"/>
                        <a:pt x="50" y="72"/>
                      </a:cubicBezTo>
                      <a:cubicBezTo>
                        <a:pt x="48" y="72"/>
                        <a:pt x="48" y="72"/>
                        <a:pt x="48" y="72"/>
                      </a:cubicBezTo>
                      <a:cubicBezTo>
                        <a:pt x="50" y="72"/>
                        <a:pt x="50" y="72"/>
                        <a:pt x="50" y="72"/>
                      </a:cubicBezTo>
                      <a:cubicBezTo>
                        <a:pt x="49" y="72"/>
                        <a:pt x="46" y="70"/>
                        <a:pt x="48" y="70"/>
                      </a:cubicBezTo>
                      <a:cubicBezTo>
                        <a:pt x="49" y="71"/>
                        <a:pt x="50" y="71"/>
                        <a:pt x="50" y="71"/>
                      </a:cubicBezTo>
                      <a:cubicBezTo>
                        <a:pt x="49" y="70"/>
                        <a:pt x="47" y="68"/>
                        <a:pt x="49" y="67"/>
                      </a:cubicBezTo>
                      <a:cubicBezTo>
                        <a:pt x="51" y="68"/>
                        <a:pt x="51" y="68"/>
                        <a:pt x="51" y="68"/>
                      </a:cubicBezTo>
                      <a:cubicBezTo>
                        <a:pt x="51" y="67"/>
                        <a:pt x="50" y="66"/>
                        <a:pt x="49" y="67"/>
                      </a:cubicBezTo>
                      <a:cubicBezTo>
                        <a:pt x="51" y="66"/>
                        <a:pt x="51" y="65"/>
                        <a:pt x="54" y="65"/>
                      </a:cubicBezTo>
                      <a:cubicBezTo>
                        <a:pt x="49" y="61"/>
                        <a:pt x="50" y="58"/>
                        <a:pt x="51" y="55"/>
                      </a:cubicBezTo>
                      <a:cubicBezTo>
                        <a:pt x="53" y="56"/>
                        <a:pt x="53" y="56"/>
                        <a:pt x="53" y="56"/>
                      </a:cubicBezTo>
                      <a:cubicBezTo>
                        <a:pt x="54" y="56"/>
                        <a:pt x="51" y="55"/>
                        <a:pt x="52" y="55"/>
                      </a:cubicBezTo>
                      <a:cubicBezTo>
                        <a:pt x="53" y="55"/>
                        <a:pt x="54" y="55"/>
                        <a:pt x="56" y="56"/>
                      </a:cubicBezTo>
                      <a:cubicBezTo>
                        <a:pt x="58" y="56"/>
                        <a:pt x="54" y="54"/>
                        <a:pt x="54" y="53"/>
                      </a:cubicBezTo>
                      <a:cubicBezTo>
                        <a:pt x="52" y="52"/>
                        <a:pt x="55" y="54"/>
                        <a:pt x="53" y="53"/>
                      </a:cubicBezTo>
                      <a:cubicBezTo>
                        <a:pt x="52" y="53"/>
                        <a:pt x="54" y="52"/>
                        <a:pt x="52" y="51"/>
                      </a:cubicBezTo>
                      <a:cubicBezTo>
                        <a:pt x="53" y="51"/>
                        <a:pt x="55" y="52"/>
                        <a:pt x="56" y="53"/>
                      </a:cubicBezTo>
                      <a:cubicBezTo>
                        <a:pt x="55" y="52"/>
                        <a:pt x="55" y="52"/>
                        <a:pt x="55" y="52"/>
                      </a:cubicBezTo>
                      <a:cubicBezTo>
                        <a:pt x="58" y="52"/>
                        <a:pt x="59" y="55"/>
                        <a:pt x="63" y="56"/>
                      </a:cubicBezTo>
                      <a:cubicBezTo>
                        <a:pt x="63" y="55"/>
                        <a:pt x="63" y="55"/>
                        <a:pt x="63" y="55"/>
                      </a:cubicBezTo>
                      <a:cubicBezTo>
                        <a:pt x="66" y="56"/>
                        <a:pt x="66" y="58"/>
                        <a:pt x="67" y="57"/>
                      </a:cubicBezTo>
                      <a:cubicBezTo>
                        <a:pt x="66" y="56"/>
                        <a:pt x="63" y="54"/>
                        <a:pt x="61" y="54"/>
                      </a:cubicBezTo>
                      <a:cubicBezTo>
                        <a:pt x="61" y="52"/>
                        <a:pt x="55" y="51"/>
                        <a:pt x="56" y="50"/>
                      </a:cubicBezTo>
                      <a:cubicBezTo>
                        <a:pt x="58" y="50"/>
                        <a:pt x="56" y="51"/>
                        <a:pt x="58" y="52"/>
                      </a:cubicBezTo>
                      <a:cubicBezTo>
                        <a:pt x="61" y="52"/>
                        <a:pt x="58" y="50"/>
                        <a:pt x="59" y="50"/>
                      </a:cubicBezTo>
                      <a:cubicBezTo>
                        <a:pt x="57" y="50"/>
                        <a:pt x="55" y="48"/>
                        <a:pt x="55" y="48"/>
                      </a:cubicBezTo>
                      <a:cubicBezTo>
                        <a:pt x="56" y="47"/>
                        <a:pt x="57" y="49"/>
                        <a:pt x="58" y="48"/>
                      </a:cubicBezTo>
                      <a:cubicBezTo>
                        <a:pt x="56" y="47"/>
                        <a:pt x="55" y="46"/>
                        <a:pt x="54" y="46"/>
                      </a:cubicBezTo>
                      <a:cubicBezTo>
                        <a:pt x="51" y="45"/>
                        <a:pt x="55" y="46"/>
                        <a:pt x="53" y="44"/>
                      </a:cubicBezTo>
                      <a:cubicBezTo>
                        <a:pt x="55" y="45"/>
                        <a:pt x="58" y="47"/>
                        <a:pt x="60" y="47"/>
                      </a:cubicBezTo>
                      <a:cubicBezTo>
                        <a:pt x="57" y="46"/>
                        <a:pt x="57" y="44"/>
                        <a:pt x="54" y="43"/>
                      </a:cubicBezTo>
                      <a:cubicBezTo>
                        <a:pt x="54" y="43"/>
                        <a:pt x="56" y="44"/>
                        <a:pt x="57" y="45"/>
                      </a:cubicBezTo>
                      <a:cubicBezTo>
                        <a:pt x="59" y="45"/>
                        <a:pt x="54" y="42"/>
                        <a:pt x="58" y="43"/>
                      </a:cubicBezTo>
                      <a:cubicBezTo>
                        <a:pt x="56" y="42"/>
                        <a:pt x="56" y="42"/>
                        <a:pt x="56" y="42"/>
                      </a:cubicBezTo>
                      <a:cubicBezTo>
                        <a:pt x="57" y="42"/>
                        <a:pt x="58" y="42"/>
                        <a:pt x="59" y="42"/>
                      </a:cubicBezTo>
                      <a:cubicBezTo>
                        <a:pt x="59" y="42"/>
                        <a:pt x="57" y="39"/>
                        <a:pt x="60" y="41"/>
                      </a:cubicBezTo>
                      <a:cubicBezTo>
                        <a:pt x="60" y="41"/>
                        <a:pt x="61" y="40"/>
                        <a:pt x="58" y="39"/>
                      </a:cubicBezTo>
                      <a:cubicBezTo>
                        <a:pt x="56" y="39"/>
                        <a:pt x="59" y="41"/>
                        <a:pt x="56" y="40"/>
                      </a:cubicBezTo>
                      <a:cubicBezTo>
                        <a:pt x="59" y="40"/>
                        <a:pt x="56" y="38"/>
                        <a:pt x="55" y="38"/>
                      </a:cubicBezTo>
                      <a:cubicBezTo>
                        <a:pt x="57" y="38"/>
                        <a:pt x="57" y="38"/>
                        <a:pt x="57" y="38"/>
                      </a:cubicBezTo>
                      <a:cubicBezTo>
                        <a:pt x="56" y="38"/>
                        <a:pt x="57" y="37"/>
                        <a:pt x="55" y="36"/>
                      </a:cubicBezTo>
                      <a:cubicBezTo>
                        <a:pt x="56" y="37"/>
                        <a:pt x="57" y="37"/>
                        <a:pt x="58" y="37"/>
                      </a:cubicBezTo>
                      <a:cubicBezTo>
                        <a:pt x="56" y="36"/>
                        <a:pt x="56" y="36"/>
                        <a:pt x="56" y="36"/>
                      </a:cubicBezTo>
                      <a:cubicBezTo>
                        <a:pt x="55" y="34"/>
                        <a:pt x="59" y="37"/>
                        <a:pt x="59" y="36"/>
                      </a:cubicBezTo>
                      <a:cubicBezTo>
                        <a:pt x="60" y="37"/>
                        <a:pt x="60" y="37"/>
                        <a:pt x="60" y="37"/>
                      </a:cubicBezTo>
                      <a:cubicBezTo>
                        <a:pt x="60" y="37"/>
                        <a:pt x="62" y="38"/>
                        <a:pt x="62" y="37"/>
                      </a:cubicBezTo>
                      <a:cubicBezTo>
                        <a:pt x="60" y="36"/>
                        <a:pt x="58" y="35"/>
                        <a:pt x="57" y="34"/>
                      </a:cubicBezTo>
                      <a:cubicBezTo>
                        <a:pt x="56" y="33"/>
                        <a:pt x="59" y="34"/>
                        <a:pt x="57" y="33"/>
                      </a:cubicBezTo>
                      <a:cubicBezTo>
                        <a:pt x="59" y="35"/>
                        <a:pt x="59" y="35"/>
                        <a:pt x="59" y="35"/>
                      </a:cubicBezTo>
                      <a:cubicBezTo>
                        <a:pt x="60" y="35"/>
                        <a:pt x="62" y="35"/>
                        <a:pt x="63" y="35"/>
                      </a:cubicBezTo>
                      <a:cubicBezTo>
                        <a:pt x="62" y="34"/>
                        <a:pt x="60" y="32"/>
                        <a:pt x="58" y="32"/>
                      </a:cubicBezTo>
                      <a:cubicBezTo>
                        <a:pt x="59" y="32"/>
                        <a:pt x="60" y="32"/>
                        <a:pt x="61" y="33"/>
                      </a:cubicBezTo>
                      <a:cubicBezTo>
                        <a:pt x="61" y="32"/>
                        <a:pt x="59" y="32"/>
                        <a:pt x="58" y="31"/>
                      </a:cubicBezTo>
                      <a:cubicBezTo>
                        <a:pt x="60" y="31"/>
                        <a:pt x="62" y="31"/>
                        <a:pt x="64" y="31"/>
                      </a:cubicBezTo>
                      <a:cubicBezTo>
                        <a:pt x="67" y="33"/>
                        <a:pt x="67" y="33"/>
                        <a:pt x="67" y="33"/>
                      </a:cubicBezTo>
                      <a:cubicBezTo>
                        <a:pt x="67" y="33"/>
                        <a:pt x="67" y="33"/>
                        <a:pt x="67" y="33"/>
                      </a:cubicBezTo>
                      <a:cubicBezTo>
                        <a:pt x="69" y="34"/>
                        <a:pt x="69" y="33"/>
                        <a:pt x="71" y="35"/>
                      </a:cubicBezTo>
                      <a:cubicBezTo>
                        <a:pt x="72" y="35"/>
                        <a:pt x="71" y="34"/>
                        <a:pt x="71" y="33"/>
                      </a:cubicBezTo>
                      <a:cubicBezTo>
                        <a:pt x="66" y="32"/>
                        <a:pt x="65" y="29"/>
                        <a:pt x="62" y="28"/>
                      </a:cubicBezTo>
                      <a:cubicBezTo>
                        <a:pt x="61" y="26"/>
                        <a:pt x="71" y="31"/>
                        <a:pt x="66" y="27"/>
                      </a:cubicBezTo>
                      <a:cubicBezTo>
                        <a:pt x="65" y="27"/>
                        <a:pt x="62" y="25"/>
                        <a:pt x="63" y="26"/>
                      </a:cubicBezTo>
                      <a:cubicBezTo>
                        <a:pt x="64" y="26"/>
                        <a:pt x="59" y="24"/>
                        <a:pt x="61" y="24"/>
                      </a:cubicBezTo>
                      <a:cubicBezTo>
                        <a:pt x="63" y="25"/>
                        <a:pt x="66" y="24"/>
                        <a:pt x="67" y="27"/>
                      </a:cubicBezTo>
                      <a:cubicBezTo>
                        <a:pt x="66" y="26"/>
                        <a:pt x="66" y="27"/>
                        <a:pt x="66" y="27"/>
                      </a:cubicBezTo>
                      <a:cubicBezTo>
                        <a:pt x="68" y="27"/>
                        <a:pt x="70" y="29"/>
                        <a:pt x="71" y="28"/>
                      </a:cubicBezTo>
                      <a:cubicBezTo>
                        <a:pt x="70" y="27"/>
                        <a:pt x="71" y="27"/>
                        <a:pt x="69" y="26"/>
                      </a:cubicBezTo>
                      <a:cubicBezTo>
                        <a:pt x="67" y="25"/>
                        <a:pt x="69" y="27"/>
                        <a:pt x="67" y="25"/>
                      </a:cubicBezTo>
                      <a:cubicBezTo>
                        <a:pt x="66" y="24"/>
                        <a:pt x="70" y="25"/>
                        <a:pt x="66" y="23"/>
                      </a:cubicBezTo>
                      <a:cubicBezTo>
                        <a:pt x="66" y="24"/>
                        <a:pt x="64" y="23"/>
                        <a:pt x="62" y="22"/>
                      </a:cubicBezTo>
                      <a:cubicBezTo>
                        <a:pt x="62" y="21"/>
                        <a:pt x="62" y="21"/>
                        <a:pt x="62" y="21"/>
                      </a:cubicBezTo>
                      <a:cubicBezTo>
                        <a:pt x="63" y="22"/>
                        <a:pt x="63" y="22"/>
                        <a:pt x="63" y="22"/>
                      </a:cubicBezTo>
                      <a:cubicBezTo>
                        <a:pt x="65" y="21"/>
                        <a:pt x="61" y="20"/>
                        <a:pt x="62" y="19"/>
                      </a:cubicBezTo>
                      <a:cubicBezTo>
                        <a:pt x="65" y="20"/>
                        <a:pt x="65" y="20"/>
                        <a:pt x="65" y="20"/>
                      </a:cubicBezTo>
                      <a:cubicBezTo>
                        <a:pt x="67" y="21"/>
                        <a:pt x="63" y="21"/>
                        <a:pt x="67" y="23"/>
                      </a:cubicBezTo>
                      <a:cubicBezTo>
                        <a:pt x="68" y="22"/>
                        <a:pt x="66" y="21"/>
                        <a:pt x="67" y="21"/>
                      </a:cubicBezTo>
                      <a:cubicBezTo>
                        <a:pt x="67" y="21"/>
                        <a:pt x="67" y="21"/>
                        <a:pt x="68" y="22"/>
                      </a:cubicBezTo>
                      <a:cubicBezTo>
                        <a:pt x="68" y="21"/>
                        <a:pt x="73" y="24"/>
                        <a:pt x="71" y="21"/>
                      </a:cubicBezTo>
                      <a:cubicBezTo>
                        <a:pt x="70" y="20"/>
                        <a:pt x="69" y="20"/>
                        <a:pt x="68" y="20"/>
                      </a:cubicBezTo>
                      <a:cubicBezTo>
                        <a:pt x="68" y="18"/>
                        <a:pt x="67" y="17"/>
                        <a:pt x="67" y="16"/>
                      </a:cubicBezTo>
                      <a:cubicBezTo>
                        <a:pt x="70" y="18"/>
                        <a:pt x="68" y="15"/>
                        <a:pt x="71" y="17"/>
                      </a:cubicBezTo>
                      <a:cubicBezTo>
                        <a:pt x="69" y="17"/>
                        <a:pt x="68" y="19"/>
                        <a:pt x="70" y="20"/>
                      </a:cubicBezTo>
                      <a:cubicBezTo>
                        <a:pt x="74" y="21"/>
                        <a:pt x="69" y="21"/>
                        <a:pt x="73" y="23"/>
                      </a:cubicBezTo>
                      <a:cubicBezTo>
                        <a:pt x="73" y="22"/>
                        <a:pt x="77" y="24"/>
                        <a:pt x="79" y="25"/>
                      </a:cubicBezTo>
                      <a:cubicBezTo>
                        <a:pt x="79" y="24"/>
                        <a:pt x="78" y="24"/>
                        <a:pt x="78" y="23"/>
                      </a:cubicBezTo>
                      <a:cubicBezTo>
                        <a:pt x="76" y="22"/>
                        <a:pt x="76" y="23"/>
                        <a:pt x="74" y="22"/>
                      </a:cubicBezTo>
                      <a:cubicBezTo>
                        <a:pt x="75" y="21"/>
                        <a:pt x="74" y="19"/>
                        <a:pt x="73" y="17"/>
                      </a:cubicBezTo>
                      <a:cubicBezTo>
                        <a:pt x="74" y="18"/>
                        <a:pt x="76" y="19"/>
                        <a:pt x="76" y="19"/>
                      </a:cubicBezTo>
                      <a:cubicBezTo>
                        <a:pt x="76" y="18"/>
                        <a:pt x="77" y="16"/>
                        <a:pt x="78" y="15"/>
                      </a:cubicBezTo>
                      <a:cubicBezTo>
                        <a:pt x="74" y="14"/>
                        <a:pt x="78" y="14"/>
                        <a:pt x="75" y="13"/>
                      </a:cubicBezTo>
                      <a:cubicBezTo>
                        <a:pt x="74" y="13"/>
                        <a:pt x="71" y="12"/>
                        <a:pt x="70" y="11"/>
                      </a:cubicBezTo>
                      <a:cubicBezTo>
                        <a:pt x="70" y="11"/>
                        <a:pt x="71" y="12"/>
                        <a:pt x="72" y="12"/>
                      </a:cubicBezTo>
                      <a:cubicBezTo>
                        <a:pt x="71" y="11"/>
                        <a:pt x="76" y="13"/>
                        <a:pt x="73" y="11"/>
                      </a:cubicBezTo>
                      <a:cubicBezTo>
                        <a:pt x="73" y="13"/>
                        <a:pt x="77" y="13"/>
                        <a:pt x="79" y="15"/>
                      </a:cubicBezTo>
                      <a:cubicBezTo>
                        <a:pt x="78" y="13"/>
                        <a:pt x="81" y="16"/>
                        <a:pt x="82" y="15"/>
                      </a:cubicBezTo>
                      <a:cubicBezTo>
                        <a:pt x="81" y="13"/>
                        <a:pt x="80" y="12"/>
                        <a:pt x="80" y="10"/>
                      </a:cubicBezTo>
                      <a:cubicBezTo>
                        <a:pt x="83" y="10"/>
                        <a:pt x="82" y="7"/>
                        <a:pt x="82" y="6"/>
                      </a:cubicBezTo>
                      <a:cubicBezTo>
                        <a:pt x="84" y="6"/>
                        <a:pt x="87" y="8"/>
                        <a:pt x="87" y="8"/>
                      </a:cubicBezTo>
                      <a:cubicBezTo>
                        <a:pt x="88" y="7"/>
                        <a:pt x="84" y="7"/>
                        <a:pt x="86" y="6"/>
                      </a:cubicBezTo>
                      <a:cubicBezTo>
                        <a:pt x="87" y="7"/>
                        <a:pt x="87" y="7"/>
                        <a:pt x="87" y="7"/>
                      </a:cubicBezTo>
                      <a:cubicBezTo>
                        <a:pt x="86" y="6"/>
                        <a:pt x="90" y="6"/>
                        <a:pt x="86" y="3"/>
                      </a:cubicBezTo>
                      <a:cubicBezTo>
                        <a:pt x="89" y="6"/>
                        <a:pt x="89" y="6"/>
                        <a:pt x="89" y="6"/>
                      </a:cubicBezTo>
                      <a:cubicBezTo>
                        <a:pt x="89" y="5"/>
                        <a:pt x="88" y="5"/>
                        <a:pt x="88" y="5"/>
                      </a:cubicBezTo>
                      <a:cubicBezTo>
                        <a:pt x="89" y="5"/>
                        <a:pt x="90" y="5"/>
                        <a:pt x="91" y="6"/>
                      </a:cubicBezTo>
                      <a:cubicBezTo>
                        <a:pt x="93" y="7"/>
                        <a:pt x="91" y="5"/>
                        <a:pt x="91" y="4"/>
                      </a:cubicBezTo>
                      <a:cubicBezTo>
                        <a:pt x="89" y="3"/>
                        <a:pt x="89" y="3"/>
                        <a:pt x="89" y="3"/>
                      </a:cubicBezTo>
                      <a:cubicBezTo>
                        <a:pt x="89" y="1"/>
                        <a:pt x="91" y="1"/>
                        <a:pt x="91" y="0"/>
                      </a:cubicBezTo>
                      <a:cubicBezTo>
                        <a:pt x="93" y="1"/>
                        <a:pt x="93" y="1"/>
                        <a:pt x="93" y="1"/>
                      </a:cubicBezTo>
                      <a:cubicBezTo>
                        <a:pt x="92" y="0"/>
                        <a:pt x="92" y="0"/>
                        <a:pt x="92" y="0"/>
                      </a:cubicBezTo>
                      <a:cubicBezTo>
                        <a:pt x="94" y="1"/>
                        <a:pt x="95" y="1"/>
                        <a:pt x="94" y="0"/>
                      </a:cubicBezTo>
                      <a:cubicBezTo>
                        <a:pt x="97" y="4"/>
                        <a:pt x="97" y="4"/>
                        <a:pt x="97" y="4"/>
                      </a:cubicBezTo>
                      <a:cubicBezTo>
                        <a:pt x="96" y="4"/>
                        <a:pt x="95" y="2"/>
                        <a:pt x="93" y="2"/>
                      </a:cubicBezTo>
                      <a:cubicBezTo>
                        <a:pt x="92" y="1"/>
                        <a:pt x="92" y="2"/>
                        <a:pt x="93" y="3"/>
                      </a:cubicBezTo>
                      <a:cubicBezTo>
                        <a:pt x="94" y="3"/>
                        <a:pt x="93" y="3"/>
                        <a:pt x="93" y="2"/>
                      </a:cubicBezTo>
                      <a:cubicBezTo>
                        <a:pt x="95" y="4"/>
                        <a:pt x="95" y="4"/>
                        <a:pt x="96" y="5"/>
                      </a:cubicBezTo>
                      <a:cubicBezTo>
                        <a:pt x="96" y="5"/>
                        <a:pt x="97" y="5"/>
                        <a:pt x="97" y="5"/>
                      </a:cubicBezTo>
                      <a:cubicBezTo>
                        <a:pt x="98" y="6"/>
                        <a:pt x="97" y="6"/>
                        <a:pt x="97" y="7"/>
                      </a:cubicBezTo>
                      <a:cubicBezTo>
                        <a:pt x="96" y="6"/>
                        <a:pt x="95" y="6"/>
                        <a:pt x="95" y="6"/>
                      </a:cubicBezTo>
                      <a:cubicBezTo>
                        <a:pt x="97" y="7"/>
                        <a:pt x="97" y="8"/>
                        <a:pt x="96" y="9"/>
                      </a:cubicBezTo>
                      <a:cubicBezTo>
                        <a:pt x="93" y="8"/>
                        <a:pt x="97" y="11"/>
                        <a:pt x="96" y="12"/>
                      </a:cubicBezTo>
                      <a:cubicBezTo>
                        <a:pt x="94" y="10"/>
                        <a:pt x="92" y="9"/>
                        <a:pt x="92" y="8"/>
                      </a:cubicBezTo>
                      <a:cubicBezTo>
                        <a:pt x="90" y="7"/>
                        <a:pt x="91" y="8"/>
                        <a:pt x="90" y="8"/>
                      </a:cubicBezTo>
                      <a:cubicBezTo>
                        <a:pt x="91" y="9"/>
                        <a:pt x="94" y="11"/>
                        <a:pt x="94" y="13"/>
                      </a:cubicBezTo>
                      <a:cubicBezTo>
                        <a:pt x="93" y="12"/>
                        <a:pt x="93" y="12"/>
                        <a:pt x="93" y="12"/>
                      </a:cubicBezTo>
                      <a:cubicBezTo>
                        <a:pt x="93" y="13"/>
                        <a:pt x="95" y="14"/>
                        <a:pt x="94" y="15"/>
                      </a:cubicBezTo>
                      <a:cubicBezTo>
                        <a:pt x="93" y="16"/>
                        <a:pt x="92" y="18"/>
                        <a:pt x="91" y="19"/>
                      </a:cubicBezTo>
                      <a:cubicBezTo>
                        <a:pt x="89" y="18"/>
                        <a:pt x="89" y="18"/>
                        <a:pt x="89" y="18"/>
                      </a:cubicBezTo>
                      <a:cubicBezTo>
                        <a:pt x="92" y="20"/>
                        <a:pt x="89" y="21"/>
                        <a:pt x="91" y="23"/>
                      </a:cubicBezTo>
                      <a:cubicBezTo>
                        <a:pt x="88" y="23"/>
                        <a:pt x="90" y="27"/>
                        <a:pt x="87" y="26"/>
                      </a:cubicBezTo>
                      <a:cubicBezTo>
                        <a:pt x="87" y="30"/>
                        <a:pt x="87" y="33"/>
                        <a:pt x="85" y="35"/>
                      </a:cubicBezTo>
                      <a:cubicBezTo>
                        <a:pt x="83" y="34"/>
                        <a:pt x="83" y="34"/>
                        <a:pt x="83" y="34"/>
                      </a:cubicBezTo>
                      <a:cubicBezTo>
                        <a:pt x="84" y="35"/>
                        <a:pt x="81" y="33"/>
                        <a:pt x="81" y="34"/>
                      </a:cubicBezTo>
                      <a:cubicBezTo>
                        <a:pt x="84" y="34"/>
                        <a:pt x="84" y="36"/>
                        <a:pt x="85" y="37"/>
                      </a:cubicBezTo>
                      <a:cubicBezTo>
                        <a:pt x="82" y="37"/>
                        <a:pt x="84" y="40"/>
                        <a:pt x="85" y="42"/>
                      </a:cubicBezTo>
                      <a:cubicBezTo>
                        <a:pt x="83" y="41"/>
                        <a:pt x="83" y="41"/>
                        <a:pt x="83" y="41"/>
                      </a:cubicBezTo>
                      <a:cubicBezTo>
                        <a:pt x="86" y="44"/>
                        <a:pt x="83" y="44"/>
                        <a:pt x="81" y="45"/>
                      </a:cubicBezTo>
                      <a:cubicBezTo>
                        <a:pt x="81" y="45"/>
                        <a:pt x="79" y="45"/>
                        <a:pt x="79" y="45"/>
                      </a:cubicBezTo>
                      <a:cubicBezTo>
                        <a:pt x="81" y="47"/>
                        <a:pt x="81" y="48"/>
                        <a:pt x="82" y="50"/>
                      </a:cubicBezTo>
                      <a:cubicBezTo>
                        <a:pt x="82" y="50"/>
                        <a:pt x="80" y="52"/>
                        <a:pt x="79" y="52"/>
                      </a:cubicBezTo>
                      <a:cubicBezTo>
                        <a:pt x="82" y="57"/>
                        <a:pt x="78" y="59"/>
                        <a:pt x="79" y="63"/>
                      </a:cubicBezTo>
                      <a:cubicBezTo>
                        <a:pt x="77" y="63"/>
                        <a:pt x="77" y="63"/>
                        <a:pt x="77" y="63"/>
                      </a:cubicBezTo>
                      <a:cubicBezTo>
                        <a:pt x="80" y="68"/>
                        <a:pt x="74" y="70"/>
                        <a:pt x="76" y="74"/>
                      </a:cubicBezTo>
                      <a:cubicBezTo>
                        <a:pt x="72" y="73"/>
                        <a:pt x="72" y="73"/>
                        <a:pt x="72" y="73"/>
                      </a:cubicBezTo>
                      <a:cubicBezTo>
                        <a:pt x="71" y="73"/>
                        <a:pt x="73" y="75"/>
                        <a:pt x="75" y="76"/>
                      </a:cubicBezTo>
                      <a:cubicBezTo>
                        <a:pt x="74" y="76"/>
                        <a:pt x="76" y="78"/>
                        <a:pt x="73" y="78"/>
                      </a:cubicBezTo>
                      <a:cubicBezTo>
                        <a:pt x="72" y="79"/>
                        <a:pt x="74" y="80"/>
                        <a:pt x="75" y="81"/>
                      </a:cubicBezTo>
                      <a:cubicBezTo>
                        <a:pt x="73" y="82"/>
                        <a:pt x="73" y="83"/>
                        <a:pt x="73" y="85"/>
                      </a:cubicBezTo>
                      <a:cubicBezTo>
                        <a:pt x="73" y="84"/>
                        <a:pt x="73" y="84"/>
                        <a:pt x="73" y="84"/>
                      </a:cubicBezTo>
                      <a:cubicBezTo>
                        <a:pt x="72" y="84"/>
                        <a:pt x="71" y="83"/>
                        <a:pt x="70" y="84"/>
                      </a:cubicBezTo>
                      <a:cubicBezTo>
                        <a:pt x="71" y="85"/>
                        <a:pt x="69" y="86"/>
                        <a:pt x="73" y="87"/>
                      </a:cubicBezTo>
                      <a:cubicBezTo>
                        <a:pt x="70" y="88"/>
                        <a:pt x="74" y="92"/>
                        <a:pt x="70" y="92"/>
                      </a:cubicBezTo>
                      <a:cubicBezTo>
                        <a:pt x="71" y="93"/>
                        <a:pt x="71" y="93"/>
                        <a:pt x="72" y="93"/>
                      </a:cubicBezTo>
                      <a:cubicBezTo>
                        <a:pt x="72" y="95"/>
                        <a:pt x="69" y="96"/>
                        <a:pt x="70" y="98"/>
                      </a:cubicBezTo>
                      <a:cubicBezTo>
                        <a:pt x="70" y="98"/>
                        <a:pt x="68" y="97"/>
                        <a:pt x="68" y="98"/>
                      </a:cubicBezTo>
                      <a:cubicBezTo>
                        <a:pt x="68" y="98"/>
                        <a:pt x="70" y="98"/>
                        <a:pt x="70" y="99"/>
                      </a:cubicBezTo>
                      <a:cubicBezTo>
                        <a:pt x="72" y="102"/>
                        <a:pt x="66" y="103"/>
                        <a:pt x="66" y="106"/>
                      </a:cubicBezTo>
                      <a:cubicBezTo>
                        <a:pt x="67" y="111"/>
                        <a:pt x="65" y="115"/>
                        <a:pt x="64" y="120"/>
                      </a:cubicBezTo>
                      <a:cubicBezTo>
                        <a:pt x="63" y="119"/>
                        <a:pt x="63" y="119"/>
                        <a:pt x="63" y="119"/>
                      </a:cubicBezTo>
                      <a:cubicBezTo>
                        <a:pt x="66" y="122"/>
                        <a:pt x="59" y="122"/>
                        <a:pt x="64" y="124"/>
                      </a:cubicBezTo>
                      <a:cubicBezTo>
                        <a:pt x="63" y="124"/>
                        <a:pt x="63" y="125"/>
                        <a:pt x="61" y="125"/>
                      </a:cubicBezTo>
                      <a:cubicBezTo>
                        <a:pt x="63" y="126"/>
                        <a:pt x="58" y="127"/>
                        <a:pt x="61" y="130"/>
                      </a:cubicBezTo>
                      <a:cubicBezTo>
                        <a:pt x="61" y="130"/>
                        <a:pt x="61" y="129"/>
                        <a:pt x="60" y="129"/>
                      </a:cubicBezTo>
                      <a:cubicBezTo>
                        <a:pt x="58" y="130"/>
                        <a:pt x="60" y="132"/>
                        <a:pt x="58" y="134"/>
                      </a:cubicBezTo>
                      <a:cubicBezTo>
                        <a:pt x="58" y="133"/>
                        <a:pt x="58" y="133"/>
                        <a:pt x="57" y="133"/>
                      </a:cubicBezTo>
                      <a:cubicBezTo>
                        <a:pt x="55" y="133"/>
                        <a:pt x="60" y="135"/>
                        <a:pt x="56" y="135"/>
                      </a:cubicBezTo>
                      <a:cubicBezTo>
                        <a:pt x="56" y="135"/>
                        <a:pt x="58" y="135"/>
                        <a:pt x="58" y="135"/>
                      </a:cubicBezTo>
                      <a:cubicBezTo>
                        <a:pt x="55" y="138"/>
                        <a:pt x="57" y="143"/>
                        <a:pt x="57" y="148"/>
                      </a:cubicBezTo>
                      <a:cubicBezTo>
                        <a:pt x="53" y="150"/>
                        <a:pt x="49" y="146"/>
                        <a:pt x="52" y="149"/>
                      </a:cubicBezTo>
                      <a:cubicBezTo>
                        <a:pt x="51" y="149"/>
                        <a:pt x="54" y="149"/>
                        <a:pt x="53" y="149"/>
                      </a:cubicBezTo>
                      <a:cubicBezTo>
                        <a:pt x="54" y="150"/>
                        <a:pt x="48" y="149"/>
                        <a:pt x="50" y="151"/>
                      </a:cubicBezTo>
                      <a:cubicBezTo>
                        <a:pt x="52" y="151"/>
                        <a:pt x="51" y="151"/>
                        <a:pt x="53" y="152"/>
                      </a:cubicBezTo>
                      <a:cubicBezTo>
                        <a:pt x="51" y="153"/>
                        <a:pt x="48" y="153"/>
                        <a:pt x="50" y="155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52" y="157"/>
                        <a:pt x="49" y="158"/>
                        <a:pt x="53" y="161"/>
                      </a:cubicBezTo>
                      <a:cubicBezTo>
                        <a:pt x="52" y="170"/>
                        <a:pt x="52" y="179"/>
                        <a:pt x="51" y="188"/>
                      </a:cubicBezTo>
                      <a:cubicBezTo>
                        <a:pt x="47" y="197"/>
                        <a:pt x="47" y="206"/>
                        <a:pt x="42" y="214"/>
                      </a:cubicBezTo>
                      <a:cubicBezTo>
                        <a:pt x="38" y="215"/>
                        <a:pt x="38" y="215"/>
                        <a:pt x="39" y="218"/>
                      </a:cubicBezTo>
                      <a:cubicBezTo>
                        <a:pt x="38" y="218"/>
                        <a:pt x="38" y="218"/>
                        <a:pt x="37" y="218"/>
                      </a:cubicBezTo>
                      <a:cubicBezTo>
                        <a:pt x="40" y="219"/>
                        <a:pt x="37" y="219"/>
                        <a:pt x="40" y="220"/>
                      </a:cubicBezTo>
                      <a:cubicBezTo>
                        <a:pt x="38" y="223"/>
                        <a:pt x="38" y="227"/>
                        <a:pt x="37" y="230"/>
                      </a:cubicBezTo>
                      <a:cubicBezTo>
                        <a:pt x="37" y="229"/>
                        <a:pt x="35" y="228"/>
                        <a:pt x="35" y="229"/>
                      </a:cubicBezTo>
                      <a:cubicBezTo>
                        <a:pt x="36" y="230"/>
                        <a:pt x="36" y="230"/>
                        <a:pt x="36" y="230"/>
                      </a:cubicBezTo>
                      <a:cubicBezTo>
                        <a:pt x="35" y="230"/>
                        <a:pt x="35" y="230"/>
                        <a:pt x="35" y="230"/>
                      </a:cubicBezTo>
                      <a:cubicBezTo>
                        <a:pt x="36" y="231"/>
                        <a:pt x="37" y="232"/>
                        <a:pt x="38" y="232"/>
                      </a:cubicBezTo>
                      <a:cubicBezTo>
                        <a:pt x="38" y="236"/>
                        <a:pt x="36" y="240"/>
                        <a:pt x="33" y="244"/>
                      </a:cubicBezTo>
                      <a:cubicBezTo>
                        <a:pt x="31" y="248"/>
                        <a:pt x="28" y="251"/>
                        <a:pt x="26" y="256"/>
                      </a:cubicBezTo>
                      <a:cubicBezTo>
                        <a:pt x="24" y="257"/>
                        <a:pt x="24" y="260"/>
                        <a:pt x="24" y="263"/>
                      </a:cubicBezTo>
                      <a:cubicBezTo>
                        <a:pt x="18" y="267"/>
                        <a:pt x="12" y="271"/>
                        <a:pt x="12" y="279"/>
                      </a:cubicBezTo>
                      <a:cubicBezTo>
                        <a:pt x="12" y="279"/>
                        <a:pt x="5" y="275"/>
                        <a:pt x="5" y="2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2" name="Freeform 165"/>
                <p:cNvSpPr>
                  <a:spLocks/>
                </p:cNvSpPr>
                <p:nvPr/>
              </p:nvSpPr>
              <p:spPr bwMode="auto">
                <a:xfrm>
                  <a:off x="3742" y="1716"/>
                  <a:ext cx="1" cy="0"/>
                </a:xfrm>
                <a:custGeom>
                  <a:avLst/>
                  <a:gdLst>
                    <a:gd name="T0" fmla="*/ 4 w 4"/>
                    <a:gd name="T1" fmla="*/ 2 h 2"/>
                    <a:gd name="T2" fmla="*/ 0 w 4"/>
                    <a:gd name="T3" fmla="*/ 0 h 2"/>
                    <a:gd name="T4" fmla="*/ 4 w 4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2">
                      <a:moveTo>
                        <a:pt x="4" y="2"/>
                      </a:moveTo>
                      <a:cubicBezTo>
                        <a:pt x="2" y="2"/>
                        <a:pt x="1" y="2"/>
                        <a:pt x="0" y="0"/>
                      </a:cubicBezTo>
                      <a:cubicBezTo>
                        <a:pt x="1" y="1"/>
                        <a:pt x="3" y="2"/>
                        <a:pt x="4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3" name="Freeform 166"/>
                <p:cNvSpPr>
                  <a:spLocks/>
                </p:cNvSpPr>
                <p:nvPr/>
              </p:nvSpPr>
              <p:spPr bwMode="auto">
                <a:xfrm>
                  <a:off x="3738" y="1719"/>
                  <a:ext cx="0" cy="0"/>
                </a:xfrm>
                <a:custGeom>
                  <a:avLst/>
                  <a:gdLst>
                    <a:gd name="T0" fmla="*/ 2 w 3"/>
                    <a:gd name="T1" fmla="*/ 1 h 1"/>
                    <a:gd name="T2" fmla="*/ 1 w 3"/>
                    <a:gd name="T3" fmla="*/ 1 h 1"/>
                    <a:gd name="T4" fmla="*/ 1 w 3"/>
                    <a:gd name="T5" fmla="*/ 0 h 1"/>
                    <a:gd name="T6" fmla="*/ 2 w 3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3" y="1"/>
                        <a:pt x="1" y="1"/>
                        <a:pt x="1" y="1"/>
                      </a:cubicBezTo>
                      <a:cubicBezTo>
                        <a:pt x="1" y="1"/>
                        <a:pt x="0" y="0"/>
                        <a:pt x="1" y="0"/>
                      </a:cubicBezTo>
                      <a:cubicBezTo>
                        <a:pt x="1" y="0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4" name="Freeform 167"/>
                <p:cNvSpPr>
                  <a:spLocks/>
                </p:cNvSpPr>
                <p:nvPr/>
              </p:nvSpPr>
              <p:spPr bwMode="auto">
                <a:xfrm>
                  <a:off x="3737" y="1719"/>
                  <a:ext cx="0" cy="1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0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1" y="2"/>
                        <a:pt x="0" y="0"/>
                        <a:pt x="1" y="0"/>
                      </a:cubicBez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5" name="Freeform 168"/>
                <p:cNvSpPr>
                  <a:spLocks/>
                </p:cNvSpPr>
                <p:nvPr/>
              </p:nvSpPr>
              <p:spPr bwMode="auto">
                <a:xfrm>
                  <a:off x="3735" y="1720"/>
                  <a:ext cx="1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1" y="1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6" name="Freeform 169"/>
                <p:cNvSpPr>
                  <a:spLocks/>
                </p:cNvSpPr>
                <p:nvPr/>
              </p:nvSpPr>
              <p:spPr bwMode="auto">
                <a:xfrm>
                  <a:off x="3736" y="1720"/>
                  <a:ext cx="0" cy="1"/>
                </a:xfrm>
                <a:custGeom>
                  <a:avLst/>
                  <a:gdLst>
                    <a:gd name="T0" fmla="*/ 2 w 2"/>
                    <a:gd name="T1" fmla="*/ 1 h 2"/>
                    <a:gd name="T2" fmla="*/ 1 w 2"/>
                    <a:gd name="T3" fmla="*/ 1 h 2"/>
                    <a:gd name="T4" fmla="*/ 2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1"/>
                      </a:moveTo>
                      <a:cubicBezTo>
                        <a:pt x="2" y="1"/>
                        <a:pt x="1" y="1"/>
                        <a:pt x="1" y="1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7" name="Freeform 170"/>
                <p:cNvSpPr>
                  <a:spLocks/>
                </p:cNvSpPr>
                <p:nvPr/>
              </p:nvSpPr>
              <p:spPr bwMode="auto">
                <a:xfrm>
                  <a:off x="3734" y="1722"/>
                  <a:ext cx="1" cy="1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2 h 2"/>
                    <a:gd name="T4" fmla="*/ 2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2" y="1"/>
                        <a:pt x="3" y="2"/>
                        <a:pt x="1" y="2"/>
                      </a:cubicBezTo>
                      <a:cubicBezTo>
                        <a:pt x="2" y="2"/>
                        <a:pt x="0" y="0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8" name="Freeform 171"/>
                <p:cNvSpPr>
                  <a:spLocks/>
                </p:cNvSpPr>
                <p:nvPr/>
              </p:nvSpPr>
              <p:spPr bwMode="auto">
                <a:xfrm>
                  <a:off x="3734" y="1724"/>
                  <a:ext cx="0" cy="0"/>
                </a:xfrm>
                <a:custGeom>
                  <a:avLst/>
                  <a:gdLst>
                    <a:gd name="T0" fmla="*/ 2 w 2"/>
                    <a:gd name="T1" fmla="*/ 1 h 1"/>
                    <a:gd name="T2" fmla="*/ 2 w 2"/>
                    <a:gd name="T3" fmla="*/ 1 h 1"/>
                    <a:gd name="T4" fmla="*/ 0 w 2"/>
                    <a:gd name="T5" fmla="*/ 0 h 1"/>
                    <a:gd name="T6" fmla="*/ 2 w 2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0" y="0"/>
                        <a:pt x="0" y="0"/>
                      </a:cubicBez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9" name="Freeform 172"/>
                <p:cNvSpPr>
                  <a:spLocks/>
                </p:cNvSpPr>
                <p:nvPr/>
              </p:nvSpPr>
              <p:spPr bwMode="auto">
                <a:xfrm>
                  <a:off x="3729" y="1744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0" name="Freeform 173"/>
                <p:cNvSpPr>
                  <a:spLocks/>
                </p:cNvSpPr>
                <p:nvPr/>
              </p:nvSpPr>
              <p:spPr bwMode="auto">
                <a:xfrm>
                  <a:off x="3727" y="1752"/>
                  <a:ext cx="0" cy="1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1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1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1" name="Freeform 174"/>
                <p:cNvSpPr>
                  <a:spLocks/>
                </p:cNvSpPr>
                <p:nvPr/>
              </p:nvSpPr>
              <p:spPr bwMode="auto">
                <a:xfrm>
                  <a:off x="3728" y="1757"/>
                  <a:ext cx="0" cy="1"/>
                </a:xfrm>
                <a:custGeom>
                  <a:avLst/>
                  <a:gdLst>
                    <a:gd name="T0" fmla="*/ 1 h 1"/>
                    <a:gd name="T1" fmla="*/ 0 h 1"/>
                    <a:gd name="T2" fmla="*/ 1 h 1"/>
                    <a:gd name="T3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2" name="Freeform 175"/>
                <p:cNvSpPr>
                  <a:spLocks/>
                </p:cNvSpPr>
                <p:nvPr/>
              </p:nvSpPr>
              <p:spPr bwMode="auto">
                <a:xfrm>
                  <a:off x="3807" y="1785"/>
                  <a:ext cx="1" cy="0"/>
                </a:xfrm>
                <a:custGeom>
                  <a:avLst/>
                  <a:gdLst>
                    <a:gd name="T0" fmla="*/ 3 w 3"/>
                    <a:gd name="T1" fmla="*/ 0 h 1"/>
                    <a:gd name="T2" fmla="*/ 2 w 3"/>
                    <a:gd name="T3" fmla="*/ 0 h 1"/>
                    <a:gd name="T4" fmla="*/ 3 w 3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cubicBezTo>
                        <a:pt x="2" y="0"/>
                        <a:pt x="0" y="1"/>
                        <a:pt x="2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3" name="Freeform 176"/>
                <p:cNvSpPr>
                  <a:spLocks/>
                </p:cNvSpPr>
                <p:nvPr/>
              </p:nvSpPr>
              <p:spPr bwMode="auto">
                <a:xfrm>
                  <a:off x="3802" y="1785"/>
                  <a:ext cx="8" cy="14"/>
                </a:xfrm>
                <a:custGeom>
                  <a:avLst/>
                  <a:gdLst>
                    <a:gd name="T0" fmla="*/ 9 w 36"/>
                    <a:gd name="T1" fmla="*/ 47 h 59"/>
                    <a:gd name="T2" fmla="*/ 9 w 36"/>
                    <a:gd name="T3" fmla="*/ 45 h 59"/>
                    <a:gd name="T4" fmla="*/ 5 w 36"/>
                    <a:gd name="T5" fmla="*/ 38 h 59"/>
                    <a:gd name="T6" fmla="*/ 6 w 36"/>
                    <a:gd name="T7" fmla="*/ 38 h 59"/>
                    <a:gd name="T8" fmla="*/ 10 w 36"/>
                    <a:gd name="T9" fmla="*/ 36 h 59"/>
                    <a:gd name="T10" fmla="*/ 11 w 36"/>
                    <a:gd name="T11" fmla="*/ 35 h 59"/>
                    <a:gd name="T12" fmla="*/ 9 w 36"/>
                    <a:gd name="T13" fmla="*/ 32 h 59"/>
                    <a:gd name="T14" fmla="*/ 10 w 36"/>
                    <a:gd name="T15" fmla="*/ 31 h 59"/>
                    <a:gd name="T16" fmla="*/ 12 w 36"/>
                    <a:gd name="T17" fmla="*/ 31 h 59"/>
                    <a:gd name="T18" fmla="*/ 10 w 36"/>
                    <a:gd name="T19" fmla="*/ 29 h 59"/>
                    <a:gd name="T20" fmla="*/ 7 w 36"/>
                    <a:gd name="T21" fmla="*/ 26 h 59"/>
                    <a:gd name="T22" fmla="*/ 8 w 36"/>
                    <a:gd name="T23" fmla="*/ 25 h 59"/>
                    <a:gd name="T24" fmla="*/ 6 w 36"/>
                    <a:gd name="T25" fmla="*/ 24 h 59"/>
                    <a:gd name="T26" fmla="*/ 8 w 36"/>
                    <a:gd name="T27" fmla="*/ 23 h 59"/>
                    <a:gd name="T28" fmla="*/ 8 w 36"/>
                    <a:gd name="T29" fmla="*/ 21 h 59"/>
                    <a:gd name="T30" fmla="*/ 10 w 36"/>
                    <a:gd name="T31" fmla="*/ 20 h 59"/>
                    <a:gd name="T32" fmla="*/ 8 w 36"/>
                    <a:gd name="T33" fmla="*/ 19 h 59"/>
                    <a:gd name="T34" fmla="*/ 11 w 36"/>
                    <a:gd name="T35" fmla="*/ 19 h 59"/>
                    <a:gd name="T36" fmla="*/ 9 w 36"/>
                    <a:gd name="T37" fmla="*/ 18 h 59"/>
                    <a:gd name="T38" fmla="*/ 8 w 36"/>
                    <a:gd name="T39" fmla="*/ 18 h 59"/>
                    <a:gd name="T40" fmla="*/ 8 w 36"/>
                    <a:gd name="T41" fmla="*/ 17 h 59"/>
                    <a:gd name="T42" fmla="*/ 8 w 36"/>
                    <a:gd name="T43" fmla="*/ 14 h 59"/>
                    <a:gd name="T44" fmla="*/ 8 w 36"/>
                    <a:gd name="T45" fmla="*/ 13 h 59"/>
                    <a:gd name="T46" fmla="*/ 8 w 36"/>
                    <a:gd name="T47" fmla="*/ 13 h 59"/>
                    <a:gd name="T48" fmla="*/ 9 w 36"/>
                    <a:gd name="T49" fmla="*/ 11 h 59"/>
                    <a:gd name="T50" fmla="*/ 16 w 36"/>
                    <a:gd name="T51" fmla="*/ 11 h 59"/>
                    <a:gd name="T52" fmla="*/ 9 w 36"/>
                    <a:gd name="T53" fmla="*/ 10 h 59"/>
                    <a:gd name="T54" fmla="*/ 2 w 36"/>
                    <a:gd name="T55" fmla="*/ 8 h 59"/>
                    <a:gd name="T56" fmla="*/ 5 w 36"/>
                    <a:gd name="T57" fmla="*/ 8 h 59"/>
                    <a:gd name="T58" fmla="*/ 1 w 36"/>
                    <a:gd name="T59" fmla="*/ 7 h 59"/>
                    <a:gd name="T60" fmla="*/ 4 w 36"/>
                    <a:gd name="T61" fmla="*/ 7 h 59"/>
                    <a:gd name="T62" fmla="*/ 10 w 36"/>
                    <a:gd name="T63" fmla="*/ 7 h 59"/>
                    <a:gd name="T64" fmla="*/ 4 w 36"/>
                    <a:gd name="T65" fmla="*/ 6 h 59"/>
                    <a:gd name="T66" fmla="*/ 7 w 36"/>
                    <a:gd name="T67" fmla="*/ 5 h 59"/>
                    <a:gd name="T68" fmla="*/ 4 w 36"/>
                    <a:gd name="T69" fmla="*/ 5 h 59"/>
                    <a:gd name="T70" fmla="*/ 4 w 36"/>
                    <a:gd name="T71" fmla="*/ 4 h 59"/>
                    <a:gd name="T72" fmla="*/ 12 w 36"/>
                    <a:gd name="T73" fmla="*/ 5 h 59"/>
                    <a:gd name="T74" fmla="*/ 7 w 36"/>
                    <a:gd name="T75" fmla="*/ 3 h 59"/>
                    <a:gd name="T76" fmla="*/ 18 w 36"/>
                    <a:gd name="T77" fmla="*/ 2 h 59"/>
                    <a:gd name="T78" fmla="*/ 20 w 36"/>
                    <a:gd name="T79" fmla="*/ 1 h 59"/>
                    <a:gd name="T80" fmla="*/ 19 w 36"/>
                    <a:gd name="T81" fmla="*/ 0 h 59"/>
                    <a:gd name="T82" fmla="*/ 24 w 36"/>
                    <a:gd name="T83" fmla="*/ 0 h 59"/>
                    <a:gd name="T84" fmla="*/ 20 w 36"/>
                    <a:gd name="T85" fmla="*/ 2 h 59"/>
                    <a:gd name="T86" fmla="*/ 28 w 36"/>
                    <a:gd name="T87" fmla="*/ 4 h 59"/>
                    <a:gd name="T88" fmla="*/ 31 w 36"/>
                    <a:gd name="T89" fmla="*/ 9 h 59"/>
                    <a:gd name="T90" fmla="*/ 33 w 36"/>
                    <a:gd name="T91" fmla="*/ 14 h 59"/>
                    <a:gd name="T92" fmla="*/ 34 w 36"/>
                    <a:gd name="T93" fmla="*/ 18 h 59"/>
                    <a:gd name="T94" fmla="*/ 35 w 36"/>
                    <a:gd name="T95" fmla="*/ 21 h 59"/>
                    <a:gd name="T96" fmla="*/ 32 w 36"/>
                    <a:gd name="T97" fmla="*/ 27 h 59"/>
                    <a:gd name="T98" fmla="*/ 28 w 36"/>
                    <a:gd name="T99" fmla="*/ 29 h 59"/>
                    <a:gd name="T100" fmla="*/ 24 w 36"/>
                    <a:gd name="T101" fmla="*/ 32 h 59"/>
                    <a:gd name="T102" fmla="*/ 26 w 36"/>
                    <a:gd name="T103" fmla="*/ 49 h 59"/>
                    <a:gd name="T104" fmla="*/ 23 w 36"/>
                    <a:gd name="T105" fmla="*/ 52 h 59"/>
                    <a:gd name="T106" fmla="*/ 5 w 36"/>
                    <a:gd name="T107" fmla="*/ 51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36" h="59">
                      <a:moveTo>
                        <a:pt x="5" y="51"/>
                      </a:moveTo>
                      <a:cubicBezTo>
                        <a:pt x="1" y="46"/>
                        <a:pt x="7" y="50"/>
                        <a:pt x="4" y="47"/>
                      </a:cubicBezTo>
                      <a:cubicBezTo>
                        <a:pt x="3" y="46"/>
                        <a:pt x="7" y="49"/>
                        <a:pt x="6" y="48"/>
                      </a:cubicBezTo>
                      <a:cubicBezTo>
                        <a:pt x="2" y="44"/>
                        <a:pt x="5" y="46"/>
                        <a:pt x="9" y="48"/>
                      </a:cubicBezTo>
                      <a:cubicBezTo>
                        <a:pt x="10" y="48"/>
                        <a:pt x="10" y="48"/>
                        <a:pt x="10" y="48"/>
                      </a:cubicBezTo>
                      <a:cubicBezTo>
                        <a:pt x="11" y="49"/>
                        <a:pt x="8" y="46"/>
                        <a:pt x="9" y="47"/>
                      </a:cubicBezTo>
                      <a:cubicBezTo>
                        <a:pt x="9" y="47"/>
                        <a:pt x="9" y="47"/>
                        <a:pt x="10" y="48"/>
                      </a:cubicBezTo>
                      <a:cubicBezTo>
                        <a:pt x="9" y="46"/>
                        <a:pt x="10" y="47"/>
                        <a:pt x="8" y="46"/>
                      </a:cubicBezTo>
                      <a:cubicBezTo>
                        <a:pt x="9" y="46"/>
                        <a:pt x="11" y="47"/>
                        <a:pt x="11" y="48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5" y="42"/>
                        <a:pt x="10" y="46"/>
                        <a:pt x="8" y="44"/>
                      </a:cubicBezTo>
                      <a:cubicBezTo>
                        <a:pt x="8" y="44"/>
                        <a:pt x="9" y="45"/>
                        <a:pt x="9" y="45"/>
                      </a:cubicBezTo>
                      <a:cubicBezTo>
                        <a:pt x="7" y="42"/>
                        <a:pt x="8" y="42"/>
                        <a:pt x="7" y="41"/>
                      </a:cubicBezTo>
                      <a:cubicBezTo>
                        <a:pt x="8" y="41"/>
                        <a:pt x="9" y="42"/>
                        <a:pt x="10" y="43"/>
                      </a:cubicBezTo>
                      <a:cubicBezTo>
                        <a:pt x="8" y="41"/>
                        <a:pt x="7" y="41"/>
                        <a:pt x="7" y="40"/>
                      </a:cubicBezTo>
                      <a:cubicBezTo>
                        <a:pt x="9" y="42"/>
                        <a:pt x="5" y="39"/>
                        <a:pt x="6" y="39"/>
                      </a:cubicBezTo>
                      <a:cubicBezTo>
                        <a:pt x="7" y="40"/>
                        <a:pt x="7" y="40"/>
                        <a:pt x="7" y="40"/>
                      </a:cubicBezTo>
                      <a:cubicBezTo>
                        <a:pt x="4" y="38"/>
                        <a:pt x="8" y="40"/>
                        <a:pt x="5" y="38"/>
                      </a:cubicBezTo>
                      <a:cubicBezTo>
                        <a:pt x="7" y="39"/>
                        <a:pt x="7" y="39"/>
                        <a:pt x="7" y="39"/>
                      </a:cubicBezTo>
                      <a:cubicBezTo>
                        <a:pt x="4" y="37"/>
                        <a:pt x="9" y="40"/>
                        <a:pt x="7" y="39"/>
                      </a:cubicBezTo>
                      <a:cubicBezTo>
                        <a:pt x="7" y="39"/>
                        <a:pt x="7" y="39"/>
                        <a:pt x="7" y="39"/>
                      </a:cubicBezTo>
                      <a:cubicBezTo>
                        <a:pt x="6" y="38"/>
                        <a:pt x="8" y="39"/>
                        <a:pt x="7" y="39"/>
                      </a:cubicBezTo>
                      <a:cubicBezTo>
                        <a:pt x="8" y="39"/>
                        <a:pt x="8" y="39"/>
                        <a:pt x="8" y="39"/>
                      </a:cubicBezTo>
                      <a:cubicBezTo>
                        <a:pt x="7" y="38"/>
                        <a:pt x="9" y="39"/>
                        <a:pt x="6" y="38"/>
                      </a:cubicBezTo>
                      <a:cubicBezTo>
                        <a:pt x="8" y="39"/>
                        <a:pt x="7" y="38"/>
                        <a:pt x="10" y="40"/>
                      </a:cubicBezTo>
                      <a:cubicBezTo>
                        <a:pt x="8" y="38"/>
                        <a:pt x="9" y="37"/>
                        <a:pt x="9" y="37"/>
                      </a:cubicBezTo>
                      <a:cubicBezTo>
                        <a:pt x="10" y="37"/>
                        <a:pt x="11" y="37"/>
                        <a:pt x="12" y="38"/>
                      </a:cubicBezTo>
                      <a:cubicBezTo>
                        <a:pt x="11" y="38"/>
                        <a:pt x="11" y="37"/>
                        <a:pt x="10" y="37"/>
                      </a:cubicBezTo>
                      <a:cubicBezTo>
                        <a:pt x="10" y="37"/>
                        <a:pt x="11" y="37"/>
                        <a:pt x="11" y="37"/>
                      </a:cubicBezTo>
                      <a:cubicBezTo>
                        <a:pt x="13" y="38"/>
                        <a:pt x="9" y="35"/>
                        <a:pt x="10" y="36"/>
                      </a:cubicBezTo>
                      <a:cubicBezTo>
                        <a:pt x="11" y="36"/>
                        <a:pt x="11" y="37"/>
                        <a:pt x="12" y="37"/>
                      </a:cubicBezTo>
                      <a:cubicBezTo>
                        <a:pt x="10" y="36"/>
                        <a:pt x="11" y="36"/>
                        <a:pt x="10" y="36"/>
                      </a:cubicBezTo>
                      <a:cubicBezTo>
                        <a:pt x="11" y="36"/>
                        <a:pt x="11" y="36"/>
                        <a:pt x="12" y="37"/>
                      </a:cubicBezTo>
                      <a:cubicBezTo>
                        <a:pt x="10" y="35"/>
                        <a:pt x="12" y="37"/>
                        <a:pt x="11" y="36"/>
                      </a:cubicBezTo>
                      <a:cubicBezTo>
                        <a:pt x="13" y="36"/>
                        <a:pt x="13" y="36"/>
                        <a:pt x="13" y="36"/>
                      </a:cubicBezTo>
                      <a:cubicBezTo>
                        <a:pt x="15" y="37"/>
                        <a:pt x="9" y="35"/>
                        <a:pt x="11" y="35"/>
                      </a:cubicBezTo>
                      <a:cubicBezTo>
                        <a:pt x="11" y="35"/>
                        <a:pt x="12" y="36"/>
                        <a:pt x="12" y="36"/>
                      </a:cubicBezTo>
                      <a:cubicBezTo>
                        <a:pt x="10" y="34"/>
                        <a:pt x="11" y="35"/>
                        <a:pt x="10" y="34"/>
                      </a:cubicBezTo>
                      <a:cubicBezTo>
                        <a:pt x="10" y="34"/>
                        <a:pt x="10" y="34"/>
                        <a:pt x="10" y="34"/>
                      </a:cubicBezTo>
                      <a:cubicBezTo>
                        <a:pt x="10" y="34"/>
                        <a:pt x="11" y="34"/>
                        <a:pt x="10" y="33"/>
                      </a:cubicBezTo>
                      <a:cubicBezTo>
                        <a:pt x="11" y="34"/>
                        <a:pt x="14" y="35"/>
                        <a:pt x="13" y="35"/>
                      </a:cubicBezTo>
                      <a:cubicBezTo>
                        <a:pt x="10" y="33"/>
                        <a:pt x="12" y="34"/>
                        <a:pt x="9" y="32"/>
                      </a:cubicBezTo>
                      <a:cubicBezTo>
                        <a:pt x="9" y="32"/>
                        <a:pt x="11" y="32"/>
                        <a:pt x="10" y="32"/>
                      </a:cubicBezTo>
                      <a:cubicBezTo>
                        <a:pt x="11" y="32"/>
                        <a:pt x="13" y="34"/>
                        <a:pt x="14" y="34"/>
                      </a:cubicBezTo>
                      <a:cubicBezTo>
                        <a:pt x="16" y="35"/>
                        <a:pt x="16" y="35"/>
                        <a:pt x="16" y="35"/>
                      </a:cubicBezTo>
                      <a:cubicBezTo>
                        <a:pt x="17" y="35"/>
                        <a:pt x="15" y="35"/>
                        <a:pt x="17" y="35"/>
                      </a:cubicBezTo>
                      <a:cubicBezTo>
                        <a:pt x="17" y="35"/>
                        <a:pt x="16" y="34"/>
                        <a:pt x="16" y="34"/>
                      </a:cubicBezTo>
                      <a:cubicBezTo>
                        <a:pt x="14" y="33"/>
                        <a:pt x="11" y="32"/>
                        <a:pt x="10" y="31"/>
                      </a:cubicBezTo>
                      <a:cubicBezTo>
                        <a:pt x="12" y="32"/>
                        <a:pt x="14" y="33"/>
                        <a:pt x="14" y="33"/>
                      </a:cubicBezTo>
                      <a:cubicBezTo>
                        <a:pt x="9" y="30"/>
                        <a:pt x="9" y="30"/>
                        <a:pt x="9" y="30"/>
                      </a:cubicBezTo>
                      <a:cubicBezTo>
                        <a:pt x="8" y="30"/>
                        <a:pt x="11" y="31"/>
                        <a:pt x="10" y="31"/>
                      </a:cubicBezTo>
                      <a:cubicBezTo>
                        <a:pt x="9" y="30"/>
                        <a:pt x="9" y="30"/>
                        <a:pt x="8" y="30"/>
                      </a:cubicBezTo>
                      <a:cubicBezTo>
                        <a:pt x="9" y="30"/>
                        <a:pt x="8" y="29"/>
                        <a:pt x="11" y="30"/>
                      </a:cubicBezTo>
                      <a:cubicBezTo>
                        <a:pt x="12" y="31"/>
                        <a:pt x="11" y="31"/>
                        <a:pt x="12" y="31"/>
                      </a:cubicBezTo>
                      <a:cubicBezTo>
                        <a:pt x="12" y="31"/>
                        <a:pt x="11" y="30"/>
                        <a:pt x="11" y="30"/>
                      </a:cubicBezTo>
                      <a:cubicBezTo>
                        <a:pt x="12" y="30"/>
                        <a:pt x="12" y="30"/>
                        <a:pt x="12" y="30"/>
                      </a:cubicBezTo>
                      <a:cubicBezTo>
                        <a:pt x="12" y="31"/>
                        <a:pt x="11" y="30"/>
                        <a:pt x="9" y="29"/>
                      </a:cubicBezTo>
                      <a:cubicBezTo>
                        <a:pt x="9" y="29"/>
                        <a:pt x="11" y="30"/>
                        <a:pt x="10" y="29"/>
                      </a:cubicBezTo>
                      <a:cubicBezTo>
                        <a:pt x="8" y="29"/>
                        <a:pt x="8" y="28"/>
                        <a:pt x="8" y="28"/>
                      </a:cubicBezTo>
                      <a:cubicBezTo>
                        <a:pt x="8" y="28"/>
                        <a:pt x="9" y="29"/>
                        <a:pt x="10" y="29"/>
                      </a:cubicBezTo>
                      <a:cubicBezTo>
                        <a:pt x="7" y="28"/>
                        <a:pt x="7" y="27"/>
                        <a:pt x="6" y="27"/>
                      </a:cubicBezTo>
                      <a:cubicBezTo>
                        <a:pt x="4" y="26"/>
                        <a:pt x="8" y="28"/>
                        <a:pt x="8" y="28"/>
                      </a:cubicBezTo>
                      <a:cubicBezTo>
                        <a:pt x="10" y="28"/>
                        <a:pt x="5" y="26"/>
                        <a:pt x="8" y="27"/>
                      </a:cubicBezTo>
                      <a:cubicBezTo>
                        <a:pt x="8" y="27"/>
                        <a:pt x="6" y="26"/>
                        <a:pt x="6" y="26"/>
                      </a:cubicBezTo>
                      <a:cubicBezTo>
                        <a:pt x="7" y="26"/>
                        <a:pt x="9" y="27"/>
                        <a:pt x="8" y="27"/>
                      </a:cubicBezTo>
                      <a:cubicBezTo>
                        <a:pt x="9" y="27"/>
                        <a:pt x="8" y="26"/>
                        <a:pt x="7" y="26"/>
                      </a:cubicBezTo>
                      <a:cubicBezTo>
                        <a:pt x="6" y="26"/>
                        <a:pt x="8" y="26"/>
                        <a:pt x="8" y="27"/>
                      </a:cubicBezTo>
                      <a:cubicBezTo>
                        <a:pt x="7" y="26"/>
                        <a:pt x="5" y="25"/>
                        <a:pt x="7" y="25"/>
                      </a:cubicBezTo>
                      <a:cubicBezTo>
                        <a:pt x="6" y="25"/>
                        <a:pt x="4" y="24"/>
                        <a:pt x="4" y="24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5"/>
                        <a:pt x="6" y="24"/>
                        <a:pt x="8" y="25"/>
                      </a:cubicBezTo>
                      <a:cubicBezTo>
                        <a:pt x="5" y="24"/>
                        <a:pt x="10" y="26"/>
                        <a:pt x="8" y="25"/>
                      </a:cubicBezTo>
                      <a:cubicBezTo>
                        <a:pt x="10" y="26"/>
                        <a:pt x="5" y="24"/>
                        <a:pt x="7" y="25"/>
                      </a:cubicBezTo>
                      <a:cubicBezTo>
                        <a:pt x="7" y="25"/>
                        <a:pt x="5" y="24"/>
                        <a:pt x="7" y="25"/>
                      </a:cubicBezTo>
                      <a:cubicBezTo>
                        <a:pt x="7" y="24"/>
                        <a:pt x="10" y="26"/>
                        <a:pt x="10" y="26"/>
                      </a:cubicBezTo>
                      <a:cubicBezTo>
                        <a:pt x="10" y="25"/>
                        <a:pt x="9" y="25"/>
                        <a:pt x="8" y="25"/>
                      </a:cubicBezTo>
                      <a:cubicBezTo>
                        <a:pt x="7" y="24"/>
                        <a:pt x="7" y="24"/>
                        <a:pt x="7" y="24"/>
                      </a:cubicBezTo>
                      <a:cubicBezTo>
                        <a:pt x="5" y="24"/>
                        <a:pt x="8" y="24"/>
                        <a:pt x="6" y="24"/>
                      </a:cubicBezTo>
                      <a:cubicBezTo>
                        <a:pt x="7" y="24"/>
                        <a:pt x="5" y="23"/>
                        <a:pt x="8" y="24"/>
                      </a:cubicBezTo>
                      <a:cubicBezTo>
                        <a:pt x="10" y="25"/>
                        <a:pt x="10" y="25"/>
                        <a:pt x="10" y="25"/>
                      </a:cubicBezTo>
                      <a:cubicBezTo>
                        <a:pt x="10" y="25"/>
                        <a:pt x="8" y="24"/>
                        <a:pt x="7" y="24"/>
                      </a:cubicBezTo>
                      <a:cubicBezTo>
                        <a:pt x="7" y="24"/>
                        <a:pt x="7" y="24"/>
                        <a:pt x="8" y="24"/>
                      </a:cubicBezTo>
                      <a:cubicBezTo>
                        <a:pt x="4" y="23"/>
                        <a:pt x="8" y="24"/>
                        <a:pt x="5" y="23"/>
                      </a:cubicBezTo>
                      <a:cubicBezTo>
                        <a:pt x="7" y="23"/>
                        <a:pt x="5" y="22"/>
                        <a:pt x="8" y="23"/>
                      </a:cubicBezTo>
                      <a:cubicBezTo>
                        <a:pt x="7" y="23"/>
                        <a:pt x="5" y="22"/>
                        <a:pt x="6" y="22"/>
                      </a:cubicBezTo>
                      <a:cubicBezTo>
                        <a:pt x="7" y="22"/>
                        <a:pt x="7" y="22"/>
                        <a:pt x="8" y="23"/>
                      </a:cubicBezTo>
                      <a:cubicBezTo>
                        <a:pt x="9" y="23"/>
                        <a:pt x="8" y="23"/>
                        <a:pt x="7" y="22"/>
                      </a:cubicBezTo>
                      <a:cubicBezTo>
                        <a:pt x="8" y="22"/>
                        <a:pt x="10" y="23"/>
                        <a:pt x="11" y="23"/>
                      </a:cubicBezTo>
                      <a:cubicBezTo>
                        <a:pt x="10" y="23"/>
                        <a:pt x="8" y="22"/>
                        <a:pt x="6" y="22"/>
                      </a:cubicBezTo>
                      <a:cubicBezTo>
                        <a:pt x="10" y="23"/>
                        <a:pt x="4" y="20"/>
                        <a:pt x="8" y="21"/>
                      </a:cubicBezTo>
                      <a:cubicBezTo>
                        <a:pt x="8" y="22"/>
                        <a:pt x="9" y="22"/>
                        <a:pt x="10" y="22"/>
                      </a:cubicBezTo>
                      <a:cubicBezTo>
                        <a:pt x="14" y="24"/>
                        <a:pt x="8" y="21"/>
                        <a:pt x="10" y="22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8" y="21"/>
                        <a:pt x="4" y="20"/>
                        <a:pt x="8" y="21"/>
                      </a:cubicBezTo>
                      <a:cubicBezTo>
                        <a:pt x="7" y="21"/>
                        <a:pt x="9" y="21"/>
                        <a:pt x="6" y="20"/>
                      </a:cubicBezTo>
                      <a:cubicBezTo>
                        <a:pt x="9" y="21"/>
                        <a:pt x="4" y="19"/>
                        <a:pt x="10" y="20"/>
                      </a:cubicBezTo>
                      <a:cubicBezTo>
                        <a:pt x="10" y="20"/>
                        <a:pt x="10" y="20"/>
                        <a:pt x="8" y="20"/>
                      </a:cubicBezTo>
                      <a:cubicBezTo>
                        <a:pt x="7" y="19"/>
                        <a:pt x="10" y="20"/>
                        <a:pt x="9" y="20"/>
                      </a:cubicBezTo>
                      <a:cubicBezTo>
                        <a:pt x="8" y="20"/>
                        <a:pt x="8" y="20"/>
                        <a:pt x="7" y="20"/>
                      </a:cubicBezTo>
                      <a:cubicBezTo>
                        <a:pt x="8" y="20"/>
                        <a:pt x="8" y="20"/>
                        <a:pt x="11" y="20"/>
                      </a:cubicBezTo>
                      <a:cubicBezTo>
                        <a:pt x="13" y="21"/>
                        <a:pt x="5" y="19"/>
                        <a:pt x="7" y="19"/>
                      </a:cubicBezTo>
                      <a:cubicBezTo>
                        <a:pt x="8" y="19"/>
                        <a:pt x="9" y="19"/>
                        <a:pt x="8" y="19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7" y="18"/>
                        <a:pt x="9" y="19"/>
                        <a:pt x="11" y="20"/>
                      </a:cubicBezTo>
                      <a:cubicBezTo>
                        <a:pt x="11" y="20"/>
                        <a:pt x="11" y="19"/>
                        <a:pt x="10" y="19"/>
                      </a:cubicBezTo>
                      <a:cubicBezTo>
                        <a:pt x="12" y="20"/>
                        <a:pt x="12" y="20"/>
                        <a:pt x="12" y="20"/>
                      </a:cubicBezTo>
                      <a:cubicBezTo>
                        <a:pt x="10" y="19"/>
                        <a:pt x="11" y="19"/>
                        <a:pt x="11" y="19"/>
                      </a:cubicBezTo>
                      <a:cubicBezTo>
                        <a:pt x="11" y="19"/>
                        <a:pt x="11" y="19"/>
                        <a:pt x="11" y="19"/>
                      </a:cubicBezTo>
                      <a:cubicBezTo>
                        <a:pt x="12" y="19"/>
                        <a:pt x="11" y="19"/>
                        <a:pt x="11" y="19"/>
                      </a:cubicBezTo>
                      <a:cubicBezTo>
                        <a:pt x="10" y="19"/>
                        <a:pt x="9" y="19"/>
                        <a:pt x="9" y="19"/>
                      </a:cubicBezTo>
                      <a:cubicBezTo>
                        <a:pt x="8" y="18"/>
                        <a:pt x="8" y="18"/>
                        <a:pt x="7" y="18"/>
                      </a:cubicBezTo>
                      <a:cubicBezTo>
                        <a:pt x="9" y="19"/>
                        <a:pt x="9" y="18"/>
                        <a:pt x="9" y="18"/>
                      </a:cubicBezTo>
                      <a:cubicBezTo>
                        <a:pt x="9" y="18"/>
                        <a:pt x="7" y="18"/>
                        <a:pt x="7" y="18"/>
                      </a:cubicBezTo>
                      <a:cubicBezTo>
                        <a:pt x="8" y="18"/>
                        <a:pt x="7" y="17"/>
                        <a:pt x="9" y="18"/>
                      </a:cubicBezTo>
                      <a:cubicBezTo>
                        <a:pt x="9" y="18"/>
                        <a:pt x="8" y="18"/>
                        <a:pt x="9" y="18"/>
                      </a:cubicBezTo>
                      <a:cubicBezTo>
                        <a:pt x="9" y="18"/>
                        <a:pt x="11" y="19"/>
                        <a:pt x="10" y="18"/>
                      </a:cubicBezTo>
                      <a:cubicBezTo>
                        <a:pt x="9" y="18"/>
                        <a:pt x="6" y="17"/>
                        <a:pt x="7" y="17"/>
                      </a:cubicBezTo>
                      <a:cubicBezTo>
                        <a:pt x="8" y="17"/>
                        <a:pt x="9" y="18"/>
                        <a:pt x="9" y="18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8" y="18"/>
                        <a:pt x="8" y="18"/>
                        <a:pt x="8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7" y="17"/>
                        <a:pt x="9" y="17"/>
                        <a:pt x="6" y="17"/>
                      </a:cubicBezTo>
                      <a:cubicBezTo>
                        <a:pt x="6" y="17"/>
                        <a:pt x="8" y="17"/>
                        <a:pt x="8" y="17"/>
                      </a:cubicBezTo>
                      <a:cubicBezTo>
                        <a:pt x="8" y="17"/>
                        <a:pt x="8" y="17"/>
                        <a:pt x="8" y="17"/>
                      </a:cubicBezTo>
                      <a:cubicBezTo>
                        <a:pt x="10" y="17"/>
                        <a:pt x="9" y="17"/>
                        <a:pt x="7" y="17"/>
                      </a:cubicBezTo>
                      <a:cubicBezTo>
                        <a:pt x="8" y="17"/>
                        <a:pt x="8" y="17"/>
                        <a:pt x="8" y="17"/>
                      </a:cubicBezTo>
                      <a:cubicBezTo>
                        <a:pt x="8" y="17"/>
                        <a:pt x="8" y="16"/>
                        <a:pt x="7" y="16"/>
                      </a:cubicBezTo>
                      <a:cubicBezTo>
                        <a:pt x="8" y="16"/>
                        <a:pt x="14" y="18"/>
                        <a:pt x="12" y="17"/>
                      </a:cubicBezTo>
                      <a:cubicBezTo>
                        <a:pt x="12" y="17"/>
                        <a:pt x="8" y="16"/>
                        <a:pt x="7" y="16"/>
                      </a:cubicBezTo>
                      <a:cubicBezTo>
                        <a:pt x="8" y="16"/>
                        <a:pt x="5" y="15"/>
                        <a:pt x="8" y="15"/>
                      </a:cubicBezTo>
                      <a:cubicBezTo>
                        <a:pt x="7" y="15"/>
                        <a:pt x="7" y="15"/>
                        <a:pt x="6" y="15"/>
                      </a:cubicBezTo>
                      <a:cubicBezTo>
                        <a:pt x="7" y="15"/>
                        <a:pt x="4" y="14"/>
                        <a:pt x="8" y="14"/>
                      </a:cubicBezTo>
                      <a:cubicBezTo>
                        <a:pt x="9" y="15"/>
                        <a:pt x="10" y="15"/>
                        <a:pt x="11" y="15"/>
                      </a:cubicBezTo>
                      <a:cubicBezTo>
                        <a:pt x="9" y="14"/>
                        <a:pt x="13" y="15"/>
                        <a:pt x="10" y="15"/>
                      </a:cubicBezTo>
                      <a:cubicBezTo>
                        <a:pt x="8" y="14"/>
                        <a:pt x="7" y="14"/>
                        <a:pt x="7" y="14"/>
                      </a:cubicBezTo>
                      <a:cubicBezTo>
                        <a:pt x="6" y="14"/>
                        <a:pt x="6" y="13"/>
                        <a:pt x="7" y="13"/>
                      </a:cubicBezTo>
                      <a:cubicBezTo>
                        <a:pt x="6" y="13"/>
                        <a:pt x="6" y="13"/>
                        <a:pt x="5" y="13"/>
                      </a:cubicBezTo>
                      <a:cubicBezTo>
                        <a:pt x="8" y="14"/>
                        <a:pt x="9" y="14"/>
                        <a:pt x="8" y="13"/>
                      </a:cubicBezTo>
                      <a:cubicBezTo>
                        <a:pt x="6" y="13"/>
                        <a:pt x="6" y="13"/>
                        <a:pt x="6" y="13"/>
                      </a:cubicBezTo>
                      <a:cubicBezTo>
                        <a:pt x="8" y="13"/>
                        <a:pt x="8" y="13"/>
                        <a:pt x="8" y="13"/>
                      </a:cubicBezTo>
                      <a:cubicBezTo>
                        <a:pt x="7" y="13"/>
                        <a:pt x="4" y="12"/>
                        <a:pt x="6" y="13"/>
                      </a:cubicBezTo>
                      <a:cubicBezTo>
                        <a:pt x="7" y="13"/>
                        <a:pt x="7" y="13"/>
                        <a:pt x="8" y="13"/>
                      </a:cubicBezTo>
                      <a:cubicBezTo>
                        <a:pt x="6" y="13"/>
                        <a:pt x="4" y="12"/>
                        <a:pt x="5" y="12"/>
                      </a:cubicBezTo>
                      <a:cubicBezTo>
                        <a:pt x="8" y="13"/>
                        <a:pt x="8" y="13"/>
                        <a:pt x="8" y="13"/>
                      </a:cubicBezTo>
                      <a:cubicBezTo>
                        <a:pt x="8" y="12"/>
                        <a:pt x="6" y="12"/>
                        <a:pt x="5" y="12"/>
                      </a:cubicBezTo>
                      <a:cubicBezTo>
                        <a:pt x="7" y="12"/>
                        <a:pt x="7" y="12"/>
                        <a:pt x="10" y="12"/>
                      </a:cubicBezTo>
                      <a:cubicBezTo>
                        <a:pt x="4" y="11"/>
                        <a:pt x="4" y="11"/>
                        <a:pt x="4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7" y="10"/>
                        <a:pt x="3" y="10"/>
                        <a:pt x="4" y="10"/>
                      </a:cubicBezTo>
                      <a:cubicBezTo>
                        <a:pt x="6" y="10"/>
                        <a:pt x="7" y="10"/>
                        <a:pt x="9" y="11"/>
                      </a:cubicBezTo>
                      <a:cubicBezTo>
                        <a:pt x="10" y="11"/>
                        <a:pt x="6" y="10"/>
                        <a:pt x="6" y="10"/>
                      </a:cubicBezTo>
                      <a:cubicBezTo>
                        <a:pt x="4" y="10"/>
                        <a:pt x="7" y="10"/>
                        <a:pt x="5" y="10"/>
                      </a:cubicBezTo>
                      <a:cubicBezTo>
                        <a:pt x="4" y="10"/>
                        <a:pt x="6" y="10"/>
                        <a:pt x="3" y="9"/>
                      </a:cubicBezTo>
                      <a:cubicBezTo>
                        <a:pt x="4" y="10"/>
                        <a:pt x="6" y="10"/>
                        <a:pt x="8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9" y="10"/>
                        <a:pt x="12" y="11"/>
                        <a:pt x="16" y="11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8" y="11"/>
                        <a:pt x="18" y="12"/>
                        <a:pt x="19" y="12"/>
                      </a:cubicBezTo>
                      <a:cubicBezTo>
                        <a:pt x="18" y="11"/>
                        <a:pt x="14" y="11"/>
                        <a:pt x="13" y="11"/>
                      </a:cubicBezTo>
                      <a:cubicBezTo>
                        <a:pt x="12" y="10"/>
                        <a:pt x="7" y="10"/>
                        <a:pt x="7" y="9"/>
                      </a:cubicBezTo>
                      <a:cubicBezTo>
                        <a:pt x="8" y="10"/>
                        <a:pt x="7" y="10"/>
                        <a:pt x="9" y="10"/>
                      </a:cubicBezTo>
                      <a:cubicBezTo>
                        <a:pt x="12" y="10"/>
                        <a:pt x="8" y="10"/>
                        <a:pt x="9" y="10"/>
                      </a:cubicBezTo>
                      <a:cubicBezTo>
                        <a:pt x="8" y="10"/>
                        <a:pt x="5" y="9"/>
                        <a:pt x="5" y="9"/>
                      </a:cubicBezTo>
                      <a:cubicBezTo>
                        <a:pt x="6" y="9"/>
                        <a:pt x="7" y="9"/>
                        <a:pt x="8" y="9"/>
                      </a:cubicBezTo>
                      <a:cubicBezTo>
                        <a:pt x="6" y="9"/>
                        <a:pt x="5" y="9"/>
                        <a:pt x="4" y="9"/>
                      </a:cubicBezTo>
                      <a:cubicBezTo>
                        <a:pt x="0" y="8"/>
                        <a:pt x="5" y="9"/>
                        <a:pt x="2" y="8"/>
                      </a:cubicBezTo>
                      <a:cubicBezTo>
                        <a:pt x="5" y="9"/>
                        <a:pt x="8" y="9"/>
                        <a:pt x="9" y="9"/>
                      </a:cubicBezTo>
                      <a:cubicBezTo>
                        <a:pt x="7" y="9"/>
                        <a:pt x="6" y="9"/>
                        <a:pt x="2" y="8"/>
                      </a:cubicBezTo>
                      <a:cubicBezTo>
                        <a:pt x="3" y="8"/>
                        <a:pt x="5" y="8"/>
                        <a:pt x="6" y="9"/>
                      </a:cubicBezTo>
                      <a:cubicBezTo>
                        <a:pt x="8" y="9"/>
                        <a:pt x="2" y="8"/>
                        <a:pt x="7" y="8"/>
                      </a:cubicBezTo>
                      <a:cubicBezTo>
                        <a:pt x="4" y="8"/>
                        <a:pt x="4" y="8"/>
                        <a:pt x="4" y="8"/>
                      </a:cubicBezTo>
                      <a:cubicBezTo>
                        <a:pt x="5" y="8"/>
                        <a:pt x="6" y="8"/>
                        <a:pt x="7" y="8"/>
                      </a:cubicBezTo>
                      <a:cubicBezTo>
                        <a:pt x="7" y="8"/>
                        <a:pt x="4" y="8"/>
                        <a:pt x="7" y="8"/>
                      </a:cubicBezTo>
                      <a:cubicBezTo>
                        <a:pt x="7" y="8"/>
                        <a:pt x="7" y="8"/>
                        <a:pt x="5" y="8"/>
                      </a:cubicBezTo>
                      <a:cubicBezTo>
                        <a:pt x="3" y="8"/>
                        <a:pt x="7" y="8"/>
                        <a:pt x="3" y="8"/>
                      </a:cubicBezTo>
                      <a:cubicBezTo>
                        <a:pt x="6" y="8"/>
                        <a:pt x="3" y="7"/>
                        <a:pt x="2" y="7"/>
                      </a:cubicBezTo>
                      <a:cubicBezTo>
                        <a:pt x="3" y="7"/>
                        <a:pt x="3" y="7"/>
                        <a:pt x="3" y="7"/>
                      </a:cubicBezTo>
                      <a:cubicBezTo>
                        <a:pt x="3" y="7"/>
                        <a:pt x="3" y="7"/>
                        <a:pt x="1" y="7"/>
                      </a:cubicBezTo>
                      <a:cubicBezTo>
                        <a:pt x="2" y="7"/>
                        <a:pt x="3" y="7"/>
                        <a:pt x="4" y="7"/>
                      </a:cubicBezTo>
                      <a:cubicBezTo>
                        <a:pt x="1" y="7"/>
                        <a:pt x="1" y="7"/>
                        <a:pt x="1" y="7"/>
                      </a:cubicBezTo>
                      <a:cubicBezTo>
                        <a:pt x="0" y="7"/>
                        <a:pt x="5" y="7"/>
                        <a:pt x="5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6" y="7"/>
                        <a:pt x="8" y="8"/>
                        <a:pt x="7" y="7"/>
                      </a:cubicBezTo>
                      <a:cubicBezTo>
                        <a:pt x="5" y="7"/>
                        <a:pt x="3" y="7"/>
                        <a:pt x="1" y="7"/>
                      </a:cubicBezTo>
                      <a:cubicBezTo>
                        <a:pt x="1" y="7"/>
                        <a:pt x="4" y="7"/>
                        <a:pt x="2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5" y="7"/>
                        <a:pt x="7" y="7"/>
                        <a:pt x="7" y="7"/>
                      </a:cubicBezTo>
                      <a:cubicBezTo>
                        <a:pt x="7" y="7"/>
                        <a:pt x="4" y="6"/>
                        <a:pt x="3" y="7"/>
                      </a:cubicBezTo>
                      <a:cubicBezTo>
                        <a:pt x="3" y="6"/>
                        <a:pt x="4" y="6"/>
                        <a:pt x="5" y="7"/>
                      </a:cubicBezTo>
                      <a:cubicBezTo>
                        <a:pt x="5" y="6"/>
                        <a:pt x="3" y="6"/>
                        <a:pt x="2" y="6"/>
                      </a:cubicBezTo>
                      <a:cubicBezTo>
                        <a:pt x="3" y="6"/>
                        <a:pt x="5" y="6"/>
                        <a:pt x="7" y="6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13" y="7"/>
                        <a:pt x="13" y="7"/>
                        <a:pt x="15" y="7"/>
                      </a:cubicBezTo>
                      <a:cubicBezTo>
                        <a:pt x="16" y="7"/>
                        <a:pt x="15" y="7"/>
                        <a:pt x="14" y="7"/>
                      </a:cubicBezTo>
                      <a:cubicBezTo>
                        <a:pt x="10" y="7"/>
                        <a:pt x="8" y="6"/>
                        <a:pt x="4" y="6"/>
                      </a:cubicBezTo>
                      <a:cubicBezTo>
                        <a:pt x="3" y="6"/>
                        <a:pt x="14" y="7"/>
                        <a:pt x="7" y="6"/>
                      </a:cubicBezTo>
                      <a:cubicBezTo>
                        <a:pt x="6" y="6"/>
                        <a:pt x="3" y="5"/>
                        <a:pt x="4" y="6"/>
                      </a:cubicBezTo>
                      <a:cubicBezTo>
                        <a:pt x="5" y="6"/>
                        <a:pt x="0" y="5"/>
                        <a:pt x="2" y="5"/>
                      </a:cubicBezTo>
                      <a:cubicBezTo>
                        <a:pt x="4" y="5"/>
                        <a:pt x="6" y="5"/>
                        <a:pt x="9" y="6"/>
                      </a:cubicBezTo>
                      <a:cubicBezTo>
                        <a:pt x="7" y="6"/>
                        <a:pt x="8" y="6"/>
                        <a:pt x="8" y="6"/>
                      </a:cubicBezTo>
                      <a:cubicBezTo>
                        <a:pt x="10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0" y="6"/>
                      </a:cubicBezTo>
                      <a:cubicBezTo>
                        <a:pt x="7" y="5"/>
                        <a:pt x="10" y="6"/>
                        <a:pt x="7" y="5"/>
                      </a:cubicBezTo>
                      <a:cubicBezTo>
                        <a:pt x="7" y="5"/>
                        <a:pt x="10" y="5"/>
                        <a:pt x="6" y="5"/>
                      </a:cubicBezTo>
                      <a:cubicBezTo>
                        <a:pt x="6" y="5"/>
                        <a:pt x="4" y="5"/>
                        <a:pt x="2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4" y="5"/>
                        <a:pt x="0" y="5"/>
                        <a:pt x="0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6" y="5"/>
                        <a:pt x="2" y="5"/>
                        <a:pt x="7" y="5"/>
                      </a:cubicBezTo>
                      <a:cubicBezTo>
                        <a:pt x="7" y="5"/>
                        <a:pt x="5" y="5"/>
                        <a:pt x="6" y="5"/>
                      </a:cubicBezTo>
                      <a:cubicBezTo>
                        <a:pt x="6" y="5"/>
                        <a:pt x="6" y="5"/>
                        <a:pt x="7" y="5"/>
                      </a:cubicBezTo>
                      <a:cubicBezTo>
                        <a:pt x="7" y="5"/>
                        <a:pt x="13" y="5"/>
                        <a:pt x="9" y="5"/>
                      </a:cubicBezTo>
                      <a:cubicBezTo>
                        <a:pt x="8" y="5"/>
                        <a:pt x="8" y="5"/>
                        <a:pt x="6" y="5"/>
                      </a:cubicBezTo>
                      <a:cubicBezTo>
                        <a:pt x="6" y="4"/>
                        <a:pt x="4" y="4"/>
                        <a:pt x="4" y="4"/>
                      </a:cubicBezTo>
                      <a:cubicBezTo>
                        <a:pt x="7" y="4"/>
                        <a:pt x="4" y="4"/>
                        <a:pt x="7" y="4"/>
                      </a:cubicBezTo>
                      <a:cubicBezTo>
                        <a:pt x="5" y="4"/>
                        <a:pt x="5" y="4"/>
                        <a:pt x="9" y="5"/>
                      </a:cubicBezTo>
                      <a:cubicBezTo>
                        <a:pt x="12" y="5"/>
                        <a:pt x="8" y="5"/>
                        <a:pt x="12" y="5"/>
                      </a:cubicBezTo>
                      <a:cubicBezTo>
                        <a:pt x="12" y="5"/>
                        <a:pt x="16" y="5"/>
                        <a:pt x="18" y="5"/>
                      </a:cubicBezTo>
                      <a:cubicBezTo>
                        <a:pt x="18" y="5"/>
                        <a:pt x="17" y="5"/>
                        <a:pt x="17" y="5"/>
                      </a:cubicBezTo>
                      <a:cubicBezTo>
                        <a:pt x="14" y="5"/>
                        <a:pt x="15" y="5"/>
                        <a:pt x="12" y="5"/>
                      </a:cubicBezTo>
                      <a:cubicBezTo>
                        <a:pt x="13" y="5"/>
                        <a:pt x="12" y="4"/>
                        <a:pt x="9" y="4"/>
                      </a:cubicBezTo>
                      <a:cubicBezTo>
                        <a:pt x="10" y="4"/>
                        <a:pt x="13" y="4"/>
                        <a:pt x="13" y="4"/>
                      </a:cubicBezTo>
                      <a:cubicBezTo>
                        <a:pt x="12" y="4"/>
                        <a:pt x="13" y="4"/>
                        <a:pt x="13" y="4"/>
                      </a:cubicBezTo>
                      <a:cubicBezTo>
                        <a:pt x="10" y="4"/>
                        <a:pt x="12" y="3"/>
                        <a:pt x="9" y="3"/>
                      </a:cubicBezTo>
                      <a:cubicBezTo>
                        <a:pt x="8" y="3"/>
                        <a:pt x="6" y="3"/>
                        <a:pt x="4" y="3"/>
                      </a:cubicBezTo>
                      <a:cubicBezTo>
                        <a:pt x="4" y="3"/>
                        <a:pt x="6" y="3"/>
                        <a:pt x="7" y="3"/>
                      </a:cubicBezTo>
                      <a:cubicBezTo>
                        <a:pt x="5" y="3"/>
                        <a:pt x="10" y="3"/>
                        <a:pt x="7" y="3"/>
                      </a:cubicBezTo>
                      <a:cubicBezTo>
                        <a:pt x="8" y="3"/>
                        <a:pt x="11" y="3"/>
                        <a:pt x="14" y="3"/>
                      </a:cubicBezTo>
                      <a:cubicBezTo>
                        <a:pt x="12" y="3"/>
                        <a:pt x="16" y="3"/>
                        <a:pt x="16" y="3"/>
                      </a:cubicBezTo>
                      <a:cubicBezTo>
                        <a:pt x="15" y="3"/>
                        <a:pt x="13" y="3"/>
                        <a:pt x="13" y="3"/>
                      </a:cubicBezTo>
                      <a:cubicBezTo>
                        <a:pt x="15" y="2"/>
                        <a:pt x="13" y="2"/>
                        <a:pt x="13" y="2"/>
                      </a:cubicBezTo>
                      <a:cubicBezTo>
                        <a:pt x="14" y="2"/>
                        <a:pt x="17" y="2"/>
                        <a:pt x="18" y="2"/>
                      </a:cubicBezTo>
                      <a:cubicBezTo>
                        <a:pt x="18" y="2"/>
                        <a:pt x="14" y="2"/>
                        <a:pt x="16" y="2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2"/>
                        <a:pt x="19" y="1"/>
                        <a:pt x="14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8" y="1"/>
                        <a:pt x="17" y="1"/>
                        <a:pt x="17" y="1"/>
                      </a:cubicBezTo>
                      <a:cubicBezTo>
                        <a:pt x="18" y="1"/>
                        <a:pt x="19" y="1"/>
                        <a:pt x="20" y="1"/>
                      </a:cubicBezTo>
                      <a:cubicBezTo>
                        <a:pt x="22" y="1"/>
                        <a:pt x="19" y="1"/>
                        <a:pt x="19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6" y="1"/>
                        <a:pt x="18" y="0"/>
                        <a:pt x="17" y="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0" y="0"/>
                        <a:pt x="21" y="0"/>
                        <a:pt x="19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3" y="0"/>
                        <a:pt x="22" y="0"/>
                        <a:pt x="20" y="0"/>
                      </a:cubicBezTo>
                      <a:cubicBezTo>
                        <a:pt x="18" y="0"/>
                        <a:pt x="19" y="1"/>
                        <a:pt x="21" y="1"/>
                      </a:cubicBezTo>
                      <a:cubicBezTo>
                        <a:pt x="21" y="0"/>
                        <a:pt x="20" y="0"/>
                        <a:pt x="20" y="0"/>
                      </a:cubicBezTo>
                      <a:cubicBezTo>
                        <a:pt x="23" y="0"/>
                        <a:pt x="22" y="1"/>
                        <a:pt x="24" y="1"/>
                      </a:cubicBezTo>
                      <a:cubicBezTo>
                        <a:pt x="24" y="1"/>
                        <a:pt x="25" y="0"/>
                        <a:pt x="24" y="0"/>
                      </a:cubicBezTo>
                      <a:cubicBezTo>
                        <a:pt x="26" y="1"/>
                        <a:pt x="26" y="1"/>
                        <a:pt x="26" y="1"/>
                      </a:cubicBezTo>
                      <a:cubicBezTo>
                        <a:pt x="25" y="1"/>
                        <a:pt x="24" y="1"/>
                        <a:pt x="23" y="1"/>
                      </a:cubicBezTo>
                      <a:cubicBezTo>
                        <a:pt x="26" y="1"/>
                        <a:pt x="27" y="1"/>
                        <a:pt x="26" y="1"/>
                      </a:cubicBezTo>
                      <a:cubicBezTo>
                        <a:pt x="23" y="1"/>
                        <a:pt x="28" y="2"/>
                        <a:pt x="27" y="2"/>
                      </a:cubicBezTo>
                      <a:cubicBezTo>
                        <a:pt x="24" y="2"/>
                        <a:pt x="22" y="2"/>
                        <a:pt x="21" y="1"/>
                      </a:cubicBezTo>
                      <a:cubicBezTo>
                        <a:pt x="20" y="2"/>
                        <a:pt x="21" y="2"/>
                        <a:pt x="20" y="2"/>
                      </a:cubicBezTo>
                      <a:cubicBezTo>
                        <a:pt x="22" y="2"/>
                        <a:pt x="25" y="2"/>
                        <a:pt x="26" y="2"/>
                      </a:cubicBezTo>
                      <a:cubicBezTo>
                        <a:pt x="24" y="2"/>
                        <a:pt x="24" y="2"/>
                        <a:pt x="24" y="2"/>
                      </a:cubicBezTo>
                      <a:cubicBezTo>
                        <a:pt x="25" y="2"/>
                        <a:pt x="28" y="2"/>
                        <a:pt x="27" y="2"/>
                      </a:cubicBezTo>
                      <a:cubicBezTo>
                        <a:pt x="26" y="3"/>
                        <a:pt x="26" y="3"/>
                        <a:pt x="26" y="4"/>
                      </a:cubicBezTo>
                      <a:cubicBezTo>
                        <a:pt x="24" y="3"/>
                        <a:pt x="24" y="3"/>
                        <a:pt x="24" y="3"/>
                      </a:cubicBezTo>
                      <a:cubicBezTo>
                        <a:pt x="28" y="4"/>
                        <a:pt x="26" y="4"/>
                        <a:pt x="28" y="4"/>
                      </a:cubicBezTo>
                      <a:cubicBezTo>
                        <a:pt x="26" y="5"/>
                        <a:pt x="29" y="5"/>
                        <a:pt x="26" y="5"/>
                      </a:cubicBezTo>
                      <a:cubicBezTo>
                        <a:pt x="28" y="6"/>
                        <a:pt x="29" y="7"/>
                        <a:pt x="28" y="7"/>
                      </a:cubicBezTo>
                      <a:cubicBezTo>
                        <a:pt x="25" y="7"/>
                        <a:pt x="25" y="7"/>
                        <a:pt x="25" y="7"/>
                      </a:cubicBezTo>
                      <a:cubicBezTo>
                        <a:pt x="27" y="7"/>
                        <a:pt x="24" y="7"/>
                        <a:pt x="24" y="7"/>
                      </a:cubicBezTo>
                      <a:cubicBezTo>
                        <a:pt x="26" y="7"/>
                        <a:pt x="27" y="7"/>
                        <a:pt x="29" y="8"/>
                      </a:cubicBezTo>
                      <a:cubicBezTo>
                        <a:pt x="27" y="8"/>
                        <a:pt x="29" y="8"/>
                        <a:pt x="31" y="9"/>
                      </a:cubicBezTo>
                      <a:cubicBezTo>
                        <a:pt x="29" y="9"/>
                        <a:pt x="29" y="9"/>
                        <a:pt x="29" y="9"/>
                      </a:cubicBezTo>
                      <a:cubicBezTo>
                        <a:pt x="32" y="9"/>
                        <a:pt x="29" y="9"/>
                        <a:pt x="29" y="10"/>
                      </a:cubicBezTo>
                      <a:cubicBezTo>
                        <a:pt x="28" y="9"/>
                        <a:pt x="26" y="9"/>
                        <a:pt x="26" y="9"/>
                      </a:cubicBezTo>
                      <a:cubicBezTo>
                        <a:pt x="29" y="10"/>
                        <a:pt x="29" y="10"/>
                        <a:pt x="31" y="11"/>
                      </a:cubicBezTo>
                      <a:cubicBezTo>
                        <a:pt x="31" y="11"/>
                        <a:pt x="30" y="11"/>
                        <a:pt x="29" y="11"/>
                      </a:cubicBezTo>
                      <a:cubicBezTo>
                        <a:pt x="33" y="12"/>
                        <a:pt x="30" y="13"/>
                        <a:pt x="33" y="14"/>
                      </a:cubicBezTo>
                      <a:cubicBezTo>
                        <a:pt x="31" y="14"/>
                        <a:pt x="31" y="14"/>
                        <a:pt x="31" y="14"/>
                      </a:cubicBezTo>
                      <a:cubicBezTo>
                        <a:pt x="35" y="15"/>
                        <a:pt x="31" y="15"/>
                        <a:pt x="33" y="16"/>
                      </a:cubicBezTo>
                      <a:cubicBezTo>
                        <a:pt x="29" y="16"/>
                        <a:pt x="29" y="16"/>
                        <a:pt x="29" y="16"/>
                      </a:cubicBezTo>
                      <a:cubicBezTo>
                        <a:pt x="28" y="16"/>
                        <a:pt x="30" y="16"/>
                        <a:pt x="33" y="17"/>
                      </a:cubicBezTo>
                      <a:cubicBezTo>
                        <a:pt x="32" y="17"/>
                        <a:pt x="35" y="18"/>
                        <a:pt x="32" y="17"/>
                      </a:cubicBezTo>
                      <a:cubicBezTo>
                        <a:pt x="31" y="17"/>
                        <a:pt x="33" y="18"/>
                        <a:pt x="34" y="18"/>
                      </a:cubicBezTo>
                      <a:cubicBezTo>
                        <a:pt x="32" y="18"/>
                        <a:pt x="32" y="18"/>
                        <a:pt x="33" y="19"/>
                      </a:cubicBezTo>
                      <a:cubicBezTo>
                        <a:pt x="33" y="19"/>
                        <a:pt x="33" y="19"/>
                        <a:pt x="33" y="19"/>
                      </a:cubicBezTo>
                      <a:cubicBezTo>
                        <a:pt x="32" y="19"/>
                        <a:pt x="31" y="18"/>
                        <a:pt x="31" y="18"/>
                      </a:cubicBezTo>
                      <a:cubicBezTo>
                        <a:pt x="32" y="19"/>
                        <a:pt x="30" y="19"/>
                        <a:pt x="34" y="20"/>
                      </a:cubicBezTo>
                      <a:cubicBezTo>
                        <a:pt x="31" y="19"/>
                        <a:pt x="36" y="21"/>
                        <a:pt x="32" y="21"/>
                      </a:cubicBezTo>
                      <a:cubicBezTo>
                        <a:pt x="34" y="21"/>
                        <a:pt x="34" y="21"/>
                        <a:pt x="35" y="21"/>
                      </a:cubicBezTo>
                      <a:cubicBezTo>
                        <a:pt x="35" y="22"/>
                        <a:pt x="32" y="22"/>
                        <a:pt x="34" y="22"/>
                      </a:cubicBezTo>
                      <a:cubicBezTo>
                        <a:pt x="33" y="22"/>
                        <a:pt x="32" y="22"/>
                        <a:pt x="32" y="22"/>
                      </a:cubicBezTo>
                      <a:cubicBezTo>
                        <a:pt x="32" y="22"/>
                        <a:pt x="33" y="22"/>
                        <a:pt x="34" y="22"/>
                      </a:cubicBezTo>
                      <a:cubicBezTo>
                        <a:pt x="36" y="24"/>
                        <a:pt x="31" y="23"/>
                        <a:pt x="32" y="24"/>
                      </a:cubicBezTo>
                      <a:cubicBezTo>
                        <a:pt x="34" y="25"/>
                        <a:pt x="32" y="26"/>
                        <a:pt x="33" y="27"/>
                      </a:cubicBezTo>
                      <a:cubicBezTo>
                        <a:pt x="32" y="27"/>
                        <a:pt x="32" y="27"/>
                        <a:pt x="32" y="27"/>
                      </a:cubicBezTo>
                      <a:cubicBezTo>
                        <a:pt x="35" y="28"/>
                        <a:pt x="28" y="27"/>
                        <a:pt x="33" y="28"/>
                      </a:cubicBezTo>
                      <a:cubicBezTo>
                        <a:pt x="32" y="28"/>
                        <a:pt x="33" y="29"/>
                        <a:pt x="31" y="28"/>
                      </a:cubicBezTo>
                      <a:cubicBezTo>
                        <a:pt x="33" y="29"/>
                        <a:pt x="28" y="28"/>
                        <a:pt x="31" y="29"/>
                      </a:cubicBezTo>
                      <a:cubicBezTo>
                        <a:pt x="31" y="29"/>
                        <a:pt x="31" y="29"/>
                        <a:pt x="31" y="29"/>
                      </a:cubicBezTo>
                      <a:cubicBezTo>
                        <a:pt x="29" y="29"/>
                        <a:pt x="31" y="30"/>
                        <a:pt x="30" y="30"/>
                      </a:cubicBezTo>
                      <a:cubicBezTo>
                        <a:pt x="29" y="30"/>
                        <a:pt x="29" y="30"/>
                        <a:pt x="28" y="29"/>
                      </a:cubicBezTo>
                      <a:cubicBezTo>
                        <a:pt x="26" y="29"/>
                        <a:pt x="32" y="31"/>
                        <a:pt x="27" y="29"/>
                      </a:cubicBezTo>
                      <a:cubicBezTo>
                        <a:pt x="27" y="30"/>
                        <a:pt x="29" y="30"/>
                        <a:pt x="29" y="30"/>
                      </a:cubicBezTo>
                      <a:cubicBezTo>
                        <a:pt x="28" y="30"/>
                        <a:pt x="30" y="32"/>
                        <a:pt x="30" y="33"/>
                      </a:cubicBezTo>
                      <a:cubicBezTo>
                        <a:pt x="28" y="33"/>
                        <a:pt x="23" y="31"/>
                        <a:pt x="26" y="33"/>
                      </a:cubicBezTo>
                      <a:cubicBezTo>
                        <a:pt x="26" y="32"/>
                        <a:pt x="28" y="33"/>
                        <a:pt x="27" y="33"/>
                      </a:cubicBezTo>
                      <a:cubicBezTo>
                        <a:pt x="28" y="33"/>
                        <a:pt x="22" y="31"/>
                        <a:pt x="24" y="32"/>
                      </a:cubicBezTo>
                      <a:cubicBezTo>
                        <a:pt x="27" y="33"/>
                        <a:pt x="26" y="33"/>
                        <a:pt x="27" y="34"/>
                      </a:cubicBezTo>
                      <a:cubicBezTo>
                        <a:pt x="26" y="33"/>
                        <a:pt x="23" y="32"/>
                        <a:pt x="25" y="33"/>
                      </a:cubicBezTo>
                      <a:cubicBezTo>
                        <a:pt x="24" y="33"/>
                        <a:pt x="24" y="33"/>
                        <a:pt x="24" y="33"/>
                      </a:cubicBezTo>
                      <a:cubicBezTo>
                        <a:pt x="27" y="35"/>
                        <a:pt x="25" y="34"/>
                        <a:pt x="29" y="36"/>
                      </a:cubicBezTo>
                      <a:cubicBezTo>
                        <a:pt x="29" y="39"/>
                        <a:pt x="31" y="42"/>
                        <a:pt x="30" y="44"/>
                      </a:cubicBezTo>
                      <a:cubicBezTo>
                        <a:pt x="28" y="45"/>
                        <a:pt x="29" y="48"/>
                        <a:pt x="26" y="49"/>
                      </a:cubicBezTo>
                      <a:cubicBezTo>
                        <a:pt x="23" y="47"/>
                        <a:pt x="23" y="47"/>
                        <a:pt x="24" y="49"/>
                      </a:cubicBezTo>
                      <a:cubicBezTo>
                        <a:pt x="23" y="48"/>
                        <a:pt x="23" y="48"/>
                        <a:pt x="23" y="48"/>
                      </a:cubicBezTo>
                      <a:cubicBezTo>
                        <a:pt x="25" y="50"/>
                        <a:pt x="23" y="48"/>
                        <a:pt x="25" y="50"/>
                      </a:cubicBezTo>
                      <a:cubicBezTo>
                        <a:pt x="24" y="50"/>
                        <a:pt x="24" y="52"/>
                        <a:pt x="24" y="52"/>
                      </a:cubicBezTo>
                      <a:cubicBezTo>
                        <a:pt x="24" y="52"/>
                        <a:pt x="22" y="51"/>
                        <a:pt x="22" y="51"/>
                      </a:cubicBezTo>
                      <a:cubicBezTo>
                        <a:pt x="23" y="52"/>
                        <a:pt x="23" y="52"/>
                        <a:pt x="23" y="52"/>
                      </a:cubicBezTo>
                      <a:cubicBezTo>
                        <a:pt x="23" y="52"/>
                        <a:pt x="23" y="52"/>
                        <a:pt x="23" y="52"/>
                      </a:cubicBezTo>
                      <a:cubicBezTo>
                        <a:pt x="23" y="52"/>
                        <a:pt x="24" y="53"/>
                        <a:pt x="25" y="53"/>
                      </a:cubicBezTo>
                      <a:cubicBezTo>
                        <a:pt x="26" y="57"/>
                        <a:pt x="20" y="55"/>
                        <a:pt x="19" y="57"/>
                      </a:cubicBezTo>
                      <a:cubicBezTo>
                        <a:pt x="18" y="56"/>
                        <a:pt x="18" y="58"/>
                        <a:pt x="18" y="58"/>
                      </a:cubicBezTo>
                      <a:cubicBezTo>
                        <a:pt x="14" y="57"/>
                        <a:pt x="11" y="56"/>
                        <a:pt x="12" y="59"/>
                      </a:cubicBezTo>
                      <a:cubicBezTo>
                        <a:pt x="12" y="59"/>
                        <a:pt x="6" y="53"/>
                        <a:pt x="5" y="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4" name="Freeform 177"/>
                <p:cNvSpPr>
                  <a:spLocks/>
                </p:cNvSpPr>
                <p:nvPr/>
              </p:nvSpPr>
              <p:spPr bwMode="auto">
                <a:xfrm>
                  <a:off x="3807" y="1785"/>
                  <a:ext cx="1" cy="0"/>
                </a:xfrm>
                <a:custGeom>
                  <a:avLst/>
                  <a:gdLst>
                    <a:gd name="T0" fmla="*/ 5 w 5"/>
                    <a:gd name="T1" fmla="*/ 0 w 5"/>
                    <a:gd name="T2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cubicBezTo>
                        <a:pt x="3" y="0"/>
                        <a:pt x="3" y="0"/>
                        <a:pt x="0" y="0"/>
                      </a:cubicBezTo>
                      <a:cubicBezTo>
                        <a:pt x="2" y="0"/>
                        <a:pt x="4" y="0"/>
                        <a:pt x="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5" name="Freeform 178"/>
                <p:cNvSpPr>
                  <a:spLocks/>
                </p:cNvSpPr>
                <p:nvPr/>
              </p:nvSpPr>
              <p:spPr bwMode="auto">
                <a:xfrm>
                  <a:off x="3804" y="1786"/>
                  <a:ext cx="1" cy="0"/>
                </a:xfrm>
                <a:custGeom>
                  <a:avLst/>
                  <a:gdLst>
                    <a:gd name="T0" fmla="*/ 2 w 3"/>
                    <a:gd name="T1" fmla="*/ 1 w 3"/>
                    <a:gd name="T2" fmla="*/ 1 w 3"/>
                    <a:gd name="T3" fmla="*/ 2 w 3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3">
                      <a:moveTo>
                        <a:pt x="2" y="0"/>
                      </a:moveTo>
                      <a:cubicBezTo>
                        <a:pt x="3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1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6" name="Freeform 179"/>
                <p:cNvSpPr>
                  <a:spLocks/>
                </p:cNvSpPr>
                <p:nvPr/>
              </p:nvSpPr>
              <p:spPr bwMode="auto">
                <a:xfrm>
                  <a:off x="3804" y="1786"/>
                  <a:ext cx="0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cubicBezTo>
                        <a:pt x="1" y="0"/>
                        <a:pt x="0" y="0"/>
                        <a:pt x="0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7" name="Freeform 180"/>
                <p:cNvSpPr>
                  <a:spLocks/>
                </p:cNvSpPr>
                <p:nvPr/>
              </p:nvSpPr>
              <p:spPr bwMode="auto">
                <a:xfrm>
                  <a:off x="3803" y="1786"/>
                  <a:ext cx="0" cy="0"/>
                </a:xfrm>
                <a:custGeom>
                  <a:avLst/>
                  <a:gdLst>
                    <a:gd name="T0" fmla="*/ 1 w 1"/>
                    <a:gd name="T1" fmla="*/ 0 w 1"/>
                    <a:gd name="T2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8" name="Freeform 181"/>
                <p:cNvSpPr>
                  <a:spLocks/>
                </p:cNvSpPr>
                <p:nvPr/>
              </p:nvSpPr>
              <p:spPr bwMode="auto">
                <a:xfrm>
                  <a:off x="3803" y="1786"/>
                  <a:ext cx="1" cy="0"/>
                </a:xfrm>
                <a:custGeom>
                  <a:avLst/>
                  <a:gdLst>
                    <a:gd name="T0" fmla="*/ 3 w 3"/>
                    <a:gd name="T1" fmla="*/ 1 h 1"/>
                    <a:gd name="T2" fmla="*/ 1 w 3"/>
                    <a:gd name="T3" fmla="*/ 1 h 1"/>
                    <a:gd name="T4" fmla="*/ 3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3" y="1"/>
                      </a:moveTo>
                      <a:cubicBezTo>
                        <a:pt x="3" y="1"/>
                        <a:pt x="2" y="1"/>
                        <a:pt x="1" y="1"/>
                      </a:cubicBezTo>
                      <a:cubicBezTo>
                        <a:pt x="2" y="1"/>
                        <a:pt x="0" y="0"/>
                        <a:pt x="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9" name="Freeform 182"/>
                <p:cNvSpPr>
                  <a:spLocks/>
                </p:cNvSpPr>
                <p:nvPr/>
              </p:nvSpPr>
              <p:spPr bwMode="auto">
                <a:xfrm>
                  <a:off x="3803" y="1787"/>
                  <a:ext cx="0" cy="0"/>
                </a:xfrm>
                <a:custGeom>
                  <a:avLst/>
                  <a:gdLst>
                    <a:gd name="T0" fmla="*/ 2 w 3"/>
                    <a:gd name="T1" fmla="*/ 1 w 3"/>
                    <a:gd name="T2" fmla="*/ 2 w 3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3">
                      <a:moveTo>
                        <a:pt x="2" y="0"/>
                      </a:moveTo>
                      <a:cubicBezTo>
                        <a:pt x="2" y="0"/>
                        <a:pt x="3" y="0"/>
                        <a:pt x="1" y="0"/>
                      </a:cubicBezTo>
                      <a:cubicBezTo>
                        <a:pt x="2" y="0"/>
                        <a:pt x="0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60" name="Freeform 183"/>
                <p:cNvSpPr>
                  <a:spLocks/>
                </p:cNvSpPr>
                <p:nvPr/>
              </p:nvSpPr>
              <p:spPr bwMode="auto">
                <a:xfrm>
                  <a:off x="3803" y="1787"/>
                  <a:ext cx="0" cy="0"/>
                </a:xfrm>
                <a:custGeom>
                  <a:avLst/>
                  <a:gdLst>
                    <a:gd name="T0" fmla="*/ 1 w 2"/>
                    <a:gd name="T1" fmla="*/ 2 w 2"/>
                    <a:gd name="T2" fmla="*/ 0 w 2"/>
                    <a:gd name="T3" fmla="*/ 1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">
                      <a:moveTo>
                        <a:pt x="1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61" name="Rectangle 184"/>
                <p:cNvSpPr>
                  <a:spLocks noChangeArrowheads="1"/>
                </p:cNvSpPr>
                <p:nvPr/>
              </p:nvSpPr>
              <p:spPr bwMode="auto">
                <a:xfrm>
                  <a:off x="3804" y="1790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62" name="Freeform 185"/>
                <p:cNvSpPr>
                  <a:spLocks/>
                </p:cNvSpPr>
                <p:nvPr/>
              </p:nvSpPr>
              <p:spPr bwMode="auto">
                <a:xfrm>
                  <a:off x="3803" y="1791"/>
                  <a:ext cx="1" cy="0"/>
                </a:xfrm>
                <a:custGeom>
                  <a:avLst/>
                  <a:gdLst>
                    <a:gd name="T0" fmla="*/ 1 w 2"/>
                    <a:gd name="T1" fmla="*/ 1 h 1"/>
                    <a:gd name="T2" fmla="*/ 0 w 2"/>
                    <a:gd name="T3" fmla="*/ 0 h 1"/>
                    <a:gd name="T4" fmla="*/ 1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1" y="1"/>
                      </a:moveTo>
                      <a:cubicBezTo>
                        <a:pt x="2" y="1"/>
                        <a:pt x="0" y="1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63" name="Freeform 186"/>
                <p:cNvSpPr>
                  <a:spLocks/>
                </p:cNvSpPr>
                <p:nvPr/>
              </p:nvSpPr>
              <p:spPr bwMode="auto">
                <a:xfrm>
                  <a:off x="3804" y="1793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64" name="Freeform 187"/>
                <p:cNvSpPr>
                  <a:spLocks/>
                </p:cNvSpPr>
                <p:nvPr/>
              </p:nvSpPr>
              <p:spPr bwMode="auto">
                <a:xfrm>
                  <a:off x="3878" y="1783"/>
                  <a:ext cx="0" cy="0"/>
                </a:xfrm>
                <a:custGeom>
                  <a:avLst/>
                  <a:gdLst>
                    <a:gd name="T0" fmla="*/ 2 w 3"/>
                    <a:gd name="T1" fmla="*/ 1 h 1"/>
                    <a:gd name="T2" fmla="*/ 2 w 3"/>
                    <a:gd name="T3" fmla="*/ 0 h 1"/>
                    <a:gd name="T4" fmla="*/ 2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2" y="0"/>
                        <a:pt x="0" y="0"/>
                        <a:pt x="2" y="0"/>
                      </a:cubicBezTo>
                      <a:cubicBezTo>
                        <a:pt x="2" y="1"/>
                        <a:pt x="3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65" name="Freeform 188"/>
                <p:cNvSpPr>
                  <a:spLocks/>
                </p:cNvSpPr>
                <p:nvPr/>
              </p:nvSpPr>
              <p:spPr bwMode="auto">
                <a:xfrm>
                  <a:off x="3863" y="1782"/>
                  <a:ext cx="15" cy="22"/>
                </a:xfrm>
                <a:custGeom>
                  <a:avLst/>
                  <a:gdLst>
                    <a:gd name="T0" fmla="*/ 11 w 66"/>
                    <a:gd name="T1" fmla="*/ 76 h 92"/>
                    <a:gd name="T2" fmla="*/ 12 w 66"/>
                    <a:gd name="T3" fmla="*/ 74 h 92"/>
                    <a:gd name="T4" fmla="*/ 11 w 66"/>
                    <a:gd name="T5" fmla="*/ 65 h 92"/>
                    <a:gd name="T6" fmla="*/ 13 w 66"/>
                    <a:gd name="T7" fmla="*/ 63 h 92"/>
                    <a:gd name="T8" fmla="*/ 19 w 66"/>
                    <a:gd name="T9" fmla="*/ 60 h 92"/>
                    <a:gd name="T10" fmla="*/ 20 w 66"/>
                    <a:gd name="T11" fmla="*/ 58 h 92"/>
                    <a:gd name="T12" fmla="*/ 20 w 66"/>
                    <a:gd name="T13" fmla="*/ 54 h 92"/>
                    <a:gd name="T14" fmla="*/ 23 w 66"/>
                    <a:gd name="T15" fmla="*/ 52 h 92"/>
                    <a:gd name="T16" fmla="*/ 26 w 66"/>
                    <a:gd name="T17" fmla="*/ 52 h 92"/>
                    <a:gd name="T18" fmla="*/ 24 w 66"/>
                    <a:gd name="T19" fmla="*/ 49 h 92"/>
                    <a:gd name="T20" fmla="*/ 23 w 66"/>
                    <a:gd name="T21" fmla="*/ 44 h 92"/>
                    <a:gd name="T22" fmla="*/ 25 w 66"/>
                    <a:gd name="T23" fmla="*/ 42 h 92"/>
                    <a:gd name="T24" fmla="*/ 24 w 66"/>
                    <a:gd name="T25" fmla="*/ 39 h 92"/>
                    <a:gd name="T26" fmla="*/ 27 w 66"/>
                    <a:gd name="T27" fmla="*/ 38 h 92"/>
                    <a:gd name="T28" fmla="*/ 28 w 66"/>
                    <a:gd name="T29" fmla="*/ 35 h 92"/>
                    <a:gd name="T30" fmla="*/ 32 w 66"/>
                    <a:gd name="T31" fmla="*/ 34 h 92"/>
                    <a:gd name="T32" fmla="*/ 31 w 66"/>
                    <a:gd name="T33" fmla="*/ 31 h 92"/>
                    <a:gd name="T34" fmla="*/ 34 w 66"/>
                    <a:gd name="T35" fmla="*/ 32 h 92"/>
                    <a:gd name="T36" fmla="*/ 33 w 66"/>
                    <a:gd name="T37" fmla="*/ 29 h 92"/>
                    <a:gd name="T38" fmla="*/ 33 w 66"/>
                    <a:gd name="T39" fmla="*/ 28 h 92"/>
                    <a:gd name="T40" fmla="*/ 33 w 66"/>
                    <a:gd name="T41" fmla="*/ 26 h 92"/>
                    <a:gd name="T42" fmla="*/ 36 w 66"/>
                    <a:gd name="T43" fmla="*/ 22 h 92"/>
                    <a:gd name="T44" fmla="*/ 36 w 66"/>
                    <a:gd name="T45" fmla="*/ 20 h 92"/>
                    <a:gd name="T46" fmla="*/ 37 w 66"/>
                    <a:gd name="T47" fmla="*/ 19 h 92"/>
                    <a:gd name="T48" fmla="*/ 40 w 66"/>
                    <a:gd name="T49" fmla="*/ 16 h 92"/>
                    <a:gd name="T50" fmla="*/ 46 w 66"/>
                    <a:gd name="T51" fmla="*/ 19 h 92"/>
                    <a:gd name="T52" fmla="*/ 41 w 66"/>
                    <a:gd name="T53" fmla="*/ 14 h 92"/>
                    <a:gd name="T54" fmla="*/ 36 w 66"/>
                    <a:gd name="T55" fmla="*/ 9 h 92"/>
                    <a:gd name="T56" fmla="*/ 39 w 66"/>
                    <a:gd name="T57" fmla="*/ 9 h 92"/>
                    <a:gd name="T58" fmla="*/ 37 w 66"/>
                    <a:gd name="T59" fmla="*/ 6 h 92"/>
                    <a:gd name="T60" fmla="*/ 39 w 66"/>
                    <a:gd name="T61" fmla="*/ 7 h 92"/>
                    <a:gd name="T62" fmla="*/ 46 w 66"/>
                    <a:gd name="T63" fmla="*/ 9 h 92"/>
                    <a:gd name="T64" fmla="*/ 41 w 66"/>
                    <a:gd name="T65" fmla="*/ 5 h 92"/>
                    <a:gd name="T66" fmla="*/ 44 w 66"/>
                    <a:gd name="T67" fmla="*/ 6 h 92"/>
                    <a:gd name="T68" fmla="*/ 41 w 66"/>
                    <a:gd name="T69" fmla="*/ 2 h 92"/>
                    <a:gd name="T70" fmla="*/ 42 w 66"/>
                    <a:gd name="T71" fmla="*/ 1 h 92"/>
                    <a:gd name="T72" fmla="*/ 49 w 66"/>
                    <a:gd name="T73" fmla="*/ 6 h 92"/>
                    <a:gd name="T74" fmla="*/ 46 w 66"/>
                    <a:gd name="T75" fmla="*/ 1 h 92"/>
                    <a:gd name="T76" fmla="*/ 57 w 66"/>
                    <a:gd name="T77" fmla="*/ 4 h 92"/>
                    <a:gd name="T78" fmla="*/ 60 w 66"/>
                    <a:gd name="T79" fmla="*/ 4 h 92"/>
                    <a:gd name="T80" fmla="*/ 61 w 66"/>
                    <a:gd name="T81" fmla="*/ 1 h 92"/>
                    <a:gd name="T82" fmla="*/ 64 w 66"/>
                    <a:gd name="T83" fmla="*/ 5 h 92"/>
                    <a:gd name="T84" fmla="*/ 59 w 66"/>
                    <a:gd name="T85" fmla="*/ 5 h 92"/>
                    <a:gd name="T86" fmla="*/ 64 w 66"/>
                    <a:gd name="T87" fmla="*/ 12 h 92"/>
                    <a:gd name="T88" fmla="*/ 63 w 66"/>
                    <a:gd name="T89" fmla="*/ 20 h 92"/>
                    <a:gd name="T90" fmla="*/ 61 w 66"/>
                    <a:gd name="T91" fmla="*/ 29 h 92"/>
                    <a:gd name="T92" fmla="*/ 58 w 66"/>
                    <a:gd name="T93" fmla="*/ 35 h 92"/>
                    <a:gd name="T94" fmla="*/ 57 w 66"/>
                    <a:gd name="T95" fmla="*/ 40 h 92"/>
                    <a:gd name="T96" fmla="*/ 50 w 66"/>
                    <a:gd name="T97" fmla="*/ 47 h 92"/>
                    <a:gd name="T98" fmla="*/ 45 w 66"/>
                    <a:gd name="T99" fmla="*/ 50 h 92"/>
                    <a:gd name="T100" fmla="*/ 39 w 66"/>
                    <a:gd name="T101" fmla="*/ 54 h 92"/>
                    <a:gd name="T102" fmla="*/ 31 w 66"/>
                    <a:gd name="T103" fmla="*/ 77 h 92"/>
                    <a:gd name="T104" fmla="*/ 26 w 66"/>
                    <a:gd name="T105" fmla="*/ 81 h 92"/>
                    <a:gd name="T106" fmla="*/ 4 w 66"/>
                    <a:gd name="T107" fmla="*/ 84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6" h="92">
                      <a:moveTo>
                        <a:pt x="4" y="84"/>
                      </a:moveTo>
                      <a:cubicBezTo>
                        <a:pt x="0" y="79"/>
                        <a:pt x="6" y="82"/>
                        <a:pt x="4" y="78"/>
                      </a:cubicBezTo>
                      <a:cubicBezTo>
                        <a:pt x="4" y="78"/>
                        <a:pt x="7" y="81"/>
                        <a:pt x="6" y="80"/>
                      </a:cubicBezTo>
                      <a:cubicBezTo>
                        <a:pt x="3" y="75"/>
                        <a:pt x="7" y="76"/>
                        <a:pt x="11" y="78"/>
                      </a:cubicBezTo>
                      <a:cubicBezTo>
                        <a:pt x="12" y="79"/>
                        <a:pt x="12" y="79"/>
                        <a:pt x="12" y="79"/>
                      </a:cubicBezTo>
                      <a:cubicBezTo>
                        <a:pt x="12" y="79"/>
                        <a:pt x="10" y="76"/>
                        <a:pt x="11" y="76"/>
                      </a:cubicBezTo>
                      <a:cubicBezTo>
                        <a:pt x="11" y="77"/>
                        <a:pt x="11" y="77"/>
                        <a:pt x="12" y="78"/>
                      </a:cubicBezTo>
                      <a:cubicBezTo>
                        <a:pt x="10" y="76"/>
                        <a:pt x="12" y="77"/>
                        <a:pt x="11" y="75"/>
                      </a:cubicBezTo>
                      <a:cubicBezTo>
                        <a:pt x="11" y="76"/>
                        <a:pt x="13" y="77"/>
                        <a:pt x="13" y="78"/>
                      </a:cubicBezTo>
                      <a:cubicBezTo>
                        <a:pt x="12" y="76"/>
                        <a:pt x="12" y="76"/>
                        <a:pt x="12" y="76"/>
                      </a:cubicBezTo>
                      <a:cubicBezTo>
                        <a:pt x="8" y="71"/>
                        <a:pt x="13" y="75"/>
                        <a:pt x="11" y="73"/>
                      </a:cubicBezTo>
                      <a:cubicBezTo>
                        <a:pt x="11" y="73"/>
                        <a:pt x="12" y="73"/>
                        <a:pt x="12" y="74"/>
                      </a:cubicBezTo>
                      <a:cubicBezTo>
                        <a:pt x="10" y="70"/>
                        <a:pt x="12" y="70"/>
                        <a:pt x="11" y="68"/>
                      </a:cubicBezTo>
                      <a:cubicBezTo>
                        <a:pt x="12" y="69"/>
                        <a:pt x="13" y="70"/>
                        <a:pt x="14" y="70"/>
                      </a:cubicBezTo>
                      <a:cubicBezTo>
                        <a:pt x="12" y="69"/>
                        <a:pt x="12" y="68"/>
                        <a:pt x="12" y="67"/>
                      </a:cubicBezTo>
                      <a:cubicBezTo>
                        <a:pt x="14" y="69"/>
                        <a:pt x="10" y="65"/>
                        <a:pt x="12" y="66"/>
                      </a:cubicBezTo>
                      <a:cubicBezTo>
                        <a:pt x="12" y="66"/>
                        <a:pt x="12" y="66"/>
                        <a:pt x="12" y="66"/>
                      </a:cubicBezTo>
                      <a:cubicBezTo>
                        <a:pt x="10" y="64"/>
                        <a:pt x="14" y="67"/>
                        <a:pt x="11" y="65"/>
                      </a:cubicBezTo>
                      <a:cubicBezTo>
                        <a:pt x="13" y="66"/>
                        <a:pt x="13" y="66"/>
                        <a:pt x="13" y="66"/>
                      </a:cubicBezTo>
                      <a:cubicBezTo>
                        <a:pt x="10" y="63"/>
                        <a:pt x="15" y="67"/>
                        <a:pt x="13" y="66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2" y="64"/>
                        <a:pt x="14" y="66"/>
                        <a:pt x="13" y="65"/>
                      </a:cubicBezTo>
                      <a:cubicBezTo>
                        <a:pt x="14" y="65"/>
                        <a:pt x="14" y="65"/>
                        <a:pt x="14" y="65"/>
                      </a:cubicBezTo>
                      <a:cubicBezTo>
                        <a:pt x="13" y="64"/>
                        <a:pt x="15" y="65"/>
                        <a:pt x="13" y="63"/>
                      </a:cubicBezTo>
                      <a:cubicBezTo>
                        <a:pt x="15" y="65"/>
                        <a:pt x="13" y="65"/>
                        <a:pt x="16" y="67"/>
                      </a:cubicBezTo>
                      <a:cubicBezTo>
                        <a:pt x="15" y="63"/>
                        <a:pt x="16" y="63"/>
                        <a:pt x="17" y="61"/>
                      </a:cubicBezTo>
                      <a:cubicBezTo>
                        <a:pt x="18" y="62"/>
                        <a:pt x="19" y="62"/>
                        <a:pt x="20" y="63"/>
                      </a:cubicBezTo>
                      <a:cubicBezTo>
                        <a:pt x="19" y="62"/>
                        <a:pt x="20" y="62"/>
                        <a:pt x="19" y="61"/>
                      </a:cubicBezTo>
                      <a:cubicBezTo>
                        <a:pt x="19" y="61"/>
                        <a:pt x="20" y="62"/>
                        <a:pt x="20" y="62"/>
                      </a:cubicBezTo>
                      <a:cubicBezTo>
                        <a:pt x="21" y="62"/>
                        <a:pt x="18" y="59"/>
                        <a:pt x="19" y="60"/>
                      </a:cubicBezTo>
                      <a:cubicBezTo>
                        <a:pt x="19" y="61"/>
                        <a:pt x="20" y="61"/>
                        <a:pt x="21" y="62"/>
                      </a:cubicBezTo>
                      <a:cubicBezTo>
                        <a:pt x="19" y="60"/>
                        <a:pt x="20" y="60"/>
                        <a:pt x="20" y="60"/>
                      </a:cubicBezTo>
                      <a:cubicBezTo>
                        <a:pt x="20" y="60"/>
                        <a:pt x="20" y="60"/>
                        <a:pt x="21" y="61"/>
                      </a:cubicBezTo>
                      <a:cubicBezTo>
                        <a:pt x="19" y="59"/>
                        <a:pt x="22" y="61"/>
                        <a:pt x="21" y="59"/>
                      </a:cubicBezTo>
                      <a:cubicBezTo>
                        <a:pt x="22" y="60"/>
                        <a:pt x="22" y="60"/>
                        <a:pt x="22" y="60"/>
                      </a:cubicBezTo>
                      <a:cubicBezTo>
                        <a:pt x="24" y="61"/>
                        <a:pt x="19" y="58"/>
                        <a:pt x="20" y="58"/>
                      </a:cubicBezTo>
                      <a:cubicBezTo>
                        <a:pt x="21" y="59"/>
                        <a:pt x="21" y="59"/>
                        <a:pt x="22" y="60"/>
                      </a:cubicBezTo>
                      <a:cubicBezTo>
                        <a:pt x="20" y="57"/>
                        <a:pt x="21" y="58"/>
                        <a:pt x="20" y="57"/>
                      </a:cubicBezTo>
                      <a:cubicBezTo>
                        <a:pt x="20" y="57"/>
                        <a:pt x="21" y="57"/>
                        <a:pt x="21" y="57"/>
                      </a:cubicBezTo>
                      <a:cubicBezTo>
                        <a:pt x="21" y="57"/>
                        <a:pt x="22" y="57"/>
                        <a:pt x="21" y="56"/>
                      </a:cubicBezTo>
                      <a:cubicBezTo>
                        <a:pt x="22" y="56"/>
                        <a:pt x="24" y="58"/>
                        <a:pt x="24" y="57"/>
                      </a:cubicBezTo>
                      <a:cubicBezTo>
                        <a:pt x="21" y="55"/>
                        <a:pt x="23" y="56"/>
                        <a:pt x="20" y="54"/>
                      </a:cubicBezTo>
                      <a:cubicBezTo>
                        <a:pt x="21" y="54"/>
                        <a:pt x="22" y="54"/>
                        <a:pt x="21" y="53"/>
                      </a:cubicBezTo>
                      <a:cubicBezTo>
                        <a:pt x="22" y="54"/>
                        <a:pt x="25" y="56"/>
                        <a:pt x="25" y="56"/>
                      </a:cubicBezTo>
                      <a:cubicBezTo>
                        <a:pt x="27" y="57"/>
                        <a:pt x="27" y="57"/>
                        <a:pt x="27" y="57"/>
                      </a:cubicBezTo>
                      <a:cubicBezTo>
                        <a:pt x="28" y="58"/>
                        <a:pt x="26" y="57"/>
                        <a:pt x="28" y="58"/>
                      </a:cubicBezTo>
                      <a:cubicBezTo>
                        <a:pt x="28" y="58"/>
                        <a:pt x="27" y="57"/>
                        <a:pt x="27" y="57"/>
                      </a:cubicBezTo>
                      <a:cubicBezTo>
                        <a:pt x="26" y="55"/>
                        <a:pt x="23" y="53"/>
                        <a:pt x="23" y="52"/>
                      </a:cubicBezTo>
                      <a:cubicBezTo>
                        <a:pt x="24" y="53"/>
                        <a:pt x="26" y="54"/>
                        <a:pt x="26" y="55"/>
                      </a:cubicBezTo>
                      <a:cubicBezTo>
                        <a:pt x="22" y="50"/>
                        <a:pt x="22" y="50"/>
                        <a:pt x="22" y="50"/>
                      </a:cubicBezTo>
                      <a:cubicBezTo>
                        <a:pt x="22" y="50"/>
                        <a:pt x="24" y="52"/>
                        <a:pt x="23" y="51"/>
                      </a:cubicBezTo>
                      <a:cubicBezTo>
                        <a:pt x="23" y="51"/>
                        <a:pt x="22" y="50"/>
                        <a:pt x="22" y="50"/>
                      </a:cubicBezTo>
                      <a:cubicBezTo>
                        <a:pt x="22" y="50"/>
                        <a:pt x="21" y="49"/>
                        <a:pt x="24" y="51"/>
                      </a:cubicBezTo>
                      <a:cubicBezTo>
                        <a:pt x="25" y="51"/>
                        <a:pt x="24" y="51"/>
                        <a:pt x="26" y="52"/>
                      </a:cubicBezTo>
                      <a:cubicBezTo>
                        <a:pt x="26" y="52"/>
                        <a:pt x="25" y="51"/>
                        <a:pt x="25" y="51"/>
                      </a:cubicBezTo>
                      <a:cubicBezTo>
                        <a:pt x="25" y="51"/>
                        <a:pt x="25" y="51"/>
                        <a:pt x="25" y="51"/>
                      </a:cubicBezTo>
                      <a:cubicBezTo>
                        <a:pt x="26" y="51"/>
                        <a:pt x="24" y="49"/>
                        <a:pt x="23" y="48"/>
                      </a:cubicBezTo>
                      <a:cubicBezTo>
                        <a:pt x="23" y="49"/>
                        <a:pt x="25" y="50"/>
                        <a:pt x="24" y="49"/>
                      </a:cubicBezTo>
                      <a:cubicBezTo>
                        <a:pt x="22" y="48"/>
                        <a:pt x="22" y="47"/>
                        <a:pt x="22" y="47"/>
                      </a:cubicBezTo>
                      <a:cubicBezTo>
                        <a:pt x="22" y="47"/>
                        <a:pt x="23" y="48"/>
                        <a:pt x="24" y="49"/>
                      </a:cubicBezTo>
                      <a:cubicBezTo>
                        <a:pt x="22" y="47"/>
                        <a:pt x="22" y="46"/>
                        <a:pt x="21" y="45"/>
                      </a:cubicBezTo>
                      <a:cubicBezTo>
                        <a:pt x="20" y="44"/>
                        <a:pt x="23" y="47"/>
                        <a:pt x="23" y="46"/>
                      </a:cubicBezTo>
                      <a:cubicBezTo>
                        <a:pt x="25" y="47"/>
                        <a:pt x="21" y="43"/>
                        <a:pt x="24" y="45"/>
                      </a:cubicBezTo>
                      <a:cubicBezTo>
                        <a:pt x="24" y="45"/>
                        <a:pt x="22" y="44"/>
                        <a:pt x="22" y="44"/>
                      </a:cubicBezTo>
                      <a:cubicBezTo>
                        <a:pt x="23" y="44"/>
                        <a:pt x="24" y="45"/>
                        <a:pt x="24" y="45"/>
                      </a:cubicBezTo>
                      <a:cubicBezTo>
                        <a:pt x="25" y="45"/>
                        <a:pt x="24" y="44"/>
                        <a:pt x="23" y="44"/>
                      </a:cubicBezTo>
                      <a:cubicBezTo>
                        <a:pt x="23" y="43"/>
                        <a:pt x="24" y="44"/>
                        <a:pt x="24" y="44"/>
                      </a:cubicBezTo>
                      <a:cubicBezTo>
                        <a:pt x="23" y="43"/>
                        <a:pt x="22" y="41"/>
                        <a:pt x="24" y="42"/>
                      </a:cubicBezTo>
                      <a:cubicBezTo>
                        <a:pt x="23" y="42"/>
                        <a:pt x="22" y="40"/>
                        <a:pt x="22" y="40"/>
                      </a:cubicBezTo>
                      <a:cubicBezTo>
                        <a:pt x="23" y="41"/>
                        <a:pt x="23" y="41"/>
                        <a:pt x="23" y="41"/>
                      </a:cubicBezTo>
                      <a:cubicBezTo>
                        <a:pt x="25" y="42"/>
                        <a:pt x="24" y="41"/>
                        <a:pt x="25" y="42"/>
                      </a:cubicBezTo>
                      <a:cubicBezTo>
                        <a:pt x="23" y="40"/>
                        <a:pt x="26" y="44"/>
                        <a:pt x="25" y="42"/>
                      </a:cubicBezTo>
                      <a:cubicBezTo>
                        <a:pt x="26" y="43"/>
                        <a:pt x="22" y="40"/>
                        <a:pt x="25" y="42"/>
                      </a:cubicBezTo>
                      <a:cubicBezTo>
                        <a:pt x="25" y="41"/>
                        <a:pt x="23" y="40"/>
                        <a:pt x="25" y="41"/>
                      </a:cubicBezTo>
                      <a:cubicBezTo>
                        <a:pt x="24" y="41"/>
                        <a:pt x="27" y="43"/>
                        <a:pt x="27" y="43"/>
                      </a:cubicBezTo>
                      <a:cubicBezTo>
                        <a:pt x="27" y="42"/>
                        <a:pt x="26" y="42"/>
                        <a:pt x="26" y="41"/>
                      </a:cubicBezTo>
                      <a:cubicBezTo>
                        <a:pt x="25" y="40"/>
                        <a:pt x="25" y="40"/>
                        <a:pt x="25" y="40"/>
                      </a:cubicBezTo>
                      <a:cubicBezTo>
                        <a:pt x="24" y="39"/>
                        <a:pt x="26" y="40"/>
                        <a:pt x="24" y="39"/>
                      </a:cubicBezTo>
                      <a:cubicBezTo>
                        <a:pt x="25" y="40"/>
                        <a:pt x="23" y="38"/>
                        <a:pt x="26" y="40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8" y="42"/>
                        <a:pt x="26" y="40"/>
                        <a:pt x="25" y="39"/>
                      </a:cubicBezTo>
                      <a:cubicBezTo>
                        <a:pt x="25" y="39"/>
                        <a:pt x="26" y="39"/>
                        <a:pt x="26" y="40"/>
                      </a:cubicBezTo>
                      <a:cubicBezTo>
                        <a:pt x="23" y="37"/>
                        <a:pt x="27" y="40"/>
                        <a:pt x="24" y="38"/>
                      </a:cubicBezTo>
                      <a:cubicBezTo>
                        <a:pt x="26" y="38"/>
                        <a:pt x="25" y="37"/>
                        <a:pt x="27" y="38"/>
                      </a:cubicBezTo>
                      <a:cubicBezTo>
                        <a:pt x="26" y="37"/>
                        <a:pt x="25" y="36"/>
                        <a:pt x="26" y="37"/>
                      </a:cubicBezTo>
                      <a:cubicBezTo>
                        <a:pt x="26" y="37"/>
                        <a:pt x="26" y="37"/>
                        <a:pt x="27" y="37"/>
                      </a:cubicBezTo>
                      <a:cubicBezTo>
                        <a:pt x="28" y="38"/>
                        <a:pt x="27" y="37"/>
                        <a:pt x="27" y="37"/>
                      </a:cubicBezTo>
                      <a:cubicBezTo>
                        <a:pt x="27" y="37"/>
                        <a:pt x="29" y="38"/>
                        <a:pt x="30" y="39"/>
                      </a:cubicBezTo>
                      <a:cubicBezTo>
                        <a:pt x="30" y="38"/>
                        <a:pt x="28" y="36"/>
                        <a:pt x="27" y="36"/>
                      </a:cubicBezTo>
                      <a:cubicBezTo>
                        <a:pt x="30" y="38"/>
                        <a:pt x="25" y="33"/>
                        <a:pt x="28" y="35"/>
                      </a:cubicBezTo>
                      <a:cubicBezTo>
                        <a:pt x="29" y="36"/>
                        <a:pt x="30" y="37"/>
                        <a:pt x="30" y="37"/>
                      </a:cubicBezTo>
                      <a:cubicBezTo>
                        <a:pt x="34" y="39"/>
                        <a:pt x="28" y="35"/>
                        <a:pt x="30" y="36"/>
                      </a:cubicBezTo>
                      <a:cubicBezTo>
                        <a:pt x="27" y="34"/>
                        <a:pt x="27" y="34"/>
                        <a:pt x="27" y="34"/>
                      </a:cubicBezTo>
                      <a:cubicBezTo>
                        <a:pt x="29" y="35"/>
                        <a:pt x="26" y="32"/>
                        <a:pt x="29" y="34"/>
                      </a:cubicBezTo>
                      <a:cubicBezTo>
                        <a:pt x="28" y="34"/>
                        <a:pt x="30" y="35"/>
                        <a:pt x="27" y="33"/>
                      </a:cubicBezTo>
                      <a:cubicBezTo>
                        <a:pt x="30" y="34"/>
                        <a:pt x="27" y="31"/>
                        <a:pt x="32" y="34"/>
                      </a:cubicBezTo>
                      <a:cubicBezTo>
                        <a:pt x="32" y="33"/>
                        <a:pt x="32" y="33"/>
                        <a:pt x="31" y="32"/>
                      </a:cubicBezTo>
                      <a:cubicBezTo>
                        <a:pt x="29" y="31"/>
                        <a:pt x="32" y="33"/>
                        <a:pt x="31" y="33"/>
                      </a:cubicBezTo>
                      <a:cubicBezTo>
                        <a:pt x="31" y="33"/>
                        <a:pt x="30" y="32"/>
                        <a:pt x="29" y="32"/>
                      </a:cubicBezTo>
                      <a:cubicBezTo>
                        <a:pt x="30" y="32"/>
                        <a:pt x="30" y="32"/>
                        <a:pt x="33" y="34"/>
                      </a:cubicBezTo>
                      <a:cubicBezTo>
                        <a:pt x="35" y="35"/>
                        <a:pt x="28" y="30"/>
                        <a:pt x="30" y="30"/>
                      </a:cubicBezTo>
                      <a:cubicBezTo>
                        <a:pt x="31" y="31"/>
                        <a:pt x="31" y="32"/>
                        <a:pt x="31" y="31"/>
                      </a:cubicBezTo>
                      <a:cubicBezTo>
                        <a:pt x="29" y="30"/>
                        <a:pt x="29" y="30"/>
                        <a:pt x="29" y="30"/>
                      </a:cubicBezTo>
                      <a:cubicBezTo>
                        <a:pt x="30" y="30"/>
                        <a:pt x="32" y="31"/>
                        <a:pt x="34" y="33"/>
                      </a:cubicBezTo>
                      <a:cubicBezTo>
                        <a:pt x="34" y="32"/>
                        <a:pt x="34" y="32"/>
                        <a:pt x="33" y="31"/>
                      </a:cubicBezTo>
                      <a:cubicBezTo>
                        <a:pt x="35" y="32"/>
                        <a:pt x="35" y="32"/>
                        <a:pt x="35" y="32"/>
                      </a:cubicBezTo>
                      <a:cubicBezTo>
                        <a:pt x="33" y="31"/>
                        <a:pt x="34" y="32"/>
                        <a:pt x="34" y="31"/>
                      </a:cubicBezTo>
                      <a:cubicBezTo>
                        <a:pt x="34" y="32"/>
                        <a:pt x="34" y="32"/>
                        <a:pt x="34" y="32"/>
                      </a:cubicBezTo>
                      <a:cubicBezTo>
                        <a:pt x="35" y="32"/>
                        <a:pt x="35" y="32"/>
                        <a:pt x="34" y="31"/>
                      </a:cubicBezTo>
                      <a:cubicBezTo>
                        <a:pt x="33" y="30"/>
                        <a:pt x="33" y="30"/>
                        <a:pt x="32" y="30"/>
                      </a:cubicBezTo>
                      <a:cubicBezTo>
                        <a:pt x="31" y="30"/>
                        <a:pt x="32" y="30"/>
                        <a:pt x="31" y="29"/>
                      </a:cubicBezTo>
                      <a:cubicBezTo>
                        <a:pt x="33" y="30"/>
                        <a:pt x="32" y="29"/>
                        <a:pt x="33" y="29"/>
                      </a:cubicBezTo>
                      <a:cubicBezTo>
                        <a:pt x="33" y="30"/>
                        <a:pt x="31" y="28"/>
                        <a:pt x="31" y="28"/>
                      </a:cubicBezTo>
                      <a:cubicBezTo>
                        <a:pt x="32" y="29"/>
                        <a:pt x="31" y="28"/>
                        <a:pt x="33" y="29"/>
                      </a:cubicBezTo>
                      <a:cubicBezTo>
                        <a:pt x="33" y="29"/>
                        <a:pt x="32" y="28"/>
                        <a:pt x="32" y="29"/>
                      </a:cubicBezTo>
                      <a:cubicBezTo>
                        <a:pt x="33" y="30"/>
                        <a:pt x="35" y="31"/>
                        <a:pt x="34" y="30"/>
                      </a:cubicBezTo>
                      <a:cubicBezTo>
                        <a:pt x="33" y="29"/>
                        <a:pt x="30" y="27"/>
                        <a:pt x="32" y="28"/>
                      </a:cubicBezTo>
                      <a:cubicBezTo>
                        <a:pt x="32" y="28"/>
                        <a:pt x="33" y="29"/>
                        <a:pt x="33" y="29"/>
                      </a:cubicBezTo>
                      <a:cubicBezTo>
                        <a:pt x="34" y="30"/>
                        <a:pt x="34" y="30"/>
                        <a:pt x="34" y="30"/>
                      </a:cubicBezTo>
                      <a:cubicBezTo>
                        <a:pt x="33" y="28"/>
                        <a:pt x="33" y="28"/>
                        <a:pt x="33" y="28"/>
                      </a:cubicBezTo>
                      <a:cubicBezTo>
                        <a:pt x="33" y="29"/>
                        <a:pt x="33" y="29"/>
                        <a:pt x="34" y="29"/>
                      </a:cubicBezTo>
                      <a:cubicBezTo>
                        <a:pt x="32" y="28"/>
                        <a:pt x="33" y="28"/>
                        <a:pt x="31" y="27"/>
                      </a:cubicBezTo>
                      <a:cubicBezTo>
                        <a:pt x="31" y="26"/>
                        <a:pt x="33" y="27"/>
                        <a:pt x="33" y="27"/>
                      </a:cubicBezTo>
                      <a:cubicBezTo>
                        <a:pt x="33" y="27"/>
                        <a:pt x="33" y="27"/>
                        <a:pt x="33" y="27"/>
                      </a:cubicBezTo>
                      <a:cubicBezTo>
                        <a:pt x="34" y="28"/>
                        <a:pt x="34" y="27"/>
                        <a:pt x="33" y="26"/>
                      </a:cubicBezTo>
                      <a:cubicBezTo>
                        <a:pt x="33" y="26"/>
                        <a:pt x="33" y="26"/>
                        <a:pt x="33" y="26"/>
                      </a:cubicBezTo>
                      <a:cubicBezTo>
                        <a:pt x="33" y="26"/>
                        <a:pt x="33" y="26"/>
                        <a:pt x="32" y="25"/>
                      </a:cubicBezTo>
                      <a:cubicBezTo>
                        <a:pt x="34" y="26"/>
                        <a:pt x="39" y="30"/>
                        <a:pt x="37" y="28"/>
                      </a:cubicBezTo>
                      <a:cubicBezTo>
                        <a:pt x="37" y="28"/>
                        <a:pt x="34" y="25"/>
                        <a:pt x="33" y="25"/>
                      </a:cubicBezTo>
                      <a:cubicBezTo>
                        <a:pt x="34" y="25"/>
                        <a:pt x="32" y="23"/>
                        <a:pt x="35" y="24"/>
                      </a:cubicBezTo>
                      <a:cubicBezTo>
                        <a:pt x="34" y="24"/>
                        <a:pt x="33" y="23"/>
                        <a:pt x="33" y="23"/>
                      </a:cubicBezTo>
                      <a:cubicBezTo>
                        <a:pt x="34" y="23"/>
                        <a:pt x="32" y="20"/>
                        <a:pt x="36" y="22"/>
                      </a:cubicBezTo>
                      <a:cubicBezTo>
                        <a:pt x="36" y="23"/>
                        <a:pt x="37" y="23"/>
                        <a:pt x="38" y="24"/>
                      </a:cubicBezTo>
                      <a:cubicBezTo>
                        <a:pt x="37" y="23"/>
                        <a:pt x="40" y="25"/>
                        <a:pt x="37" y="23"/>
                      </a:cubicBezTo>
                      <a:cubicBezTo>
                        <a:pt x="36" y="22"/>
                        <a:pt x="35" y="22"/>
                        <a:pt x="34" y="21"/>
                      </a:cubicBezTo>
                      <a:cubicBezTo>
                        <a:pt x="34" y="20"/>
                        <a:pt x="34" y="20"/>
                        <a:pt x="36" y="21"/>
                      </a:cubicBezTo>
                      <a:cubicBezTo>
                        <a:pt x="35" y="20"/>
                        <a:pt x="35" y="20"/>
                        <a:pt x="34" y="19"/>
                      </a:cubicBezTo>
                      <a:cubicBezTo>
                        <a:pt x="37" y="21"/>
                        <a:pt x="37" y="21"/>
                        <a:pt x="36" y="20"/>
                      </a:cubicBezTo>
                      <a:cubicBezTo>
                        <a:pt x="35" y="19"/>
                        <a:pt x="35" y="19"/>
                        <a:pt x="35" y="19"/>
                      </a:cubicBezTo>
                      <a:cubicBezTo>
                        <a:pt x="37" y="20"/>
                        <a:pt x="37" y="20"/>
                        <a:pt x="37" y="20"/>
                      </a:cubicBezTo>
                      <a:cubicBezTo>
                        <a:pt x="36" y="20"/>
                        <a:pt x="33" y="18"/>
                        <a:pt x="35" y="19"/>
                      </a:cubicBezTo>
                      <a:cubicBezTo>
                        <a:pt x="36" y="19"/>
                        <a:pt x="36" y="20"/>
                        <a:pt x="37" y="20"/>
                      </a:cubicBezTo>
                      <a:cubicBezTo>
                        <a:pt x="36" y="19"/>
                        <a:pt x="34" y="17"/>
                        <a:pt x="35" y="18"/>
                      </a:cubicBezTo>
                      <a:cubicBezTo>
                        <a:pt x="37" y="19"/>
                        <a:pt x="37" y="19"/>
                        <a:pt x="37" y="19"/>
                      </a:cubicBezTo>
                      <a:cubicBezTo>
                        <a:pt x="37" y="19"/>
                        <a:pt x="36" y="18"/>
                        <a:pt x="35" y="18"/>
                      </a:cubicBezTo>
                      <a:cubicBezTo>
                        <a:pt x="37" y="18"/>
                        <a:pt x="37" y="18"/>
                        <a:pt x="39" y="19"/>
                      </a:cubicBezTo>
                      <a:cubicBezTo>
                        <a:pt x="35" y="15"/>
                        <a:pt x="35" y="14"/>
                        <a:pt x="36" y="14"/>
                      </a:cubicBezTo>
                      <a:cubicBezTo>
                        <a:pt x="37" y="14"/>
                        <a:pt x="37" y="14"/>
                        <a:pt x="37" y="14"/>
                      </a:cubicBezTo>
                      <a:cubicBezTo>
                        <a:pt x="39" y="15"/>
                        <a:pt x="35" y="13"/>
                        <a:pt x="36" y="13"/>
                      </a:cubicBezTo>
                      <a:cubicBezTo>
                        <a:pt x="37" y="14"/>
                        <a:pt x="39" y="15"/>
                        <a:pt x="40" y="16"/>
                      </a:cubicBezTo>
                      <a:cubicBezTo>
                        <a:pt x="41" y="16"/>
                        <a:pt x="38" y="14"/>
                        <a:pt x="38" y="14"/>
                      </a:cubicBezTo>
                      <a:cubicBezTo>
                        <a:pt x="36" y="13"/>
                        <a:pt x="39" y="14"/>
                        <a:pt x="37" y="13"/>
                      </a:cubicBezTo>
                      <a:cubicBezTo>
                        <a:pt x="36" y="13"/>
                        <a:pt x="38" y="13"/>
                        <a:pt x="36" y="12"/>
                      </a:cubicBezTo>
                      <a:cubicBezTo>
                        <a:pt x="37" y="12"/>
                        <a:pt x="39" y="14"/>
                        <a:pt x="40" y="14"/>
                      </a:cubicBezTo>
                      <a:cubicBezTo>
                        <a:pt x="39" y="13"/>
                        <a:pt x="39" y="13"/>
                        <a:pt x="39" y="13"/>
                      </a:cubicBezTo>
                      <a:cubicBezTo>
                        <a:pt x="41" y="15"/>
                        <a:pt x="43" y="17"/>
                        <a:pt x="46" y="19"/>
                      </a:cubicBezTo>
                      <a:cubicBezTo>
                        <a:pt x="46" y="18"/>
                        <a:pt x="46" y="18"/>
                        <a:pt x="46" y="18"/>
                      </a:cubicBezTo>
                      <a:cubicBezTo>
                        <a:pt x="49" y="20"/>
                        <a:pt x="49" y="21"/>
                        <a:pt x="50" y="21"/>
                      </a:cubicBezTo>
                      <a:cubicBezTo>
                        <a:pt x="49" y="20"/>
                        <a:pt x="45" y="17"/>
                        <a:pt x="44" y="17"/>
                      </a:cubicBezTo>
                      <a:cubicBezTo>
                        <a:pt x="44" y="16"/>
                        <a:pt x="39" y="13"/>
                        <a:pt x="39" y="13"/>
                      </a:cubicBezTo>
                      <a:cubicBezTo>
                        <a:pt x="41" y="14"/>
                        <a:pt x="40" y="14"/>
                        <a:pt x="42" y="15"/>
                      </a:cubicBezTo>
                      <a:cubicBezTo>
                        <a:pt x="43" y="16"/>
                        <a:pt x="41" y="14"/>
                        <a:pt x="41" y="14"/>
                      </a:cubicBezTo>
                      <a:cubicBezTo>
                        <a:pt x="40" y="14"/>
                        <a:pt x="38" y="12"/>
                        <a:pt x="38" y="11"/>
                      </a:cubicBezTo>
                      <a:cubicBezTo>
                        <a:pt x="39" y="12"/>
                        <a:pt x="40" y="13"/>
                        <a:pt x="40" y="13"/>
                      </a:cubicBezTo>
                      <a:cubicBezTo>
                        <a:pt x="39" y="12"/>
                        <a:pt x="38" y="11"/>
                        <a:pt x="37" y="11"/>
                      </a:cubicBezTo>
                      <a:cubicBezTo>
                        <a:pt x="34" y="9"/>
                        <a:pt x="38" y="11"/>
                        <a:pt x="36" y="9"/>
                      </a:cubicBezTo>
                      <a:cubicBezTo>
                        <a:pt x="38" y="11"/>
                        <a:pt x="41" y="13"/>
                        <a:pt x="42" y="13"/>
                      </a:cubicBezTo>
                      <a:cubicBezTo>
                        <a:pt x="40" y="12"/>
                        <a:pt x="39" y="11"/>
                        <a:pt x="36" y="9"/>
                      </a:cubicBezTo>
                      <a:cubicBezTo>
                        <a:pt x="37" y="9"/>
                        <a:pt x="39" y="10"/>
                        <a:pt x="40" y="11"/>
                      </a:cubicBezTo>
                      <a:cubicBezTo>
                        <a:pt x="41" y="12"/>
                        <a:pt x="36" y="8"/>
                        <a:pt x="40" y="11"/>
                      </a:cubicBezTo>
                      <a:cubicBezTo>
                        <a:pt x="38" y="10"/>
                        <a:pt x="38" y="10"/>
                        <a:pt x="38" y="10"/>
                      </a:cubicBezTo>
                      <a:cubicBezTo>
                        <a:pt x="39" y="10"/>
                        <a:pt x="40" y="10"/>
                        <a:pt x="41" y="11"/>
                      </a:cubicBezTo>
                      <a:cubicBezTo>
                        <a:pt x="41" y="11"/>
                        <a:pt x="38" y="9"/>
                        <a:pt x="41" y="11"/>
                      </a:cubicBezTo>
                      <a:cubicBezTo>
                        <a:pt x="41" y="10"/>
                        <a:pt x="42" y="10"/>
                        <a:pt x="39" y="9"/>
                      </a:cubicBezTo>
                      <a:cubicBezTo>
                        <a:pt x="38" y="8"/>
                        <a:pt x="41" y="10"/>
                        <a:pt x="38" y="8"/>
                      </a:cubicBezTo>
                      <a:cubicBezTo>
                        <a:pt x="40" y="10"/>
                        <a:pt x="38" y="8"/>
                        <a:pt x="37" y="7"/>
                      </a:cubicBezTo>
                      <a:cubicBezTo>
                        <a:pt x="38" y="8"/>
                        <a:pt x="38" y="8"/>
                        <a:pt x="38" y="8"/>
                      </a:cubicBezTo>
                      <a:cubicBezTo>
                        <a:pt x="38" y="8"/>
                        <a:pt x="38" y="7"/>
                        <a:pt x="37" y="7"/>
                      </a:cubicBezTo>
                      <a:cubicBezTo>
                        <a:pt x="37" y="7"/>
                        <a:pt x="38" y="8"/>
                        <a:pt x="39" y="8"/>
                      </a:cubicBezTo>
                      <a:cubicBezTo>
                        <a:pt x="37" y="6"/>
                        <a:pt x="37" y="6"/>
                        <a:pt x="37" y="6"/>
                      </a:cubicBezTo>
                      <a:cubicBezTo>
                        <a:pt x="36" y="6"/>
                        <a:pt x="40" y="8"/>
                        <a:pt x="40" y="8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1" y="9"/>
                        <a:pt x="43" y="10"/>
                        <a:pt x="42" y="9"/>
                      </a:cubicBezTo>
                      <a:cubicBezTo>
                        <a:pt x="40" y="8"/>
                        <a:pt x="38" y="7"/>
                        <a:pt x="37" y="6"/>
                      </a:cubicBezTo>
                      <a:cubicBezTo>
                        <a:pt x="37" y="5"/>
                        <a:pt x="39" y="7"/>
                        <a:pt x="38" y="6"/>
                      </a:cubicBezTo>
                      <a:cubicBezTo>
                        <a:pt x="39" y="7"/>
                        <a:pt x="39" y="7"/>
                        <a:pt x="39" y="7"/>
                      </a:cubicBezTo>
                      <a:cubicBezTo>
                        <a:pt x="40" y="8"/>
                        <a:pt x="42" y="9"/>
                        <a:pt x="42" y="8"/>
                      </a:cubicBezTo>
                      <a:cubicBezTo>
                        <a:pt x="42" y="8"/>
                        <a:pt x="40" y="6"/>
                        <a:pt x="39" y="6"/>
                      </a:cubicBezTo>
                      <a:cubicBezTo>
                        <a:pt x="39" y="6"/>
                        <a:pt x="40" y="6"/>
                        <a:pt x="41" y="7"/>
                      </a:cubicBezTo>
                      <a:cubicBezTo>
                        <a:pt x="40" y="6"/>
                        <a:pt x="39" y="6"/>
                        <a:pt x="38" y="5"/>
                      </a:cubicBezTo>
                      <a:cubicBezTo>
                        <a:pt x="39" y="6"/>
                        <a:pt x="41" y="6"/>
                        <a:pt x="43" y="7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8" y="11"/>
                        <a:pt x="47" y="10"/>
                        <a:pt x="50" y="12"/>
                      </a:cubicBezTo>
                      <a:cubicBezTo>
                        <a:pt x="50" y="12"/>
                        <a:pt x="50" y="11"/>
                        <a:pt x="49" y="11"/>
                      </a:cubicBezTo>
                      <a:cubicBezTo>
                        <a:pt x="45" y="9"/>
                        <a:pt x="44" y="7"/>
                        <a:pt x="40" y="5"/>
                      </a:cubicBezTo>
                      <a:cubicBezTo>
                        <a:pt x="40" y="4"/>
                        <a:pt x="49" y="10"/>
                        <a:pt x="44" y="6"/>
                      </a:cubicBezTo>
                      <a:cubicBezTo>
                        <a:pt x="43" y="6"/>
                        <a:pt x="40" y="4"/>
                        <a:pt x="41" y="5"/>
                      </a:cubicBezTo>
                      <a:cubicBezTo>
                        <a:pt x="42" y="5"/>
                        <a:pt x="38" y="2"/>
                        <a:pt x="39" y="3"/>
                      </a:cubicBezTo>
                      <a:cubicBezTo>
                        <a:pt x="41" y="4"/>
                        <a:pt x="43" y="5"/>
                        <a:pt x="45" y="6"/>
                      </a:cubicBezTo>
                      <a:cubicBezTo>
                        <a:pt x="44" y="6"/>
                        <a:pt x="44" y="6"/>
                        <a:pt x="44" y="6"/>
                      </a:cubicBezTo>
                      <a:cubicBezTo>
                        <a:pt x="46" y="7"/>
                        <a:pt x="48" y="9"/>
                        <a:pt x="48" y="8"/>
                      </a:cubicBezTo>
                      <a:cubicBezTo>
                        <a:pt x="48" y="8"/>
                        <a:pt x="48" y="8"/>
                        <a:pt x="46" y="7"/>
                      </a:cubicBezTo>
                      <a:cubicBezTo>
                        <a:pt x="44" y="5"/>
                        <a:pt x="46" y="7"/>
                        <a:pt x="44" y="6"/>
                      </a:cubicBezTo>
                      <a:cubicBezTo>
                        <a:pt x="44" y="5"/>
                        <a:pt x="47" y="7"/>
                        <a:pt x="43" y="4"/>
                      </a:cubicBezTo>
                      <a:cubicBezTo>
                        <a:pt x="43" y="5"/>
                        <a:pt x="41" y="3"/>
                        <a:pt x="40" y="3"/>
                      </a:cubicBez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41" y="3"/>
                        <a:pt x="41" y="3"/>
                        <a:pt x="41" y="3"/>
                      </a:cubicBezTo>
                      <a:cubicBezTo>
                        <a:pt x="42" y="3"/>
                        <a:pt x="38" y="1"/>
                        <a:pt x="39" y="1"/>
                      </a:cubicBezTo>
                      <a:cubicBezTo>
                        <a:pt x="41" y="2"/>
                        <a:pt x="41" y="2"/>
                        <a:pt x="41" y="2"/>
                      </a:cubicBezTo>
                      <a:cubicBezTo>
                        <a:pt x="44" y="4"/>
                        <a:pt x="40" y="2"/>
                        <a:pt x="44" y="5"/>
                      </a:cubicBezTo>
                      <a:cubicBezTo>
                        <a:pt x="44" y="4"/>
                        <a:pt x="42" y="3"/>
                        <a:pt x="43" y="4"/>
                      </a:cubicBezTo>
                      <a:cubicBezTo>
                        <a:pt x="44" y="4"/>
                        <a:pt x="44" y="4"/>
                        <a:pt x="44" y="4"/>
                      </a:cubicBezTo>
                      <a:cubicBezTo>
                        <a:pt x="44" y="4"/>
                        <a:pt x="49" y="7"/>
                        <a:pt x="47" y="5"/>
                      </a:cubicBezTo>
                      <a:cubicBezTo>
                        <a:pt x="46" y="4"/>
                        <a:pt x="45" y="4"/>
                        <a:pt x="44" y="3"/>
                      </a:cubicBezTo>
                      <a:cubicBezTo>
                        <a:pt x="44" y="3"/>
                        <a:pt x="42" y="2"/>
                        <a:pt x="42" y="1"/>
                      </a:cubicBezTo>
                      <a:cubicBezTo>
                        <a:pt x="45" y="3"/>
                        <a:pt x="43" y="1"/>
                        <a:pt x="45" y="3"/>
                      </a:cubicBezTo>
                      <a:cubicBezTo>
                        <a:pt x="44" y="2"/>
                        <a:pt x="44" y="3"/>
                        <a:pt x="46" y="4"/>
                      </a:cubicBezTo>
                      <a:cubicBezTo>
                        <a:pt x="49" y="6"/>
                        <a:pt x="45" y="4"/>
                        <a:pt x="49" y="7"/>
                      </a:cubicBezTo>
                      <a:cubicBezTo>
                        <a:pt x="49" y="6"/>
                        <a:pt x="52" y="8"/>
                        <a:pt x="54" y="9"/>
                      </a:cubicBezTo>
                      <a:cubicBezTo>
                        <a:pt x="54" y="9"/>
                        <a:pt x="54" y="9"/>
                        <a:pt x="53" y="9"/>
                      </a:cubicBezTo>
                      <a:cubicBezTo>
                        <a:pt x="51" y="7"/>
                        <a:pt x="51" y="7"/>
                        <a:pt x="49" y="6"/>
                      </a:cubicBezTo>
                      <a:cubicBezTo>
                        <a:pt x="50" y="6"/>
                        <a:pt x="49" y="5"/>
                        <a:pt x="47" y="4"/>
                      </a:cubicBezTo>
                      <a:cubicBezTo>
                        <a:pt x="48" y="4"/>
                        <a:pt x="50" y="6"/>
                        <a:pt x="50" y="6"/>
                      </a:cubicBezTo>
                      <a:cubicBezTo>
                        <a:pt x="50" y="5"/>
                        <a:pt x="51" y="5"/>
                        <a:pt x="52" y="5"/>
                      </a:cubicBezTo>
                      <a:cubicBezTo>
                        <a:pt x="48" y="3"/>
                        <a:pt x="51" y="4"/>
                        <a:pt x="48" y="2"/>
                      </a:cubicBezTo>
                      <a:cubicBezTo>
                        <a:pt x="47" y="2"/>
                        <a:pt x="45" y="1"/>
                        <a:pt x="44" y="0"/>
                      </a:cubicBezTo>
                      <a:cubicBezTo>
                        <a:pt x="44" y="0"/>
                        <a:pt x="45" y="1"/>
                        <a:pt x="46" y="1"/>
                      </a:cubicBezTo>
                      <a:cubicBezTo>
                        <a:pt x="44" y="0"/>
                        <a:pt x="49" y="3"/>
                        <a:pt x="46" y="1"/>
                      </a:cubicBezTo>
                      <a:cubicBezTo>
                        <a:pt x="47" y="2"/>
                        <a:pt x="50" y="3"/>
                        <a:pt x="52" y="5"/>
                      </a:cubicBezTo>
                      <a:cubicBezTo>
                        <a:pt x="51" y="4"/>
                        <a:pt x="54" y="6"/>
                        <a:pt x="54" y="6"/>
                      </a:cubicBezTo>
                      <a:cubicBezTo>
                        <a:pt x="53" y="4"/>
                        <a:pt x="52" y="3"/>
                        <a:pt x="52" y="3"/>
                      </a:cubicBezTo>
                      <a:cubicBezTo>
                        <a:pt x="55" y="4"/>
                        <a:pt x="53" y="2"/>
                        <a:pt x="53" y="1"/>
                      </a:cubicBezTo>
                      <a:cubicBezTo>
                        <a:pt x="54" y="2"/>
                        <a:pt x="57" y="4"/>
                        <a:pt x="57" y="4"/>
                      </a:cubicBezTo>
                      <a:cubicBezTo>
                        <a:pt x="58" y="4"/>
                        <a:pt x="54" y="2"/>
                        <a:pt x="56" y="3"/>
                      </a:cubicBezTo>
                      <a:cubicBezTo>
                        <a:pt x="56" y="3"/>
                        <a:pt x="56" y="3"/>
                        <a:pt x="56" y="3"/>
                      </a:cubicBezTo>
                      <a:cubicBezTo>
                        <a:pt x="56" y="2"/>
                        <a:pt x="59" y="3"/>
                        <a:pt x="55" y="1"/>
                      </a:cubicBezTo>
                      <a:cubicBezTo>
                        <a:pt x="58" y="3"/>
                        <a:pt x="58" y="3"/>
                        <a:pt x="58" y="3"/>
                      </a:cubicBezTo>
                      <a:cubicBezTo>
                        <a:pt x="58" y="3"/>
                        <a:pt x="57" y="3"/>
                        <a:pt x="57" y="2"/>
                      </a:cubicBezTo>
                      <a:cubicBezTo>
                        <a:pt x="58" y="3"/>
                        <a:pt x="59" y="3"/>
                        <a:pt x="60" y="4"/>
                      </a:cubicBezTo>
                      <a:cubicBezTo>
                        <a:pt x="62" y="5"/>
                        <a:pt x="60" y="3"/>
                        <a:pt x="60" y="3"/>
                      </a:cubicBezTo>
                      <a:cubicBezTo>
                        <a:pt x="58" y="2"/>
                        <a:pt x="58" y="2"/>
                        <a:pt x="58" y="2"/>
                      </a:cubicBezTo>
                      <a:cubicBezTo>
                        <a:pt x="57" y="1"/>
                        <a:pt x="59" y="1"/>
                        <a:pt x="58" y="1"/>
                      </a:cubicBezTo>
                      <a:cubicBezTo>
                        <a:pt x="60" y="2"/>
                        <a:pt x="60" y="2"/>
                        <a:pt x="60" y="2"/>
                      </a:cubicBezTo>
                      <a:cubicBezTo>
                        <a:pt x="59" y="1"/>
                        <a:pt x="59" y="1"/>
                        <a:pt x="59" y="1"/>
                      </a:cubicBezTo>
                      <a:cubicBezTo>
                        <a:pt x="61" y="2"/>
                        <a:pt x="62" y="2"/>
                        <a:pt x="61" y="1"/>
                      </a:cubicBezTo>
                      <a:cubicBezTo>
                        <a:pt x="65" y="5"/>
                        <a:pt x="65" y="5"/>
                        <a:pt x="65" y="5"/>
                      </a:cubicBezTo>
                      <a:cubicBezTo>
                        <a:pt x="63" y="4"/>
                        <a:pt x="62" y="3"/>
                        <a:pt x="61" y="2"/>
                      </a:cubicBezTo>
                      <a:cubicBezTo>
                        <a:pt x="59" y="1"/>
                        <a:pt x="59" y="2"/>
                        <a:pt x="61" y="3"/>
                      </a:cubicBezTo>
                      <a:cubicBezTo>
                        <a:pt x="61" y="3"/>
                        <a:pt x="61" y="3"/>
                        <a:pt x="60" y="2"/>
                      </a:cubicBezTo>
                      <a:cubicBezTo>
                        <a:pt x="63" y="4"/>
                        <a:pt x="63" y="4"/>
                        <a:pt x="64" y="5"/>
                      </a:cubicBezTo>
                      <a:cubicBezTo>
                        <a:pt x="64" y="5"/>
                        <a:pt x="65" y="5"/>
                        <a:pt x="64" y="5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4" y="5"/>
                        <a:pt x="64" y="5"/>
                        <a:pt x="63" y="5"/>
                      </a:cubicBezTo>
                      <a:cubicBezTo>
                        <a:pt x="65" y="6"/>
                        <a:pt x="66" y="7"/>
                        <a:pt x="65" y="7"/>
                      </a:cubicBezTo>
                      <a:cubicBezTo>
                        <a:pt x="62" y="5"/>
                        <a:pt x="66" y="8"/>
                        <a:pt x="65" y="8"/>
                      </a:cubicBezTo>
                      <a:cubicBezTo>
                        <a:pt x="63" y="7"/>
                        <a:pt x="62" y="6"/>
                        <a:pt x="61" y="5"/>
                      </a:cubicBezTo>
                      <a:cubicBezTo>
                        <a:pt x="60" y="4"/>
                        <a:pt x="61" y="5"/>
                        <a:pt x="59" y="5"/>
                      </a:cubicBezTo>
                      <a:cubicBezTo>
                        <a:pt x="61" y="6"/>
                        <a:pt x="64" y="7"/>
                        <a:pt x="64" y="8"/>
                      </a:cubicBezTo>
                      <a:cubicBezTo>
                        <a:pt x="63" y="7"/>
                        <a:pt x="63" y="7"/>
                        <a:pt x="63" y="7"/>
                      </a:cubicBezTo>
                      <a:cubicBezTo>
                        <a:pt x="63" y="8"/>
                        <a:pt x="66" y="9"/>
                        <a:pt x="65" y="9"/>
                      </a:cubicBezTo>
                      <a:cubicBezTo>
                        <a:pt x="64" y="10"/>
                        <a:pt x="64" y="10"/>
                        <a:pt x="63" y="10"/>
                      </a:cubicBezTo>
                      <a:cubicBezTo>
                        <a:pt x="62" y="9"/>
                        <a:pt x="62" y="9"/>
                        <a:pt x="62" y="9"/>
                      </a:cubicBezTo>
                      <a:cubicBezTo>
                        <a:pt x="65" y="12"/>
                        <a:pt x="62" y="11"/>
                        <a:pt x="64" y="12"/>
                      </a:cubicBezTo>
                      <a:cubicBezTo>
                        <a:pt x="62" y="12"/>
                        <a:pt x="64" y="14"/>
                        <a:pt x="62" y="13"/>
                      </a:cubicBezTo>
                      <a:cubicBezTo>
                        <a:pt x="62" y="15"/>
                        <a:pt x="63" y="16"/>
                        <a:pt x="62" y="17"/>
                      </a:cubicBezTo>
                      <a:cubicBezTo>
                        <a:pt x="59" y="15"/>
                        <a:pt x="59" y="15"/>
                        <a:pt x="59" y="15"/>
                      </a:cubicBezTo>
                      <a:cubicBezTo>
                        <a:pt x="61" y="17"/>
                        <a:pt x="58" y="15"/>
                        <a:pt x="58" y="15"/>
                      </a:cubicBezTo>
                      <a:cubicBezTo>
                        <a:pt x="60" y="16"/>
                        <a:pt x="61" y="17"/>
                        <a:pt x="62" y="18"/>
                      </a:cubicBezTo>
                      <a:cubicBezTo>
                        <a:pt x="60" y="17"/>
                        <a:pt x="61" y="19"/>
                        <a:pt x="63" y="20"/>
                      </a:cubicBezTo>
                      <a:cubicBezTo>
                        <a:pt x="61" y="19"/>
                        <a:pt x="61" y="19"/>
                        <a:pt x="61" y="19"/>
                      </a:cubicBezTo>
                      <a:cubicBezTo>
                        <a:pt x="64" y="22"/>
                        <a:pt x="61" y="20"/>
                        <a:pt x="60" y="21"/>
                      </a:cubicBezTo>
                      <a:cubicBezTo>
                        <a:pt x="60" y="20"/>
                        <a:pt x="58" y="19"/>
                        <a:pt x="58" y="20"/>
                      </a:cubicBezTo>
                      <a:cubicBezTo>
                        <a:pt x="60" y="22"/>
                        <a:pt x="60" y="22"/>
                        <a:pt x="62" y="23"/>
                      </a:cubicBezTo>
                      <a:cubicBezTo>
                        <a:pt x="61" y="23"/>
                        <a:pt x="60" y="23"/>
                        <a:pt x="59" y="23"/>
                      </a:cubicBezTo>
                      <a:cubicBezTo>
                        <a:pt x="62" y="26"/>
                        <a:pt x="59" y="26"/>
                        <a:pt x="61" y="29"/>
                      </a:cubicBezTo>
                      <a:cubicBezTo>
                        <a:pt x="59" y="27"/>
                        <a:pt x="59" y="27"/>
                        <a:pt x="59" y="27"/>
                      </a:cubicBezTo>
                      <a:cubicBezTo>
                        <a:pt x="62" y="31"/>
                        <a:pt x="58" y="30"/>
                        <a:pt x="59" y="32"/>
                      </a:cubicBezTo>
                      <a:cubicBezTo>
                        <a:pt x="56" y="30"/>
                        <a:pt x="56" y="30"/>
                        <a:pt x="56" y="30"/>
                      </a:cubicBezTo>
                      <a:cubicBezTo>
                        <a:pt x="55" y="30"/>
                        <a:pt x="56" y="31"/>
                        <a:pt x="59" y="33"/>
                      </a:cubicBezTo>
                      <a:cubicBezTo>
                        <a:pt x="57" y="32"/>
                        <a:pt x="60" y="35"/>
                        <a:pt x="57" y="33"/>
                      </a:cubicBezTo>
                      <a:cubicBezTo>
                        <a:pt x="56" y="33"/>
                        <a:pt x="58" y="34"/>
                        <a:pt x="58" y="35"/>
                      </a:cubicBezTo>
                      <a:cubicBezTo>
                        <a:pt x="57" y="35"/>
                        <a:pt x="57" y="35"/>
                        <a:pt x="57" y="36"/>
                      </a:cubicBezTo>
                      <a:cubicBezTo>
                        <a:pt x="57" y="36"/>
                        <a:pt x="57" y="36"/>
                        <a:pt x="57" y="36"/>
                      </a:cubicBezTo>
                      <a:cubicBezTo>
                        <a:pt x="57" y="36"/>
                        <a:pt x="55" y="35"/>
                        <a:pt x="55" y="35"/>
                      </a:cubicBezTo>
                      <a:cubicBezTo>
                        <a:pt x="56" y="35"/>
                        <a:pt x="54" y="35"/>
                        <a:pt x="58" y="37"/>
                      </a:cubicBezTo>
                      <a:cubicBezTo>
                        <a:pt x="55" y="36"/>
                        <a:pt x="58" y="40"/>
                        <a:pt x="55" y="38"/>
                      </a:cubicBezTo>
                      <a:cubicBezTo>
                        <a:pt x="56" y="39"/>
                        <a:pt x="56" y="39"/>
                        <a:pt x="57" y="40"/>
                      </a:cubicBezTo>
                      <a:cubicBezTo>
                        <a:pt x="57" y="40"/>
                        <a:pt x="54" y="39"/>
                        <a:pt x="56" y="41"/>
                      </a:cubicBezTo>
                      <a:cubicBezTo>
                        <a:pt x="55" y="41"/>
                        <a:pt x="54" y="40"/>
                        <a:pt x="54" y="40"/>
                      </a:cubicBezTo>
                      <a:cubicBezTo>
                        <a:pt x="54" y="40"/>
                        <a:pt x="55" y="41"/>
                        <a:pt x="55" y="41"/>
                      </a:cubicBezTo>
                      <a:cubicBezTo>
                        <a:pt x="57" y="44"/>
                        <a:pt x="52" y="42"/>
                        <a:pt x="52" y="43"/>
                      </a:cubicBezTo>
                      <a:cubicBezTo>
                        <a:pt x="53" y="46"/>
                        <a:pt x="51" y="46"/>
                        <a:pt x="51" y="48"/>
                      </a:cubicBezTo>
                      <a:cubicBezTo>
                        <a:pt x="50" y="47"/>
                        <a:pt x="50" y="47"/>
                        <a:pt x="50" y="47"/>
                      </a:cubicBezTo>
                      <a:cubicBezTo>
                        <a:pt x="52" y="50"/>
                        <a:pt x="46" y="46"/>
                        <a:pt x="50" y="50"/>
                      </a:cubicBezTo>
                      <a:cubicBezTo>
                        <a:pt x="50" y="49"/>
                        <a:pt x="50" y="50"/>
                        <a:pt x="48" y="49"/>
                      </a:cubicBezTo>
                      <a:cubicBezTo>
                        <a:pt x="50" y="51"/>
                        <a:pt x="46" y="48"/>
                        <a:pt x="48" y="51"/>
                      </a:cubicBezTo>
                      <a:cubicBezTo>
                        <a:pt x="48" y="51"/>
                        <a:pt x="48" y="51"/>
                        <a:pt x="48" y="50"/>
                      </a:cubicBezTo>
                      <a:cubicBezTo>
                        <a:pt x="46" y="50"/>
                        <a:pt x="48" y="52"/>
                        <a:pt x="46" y="51"/>
                      </a:cubicBezTo>
                      <a:cubicBezTo>
                        <a:pt x="45" y="51"/>
                        <a:pt x="45" y="51"/>
                        <a:pt x="45" y="50"/>
                      </a:cubicBezTo>
                      <a:cubicBezTo>
                        <a:pt x="43" y="49"/>
                        <a:pt x="47" y="53"/>
                        <a:pt x="44" y="50"/>
                      </a:cubicBezTo>
                      <a:cubicBezTo>
                        <a:pt x="44" y="50"/>
                        <a:pt x="45" y="52"/>
                        <a:pt x="45" y="52"/>
                      </a:cubicBezTo>
                      <a:cubicBezTo>
                        <a:pt x="43" y="52"/>
                        <a:pt x="44" y="55"/>
                        <a:pt x="44" y="56"/>
                      </a:cubicBezTo>
                      <a:cubicBezTo>
                        <a:pt x="42" y="56"/>
                        <a:pt x="38" y="52"/>
                        <a:pt x="40" y="55"/>
                      </a:cubicBezTo>
                      <a:cubicBezTo>
                        <a:pt x="40" y="54"/>
                        <a:pt x="42" y="56"/>
                        <a:pt x="41" y="55"/>
                      </a:cubicBezTo>
                      <a:cubicBezTo>
                        <a:pt x="42" y="56"/>
                        <a:pt x="37" y="52"/>
                        <a:pt x="39" y="54"/>
                      </a:cubicBezTo>
                      <a:cubicBezTo>
                        <a:pt x="41" y="56"/>
                        <a:pt x="40" y="55"/>
                        <a:pt x="41" y="56"/>
                      </a:cubicBezTo>
                      <a:cubicBezTo>
                        <a:pt x="39" y="56"/>
                        <a:pt x="37" y="54"/>
                        <a:pt x="38" y="56"/>
                      </a:cubicBezTo>
                      <a:cubicBezTo>
                        <a:pt x="37" y="55"/>
                        <a:pt x="37" y="55"/>
                        <a:pt x="37" y="55"/>
                      </a:cubicBezTo>
                      <a:cubicBezTo>
                        <a:pt x="40" y="58"/>
                        <a:pt x="38" y="57"/>
                        <a:pt x="41" y="60"/>
                      </a:cubicBezTo>
                      <a:cubicBezTo>
                        <a:pt x="40" y="63"/>
                        <a:pt x="40" y="68"/>
                        <a:pt x="38" y="71"/>
                      </a:cubicBezTo>
                      <a:cubicBezTo>
                        <a:pt x="35" y="72"/>
                        <a:pt x="35" y="76"/>
                        <a:pt x="31" y="77"/>
                      </a:cubicBezTo>
                      <a:cubicBezTo>
                        <a:pt x="28" y="75"/>
                        <a:pt x="28" y="76"/>
                        <a:pt x="28" y="77"/>
                      </a:cubicBezTo>
                      <a:cubicBezTo>
                        <a:pt x="28" y="77"/>
                        <a:pt x="28" y="77"/>
                        <a:pt x="27" y="76"/>
                      </a:cubicBezTo>
                      <a:cubicBezTo>
                        <a:pt x="30" y="78"/>
                        <a:pt x="27" y="77"/>
                        <a:pt x="29" y="79"/>
                      </a:cubicBezTo>
                      <a:cubicBezTo>
                        <a:pt x="28" y="79"/>
                        <a:pt x="28" y="81"/>
                        <a:pt x="27" y="82"/>
                      </a:cubicBezTo>
                      <a:cubicBezTo>
                        <a:pt x="27" y="81"/>
                        <a:pt x="25" y="80"/>
                        <a:pt x="25" y="80"/>
                      </a:cubicBezTo>
                      <a:cubicBezTo>
                        <a:pt x="26" y="81"/>
                        <a:pt x="26" y="81"/>
                        <a:pt x="26" y="81"/>
                      </a:cubicBezTo>
                      <a:cubicBezTo>
                        <a:pt x="26" y="81"/>
                        <a:pt x="26" y="81"/>
                        <a:pt x="26" y="81"/>
                      </a:cubicBezTo>
                      <a:cubicBezTo>
                        <a:pt x="26" y="81"/>
                        <a:pt x="27" y="82"/>
                        <a:pt x="28" y="83"/>
                      </a:cubicBezTo>
                      <a:cubicBezTo>
                        <a:pt x="28" y="87"/>
                        <a:pt x="21" y="85"/>
                        <a:pt x="20" y="88"/>
                      </a:cubicBezTo>
                      <a:cubicBezTo>
                        <a:pt x="18" y="88"/>
                        <a:pt x="18" y="89"/>
                        <a:pt x="18" y="90"/>
                      </a:cubicBezTo>
                      <a:cubicBezTo>
                        <a:pt x="14" y="89"/>
                        <a:pt x="10" y="88"/>
                        <a:pt x="10" y="92"/>
                      </a:cubicBezTo>
                      <a:cubicBezTo>
                        <a:pt x="10" y="92"/>
                        <a:pt x="5" y="86"/>
                        <a:pt x="4" y="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66" name="Freeform 189"/>
                <p:cNvSpPr>
                  <a:spLocks/>
                </p:cNvSpPr>
                <p:nvPr/>
              </p:nvSpPr>
              <p:spPr bwMode="auto">
                <a:xfrm>
                  <a:off x="3877" y="1783"/>
                  <a:ext cx="1" cy="1"/>
                </a:xfrm>
                <a:custGeom>
                  <a:avLst/>
                  <a:gdLst>
                    <a:gd name="T0" fmla="*/ 4 w 4"/>
                    <a:gd name="T1" fmla="*/ 3 h 3"/>
                    <a:gd name="T2" fmla="*/ 0 w 4"/>
                    <a:gd name="T3" fmla="*/ 0 h 3"/>
                    <a:gd name="T4" fmla="*/ 4 w 4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3">
                      <a:moveTo>
                        <a:pt x="4" y="3"/>
                      </a:moveTo>
                      <a:cubicBezTo>
                        <a:pt x="3" y="2"/>
                        <a:pt x="2" y="2"/>
                        <a:pt x="0" y="0"/>
                      </a:cubicBezTo>
                      <a:cubicBezTo>
                        <a:pt x="2" y="1"/>
                        <a:pt x="3" y="2"/>
                        <a:pt x="4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67" name="Freeform 190"/>
                <p:cNvSpPr>
                  <a:spLocks/>
                </p:cNvSpPr>
                <p:nvPr/>
              </p:nvSpPr>
              <p:spPr bwMode="auto">
                <a:xfrm>
                  <a:off x="3874" y="1783"/>
                  <a:ext cx="1" cy="0"/>
                </a:xfrm>
                <a:custGeom>
                  <a:avLst/>
                  <a:gdLst>
                    <a:gd name="T0" fmla="*/ 2 w 3"/>
                    <a:gd name="T1" fmla="*/ 1 h 2"/>
                    <a:gd name="T2" fmla="*/ 1 w 3"/>
                    <a:gd name="T3" fmla="*/ 1 h 2"/>
                    <a:gd name="T4" fmla="*/ 1 w 3"/>
                    <a:gd name="T5" fmla="*/ 1 h 2"/>
                    <a:gd name="T6" fmla="*/ 2 w 3"/>
                    <a:gd name="T7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cubicBezTo>
                        <a:pt x="3" y="2"/>
                        <a:pt x="2" y="1"/>
                        <a:pt x="1" y="1"/>
                      </a:cubicBezTo>
                      <a:cubicBezTo>
                        <a:pt x="1" y="1"/>
                        <a:pt x="0" y="0"/>
                        <a:pt x="1" y="1"/>
                      </a:cubicBezTo>
                      <a:cubicBezTo>
                        <a:pt x="1" y="1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68" name="Freeform 191"/>
                <p:cNvSpPr>
                  <a:spLocks/>
                </p:cNvSpPr>
                <p:nvPr/>
              </p:nvSpPr>
              <p:spPr bwMode="auto">
                <a:xfrm>
                  <a:off x="3874" y="1783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69" name="Freeform 192"/>
                <p:cNvSpPr>
                  <a:spLocks/>
                </p:cNvSpPr>
                <p:nvPr/>
              </p:nvSpPr>
              <p:spPr bwMode="auto">
                <a:xfrm>
                  <a:off x="3872" y="1783"/>
                  <a:ext cx="1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1" y="0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70" name="Freeform 193"/>
                <p:cNvSpPr>
                  <a:spLocks/>
                </p:cNvSpPr>
                <p:nvPr/>
              </p:nvSpPr>
              <p:spPr bwMode="auto">
                <a:xfrm>
                  <a:off x="3873" y="1783"/>
                  <a:ext cx="0" cy="0"/>
                </a:xfrm>
                <a:custGeom>
                  <a:avLst/>
                  <a:gdLst>
                    <a:gd name="T0" fmla="*/ 2 w 2"/>
                    <a:gd name="T1" fmla="*/ 2 h 2"/>
                    <a:gd name="T2" fmla="*/ 1 w 2"/>
                    <a:gd name="T3" fmla="*/ 1 h 2"/>
                    <a:gd name="T4" fmla="*/ 2 w 2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cubicBezTo>
                        <a:pt x="2" y="2"/>
                        <a:pt x="2" y="1"/>
                        <a:pt x="1" y="1"/>
                      </a:cubicBezTo>
                      <a:cubicBezTo>
                        <a:pt x="2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71" name="Freeform 194"/>
                <p:cNvSpPr>
                  <a:spLocks/>
                </p:cNvSpPr>
                <p:nvPr/>
              </p:nvSpPr>
              <p:spPr bwMode="auto">
                <a:xfrm>
                  <a:off x="3872" y="1783"/>
                  <a:ext cx="0" cy="1"/>
                </a:xfrm>
                <a:custGeom>
                  <a:avLst/>
                  <a:gdLst>
                    <a:gd name="T0" fmla="*/ 2 w 3"/>
                    <a:gd name="T1" fmla="*/ 2 h 2"/>
                    <a:gd name="T2" fmla="*/ 2 w 3"/>
                    <a:gd name="T3" fmla="*/ 2 h 2"/>
                    <a:gd name="T4" fmla="*/ 2 w 3"/>
                    <a:gd name="T5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2" y="2"/>
                      </a:moveTo>
                      <a:cubicBezTo>
                        <a:pt x="2" y="2"/>
                        <a:pt x="3" y="2"/>
                        <a:pt x="2" y="2"/>
                      </a:cubicBezTo>
                      <a:cubicBezTo>
                        <a:pt x="3" y="2"/>
                        <a:pt x="0" y="0"/>
                        <a:pt x="2" y="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72" name="Freeform 195"/>
                <p:cNvSpPr>
                  <a:spLocks/>
                </p:cNvSpPr>
                <p:nvPr/>
              </p:nvSpPr>
              <p:spPr bwMode="auto">
                <a:xfrm>
                  <a:off x="3872" y="1784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0 w 1"/>
                    <a:gd name="T5" fmla="*/ 0 h 1"/>
                    <a:gd name="T6" fmla="*/ 1 w 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0"/>
                        <a:pt x="0" y="0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73" name="Rectangle 196"/>
                <p:cNvSpPr>
                  <a:spLocks noChangeArrowheads="1"/>
                </p:cNvSpPr>
                <p:nvPr/>
              </p:nvSpPr>
              <p:spPr bwMode="auto">
                <a:xfrm>
                  <a:off x="3870" y="1790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74" name="Freeform 197"/>
                <p:cNvSpPr>
                  <a:spLocks/>
                </p:cNvSpPr>
                <p:nvPr/>
              </p:nvSpPr>
              <p:spPr bwMode="auto">
                <a:xfrm>
                  <a:off x="3868" y="1793"/>
                  <a:ext cx="0" cy="0"/>
                </a:xfrm>
                <a:custGeom>
                  <a:avLst/>
                  <a:gdLst>
                    <a:gd name="T0" fmla="*/ 1 w 2"/>
                    <a:gd name="T1" fmla="*/ 1 h 2"/>
                    <a:gd name="T2" fmla="*/ 0 w 2"/>
                    <a:gd name="T3" fmla="*/ 0 h 2"/>
                    <a:gd name="T4" fmla="*/ 1 w 2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2" y="2"/>
                        <a:pt x="0" y="1"/>
                        <a:pt x="0" y="0"/>
                      </a:cubicBezTo>
                      <a:cubicBezTo>
                        <a:pt x="0" y="0"/>
                        <a:pt x="1" y="2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75" name="Freeform 198"/>
                <p:cNvSpPr>
                  <a:spLocks/>
                </p:cNvSpPr>
                <p:nvPr/>
              </p:nvSpPr>
              <p:spPr bwMode="auto">
                <a:xfrm>
                  <a:off x="3868" y="1795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1 w 1"/>
                    <a:gd name="T5" fmla="*/ 1 h 1"/>
                    <a:gd name="T6" fmla="*/ 0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76" name="Freeform 199"/>
                <p:cNvSpPr>
                  <a:spLocks/>
                </p:cNvSpPr>
                <p:nvPr/>
              </p:nvSpPr>
              <p:spPr bwMode="auto">
                <a:xfrm>
                  <a:off x="4160" y="1792"/>
                  <a:ext cx="0" cy="0"/>
                </a:xfrm>
                <a:custGeom>
                  <a:avLst/>
                  <a:gdLst>
                    <a:gd name="T0" fmla="*/ 2 w 3"/>
                    <a:gd name="T1" fmla="*/ 1 h 1"/>
                    <a:gd name="T2" fmla="*/ 1 w 3"/>
                    <a:gd name="T3" fmla="*/ 0 h 1"/>
                    <a:gd name="T4" fmla="*/ 2 w 3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">
                      <a:moveTo>
                        <a:pt x="2" y="1"/>
                      </a:moveTo>
                      <a:cubicBezTo>
                        <a:pt x="1" y="0"/>
                        <a:pt x="0" y="1"/>
                        <a:pt x="1" y="0"/>
                      </a:cubicBezTo>
                      <a:cubicBezTo>
                        <a:pt x="2" y="1"/>
                        <a:pt x="3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77" name="Freeform 200"/>
                <p:cNvSpPr>
                  <a:spLocks/>
                </p:cNvSpPr>
                <p:nvPr/>
              </p:nvSpPr>
              <p:spPr bwMode="auto">
                <a:xfrm>
                  <a:off x="4141" y="1792"/>
                  <a:ext cx="19" cy="20"/>
                </a:xfrm>
                <a:custGeom>
                  <a:avLst/>
                  <a:gdLst>
                    <a:gd name="T0" fmla="*/ 13 w 86"/>
                    <a:gd name="T1" fmla="*/ 71 h 88"/>
                    <a:gd name="T2" fmla="*/ 17 w 86"/>
                    <a:gd name="T3" fmla="*/ 70 h 88"/>
                    <a:gd name="T4" fmla="*/ 22 w 86"/>
                    <a:gd name="T5" fmla="*/ 62 h 88"/>
                    <a:gd name="T6" fmla="*/ 24 w 86"/>
                    <a:gd name="T7" fmla="*/ 61 h 88"/>
                    <a:gd name="T8" fmla="*/ 31 w 86"/>
                    <a:gd name="T9" fmla="*/ 61 h 88"/>
                    <a:gd name="T10" fmla="*/ 34 w 86"/>
                    <a:gd name="T11" fmla="*/ 60 h 88"/>
                    <a:gd name="T12" fmla="*/ 36 w 86"/>
                    <a:gd name="T13" fmla="*/ 56 h 88"/>
                    <a:gd name="T14" fmla="*/ 39 w 86"/>
                    <a:gd name="T15" fmla="*/ 55 h 88"/>
                    <a:gd name="T16" fmla="*/ 42 w 86"/>
                    <a:gd name="T17" fmla="*/ 56 h 88"/>
                    <a:gd name="T18" fmla="*/ 41 w 86"/>
                    <a:gd name="T19" fmla="*/ 52 h 88"/>
                    <a:gd name="T20" fmla="*/ 42 w 86"/>
                    <a:gd name="T21" fmla="*/ 47 h 88"/>
                    <a:gd name="T22" fmla="*/ 44 w 86"/>
                    <a:gd name="T23" fmla="*/ 46 h 88"/>
                    <a:gd name="T24" fmla="*/ 44 w 86"/>
                    <a:gd name="T25" fmla="*/ 43 h 88"/>
                    <a:gd name="T26" fmla="*/ 47 w 86"/>
                    <a:gd name="T27" fmla="*/ 43 h 88"/>
                    <a:gd name="T28" fmla="*/ 49 w 86"/>
                    <a:gd name="T29" fmla="*/ 40 h 88"/>
                    <a:gd name="T30" fmla="*/ 53 w 86"/>
                    <a:gd name="T31" fmla="*/ 39 h 88"/>
                    <a:gd name="T32" fmla="*/ 52 w 86"/>
                    <a:gd name="T33" fmla="*/ 36 h 88"/>
                    <a:gd name="T34" fmla="*/ 55 w 86"/>
                    <a:gd name="T35" fmla="*/ 37 h 88"/>
                    <a:gd name="T36" fmla="*/ 54 w 86"/>
                    <a:gd name="T37" fmla="*/ 34 h 88"/>
                    <a:gd name="T38" fmla="*/ 54 w 86"/>
                    <a:gd name="T39" fmla="*/ 33 h 88"/>
                    <a:gd name="T40" fmla="*/ 54 w 86"/>
                    <a:gd name="T41" fmla="*/ 31 h 88"/>
                    <a:gd name="T42" fmla="*/ 57 w 86"/>
                    <a:gd name="T43" fmla="*/ 27 h 88"/>
                    <a:gd name="T44" fmla="*/ 57 w 86"/>
                    <a:gd name="T45" fmla="*/ 25 h 88"/>
                    <a:gd name="T46" fmla="*/ 58 w 86"/>
                    <a:gd name="T47" fmla="*/ 24 h 88"/>
                    <a:gd name="T48" fmla="*/ 61 w 86"/>
                    <a:gd name="T49" fmla="*/ 20 h 88"/>
                    <a:gd name="T50" fmla="*/ 67 w 86"/>
                    <a:gd name="T51" fmla="*/ 22 h 88"/>
                    <a:gd name="T52" fmla="*/ 62 w 86"/>
                    <a:gd name="T53" fmla="*/ 18 h 88"/>
                    <a:gd name="T54" fmla="*/ 56 w 86"/>
                    <a:gd name="T55" fmla="*/ 14 h 88"/>
                    <a:gd name="T56" fmla="*/ 59 w 86"/>
                    <a:gd name="T57" fmla="*/ 13 h 88"/>
                    <a:gd name="T58" fmla="*/ 56 w 86"/>
                    <a:gd name="T59" fmla="*/ 11 h 88"/>
                    <a:gd name="T60" fmla="*/ 59 w 86"/>
                    <a:gd name="T61" fmla="*/ 11 h 88"/>
                    <a:gd name="T62" fmla="*/ 65 w 86"/>
                    <a:gd name="T63" fmla="*/ 12 h 88"/>
                    <a:gd name="T64" fmla="*/ 60 w 86"/>
                    <a:gd name="T65" fmla="*/ 9 h 88"/>
                    <a:gd name="T66" fmla="*/ 63 w 86"/>
                    <a:gd name="T67" fmla="*/ 9 h 88"/>
                    <a:gd name="T68" fmla="*/ 60 w 86"/>
                    <a:gd name="T69" fmla="*/ 6 h 88"/>
                    <a:gd name="T70" fmla="*/ 61 w 86"/>
                    <a:gd name="T71" fmla="*/ 5 h 88"/>
                    <a:gd name="T72" fmla="*/ 69 w 86"/>
                    <a:gd name="T73" fmla="*/ 8 h 88"/>
                    <a:gd name="T74" fmla="*/ 64 w 86"/>
                    <a:gd name="T75" fmla="*/ 4 h 88"/>
                    <a:gd name="T76" fmla="*/ 76 w 86"/>
                    <a:gd name="T77" fmla="*/ 4 h 88"/>
                    <a:gd name="T78" fmla="*/ 78 w 86"/>
                    <a:gd name="T79" fmla="*/ 3 h 88"/>
                    <a:gd name="T80" fmla="*/ 79 w 86"/>
                    <a:gd name="T81" fmla="*/ 0 h 88"/>
                    <a:gd name="T82" fmla="*/ 83 w 86"/>
                    <a:gd name="T83" fmla="*/ 3 h 88"/>
                    <a:gd name="T84" fmla="*/ 78 w 86"/>
                    <a:gd name="T85" fmla="*/ 4 h 88"/>
                    <a:gd name="T86" fmla="*/ 84 w 86"/>
                    <a:gd name="T87" fmla="*/ 11 h 88"/>
                    <a:gd name="T88" fmla="*/ 84 w 86"/>
                    <a:gd name="T89" fmla="*/ 20 h 88"/>
                    <a:gd name="T90" fmla="*/ 83 w 86"/>
                    <a:gd name="T91" fmla="*/ 30 h 88"/>
                    <a:gd name="T92" fmla="*/ 80 w 86"/>
                    <a:gd name="T93" fmla="*/ 38 h 88"/>
                    <a:gd name="T94" fmla="*/ 78 w 86"/>
                    <a:gd name="T95" fmla="*/ 44 h 88"/>
                    <a:gd name="T96" fmla="*/ 69 w 86"/>
                    <a:gd name="T97" fmla="*/ 54 h 88"/>
                    <a:gd name="T98" fmla="*/ 62 w 86"/>
                    <a:gd name="T99" fmla="*/ 57 h 88"/>
                    <a:gd name="T100" fmla="*/ 54 w 86"/>
                    <a:gd name="T101" fmla="*/ 61 h 88"/>
                    <a:gd name="T102" fmla="*/ 45 w 86"/>
                    <a:gd name="T103" fmla="*/ 79 h 88"/>
                    <a:gd name="T104" fmla="*/ 29 w 86"/>
                    <a:gd name="T105" fmla="*/ 83 h 88"/>
                    <a:gd name="T106" fmla="*/ 18 w 86"/>
                    <a:gd name="T107" fmla="*/ 87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6" h="88">
                      <a:moveTo>
                        <a:pt x="2" y="72"/>
                      </a:moveTo>
                      <a:cubicBezTo>
                        <a:pt x="3" y="65"/>
                        <a:pt x="5" y="72"/>
                        <a:pt x="6" y="68"/>
                      </a:cubicBezTo>
                      <a:cubicBezTo>
                        <a:pt x="6" y="67"/>
                        <a:pt x="6" y="72"/>
                        <a:pt x="7" y="71"/>
                      </a:cubicBezTo>
                      <a:cubicBezTo>
                        <a:pt x="8" y="65"/>
                        <a:pt x="10" y="68"/>
                        <a:pt x="12" y="72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3" y="74"/>
                        <a:pt x="13" y="70"/>
                        <a:pt x="13" y="71"/>
                      </a:cubicBezTo>
                      <a:cubicBezTo>
                        <a:pt x="13" y="71"/>
                        <a:pt x="13" y="72"/>
                        <a:pt x="14" y="73"/>
                      </a:cubicBezTo>
                      <a:cubicBezTo>
                        <a:pt x="13" y="71"/>
                        <a:pt x="14" y="72"/>
                        <a:pt x="14" y="70"/>
                      </a:cubicBezTo>
                      <a:cubicBezTo>
                        <a:pt x="14" y="71"/>
                        <a:pt x="14" y="73"/>
                        <a:pt x="15" y="73"/>
                      </a:cubicBezTo>
                      <a:cubicBezTo>
                        <a:pt x="15" y="71"/>
                        <a:pt x="15" y="71"/>
                        <a:pt x="15" y="71"/>
                      </a:cubicBezTo>
                      <a:cubicBezTo>
                        <a:pt x="14" y="65"/>
                        <a:pt x="16" y="71"/>
                        <a:pt x="16" y="68"/>
                      </a:cubicBezTo>
                      <a:cubicBezTo>
                        <a:pt x="16" y="69"/>
                        <a:pt x="16" y="69"/>
                        <a:pt x="17" y="70"/>
                      </a:cubicBezTo>
                      <a:cubicBezTo>
                        <a:pt x="17" y="66"/>
                        <a:pt x="19" y="66"/>
                        <a:pt x="20" y="64"/>
                      </a:cubicBezTo>
                      <a:cubicBezTo>
                        <a:pt x="20" y="65"/>
                        <a:pt x="20" y="67"/>
                        <a:pt x="21" y="68"/>
                      </a:cubicBezTo>
                      <a:cubicBezTo>
                        <a:pt x="20" y="65"/>
                        <a:pt x="20" y="65"/>
                        <a:pt x="21" y="64"/>
                      </a:cubicBezTo>
                      <a:cubicBezTo>
                        <a:pt x="21" y="67"/>
                        <a:pt x="21" y="61"/>
                        <a:pt x="21" y="63"/>
                      </a:cubicBezTo>
                      <a:cubicBezTo>
                        <a:pt x="21" y="63"/>
                        <a:pt x="21" y="63"/>
                        <a:pt x="21" y="63"/>
                      </a:cubicBezTo>
                      <a:cubicBezTo>
                        <a:pt x="21" y="61"/>
                        <a:pt x="22" y="65"/>
                        <a:pt x="22" y="62"/>
                      </a:cubicBezTo>
                      <a:cubicBezTo>
                        <a:pt x="22" y="64"/>
                        <a:pt x="22" y="64"/>
                        <a:pt x="22" y="64"/>
                      </a:cubicBezTo>
                      <a:cubicBezTo>
                        <a:pt x="22" y="60"/>
                        <a:pt x="23" y="65"/>
                        <a:pt x="23" y="63"/>
                      </a:cubicBezTo>
                      <a:cubicBezTo>
                        <a:pt x="23" y="63"/>
                        <a:pt x="23" y="63"/>
                        <a:pt x="23" y="63"/>
                      </a:cubicBezTo>
                      <a:cubicBezTo>
                        <a:pt x="23" y="62"/>
                        <a:pt x="23" y="63"/>
                        <a:pt x="24" y="63"/>
                      </a:cubicBezTo>
                      <a:cubicBezTo>
                        <a:pt x="24" y="63"/>
                        <a:pt x="24" y="63"/>
                        <a:pt x="24" y="63"/>
                      </a:cubicBezTo>
                      <a:cubicBezTo>
                        <a:pt x="24" y="62"/>
                        <a:pt x="25" y="64"/>
                        <a:pt x="24" y="61"/>
                      </a:cubicBezTo>
                      <a:cubicBezTo>
                        <a:pt x="25" y="63"/>
                        <a:pt x="24" y="62"/>
                        <a:pt x="25" y="66"/>
                      </a:cubicBezTo>
                      <a:cubicBezTo>
                        <a:pt x="26" y="62"/>
                        <a:pt x="28" y="62"/>
                        <a:pt x="29" y="62"/>
                      </a:cubicBezTo>
                      <a:cubicBezTo>
                        <a:pt x="30" y="63"/>
                        <a:pt x="30" y="63"/>
                        <a:pt x="31" y="64"/>
                      </a:cubicBezTo>
                      <a:cubicBezTo>
                        <a:pt x="31" y="63"/>
                        <a:pt x="31" y="63"/>
                        <a:pt x="31" y="62"/>
                      </a:cubicBezTo>
                      <a:cubicBezTo>
                        <a:pt x="31" y="62"/>
                        <a:pt x="31" y="63"/>
                        <a:pt x="31" y="63"/>
                      </a:cubicBezTo>
                      <a:cubicBezTo>
                        <a:pt x="32" y="64"/>
                        <a:pt x="31" y="60"/>
                        <a:pt x="31" y="61"/>
                      </a:cubicBezTo>
                      <a:cubicBezTo>
                        <a:pt x="32" y="62"/>
                        <a:pt x="32" y="63"/>
                        <a:pt x="32" y="64"/>
                      </a:cubicBezTo>
                      <a:cubicBezTo>
                        <a:pt x="32" y="61"/>
                        <a:pt x="32" y="62"/>
                        <a:pt x="32" y="61"/>
                      </a:cubicBezTo>
                      <a:cubicBezTo>
                        <a:pt x="32" y="61"/>
                        <a:pt x="32" y="62"/>
                        <a:pt x="33" y="62"/>
                      </a:cubicBezTo>
                      <a:cubicBezTo>
                        <a:pt x="32" y="60"/>
                        <a:pt x="34" y="63"/>
                        <a:pt x="33" y="61"/>
                      </a:cubicBezTo>
                      <a:cubicBezTo>
                        <a:pt x="34" y="63"/>
                        <a:pt x="34" y="63"/>
                        <a:pt x="34" y="63"/>
                      </a:cubicBezTo>
                      <a:cubicBezTo>
                        <a:pt x="35" y="64"/>
                        <a:pt x="33" y="59"/>
                        <a:pt x="34" y="60"/>
                      </a:cubicBezTo>
                      <a:cubicBezTo>
                        <a:pt x="34" y="61"/>
                        <a:pt x="34" y="61"/>
                        <a:pt x="34" y="62"/>
                      </a:cubicBezTo>
                      <a:cubicBezTo>
                        <a:pt x="33" y="59"/>
                        <a:pt x="35" y="60"/>
                        <a:pt x="34" y="59"/>
                      </a:cubicBezTo>
                      <a:cubicBezTo>
                        <a:pt x="35" y="59"/>
                        <a:pt x="35" y="59"/>
                        <a:pt x="35" y="59"/>
                      </a:cubicBezTo>
                      <a:cubicBezTo>
                        <a:pt x="35" y="59"/>
                        <a:pt x="36" y="59"/>
                        <a:pt x="36" y="58"/>
                      </a:cubicBezTo>
                      <a:cubicBezTo>
                        <a:pt x="36" y="58"/>
                        <a:pt x="38" y="62"/>
                        <a:pt x="38" y="61"/>
                      </a:cubicBezTo>
                      <a:cubicBezTo>
                        <a:pt x="36" y="58"/>
                        <a:pt x="38" y="59"/>
                        <a:pt x="36" y="56"/>
                      </a:cubicBezTo>
                      <a:cubicBezTo>
                        <a:pt x="36" y="56"/>
                        <a:pt x="38" y="57"/>
                        <a:pt x="37" y="56"/>
                      </a:cubicBezTo>
                      <a:cubicBezTo>
                        <a:pt x="38" y="57"/>
                        <a:pt x="39" y="59"/>
                        <a:pt x="39" y="60"/>
                      </a:cubicBezTo>
                      <a:cubicBezTo>
                        <a:pt x="41" y="61"/>
                        <a:pt x="41" y="61"/>
                        <a:pt x="41" y="61"/>
                      </a:cubicBezTo>
                      <a:cubicBezTo>
                        <a:pt x="41" y="63"/>
                        <a:pt x="40" y="61"/>
                        <a:pt x="41" y="63"/>
                      </a:cubicBezTo>
                      <a:cubicBezTo>
                        <a:pt x="41" y="63"/>
                        <a:pt x="41" y="61"/>
                        <a:pt x="41" y="61"/>
                      </a:cubicBezTo>
                      <a:cubicBezTo>
                        <a:pt x="41" y="59"/>
                        <a:pt x="39" y="56"/>
                        <a:pt x="39" y="55"/>
                      </a:cubicBezTo>
                      <a:cubicBezTo>
                        <a:pt x="40" y="57"/>
                        <a:pt x="41" y="58"/>
                        <a:pt x="41" y="59"/>
                      </a:cubicBezTo>
                      <a:cubicBezTo>
                        <a:pt x="39" y="53"/>
                        <a:pt x="39" y="53"/>
                        <a:pt x="39" y="53"/>
                      </a:cubicBezTo>
                      <a:cubicBezTo>
                        <a:pt x="39" y="53"/>
                        <a:pt x="40" y="55"/>
                        <a:pt x="40" y="54"/>
                      </a:cubicBezTo>
                      <a:cubicBezTo>
                        <a:pt x="39" y="54"/>
                        <a:pt x="39" y="53"/>
                        <a:pt x="39" y="52"/>
                      </a:cubicBezTo>
                      <a:cubicBezTo>
                        <a:pt x="39" y="53"/>
                        <a:pt x="39" y="51"/>
                        <a:pt x="41" y="54"/>
                      </a:cubicBezTo>
                      <a:cubicBezTo>
                        <a:pt x="42" y="55"/>
                        <a:pt x="41" y="55"/>
                        <a:pt x="42" y="56"/>
                      </a:cubicBezTo>
                      <a:cubicBezTo>
                        <a:pt x="42" y="56"/>
                        <a:pt x="41" y="55"/>
                        <a:pt x="42" y="54"/>
                      </a:cubicBezTo>
                      <a:cubicBezTo>
                        <a:pt x="42" y="55"/>
                        <a:pt x="42" y="55"/>
                        <a:pt x="42" y="55"/>
                      </a:cubicBezTo>
                      <a:cubicBezTo>
                        <a:pt x="42" y="55"/>
                        <a:pt x="42" y="53"/>
                        <a:pt x="40" y="52"/>
                      </a:cubicBezTo>
                      <a:cubicBezTo>
                        <a:pt x="40" y="52"/>
                        <a:pt x="42" y="53"/>
                        <a:pt x="41" y="53"/>
                      </a:cubicBezTo>
                      <a:cubicBezTo>
                        <a:pt x="40" y="51"/>
                        <a:pt x="40" y="50"/>
                        <a:pt x="40" y="50"/>
                      </a:cubicBezTo>
                      <a:cubicBezTo>
                        <a:pt x="40" y="51"/>
                        <a:pt x="41" y="51"/>
                        <a:pt x="41" y="52"/>
                      </a:cubicBezTo>
                      <a:cubicBezTo>
                        <a:pt x="40" y="50"/>
                        <a:pt x="40" y="49"/>
                        <a:pt x="40" y="48"/>
                      </a:cubicBezTo>
                      <a:cubicBezTo>
                        <a:pt x="39" y="46"/>
                        <a:pt x="41" y="50"/>
                        <a:pt x="41" y="49"/>
                      </a:cubicBezTo>
                      <a:cubicBezTo>
                        <a:pt x="43" y="51"/>
                        <a:pt x="40" y="46"/>
                        <a:pt x="42" y="49"/>
                      </a:cubicBezTo>
                      <a:cubicBezTo>
                        <a:pt x="42" y="49"/>
                        <a:pt x="41" y="47"/>
                        <a:pt x="41" y="47"/>
                      </a:cubicBezTo>
                      <a:cubicBezTo>
                        <a:pt x="41" y="47"/>
                        <a:pt x="43" y="49"/>
                        <a:pt x="42" y="48"/>
                      </a:cubicBezTo>
                      <a:cubicBezTo>
                        <a:pt x="43" y="49"/>
                        <a:pt x="42" y="48"/>
                        <a:pt x="42" y="47"/>
                      </a:cubicBezTo>
                      <a:cubicBezTo>
                        <a:pt x="42" y="46"/>
                        <a:pt x="43" y="48"/>
                        <a:pt x="43" y="48"/>
                      </a:cubicBezTo>
                      <a:cubicBezTo>
                        <a:pt x="42" y="47"/>
                        <a:pt x="42" y="45"/>
                        <a:pt x="43" y="46"/>
                      </a:cubicBezTo>
                      <a:cubicBezTo>
                        <a:pt x="43" y="45"/>
                        <a:pt x="42" y="43"/>
                        <a:pt x="42" y="43"/>
                      </a:cubicBezTo>
                      <a:cubicBezTo>
                        <a:pt x="43" y="45"/>
                        <a:pt x="43" y="45"/>
                        <a:pt x="43" y="45"/>
                      </a:cubicBezTo>
                      <a:cubicBezTo>
                        <a:pt x="44" y="46"/>
                        <a:pt x="43" y="44"/>
                        <a:pt x="44" y="46"/>
                      </a:cubicBezTo>
                      <a:cubicBezTo>
                        <a:pt x="43" y="43"/>
                        <a:pt x="45" y="48"/>
                        <a:pt x="44" y="46"/>
                      </a:cubicBezTo>
                      <a:cubicBezTo>
                        <a:pt x="45" y="48"/>
                        <a:pt x="42" y="43"/>
                        <a:pt x="44" y="46"/>
                      </a:cubicBezTo>
                      <a:cubicBezTo>
                        <a:pt x="44" y="45"/>
                        <a:pt x="43" y="43"/>
                        <a:pt x="44" y="45"/>
                      </a:cubicBezTo>
                      <a:cubicBezTo>
                        <a:pt x="44" y="44"/>
                        <a:pt x="46" y="47"/>
                        <a:pt x="46" y="47"/>
                      </a:cubicBezTo>
                      <a:cubicBezTo>
                        <a:pt x="46" y="46"/>
                        <a:pt x="46" y="46"/>
                        <a:pt x="45" y="45"/>
                      </a:cubicBezTo>
                      <a:cubicBezTo>
                        <a:pt x="45" y="44"/>
                        <a:pt x="45" y="44"/>
                        <a:pt x="45" y="44"/>
                      </a:cubicBezTo>
                      <a:cubicBezTo>
                        <a:pt x="44" y="43"/>
                        <a:pt x="45" y="44"/>
                        <a:pt x="44" y="43"/>
                      </a:cubicBezTo>
                      <a:cubicBezTo>
                        <a:pt x="45" y="44"/>
                        <a:pt x="43" y="42"/>
                        <a:pt x="46" y="44"/>
                      </a:cubicBezTo>
                      <a:cubicBezTo>
                        <a:pt x="48" y="46"/>
                        <a:pt x="48" y="46"/>
                        <a:pt x="48" y="46"/>
                      </a:cubicBezTo>
                      <a:cubicBezTo>
                        <a:pt x="48" y="46"/>
                        <a:pt x="46" y="44"/>
                        <a:pt x="45" y="43"/>
                      </a:cubicBezTo>
                      <a:cubicBezTo>
                        <a:pt x="45" y="43"/>
                        <a:pt x="46" y="44"/>
                        <a:pt x="46" y="44"/>
                      </a:cubicBezTo>
                      <a:cubicBezTo>
                        <a:pt x="43" y="41"/>
                        <a:pt x="47" y="44"/>
                        <a:pt x="44" y="41"/>
                      </a:cubicBezTo>
                      <a:cubicBezTo>
                        <a:pt x="46" y="42"/>
                        <a:pt x="45" y="41"/>
                        <a:pt x="47" y="43"/>
                      </a:cubicBezTo>
                      <a:cubicBezTo>
                        <a:pt x="46" y="41"/>
                        <a:pt x="46" y="40"/>
                        <a:pt x="46" y="41"/>
                      </a:cubicBezTo>
                      <a:cubicBezTo>
                        <a:pt x="47" y="41"/>
                        <a:pt x="47" y="41"/>
                        <a:pt x="47" y="42"/>
                      </a:cubicBezTo>
                      <a:cubicBezTo>
                        <a:pt x="48" y="43"/>
                        <a:pt x="48" y="42"/>
                        <a:pt x="47" y="41"/>
                      </a:cubicBezTo>
                      <a:cubicBezTo>
                        <a:pt x="48" y="42"/>
                        <a:pt x="49" y="43"/>
                        <a:pt x="50" y="43"/>
                      </a:cubicBezTo>
                      <a:cubicBezTo>
                        <a:pt x="50" y="42"/>
                        <a:pt x="48" y="41"/>
                        <a:pt x="47" y="40"/>
                      </a:cubicBezTo>
                      <a:cubicBezTo>
                        <a:pt x="50" y="43"/>
                        <a:pt x="46" y="38"/>
                        <a:pt x="49" y="40"/>
                      </a:cubicBezTo>
                      <a:cubicBezTo>
                        <a:pt x="49" y="40"/>
                        <a:pt x="50" y="42"/>
                        <a:pt x="51" y="42"/>
                      </a:cubicBezTo>
                      <a:cubicBezTo>
                        <a:pt x="54" y="45"/>
                        <a:pt x="49" y="40"/>
                        <a:pt x="51" y="41"/>
                      </a:cubicBezTo>
                      <a:cubicBezTo>
                        <a:pt x="48" y="38"/>
                        <a:pt x="48" y="38"/>
                        <a:pt x="48" y="38"/>
                      </a:cubicBezTo>
                      <a:cubicBezTo>
                        <a:pt x="50" y="40"/>
                        <a:pt x="47" y="37"/>
                        <a:pt x="49" y="39"/>
                      </a:cubicBezTo>
                      <a:cubicBezTo>
                        <a:pt x="49" y="38"/>
                        <a:pt x="51" y="40"/>
                        <a:pt x="48" y="37"/>
                      </a:cubicBezTo>
                      <a:cubicBezTo>
                        <a:pt x="51" y="39"/>
                        <a:pt x="48" y="35"/>
                        <a:pt x="53" y="39"/>
                      </a:cubicBezTo>
                      <a:cubicBezTo>
                        <a:pt x="52" y="38"/>
                        <a:pt x="53" y="38"/>
                        <a:pt x="51" y="37"/>
                      </a:cubicBezTo>
                      <a:cubicBezTo>
                        <a:pt x="50" y="36"/>
                        <a:pt x="52" y="38"/>
                        <a:pt x="51" y="38"/>
                      </a:cubicBezTo>
                      <a:cubicBezTo>
                        <a:pt x="51" y="37"/>
                        <a:pt x="51" y="37"/>
                        <a:pt x="50" y="36"/>
                      </a:cubicBezTo>
                      <a:cubicBezTo>
                        <a:pt x="51" y="37"/>
                        <a:pt x="51" y="37"/>
                        <a:pt x="53" y="39"/>
                      </a:cubicBezTo>
                      <a:cubicBezTo>
                        <a:pt x="55" y="40"/>
                        <a:pt x="49" y="35"/>
                        <a:pt x="51" y="35"/>
                      </a:cubicBezTo>
                      <a:cubicBezTo>
                        <a:pt x="52" y="36"/>
                        <a:pt x="52" y="36"/>
                        <a:pt x="52" y="36"/>
                      </a:cubicBezTo>
                      <a:cubicBezTo>
                        <a:pt x="50" y="34"/>
                        <a:pt x="50" y="34"/>
                        <a:pt x="50" y="34"/>
                      </a:cubicBezTo>
                      <a:cubicBezTo>
                        <a:pt x="51" y="34"/>
                        <a:pt x="53" y="36"/>
                        <a:pt x="55" y="38"/>
                      </a:cubicBezTo>
                      <a:cubicBezTo>
                        <a:pt x="55" y="37"/>
                        <a:pt x="55" y="37"/>
                        <a:pt x="54" y="36"/>
                      </a:cubicBezTo>
                      <a:cubicBezTo>
                        <a:pt x="56" y="38"/>
                        <a:pt x="56" y="38"/>
                        <a:pt x="56" y="38"/>
                      </a:cubicBezTo>
                      <a:cubicBezTo>
                        <a:pt x="54" y="36"/>
                        <a:pt x="55" y="37"/>
                        <a:pt x="55" y="36"/>
                      </a:cubicBezTo>
                      <a:cubicBezTo>
                        <a:pt x="55" y="37"/>
                        <a:pt x="55" y="37"/>
                        <a:pt x="55" y="37"/>
                      </a:cubicBezTo>
                      <a:cubicBezTo>
                        <a:pt x="56" y="37"/>
                        <a:pt x="56" y="37"/>
                        <a:pt x="55" y="36"/>
                      </a:cubicBezTo>
                      <a:cubicBezTo>
                        <a:pt x="54" y="35"/>
                        <a:pt x="54" y="35"/>
                        <a:pt x="53" y="35"/>
                      </a:cubicBezTo>
                      <a:cubicBezTo>
                        <a:pt x="52" y="34"/>
                        <a:pt x="53" y="34"/>
                        <a:pt x="52" y="34"/>
                      </a:cubicBezTo>
                      <a:cubicBezTo>
                        <a:pt x="54" y="35"/>
                        <a:pt x="53" y="34"/>
                        <a:pt x="54" y="34"/>
                      </a:cubicBezTo>
                      <a:cubicBezTo>
                        <a:pt x="54" y="34"/>
                        <a:pt x="52" y="33"/>
                        <a:pt x="52" y="33"/>
                      </a:cubicBezTo>
                      <a:cubicBezTo>
                        <a:pt x="53" y="34"/>
                        <a:pt x="53" y="33"/>
                        <a:pt x="54" y="34"/>
                      </a:cubicBezTo>
                      <a:cubicBezTo>
                        <a:pt x="54" y="34"/>
                        <a:pt x="53" y="33"/>
                        <a:pt x="54" y="34"/>
                      </a:cubicBezTo>
                      <a:cubicBezTo>
                        <a:pt x="54" y="35"/>
                        <a:pt x="56" y="36"/>
                        <a:pt x="55" y="35"/>
                      </a:cubicBezTo>
                      <a:cubicBezTo>
                        <a:pt x="54" y="34"/>
                        <a:pt x="51" y="32"/>
                        <a:pt x="53" y="33"/>
                      </a:cubicBezTo>
                      <a:cubicBezTo>
                        <a:pt x="53" y="33"/>
                        <a:pt x="54" y="34"/>
                        <a:pt x="54" y="34"/>
                      </a:cubicBezTo>
                      <a:cubicBezTo>
                        <a:pt x="56" y="35"/>
                        <a:pt x="56" y="35"/>
                        <a:pt x="56" y="35"/>
                      </a:cubicBezTo>
                      <a:cubicBezTo>
                        <a:pt x="54" y="33"/>
                        <a:pt x="54" y="33"/>
                        <a:pt x="54" y="33"/>
                      </a:cubicBezTo>
                      <a:cubicBezTo>
                        <a:pt x="54" y="34"/>
                        <a:pt x="54" y="34"/>
                        <a:pt x="55" y="34"/>
                      </a:cubicBezTo>
                      <a:cubicBezTo>
                        <a:pt x="53" y="32"/>
                        <a:pt x="54" y="33"/>
                        <a:pt x="53" y="31"/>
                      </a:cubicBezTo>
                      <a:cubicBezTo>
                        <a:pt x="52" y="31"/>
                        <a:pt x="54" y="32"/>
                        <a:pt x="54" y="32"/>
                      </a:cubicBezTo>
                      <a:cubicBezTo>
                        <a:pt x="54" y="32"/>
                        <a:pt x="54" y="32"/>
                        <a:pt x="54" y="32"/>
                      </a:cubicBezTo>
                      <a:cubicBezTo>
                        <a:pt x="55" y="33"/>
                        <a:pt x="55" y="32"/>
                        <a:pt x="54" y="31"/>
                      </a:cubicBezTo>
                      <a:cubicBezTo>
                        <a:pt x="54" y="31"/>
                        <a:pt x="54" y="31"/>
                        <a:pt x="54" y="31"/>
                      </a:cubicBezTo>
                      <a:cubicBezTo>
                        <a:pt x="54" y="31"/>
                        <a:pt x="54" y="31"/>
                        <a:pt x="53" y="30"/>
                      </a:cubicBezTo>
                      <a:cubicBezTo>
                        <a:pt x="55" y="31"/>
                        <a:pt x="60" y="35"/>
                        <a:pt x="58" y="33"/>
                      </a:cubicBezTo>
                      <a:cubicBezTo>
                        <a:pt x="58" y="33"/>
                        <a:pt x="55" y="30"/>
                        <a:pt x="54" y="30"/>
                      </a:cubicBezTo>
                      <a:cubicBezTo>
                        <a:pt x="55" y="30"/>
                        <a:pt x="53" y="28"/>
                        <a:pt x="56" y="29"/>
                      </a:cubicBezTo>
                      <a:cubicBezTo>
                        <a:pt x="55" y="29"/>
                        <a:pt x="55" y="28"/>
                        <a:pt x="54" y="28"/>
                      </a:cubicBezTo>
                      <a:cubicBezTo>
                        <a:pt x="55" y="28"/>
                        <a:pt x="53" y="25"/>
                        <a:pt x="57" y="27"/>
                      </a:cubicBezTo>
                      <a:cubicBezTo>
                        <a:pt x="57" y="28"/>
                        <a:pt x="58" y="28"/>
                        <a:pt x="60" y="29"/>
                      </a:cubicBezTo>
                      <a:cubicBezTo>
                        <a:pt x="58" y="28"/>
                        <a:pt x="61" y="30"/>
                        <a:pt x="59" y="28"/>
                      </a:cubicBezTo>
                      <a:cubicBezTo>
                        <a:pt x="57" y="27"/>
                        <a:pt x="56" y="26"/>
                        <a:pt x="55" y="26"/>
                      </a:cubicBezTo>
                      <a:cubicBezTo>
                        <a:pt x="55" y="25"/>
                        <a:pt x="55" y="25"/>
                        <a:pt x="57" y="25"/>
                      </a:cubicBezTo>
                      <a:cubicBezTo>
                        <a:pt x="56" y="25"/>
                        <a:pt x="56" y="25"/>
                        <a:pt x="55" y="24"/>
                      </a:cubicBezTo>
                      <a:cubicBezTo>
                        <a:pt x="58" y="26"/>
                        <a:pt x="58" y="26"/>
                        <a:pt x="57" y="25"/>
                      </a:cubicBezTo>
                      <a:cubicBezTo>
                        <a:pt x="56" y="24"/>
                        <a:pt x="56" y="24"/>
                        <a:pt x="56" y="24"/>
                      </a:cubicBezTo>
                      <a:cubicBezTo>
                        <a:pt x="58" y="25"/>
                        <a:pt x="58" y="25"/>
                        <a:pt x="58" y="25"/>
                      </a:cubicBezTo>
                      <a:cubicBezTo>
                        <a:pt x="57" y="25"/>
                        <a:pt x="54" y="23"/>
                        <a:pt x="56" y="24"/>
                      </a:cubicBezTo>
                      <a:cubicBezTo>
                        <a:pt x="57" y="24"/>
                        <a:pt x="57" y="24"/>
                        <a:pt x="58" y="25"/>
                      </a:cubicBezTo>
                      <a:cubicBezTo>
                        <a:pt x="56" y="24"/>
                        <a:pt x="54" y="22"/>
                        <a:pt x="56" y="23"/>
                      </a:cubicBezTo>
                      <a:cubicBezTo>
                        <a:pt x="58" y="24"/>
                        <a:pt x="58" y="24"/>
                        <a:pt x="58" y="24"/>
                      </a:cubicBezTo>
                      <a:cubicBezTo>
                        <a:pt x="58" y="23"/>
                        <a:pt x="57" y="22"/>
                        <a:pt x="56" y="22"/>
                      </a:cubicBezTo>
                      <a:cubicBezTo>
                        <a:pt x="58" y="23"/>
                        <a:pt x="58" y="22"/>
                        <a:pt x="60" y="23"/>
                      </a:cubicBezTo>
                      <a:cubicBezTo>
                        <a:pt x="56" y="20"/>
                        <a:pt x="56" y="19"/>
                        <a:pt x="57" y="18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19"/>
                        <a:pt x="56" y="18"/>
                        <a:pt x="57" y="18"/>
                      </a:cubicBezTo>
                      <a:cubicBezTo>
                        <a:pt x="58" y="19"/>
                        <a:pt x="59" y="19"/>
                        <a:pt x="61" y="20"/>
                      </a:cubicBezTo>
                      <a:cubicBezTo>
                        <a:pt x="62" y="20"/>
                        <a:pt x="59" y="19"/>
                        <a:pt x="58" y="18"/>
                      </a:cubicBezTo>
                      <a:cubicBezTo>
                        <a:pt x="57" y="17"/>
                        <a:pt x="59" y="19"/>
                        <a:pt x="57" y="18"/>
                      </a:cubicBezTo>
                      <a:cubicBezTo>
                        <a:pt x="57" y="17"/>
                        <a:pt x="59" y="18"/>
                        <a:pt x="56" y="17"/>
                      </a:cubicBezTo>
                      <a:cubicBezTo>
                        <a:pt x="57" y="17"/>
                        <a:pt x="59" y="18"/>
                        <a:pt x="60" y="18"/>
                      </a:cubicBezTo>
                      <a:cubicBezTo>
                        <a:pt x="59" y="18"/>
                        <a:pt x="59" y="18"/>
                        <a:pt x="59" y="18"/>
                      </a:cubicBezTo>
                      <a:cubicBezTo>
                        <a:pt x="62" y="19"/>
                        <a:pt x="64" y="21"/>
                        <a:pt x="67" y="22"/>
                      </a:cubicBezTo>
                      <a:cubicBezTo>
                        <a:pt x="67" y="22"/>
                        <a:pt x="67" y="22"/>
                        <a:pt x="67" y="22"/>
                      </a:cubicBezTo>
                      <a:cubicBezTo>
                        <a:pt x="70" y="23"/>
                        <a:pt x="70" y="24"/>
                        <a:pt x="71" y="24"/>
                      </a:cubicBezTo>
                      <a:cubicBezTo>
                        <a:pt x="70" y="23"/>
                        <a:pt x="66" y="21"/>
                        <a:pt x="65" y="21"/>
                      </a:cubicBezTo>
                      <a:cubicBezTo>
                        <a:pt x="65" y="20"/>
                        <a:pt x="59" y="18"/>
                        <a:pt x="60" y="17"/>
                      </a:cubicBezTo>
                      <a:cubicBezTo>
                        <a:pt x="61" y="18"/>
                        <a:pt x="60" y="18"/>
                        <a:pt x="62" y="19"/>
                      </a:cubicBezTo>
                      <a:cubicBezTo>
                        <a:pt x="64" y="19"/>
                        <a:pt x="61" y="18"/>
                        <a:pt x="62" y="18"/>
                      </a:cubicBezTo>
                      <a:cubicBezTo>
                        <a:pt x="61" y="18"/>
                        <a:pt x="59" y="16"/>
                        <a:pt x="58" y="16"/>
                      </a:cubicBezTo>
                      <a:cubicBezTo>
                        <a:pt x="59" y="16"/>
                        <a:pt x="60" y="17"/>
                        <a:pt x="61" y="17"/>
                      </a:cubicBezTo>
                      <a:cubicBezTo>
                        <a:pt x="59" y="16"/>
                        <a:pt x="58" y="16"/>
                        <a:pt x="57" y="15"/>
                      </a:cubicBezTo>
                      <a:cubicBezTo>
                        <a:pt x="54" y="14"/>
                        <a:pt x="58" y="15"/>
                        <a:pt x="56" y="14"/>
                      </a:cubicBezTo>
                      <a:cubicBezTo>
                        <a:pt x="58" y="15"/>
                        <a:pt x="61" y="17"/>
                        <a:pt x="62" y="17"/>
                      </a:cubicBezTo>
                      <a:cubicBezTo>
                        <a:pt x="60" y="16"/>
                        <a:pt x="60" y="15"/>
                        <a:pt x="56" y="14"/>
                      </a:cubicBezTo>
                      <a:cubicBezTo>
                        <a:pt x="57" y="14"/>
                        <a:pt x="59" y="15"/>
                        <a:pt x="60" y="15"/>
                      </a:cubicBezTo>
                      <a:cubicBezTo>
                        <a:pt x="61" y="16"/>
                        <a:pt x="56" y="13"/>
                        <a:pt x="61" y="15"/>
                      </a:cubicBezTo>
                      <a:cubicBezTo>
                        <a:pt x="58" y="14"/>
                        <a:pt x="58" y="14"/>
                        <a:pt x="58" y="14"/>
                      </a:cubicBezTo>
                      <a:cubicBezTo>
                        <a:pt x="59" y="14"/>
                        <a:pt x="60" y="14"/>
                        <a:pt x="61" y="15"/>
                      </a:cubicBezTo>
                      <a:cubicBezTo>
                        <a:pt x="61" y="15"/>
                        <a:pt x="58" y="13"/>
                        <a:pt x="62" y="14"/>
                      </a:cubicBezTo>
                      <a:cubicBezTo>
                        <a:pt x="61" y="14"/>
                        <a:pt x="62" y="14"/>
                        <a:pt x="59" y="13"/>
                      </a:cubicBezTo>
                      <a:cubicBezTo>
                        <a:pt x="58" y="13"/>
                        <a:pt x="61" y="14"/>
                        <a:pt x="57" y="13"/>
                      </a:cubicBezTo>
                      <a:cubicBezTo>
                        <a:pt x="60" y="14"/>
                        <a:pt x="57" y="12"/>
                        <a:pt x="56" y="12"/>
                      </a:cubicBezTo>
                      <a:cubicBezTo>
                        <a:pt x="58" y="12"/>
                        <a:pt x="58" y="12"/>
                        <a:pt x="58" y="12"/>
                      </a:cubicBezTo>
                      <a:cubicBezTo>
                        <a:pt x="57" y="12"/>
                        <a:pt x="58" y="12"/>
                        <a:pt x="56" y="11"/>
                      </a:cubicBezTo>
                      <a:cubicBezTo>
                        <a:pt x="57" y="12"/>
                        <a:pt x="58" y="12"/>
                        <a:pt x="58" y="12"/>
                      </a:cubicBezTo>
                      <a:cubicBezTo>
                        <a:pt x="56" y="11"/>
                        <a:pt x="56" y="11"/>
                        <a:pt x="56" y="11"/>
                      </a:cubicBezTo>
                      <a:cubicBezTo>
                        <a:pt x="55" y="10"/>
                        <a:pt x="60" y="13"/>
                        <a:pt x="59" y="12"/>
                      </a:cubicBezTo>
                      <a:cubicBezTo>
                        <a:pt x="61" y="13"/>
                        <a:pt x="61" y="13"/>
                        <a:pt x="61" y="13"/>
                      </a:cubicBezTo>
                      <a:cubicBezTo>
                        <a:pt x="61" y="13"/>
                        <a:pt x="63" y="13"/>
                        <a:pt x="62" y="13"/>
                      </a:cubicBezTo>
                      <a:cubicBezTo>
                        <a:pt x="60" y="12"/>
                        <a:pt x="58" y="11"/>
                        <a:pt x="57" y="10"/>
                      </a:cubicBezTo>
                      <a:cubicBezTo>
                        <a:pt x="56" y="10"/>
                        <a:pt x="59" y="11"/>
                        <a:pt x="57" y="10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60" y="12"/>
                        <a:pt x="62" y="13"/>
                        <a:pt x="62" y="12"/>
                      </a:cubicBezTo>
                      <a:cubicBezTo>
                        <a:pt x="62" y="12"/>
                        <a:pt x="59" y="10"/>
                        <a:pt x="58" y="10"/>
                      </a:cubicBezTo>
                      <a:cubicBezTo>
                        <a:pt x="58" y="10"/>
                        <a:pt x="59" y="10"/>
                        <a:pt x="60" y="11"/>
                      </a:cubicBezTo>
                      <a:cubicBezTo>
                        <a:pt x="60" y="11"/>
                        <a:pt x="58" y="10"/>
                        <a:pt x="57" y="10"/>
                      </a:cubicBezTo>
                      <a:cubicBezTo>
                        <a:pt x="59" y="10"/>
                        <a:pt x="61" y="10"/>
                        <a:pt x="62" y="11"/>
                      </a:cubicBezTo>
                      <a:cubicBezTo>
                        <a:pt x="65" y="12"/>
                        <a:pt x="65" y="12"/>
                        <a:pt x="65" y="12"/>
                      </a:cubicBezTo>
                      <a:cubicBezTo>
                        <a:pt x="66" y="12"/>
                        <a:pt x="66" y="12"/>
                        <a:pt x="66" y="12"/>
                      </a:cubicBezTo>
                      <a:cubicBezTo>
                        <a:pt x="68" y="13"/>
                        <a:pt x="67" y="13"/>
                        <a:pt x="70" y="14"/>
                      </a:cubicBezTo>
                      <a:cubicBezTo>
                        <a:pt x="71" y="14"/>
                        <a:pt x="70" y="14"/>
                        <a:pt x="69" y="13"/>
                      </a:cubicBezTo>
                      <a:cubicBezTo>
                        <a:pt x="65" y="12"/>
                        <a:pt x="63" y="11"/>
                        <a:pt x="60" y="9"/>
                      </a:cubicBezTo>
                      <a:cubicBezTo>
                        <a:pt x="59" y="8"/>
                        <a:pt x="69" y="12"/>
                        <a:pt x="63" y="10"/>
                      </a:cubicBezTo>
                      <a:cubicBezTo>
                        <a:pt x="62" y="9"/>
                        <a:pt x="59" y="8"/>
                        <a:pt x="60" y="9"/>
                      </a:cubicBezTo>
                      <a:cubicBezTo>
                        <a:pt x="61" y="9"/>
                        <a:pt x="57" y="7"/>
                        <a:pt x="58" y="7"/>
                      </a:cubicBezTo>
                      <a:cubicBezTo>
                        <a:pt x="60" y="8"/>
                        <a:pt x="62" y="8"/>
                        <a:pt x="64" y="10"/>
                      </a:cubicBezTo>
                      <a:cubicBezTo>
                        <a:pt x="63" y="9"/>
                        <a:pt x="63" y="10"/>
                        <a:pt x="64" y="10"/>
                      </a:cubicBezTo>
                      <a:cubicBezTo>
                        <a:pt x="65" y="10"/>
                        <a:pt x="68" y="11"/>
                        <a:pt x="68" y="11"/>
                      </a:cubicBezTo>
                      <a:cubicBezTo>
                        <a:pt x="67" y="11"/>
                        <a:pt x="67" y="10"/>
                        <a:pt x="65" y="10"/>
                      </a:cubicBezTo>
                      <a:cubicBezTo>
                        <a:pt x="63" y="9"/>
                        <a:pt x="66" y="10"/>
                        <a:pt x="63" y="9"/>
                      </a:cubicBezTo>
                      <a:cubicBezTo>
                        <a:pt x="63" y="8"/>
                        <a:pt x="66" y="9"/>
                        <a:pt x="62" y="8"/>
                      </a:cubicBezTo>
                      <a:cubicBezTo>
                        <a:pt x="62" y="8"/>
                        <a:pt x="60" y="7"/>
                        <a:pt x="59" y="7"/>
                      </a:cubicBezTo>
                      <a:cubicBezTo>
                        <a:pt x="58" y="6"/>
                        <a:pt x="58" y="6"/>
                        <a:pt x="58" y="6"/>
                      </a:cubicBezTo>
                      <a:cubicBezTo>
                        <a:pt x="59" y="7"/>
                        <a:pt x="59" y="7"/>
                        <a:pt x="59" y="7"/>
                      </a:cubicBezTo>
                      <a:cubicBezTo>
                        <a:pt x="61" y="7"/>
                        <a:pt x="57" y="6"/>
                        <a:pt x="57" y="5"/>
                      </a:cubicBezTo>
                      <a:cubicBezTo>
                        <a:pt x="60" y="6"/>
                        <a:pt x="60" y="6"/>
                        <a:pt x="60" y="6"/>
                      </a:cubicBezTo>
                      <a:cubicBezTo>
                        <a:pt x="63" y="7"/>
                        <a:pt x="59" y="7"/>
                        <a:pt x="63" y="8"/>
                      </a:cubicBezTo>
                      <a:cubicBezTo>
                        <a:pt x="63" y="8"/>
                        <a:pt x="61" y="7"/>
                        <a:pt x="62" y="7"/>
                      </a:cubicBezTo>
                      <a:cubicBezTo>
                        <a:pt x="63" y="7"/>
                        <a:pt x="63" y="7"/>
                        <a:pt x="63" y="7"/>
                      </a:cubicBezTo>
                      <a:cubicBezTo>
                        <a:pt x="63" y="7"/>
                        <a:pt x="69" y="9"/>
                        <a:pt x="66" y="8"/>
                      </a:cubicBezTo>
                      <a:cubicBezTo>
                        <a:pt x="65" y="7"/>
                        <a:pt x="64" y="7"/>
                        <a:pt x="63" y="7"/>
                      </a:cubicBezTo>
                      <a:cubicBezTo>
                        <a:pt x="62" y="6"/>
                        <a:pt x="61" y="5"/>
                        <a:pt x="61" y="5"/>
                      </a:cubicBezTo>
                      <a:cubicBezTo>
                        <a:pt x="64" y="6"/>
                        <a:pt x="61" y="4"/>
                        <a:pt x="64" y="6"/>
                      </a:cubicBezTo>
                      <a:cubicBezTo>
                        <a:pt x="62" y="5"/>
                        <a:pt x="62" y="6"/>
                        <a:pt x="65" y="7"/>
                      </a:cubicBezTo>
                      <a:cubicBezTo>
                        <a:pt x="69" y="8"/>
                        <a:pt x="65" y="8"/>
                        <a:pt x="68" y="9"/>
                      </a:cubicBezTo>
                      <a:cubicBezTo>
                        <a:pt x="68" y="9"/>
                        <a:pt x="72" y="10"/>
                        <a:pt x="74" y="11"/>
                      </a:cubicBezTo>
                      <a:cubicBezTo>
                        <a:pt x="74" y="11"/>
                        <a:pt x="73" y="10"/>
                        <a:pt x="73" y="10"/>
                      </a:cubicBezTo>
                      <a:cubicBezTo>
                        <a:pt x="71" y="9"/>
                        <a:pt x="71" y="9"/>
                        <a:pt x="69" y="8"/>
                      </a:cubicBezTo>
                      <a:cubicBezTo>
                        <a:pt x="69" y="8"/>
                        <a:pt x="68" y="7"/>
                        <a:pt x="66" y="6"/>
                      </a:cubicBezTo>
                      <a:cubicBezTo>
                        <a:pt x="67" y="7"/>
                        <a:pt x="70" y="7"/>
                        <a:pt x="70" y="8"/>
                      </a:cubicBezTo>
                      <a:cubicBezTo>
                        <a:pt x="69" y="7"/>
                        <a:pt x="70" y="6"/>
                        <a:pt x="71" y="6"/>
                      </a:cubicBezTo>
                      <a:cubicBezTo>
                        <a:pt x="67" y="5"/>
                        <a:pt x="70" y="5"/>
                        <a:pt x="67" y="5"/>
                      </a:cubicBezTo>
                      <a:cubicBezTo>
                        <a:pt x="66" y="5"/>
                        <a:pt x="63" y="4"/>
                        <a:pt x="62" y="3"/>
                      </a:cubicBezTo>
                      <a:cubicBezTo>
                        <a:pt x="62" y="3"/>
                        <a:pt x="63" y="4"/>
                        <a:pt x="64" y="4"/>
                      </a:cubicBezTo>
                      <a:cubicBezTo>
                        <a:pt x="62" y="3"/>
                        <a:pt x="67" y="5"/>
                        <a:pt x="64" y="4"/>
                      </a:cubicBezTo>
                      <a:cubicBezTo>
                        <a:pt x="65" y="4"/>
                        <a:pt x="69" y="5"/>
                        <a:pt x="71" y="6"/>
                      </a:cubicBezTo>
                      <a:cubicBezTo>
                        <a:pt x="70" y="5"/>
                        <a:pt x="73" y="7"/>
                        <a:pt x="74" y="6"/>
                      </a:cubicBezTo>
                      <a:cubicBezTo>
                        <a:pt x="72" y="6"/>
                        <a:pt x="71" y="5"/>
                        <a:pt x="71" y="4"/>
                      </a:cubicBezTo>
                      <a:cubicBezTo>
                        <a:pt x="73" y="4"/>
                        <a:pt x="71" y="3"/>
                        <a:pt x="71" y="2"/>
                      </a:cubicBezTo>
                      <a:cubicBezTo>
                        <a:pt x="72" y="3"/>
                        <a:pt x="76" y="4"/>
                        <a:pt x="76" y="4"/>
                      </a:cubicBezTo>
                      <a:cubicBezTo>
                        <a:pt x="76" y="3"/>
                        <a:pt x="73" y="3"/>
                        <a:pt x="74" y="3"/>
                      </a:cubicBezTo>
                      <a:cubicBezTo>
                        <a:pt x="75" y="3"/>
                        <a:pt x="75" y="3"/>
                        <a:pt x="75" y="3"/>
                      </a:cubicBezTo>
                      <a:cubicBezTo>
                        <a:pt x="74" y="3"/>
                        <a:pt x="77" y="3"/>
                        <a:pt x="73" y="1"/>
                      </a:cubicBezTo>
                      <a:cubicBezTo>
                        <a:pt x="76" y="3"/>
                        <a:pt x="76" y="3"/>
                        <a:pt x="76" y="3"/>
                      </a:cubicBezTo>
                      <a:cubicBezTo>
                        <a:pt x="77" y="3"/>
                        <a:pt x="76" y="2"/>
                        <a:pt x="75" y="2"/>
                      </a:cubicBezTo>
                      <a:cubicBezTo>
                        <a:pt x="77" y="2"/>
                        <a:pt x="78" y="3"/>
                        <a:pt x="78" y="3"/>
                      </a:cubicBezTo>
                      <a:cubicBezTo>
                        <a:pt x="81" y="3"/>
                        <a:pt x="78" y="2"/>
                        <a:pt x="78" y="2"/>
                      </a:cubicBezTo>
                      <a:cubicBezTo>
                        <a:pt x="76" y="2"/>
                        <a:pt x="76" y="2"/>
                        <a:pt x="76" y="2"/>
                      </a:cubicBezTo>
                      <a:cubicBezTo>
                        <a:pt x="75" y="1"/>
                        <a:pt x="77" y="1"/>
                        <a:pt x="76" y="0"/>
                      </a:cubicBezTo>
                      <a:cubicBezTo>
                        <a:pt x="78" y="1"/>
                        <a:pt x="78" y="1"/>
                        <a:pt x="78" y="1"/>
                      </a:cubicBezTo>
                      <a:cubicBezTo>
                        <a:pt x="77" y="0"/>
                        <a:pt x="77" y="0"/>
                        <a:pt x="77" y="0"/>
                      </a:cubicBezTo>
                      <a:cubicBezTo>
                        <a:pt x="79" y="1"/>
                        <a:pt x="80" y="1"/>
                        <a:pt x="79" y="0"/>
                      </a:cubicBezTo>
                      <a:cubicBezTo>
                        <a:pt x="83" y="2"/>
                        <a:pt x="83" y="2"/>
                        <a:pt x="83" y="2"/>
                      </a:cubicBezTo>
                      <a:cubicBezTo>
                        <a:pt x="82" y="2"/>
                        <a:pt x="81" y="1"/>
                        <a:pt x="79" y="1"/>
                      </a:cubicBezTo>
                      <a:cubicBezTo>
                        <a:pt x="77" y="1"/>
                        <a:pt x="78" y="1"/>
                        <a:pt x="80" y="2"/>
                      </a:cubicBezTo>
                      <a:cubicBezTo>
                        <a:pt x="80" y="2"/>
                        <a:pt x="79" y="2"/>
                        <a:pt x="79" y="1"/>
                      </a:cubicBezTo>
                      <a:cubicBezTo>
                        <a:pt x="81" y="2"/>
                        <a:pt x="81" y="2"/>
                        <a:pt x="83" y="3"/>
                      </a:cubicBezTo>
                      <a:cubicBezTo>
                        <a:pt x="83" y="3"/>
                        <a:pt x="84" y="3"/>
                        <a:pt x="83" y="3"/>
                      </a:cubicBezTo>
                      <a:cubicBezTo>
                        <a:pt x="84" y="3"/>
                        <a:pt x="84" y="3"/>
                        <a:pt x="84" y="4"/>
                      </a:cubicBezTo>
                      <a:cubicBezTo>
                        <a:pt x="83" y="3"/>
                        <a:pt x="83" y="3"/>
                        <a:pt x="82" y="3"/>
                      </a:cubicBezTo>
                      <a:cubicBezTo>
                        <a:pt x="84" y="4"/>
                        <a:pt x="85" y="4"/>
                        <a:pt x="84" y="5"/>
                      </a:cubicBezTo>
                      <a:cubicBezTo>
                        <a:pt x="81" y="4"/>
                        <a:pt x="86" y="6"/>
                        <a:pt x="85" y="6"/>
                      </a:cubicBezTo>
                      <a:cubicBezTo>
                        <a:pt x="82" y="5"/>
                        <a:pt x="81" y="4"/>
                        <a:pt x="80" y="4"/>
                      </a:cubicBezTo>
                      <a:cubicBezTo>
                        <a:pt x="78" y="4"/>
                        <a:pt x="80" y="4"/>
                        <a:pt x="78" y="4"/>
                      </a:cubicBezTo>
                      <a:cubicBezTo>
                        <a:pt x="80" y="5"/>
                        <a:pt x="83" y="6"/>
                        <a:pt x="84" y="6"/>
                      </a:cubicBezTo>
                      <a:cubicBezTo>
                        <a:pt x="82" y="6"/>
                        <a:pt x="82" y="6"/>
                        <a:pt x="82" y="6"/>
                      </a:cubicBezTo>
                      <a:cubicBezTo>
                        <a:pt x="83" y="6"/>
                        <a:pt x="86" y="7"/>
                        <a:pt x="85" y="7"/>
                      </a:cubicBezTo>
                      <a:cubicBezTo>
                        <a:pt x="84" y="8"/>
                        <a:pt x="84" y="9"/>
                        <a:pt x="83" y="9"/>
                      </a:cubicBezTo>
                      <a:cubicBezTo>
                        <a:pt x="81" y="9"/>
                        <a:pt x="81" y="9"/>
                        <a:pt x="81" y="9"/>
                      </a:cubicBezTo>
                      <a:cubicBezTo>
                        <a:pt x="85" y="10"/>
                        <a:pt x="82" y="10"/>
                        <a:pt x="84" y="11"/>
                      </a:cubicBezTo>
                      <a:cubicBezTo>
                        <a:pt x="82" y="11"/>
                        <a:pt x="85" y="13"/>
                        <a:pt x="82" y="12"/>
                      </a:cubicBezTo>
                      <a:cubicBezTo>
                        <a:pt x="83" y="14"/>
                        <a:pt x="84" y="16"/>
                        <a:pt x="83" y="17"/>
                      </a:cubicBezTo>
                      <a:cubicBezTo>
                        <a:pt x="80" y="16"/>
                        <a:pt x="80" y="16"/>
                        <a:pt x="80" y="16"/>
                      </a:cubicBezTo>
                      <a:cubicBezTo>
                        <a:pt x="82" y="17"/>
                        <a:pt x="79" y="15"/>
                        <a:pt x="79" y="16"/>
                      </a:cubicBezTo>
                      <a:cubicBezTo>
                        <a:pt x="81" y="16"/>
                        <a:pt x="82" y="17"/>
                        <a:pt x="83" y="18"/>
                      </a:cubicBezTo>
                      <a:cubicBezTo>
                        <a:pt x="81" y="17"/>
                        <a:pt x="83" y="19"/>
                        <a:pt x="84" y="20"/>
                      </a:cubicBezTo>
                      <a:cubicBezTo>
                        <a:pt x="83" y="20"/>
                        <a:pt x="83" y="20"/>
                        <a:pt x="83" y="20"/>
                      </a:cubicBezTo>
                      <a:cubicBezTo>
                        <a:pt x="86" y="21"/>
                        <a:pt x="82" y="21"/>
                        <a:pt x="82" y="21"/>
                      </a:cubicBezTo>
                      <a:cubicBezTo>
                        <a:pt x="81" y="21"/>
                        <a:pt x="79" y="21"/>
                        <a:pt x="79" y="21"/>
                      </a:cubicBezTo>
                      <a:cubicBezTo>
                        <a:pt x="82" y="22"/>
                        <a:pt x="82" y="22"/>
                        <a:pt x="83" y="24"/>
                      </a:cubicBezTo>
                      <a:cubicBezTo>
                        <a:pt x="83" y="24"/>
                        <a:pt x="82" y="24"/>
                        <a:pt x="81" y="24"/>
                      </a:cubicBezTo>
                      <a:cubicBezTo>
                        <a:pt x="84" y="27"/>
                        <a:pt x="81" y="28"/>
                        <a:pt x="83" y="30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4" y="33"/>
                        <a:pt x="79" y="33"/>
                        <a:pt x="81" y="35"/>
                      </a:cubicBezTo>
                      <a:cubicBezTo>
                        <a:pt x="78" y="33"/>
                        <a:pt x="78" y="33"/>
                        <a:pt x="78" y="33"/>
                      </a:cubicBezTo>
                      <a:cubicBezTo>
                        <a:pt x="76" y="33"/>
                        <a:pt x="78" y="35"/>
                        <a:pt x="80" y="36"/>
                      </a:cubicBezTo>
                      <a:cubicBezTo>
                        <a:pt x="79" y="36"/>
                        <a:pt x="82" y="38"/>
                        <a:pt x="79" y="36"/>
                      </a:cubicBezTo>
                      <a:cubicBezTo>
                        <a:pt x="78" y="36"/>
                        <a:pt x="80" y="38"/>
                        <a:pt x="80" y="38"/>
                      </a:cubicBezTo>
                      <a:cubicBezTo>
                        <a:pt x="78" y="38"/>
                        <a:pt x="79" y="39"/>
                        <a:pt x="79" y="40"/>
                      </a:cubicBezTo>
                      <a:cubicBezTo>
                        <a:pt x="79" y="40"/>
                        <a:pt x="79" y="40"/>
                        <a:pt x="79" y="40"/>
                      </a:cubicBezTo>
                      <a:cubicBezTo>
                        <a:pt x="78" y="39"/>
                        <a:pt x="77" y="38"/>
                        <a:pt x="77" y="38"/>
                      </a:cubicBezTo>
                      <a:cubicBezTo>
                        <a:pt x="77" y="39"/>
                        <a:pt x="75" y="39"/>
                        <a:pt x="79" y="41"/>
                      </a:cubicBezTo>
                      <a:cubicBezTo>
                        <a:pt x="77" y="40"/>
                        <a:pt x="80" y="44"/>
                        <a:pt x="77" y="43"/>
                      </a:cubicBezTo>
                      <a:cubicBezTo>
                        <a:pt x="78" y="43"/>
                        <a:pt x="78" y="44"/>
                        <a:pt x="78" y="44"/>
                      </a:cubicBezTo>
                      <a:cubicBezTo>
                        <a:pt x="78" y="45"/>
                        <a:pt x="75" y="44"/>
                        <a:pt x="77" y="46"/>
                      </a:cubicBezTo>
                      <a:cubicBezTo>
                        <a:pt x="76" y="46"/>
                        <a:pt x="75" y="45"/>
                        <a:pt x="75" y="45"/>
                      </a:cubicBezTo>
                      <a:cubicBezTo>
                        <a:pt x="75" y="45"/>
                        <a:pt x="76" y="46"/>
                        <a:pt x="77" y="46"/>
                      </a:cubicBezTo>
                      <a:cubicBezTo>
                        <a:pt x="78" y="49"/>
                        <a:pt x="73" y="47"/>
                        <a:pt x="73" y="48"/>
                      </a:cubicBezTo>
                      <a:cubicBezTo>
                        <a:pt x="73" y="52"/>
                        <a:pt x="71" y="53"/>
                        <a:pt x="70" y="54"/>
                      </a:cubicBezTo>
                      <a:cubicBezTo>
                        <a:pt x="69" y="54"/>
                        <a:pt x="69" y="54"/>
                        <a:pt x="69" y="54"/>
                      </a:cubicBezTo>
                      <a:cubicBezTo>
                        <a:pt x="71" y="57"/>
                        <a:pt x="66" y="53"/>
                        <a:pt x="69" y="57"/>
                      </a:cubicBezTo>
                      <a:cubicBezTo>
                        <a:pt x="68" y="56"/>
                        <a:pt x="68" y="57"/>
                        <a:pt x="67" y="56"/>
                      </a:cubicBezTo>
                      <a:cubicBezTo>
                        <a:pt x="69" y="58"/>
                        <a:pt x="64" y="55"/>
                        <a:pt x="66" y="58"/>
                      </a:cubicBezTo>
                      <a:cubicBezTo>
                        <a:pt x="66" y="58"/>
                        <a:pt x="66" y="58"/>
                        <a:pt x="66" y="57"/>
                      </a:cubicBezTo>
                      <a:cubicBezTo>
                        <a:pt x="64" y="56"/>
                        <a:pt x="65" y="59"/>
                        <a:pt x="63" y="58"/>
                      </a:cubicBezTo>
                      <a:cubicBezTo>
                        <a:pt x="63" y="58"/>
                        <a:pt x="63" y="58"/>
                        <a:pt x="62" y="57"/>
                      </a:cubicBezTo>
                      <a:cubicBezTo>
                        <a:pt x="61" y="56"/>
                        <a:pt x="65" y="60"/>
                        <a:pt x="61" y="57"/>
                      </a:cubicBezTo>
                      <a:cubicBezTo>
                        <a:pt x="61" y="57"/>
                        <a:pt x="63" y="59"/>
                        <a:pt x="63" y="59"/>
                      </a:cubicBezTo>
                      <a:cubicBezTo>
                        <a:pt x="60" y="59"/>
                        <a:pt x="61" y="62"/>
                        <a:pt x="60" y="64"/>
                      </a:cubicBezTo>
                      <a:cubicBezTo>
                        <a:pt x="57" y="63"/>
                        <a:pt x="55" y="58"/>
                        <a:pt x="56" y="62"/>
                      </a:cubicBezTo>
                      <a:cubicBezTo>
                        <a:pt x="56" y="61"/>
                        <a:pt x="57" y="63"/>
                        <a:pt x="57" y="62"/>
                      </a:cubicBezTo>
                      <a:cubicBezTo>
                        <a:pt x="57" y="64"/>
                        <a:pt x="53" y="59"/>
                        <a:pt x="54" y="61"/>
                      </a:cubicBezTo>
                      <a:cubicBezTo>
                        <a:pt x="56" y="63"/>
                        <a:pt x="55" y="62"/>
                        <a:pt x="56" y="64"/>
                      </a:cubicBezTo>
                      <a:cubicBezTo>
                        <a:pt x="54" y="63"/>
                        <a:pt x="53" y="61"/>
                        <a:pt x="54" y="63"/>
                      </a:cubicBezTo>
                      <a:cubicBezTo>
                        <a:pt x="53" y="62"/>
                        <a:pt x="53" y="62"/>
                        <a:pt x="53" y="62"/>
                      </a:cubicBezTo>
                      <a:cubicBezTo>
                        <a:pt x="55" y="65"/>
                        <a:pt x="53" y="64"/>
                        <a:pt x="55" y="68"/>
                      </a:cubicBezTo>
                      <a:cubicBezTo>
                        <a:pt x="53" y="70"/>
                        <a:pt x="52" y="72"/>
                        <a:pt x="50" y="74"/>
                      </a:cubicBezTo>
                      <a:cubicBezTo>
                        <a:pt x="49" y="76"/>
                        <a:pt x="47" y="77"/>
                        <a:pt x="45" y="79"/>
                      </a:cubicBezTo>
                      <a:cubicBezTo>
                        <a:pt x="43" y="79"/>
                        <a:pt x="41" y="80"/>
                        <a:pt x="39" y="81"/>
                      </a:cubicBezTo>
                      <a:cubicBezTo>
                        <a:pt x="38" y="82"/>
                        <a:pt x="37" y="82"/>
                        <a:pt x="36" y="82"/>
                      </a:cubicBezTo>
                      <a:cubicBezTo>
                        <a:pt x="35" y="83"/>
                        <a:pt x="34" y="83"/>
                        <a:pt x="32" y="82"/>
                      </a:cubicBezTo>
                      <a:cubicBezTo>
                        <a:pt x="30" y="79"/>
                        <a:pt x="30" y="79"/>
                        <a:pt x="30" y="81"/>
                      </a:cubicBezTo>
                      <a:cubicBezTo>
                        <a:pt x="30" y="80"/>
                        <a:pt x="30" y="80"/>
                        <a:pt x="29" y="80"/>
                      </a:cubicBezTo>
                      <a:cubicBezTo>
                        <a:pt x="30" y="83"/>
                        <a:pt x="29" y="80"/>
                        <a:pt x="29" y="83"/>
                      </a:cubicBezTo>
                      <a:cubicBezTo>
                        <a:pt x="28" y="83"/>
                        <a:pt x="26" y="84"/>
                        <a:pt x="25" y="85"/>
                      </a:cubicBezTo>
                      <a:cubicBezTo>
                        <a:pt x="25" y="84"/>
                        <a:pt x="25" y="82"/>
                        <a:pt x="24" y="82"/>
                      </a:cubicBezTo>
                      <a:cubicBezTo>
                        <a:pt x="24" y="84"/>
                        <a:pt x="24" y="84"/>
                        <a:pt x="24" y="84"/>
                      </a:cubicBezTo>
                      <a:cubicBezTo>
                        <a:pt x="24" y="83"/>
                        <a:pt x="24" y="83"/>
                        <a:pt x="24" y="83"/>
                      </a:cubicBezTo>
                      <a:cubicBezTo>
                        <a:pt x="24" y="84"/>
                        <a:pt x="24" y="85"/>
                        <a:pt x="25" y="86"/>
                      </a:cubicBezTo>
                      <a:cubicBezTo>
                        <a:pt x="23" y="88"/>
                        <a:pt x="21" y="87"/>
                        <a:pt x="18" y="87"/>
                      </a:cubicBezTo>
                      <a:cubicBezTo>
                        <a:pt x="16" y="86"/>
                        <a:pt x="14" y="85"/>
                        <a:pt x="12" y="85"/>
                      </a:cubicBezTo>
                      <a:cubicBezTo>
                        <a:pt x="11" y="84"/>
                        <a:pt x="10" y="86"/>
                        <a:pt x="9" y="86"/>
                      </a:cubicBezTo>
                      <a:cubicBezTo>
                        <a:pt x="6" y="82"/>
                        <a:pt x="3" y="79"/>
                        <a:pt x="0" y="82"/>
                      </a:cubicBezTo>
                      <a:cubicBezTo>
                        <a:pt x="0" y="82"/>
                        <a:pt x="0" y="74"/>
                        <a:pt x="2" y="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78" name="Freeform 201"/>
                <p:cNvSpPr>
                  <a:spLocks/>
                </p:cNvSpPr>
                <p:nvPr/>
              </p:nvSpPr>
              <p:spPr bwMode="auto">
                <a:xfrm>
                  <a:off x="4159" y="1792"/>
                  <a:ext cx="1" cy="1"/>
                </a:xfrm>
                <a:custGeom>
                  <a:avLst/>
                  <a:gdLst>
                    <a:gd name="T0" fmla="*/ 4 w 4"/>
                    <a:gd name="T1" fmla="*/ 1 h 1"/>
                    <a:gd name="T2" fmla="*/ 0 w 4"/>
                    <a:gd name="T3" fmla="*/ 0 h 1"/>
                    <a:gd name="T4" fmla="*/ 4 w 4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1">
                      <a:moveTo>
                        <a:pt x="4" y="1"/>
                      </a:moveTo>
                      <a:cubicBezTo>
                        <a:pt x="3" y="0"/>
                        <a:pt x="2" y="0"/>
                        <a:pt x="0" y="0"/>
                      </a:cubicBezTo>
                      <a:cubicBezTo>
                        <a:pt x="1" y="0"/>
                        <a:pt x="3" y="0"/>
                        <a:pt x="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79" name="Freeform 202"/>
                <p:cNvSpPr>
                  <a:spLocks/>
                </p:cNvSpPr>
                <p:nvPr/>
              </p:nvSpPr>
              <p:spPr bwMode="auto">
                <a:xfrm>
                  <a:off x="4156" y="1793"/>
                  <a:ext cx="0" cy="0"/>
                </a:xfrm>
                <a:custGeom>
                  <a:avLst/>
                  <a:gdLst>
                    <a:gd name="T0" fmla="*/ 2 w 2"/>
                    <a:gd name="T1" fmla="*/ 0 h 1"/>
                    <a:gd name="T2" fmla="*/ 1 w 2"/>
                    <a:gd name="T3" fmla="*/ 0 h 1"/>
                    <a:gd name="T4" fmla="*/ 0 w 2"/>
                    <a:gd name="T5" fmla="*/ 0 h 1"/>
                    <a:gd name="T6" fmla="*/ 2 w 2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1">
                      <a:moveTo>
                        <a:pt x="2" y="0"/>
                      </a:moveTo>
                      <a:cubicBezTo>
                        <a:pt x="2" y="1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80" name="Freeform 203"/>
                <p:cNvSpPr>
                  <a:spLocks/>
                </p:cNvSpPr>
                <p:nvPr/>
              </p:nvSpPr>
              <p:spPr bwMode="auto">
                <a:xfrm>
                  <a:off x="4155" y="1793"/>
                  <a:ext cx="1" cy="0"/>
                </a:xfrm>
                <a:custGeom>
                  <a:avLst/>
                  <a:gdLst>
                    <a:gd name="T0" fmla="*/ 2 w 2"/>
                    <a:gd name="T1" fmla="*/ 1 h 1"/>
                    <a:gd name="T2" fmla="*/ 0 w 2"/>
                    <a:gd name="T3" fmla="*/ 0 h 1"/>
                    <a:gd name="T4" fmla="*/ 2 w 2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0"/>
                        <a:pt x="0" y="0"/>
                        <a:pt x="0" y="0"/>
                      </a:cubicBez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81" name="Freeform 204"/>
                <p:cNvSpPr>
                  <a:spLocks/>
                </p:cNvSpPr>
                <p:nvPr/>
              </p:nvSpPr>
              <p:spPr bwMode="auto">
                <a:xfrm>
                  <a:off x="4154" y="1793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0 w 1"/>
                    <a:gd name="T3" fmla="*/ 0 h 1"/>
                    <a:gd name="T4" fmla="*/ 1 w 1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732" name="Freeform 206"/>
              <p:cNvSpPr>
                <a:spLocks/>
              </p:cNvSpPr>
              <p:nvPr/>
            </p:nvSpPr>
            <p:spPr bwMode="auto">
              <a:xfrm>
                <a:off x="6596063" y="2846388"/>
                <a:ext cx="0" cy="1587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3" name="Freeform 207"/>
              <p:cNvSpPr>
                <a:spLocks/>
              </p:cNvSpPr>
              <p:nvPr/>
            </p:nvSpPr>
            <p:spPr bwMode="auto">
              <a:xfrm>
                <a:off x="6594476" y="2847975"/>
                <a:ext cx="0" cy="0"/>
              </a:xfrm>
              <a:custGeom>
                <a:avLst/>
                <a:gdLst>
                  <a:gd name="T0" fmla="*/ 2 w 3"/>
                  <a:gd name="T1" fmla="*/ 1 h 2"/>
                  <a:gd name="T2" fmla="*/ 2 w 3"/>
                  <a:gd name="T3" fmla="*/ 1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2" y="1"/>
                      <a:pt x="3" y="2"/>
                      <a:pt x="2" y="1"/>
                    </a:cubicBezTo>
                    <a:cubicBezTo>
                      <a:pt x="3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4" name="Freeform 208"/>
              <p:cNvSpPr>
                <a:spLocks/>
              </p:cNvSpPr>
              <p:nvPr/>
            </p:nvSpPr>
            <p:spPr bwMode="auto">
              <a:xfrm>
                <a:off x="6594476" y="2849563"/>
                <a:ext cx="0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5" name="Rectangle 209"/>
              <p:cNvSpPr>
                <a:spLocks noChangeArrowheads="1"/>
              </p:cNvSpPr>
              <p:nvPr/>
            </p:nvSpPr>
            <p:spPr bwMode="auto">
              <a:xfrm>
                <a:off x="6591301" y="285908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6" name="Freeform 210"/>
              <p:cNvSpPr>
                <a:spLocks/>
              </p:cNvSpPr>
              <p:nvPr/>
            </p:nvSpPr>
            <p:spPr bwMode="auto">
              <a:xfrm>
                <a:off x="6588126" y="2862263"/>
                <a:ext cx="0" cy="0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1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3"/>
                      <a:pt x="0" y="1"/>
                      <a:pt x="0" y="1"/>
                    </a:cubicBezTo>
                    <a:cubicBezTo>
                      <a:pt x="0" y="0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7" name="Freeform 211"/>
              <p:cNvSpPr>
                <a:spLocks/>
              </p:cNvSpPr>
              <p:nvPr/>
            </p:nvSpPr>
            <p:spPr bwMode="auto">
              <a:xfrm>
                <a:off x="6586538" y="2865438"/>
                <a:ext cx="0" cy="1587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8" name="Freeform 212"/>
              <p:cNvSpPr>
                <a:spLocks/>
              </p:cNvSpPr>
              <p:nvPr/>
            </p:nvSpPr>
            <p:spPr bwMode="auto">
              <a:xfrm>
                <a:off x="6716713" y="2819400"/>
                <a:ext cx="0" cy="1587"/>
              </a:xfrm>
              <a:custGeom>
                <a:avLst/>
                <a:gdLst>
                  <a:gd name="T0" fmla="*/ 1 w 2"/>
                  <a:gd name="T1" fmla="*/ 2 h 3"/>
                  <a:gd name="T2" fmla="*/ 1 w 2"/>
                  <a:gd name="T3" fmla="*/ 1 h 3"/>
                  <a:gd name="T4" fmla="*/ 1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2" y="1"/>
                      <a:pt x="0" y="0"/>
                      <a:pt x="1" y="1"/>
                    </a:cubicBezTo>
                    <a:cubicBezTo>
                      <a:pt x="1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9" name="Freeform 213"/>
              <p:cNvSpPr>
                <a:spLocks/>
              </p:cNvSpPr>
              <p:nvPr/>
            </p:nvSpPr>
            <p:spPr bwMode="auto">
              <a:xfrm>
                <a:off x="6654801" y="2816225"/>
                <a:ext cx="60325" cy="74612"/>
              </a:xfrm>
              <a:custGeom>
                <a:avLst/>
                <a:gdLst>
                  <a:gd name="T0" fmla="*/ 16 w 170"/>
                  <a:gd name="T1" fmla="*/ 175 h 205"/>
                  <a:gd name="T2" fmla="*/ 19 w 170"/>
                  <a:gd name="T3" fmla="*/ 167 h 205"/>
                  <a:gd name="T4" fmla="*/ 21 w 170"/>
                  <a:gd name="T5" fmla="*/ 150 h 205"/>
                  <a:gd name="T6" fmla="*/ 24 w 170"/>
                  <a:gd name="T7" fmla="*/ 146 h 205"/>
                  <a:gd name="T8" fmla="*/ 36 w 170"/>
                  <a:gd name="T9" fmla="*/ 133 h 205"/>
                  <a:gd name="T10" fmla="*/ 39 w 170"/>
                  <a:gd name="T11" fmla="*/ 128 h 205"/>
                  <a:gd name="T12" fmla="*/ 42 w 170"/>
                  <a:gd name="T13" fmla="*/ 119 h 205"/>
                  <a:gd name="T14" fmla="*/ 48 w 170"/>
                  <a:gd name="T15" fmla="*/ 113 h 205"/>
                  <a:gd name="T16" fmla="*/ 52 w 170"/>
                  <a:gd name="T17" fmla="*/ 110 h 205"/>
                  <a:gd name="T18" fmla="*/ 52 w 170"/>
                  <a:gd name="T19" fmla="*/ 105 h 205"/>
                  <a:gd name="T20" fmla="*/ 54 w 170"/>
                  <a:gd name="T21" fmla="*/ 96 h 205"/>
                  <a:gd name="T22" fmla="*/ 58 w 170"/>
                  <a:gd name="T23" fmla="*/ 92 h 205"/>
                  <a:gd name="T24" fmla="*/ 59 w 170"/>
                  <a:gd name="T25" fmla="*/ 85 h 205"/>
                  <a:gd name="T26" fmla="*/ 65 w 170"/>
                  <a:gd name="T27" fmla="*/ 81 h 205"/>
                  <a:gd name="T28" fmla="*/ 70 w 170"/>
                  <a:gd name="T29" fmla="*/ 75 h 205"/>
                  <a:gd name="T30" fmla="*/ 78 w 170"/>
                  <a:gd name="T31" fmla="*/ 69 h 205"/>
                  <a:gd name="T32" fmla="*/ 79 w 170"/>
                  <a:gd name="T33" fmla="*/ 64 h 205"/>
                  <a:gd name="T34" fmla="*/ 84 w 170"/>
                  <a:gd name="T35" fmla="*/ 63 h 205"/>
                  <a:gd name="T36" fmla="*/ 84 w 170"/>
                  <a:gd name="T37" fmla="*/ 59 h 205"/>
                  <a:gd name="T38" fmla="*/ 85 w 170"/>
                  <a:gd name="T39" fmla="*/ 58 h 205"/>
                  <a:gd name="T40" fmla="*/ 88 w 170"/>
                  <a:gd name="T41" fmla="*/ 54 h 205"/>
                  <a:gd name="T42" fmla="*/ 97 w 170"/>
                  <a:gd name="T43" fmla="*/ 44 h 205"/>
                  <a:gd name="T44" fmla="*/ 101 w 170"/>
                  <a:gd name="T45" fmla="*/ 40 h 205"/>
                  <a:gd name="T46" fmla="*/ 104 w 170"/>
                  <a:gd name="T47" fmla="*/ 37 h 205"/>
                  <a:gd name="T48" fmla="*/ 113 w 170"/>
                  <a:gd name="T49" fmla="*/ 29 h 205"/>
                  <a:gd name="T50" fmla="*/ 119 w 170"/>
                  <a:gd name="T51" fmla="*/ 33 h 205"/>
                  <a:gd name="T52" fmla="*/ 118 w 170"/>
                  <a:gd name="T53" fmla="*/ 25 h 205"/>
                  <a:gd name="T54" fmla="*/ 116 w 170"/>
                  <a:gd name="T55" fmla="*/ 18 h 205"/>
                  <a:gd name="T56" fmla="*/ 122 w 170"/>
                  <a:gd name="T57" fmla="*/ 16 h 205"/>
                  <a:gd name="T58" fmla="*/ 121 w 170"/>
                  <a:gd name="T59" fmla="*/ 13 h 205"/>
                  <a:gd name="T60" fmla="*/ 125 w 170"/>
                  <a:gd name="T61" fmla="*/ 13 h 205"/>
                  <a:gd name="T62" fmla="*/ 132 w 170"/>
                  <a:gd name="T63" fmla="*/ 16 h 205"/>
                  <a:gd name="T64" fmla="*/ 132 w 170"/>
                  <a:gd name="T65" fmla="*/ 8 h 205"/>
                  <a:gd name="T66" fmla="*/ 135 w 170"/>
                  <a:gd name="T67" fmla="*/ 10 h 205"/>
                  <a:gd name="T68" fmla="*/ 137 w 170"/>
                  <a:gd name="T69" fmla="*/ 4 h 205"/>
                  <a:gd name="T70" fmla="*/ 140 w 170"/>
                  <a:gd name="T71" fmla="*/ 2 h 205"/>
                  <a:gd name="T72" fmla="*/ 143 w 170"/>
                  <a:gd name="T73" fmla="*/ 10 h 205"/>
                  <a:gd name="T74" fmla="*/ 147 w 170"/>
                  <a:gd name="T75" fmla="*/ 2 h 205"/>
                  <a:gd name="T76" fmla="*/ 161 w 170"/>
                  <a:gd name="T77" fmla="*/ 7 h 205"/>
                  <a:gd name="T78" fmla="*/ 164 w 170"/>
                  <a:gd name="T79" fmla="*/ 7 h 205"/>
                  <a:gd name="T80" fmla="*/ 170 w 170"/>
                  <a:gd name="T81" fmla="*/ 5 h 205"/>
                  <a:gd name="T82" fmla="*/ 169 w 170"/>
                  <a:gd name="T83" fmla="*/ 10 h 205"/>
                  <a:gd name="T84" fmla="*/ 164 w 170"/>
                  <a:gd name="T85" fmla="*/ 9 h 205"/>
                  <a:gd name="T86" fmla="*/ 157 w 170"/>
                  <a:gd name="T87" fmla="*/ 16 h 205"/>
                  <a:gd name="T88" fmla="*/ 145 w 170"/>
                  <a:gd name="T89" fmla="*/ 29 h 205"/>
                  <a:gd name="T90" fmla="*/ 134 w 170"/>
                  <a:gd name="T91" fmla="*/ 38 h 205"/>
                  <a:gd name="T92" fmla="*/ 119 w 170"/>
                  <a:gd name="T93" fmla="*/ 56 h 205"/>
                  <a:gd name="T94" fmla="*/ 110 w 170"/>
                  <a:gd name="T95" fmla="*/ 66 h 205"/>
                  <a:gd name="T96" fmla="*/ 94 w 170"/>
                  <a:gd name="T97" fmla="*/ 86 h 205"/>
                  <a:gd name="T98" fmla="*/ 84 w 170"/>
                  <a:gd name="T99" fmla="*/ 94 h 205"/>
                  <a:gd name="T100" fmla="*/ 74 w 170"/>
                  <a:gd name="T101" fmla="*/ 105 h 205"/>
                  <a:gd name="T102" fmla="*/ 60 w 170"/>
                  <a:gd name="T103" fmla="*/ 136 h 205"/>
                  <a:gd name="T104" fmla="*/ 36 w 170"/>
                  <a:gd name="T105" fmla="*/ 165 h 205"/>
                  <a:gd name="T106" fmla="*/ 13 w 170"/>
                  <a:gd name="T107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70" h="205">
                    <a:moveTo>
                      <a:pt x="6" y="198"/>
                    </a:moveTo>
                    <a:cubicBezTo>
                      <a:pt x="0" y="193"/>
                      <a:pt x="8" y="192"/>
                      <a:pt x="6" y="187"/>
                    </a:cubicBezTo>
                    <a:cubicBezTo>
                      <a:pt x="6" y="186"/>
                      <a:pt x="9" y="189"/>
                      <a:pt x="9" y="187"/>
                    </a:cubicBezTo>
                    <a:cubicBezTo>
                      <a:pt x="5" y="182"/>
                      <a:pt x="11" y="179"/>
                      <a:pt x="16" y="177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8" y="178"/>
                      <a:pt x="15" y="175"/>
                      <a:pt x="16" y="175"/>
                    </a:cubicBezTo>
                    <a:cubicBezTo>
                      <a:pt x="17" y="175"/>
                      <a:pt x="17" y="175"/>
                      <a:pt x="18" y="176"/>
                    </a:cubicBezTo>
                    <a:cubicBezTo>
                      <a:pt x="16" y="174"/>
                      <a:pt x="18" y="174"/>
                      <a:pt x="16" y="173"/>
                    </a:cubicBezTo>
                    <a:cubicBezTo>
                      <a:pt x="17" y="173"/>
                      <a:pt x="19" y="174"/>
                      <a:pt x="20" y="174"/>
                    </a:cubicBezTo>
                    <a:cubicBezTo>
                      <a:pt x="18" y="172"/>
                      <a:pt x="18" y="172"/>
                      <a:pt x="18" y="172"/>
                    </a:cubicBezTo>
                    <a:cubicBezTo>
                      <a:pt x="13" y="168"/>
                      <a:pt x="20" y="170"/>
                      <a:pt x="18" y="167"/>
                    </a:cubicBezTo>
                    <a:cubicBezTo>
                      <a:pt x="18" y="167"/>
                      <a:pt x="19" y="167"/>
                      <a:pt x="19" y="167"/>
                    </a:cubicBezTo>
                    <a:cubicBezTo>
                      <a:pt x="17" y="163"/>
                      <a:pt x="20" y="160"/>
                      <a:pt x="20" y="157"/>
                    </a:cubicBezTo>
                    <a:cubicBezTo>
                      <a:pt x="21" y="158"/>
                      <a:pt x="22" y="158"/>
                      <a:pt x="23" y="159"/>
                    </a:cubicBezTo>
                    <a:cubicBezTo>
                      <a:pt x="21" y="157"/>
                      <a:pt x="21" y="156"/>
                      <a:pt x="21" y="155"/>
                    </a:cubicBezTo>
                    <a:cubicBezTo>
                      <a:pt x="24" y="156"/>
                      <a:pt x="20" y="153"/>
                      <a:pt x="21" y="152"/>
                    </a:cubicBezTo>
                    <a:cubicBezTo>
                      <a:pt x="22" y="153"/>
                      <a:pt x="22" y="153"/>
                      <a:pt x="22" y="153"/>
                    </a:cubicBezTo>
                    <a:cubicBezTo>
                      <a:pt x="20" y="151"/>
                      <a:pt x="24" y="153"/>
                      <a:pt x="21" y="150"/>
                    </a:cubicBezTo>
                    <a:cubicBezTo>
                      <a:pt x="23" y="151"/>
                      <a:pt x="23" y="151"/>
                      <a:pt x="23" y="151"/>
                    </a:cubicBezTo>
                    <a:cubicBezTo>
                      <a:pt x="20" y="149"/>
                      <a:pt x="26" y="151"/>
                      <a:pt x="24" y="150"/>
                    </a:cubicBezTo>
                    <a:cubicBezTo>
                      <a:pt x="24" y="149"/>
                      <a:pt x="24" y="149"/>
                      <a:pt x="24" y="149"/>
                    </a:cubicBezTo>
                    <a:cubicBezTo>
                      <a:pt x="23" y="148"/>
                      <a:pt x="25" y="149"/>
                      <a:pt x="25" y="148"/>
                    </a:cubicBezTo>
                    <a:cubicBezTo>
                      <a:pt x="25" y="149"/>
                      <a:pt x="25" y="149"/>
                      <a:pt x="25" y="149"/>
                    </a:cubicBezTo>
                    <a:cubicBezTo>
                      <a:pt x="25" y="147"/>
                      <a:pt x="27" y="147"/>
                      <a:pt x="24" y="146"/>
                    </a:cubicBezTo>
                    <a:cubicBezTo>
                      <a:pt x="27" y="147"/>
                      <a:pt x="25" y="147"/>
                      <a:pt x="28" y="149"/>
                    </a:cubicBezTo>
                    <a:cubicBezTo>
                      <a:pt x="28" y="144"/>
                      <a:pt x="30" y="140"/>
                      <a:pt x="33" y="137"/>
                    </a:cubicBezTo>
                    <a:cubicBezTo>
                      <a:pt x="34" y="137"/>
                      <a:pt x="34" y="137"/>
                      <a:pt x="35" y="138"/>
                    </a:cubicBezTo>
                    <a:cubicBezTo>
                      <a:pt x="35" y="137"/>
                      <a:pt x="36" y="136"/>
                      <a:pt x="35" y="135"/>
                    </a:cubicBezTo>
                    <a:cubicBezTo>
                      <a:pt x="35" y="135"/>
                      <a:pt x="36" y="135"/>
                      <a:pt x="36" y="135"/>
                    </a:cubicBezTo>
                    <a:cubicBezTo>
                      <a:pt x="38" y="135"/>
                      <a:pt x="34" y="133"/>
                      <a:pt x="36" y="133"/>
                    </a:cubicBezTo>
                    <a:cubicBezTo>
                      <a:pt x="36" y="134"/>
                      <a:pt x="37" y="134"/>
                      <a:pt x="38" y="135"/>
                    </a:cubicBezTo>
                    <a:cubicBezTo>
                      <a:pt x="36" y="133"/>
                      <a:pt x="37" y="132"/>
                      <a:pt x="37" y="131"/>
                    </a:cubicBezTo>
                    <a:cubicBezTo>
                      <a:pt x="37" y="131"/>
                      <a:pt x="38" y="132"/>
                      <a:pt x="38" y="132"/>
                    </a:cubicBezTo>
                    <a:cubicBezTo>
                      <a:pt x="37" y="130"/>
                      <a:pt x="40" y="131"/>
                      <a:pt x="39" y="130"/>
                    </a:cubicBezTo>
                    <a:cubicBezTo>
                      <a:pt x="40" y="131"/>
                      <a:pt x="40" y="131"/>
                      <a:pt x="40" y="131"/>
                    </a:cubicBezTo>
                    <a:cubicBezTo>
                      <a:pt x="43" y="131"/>
                      <a:pt x="37" y="129"/>
                      <a:pt x="39" y="128"/>
                    </a:cubicBezTo>
                    <a:cubicBezTo>
                      <a:pt x="39" y="129"/>
                      <a:pt x="40" y="129"/>
                      <a:pt x="40" y="130"/>
                    </a:cubicBezTo>
                    <a:cubicBezTo>
                      <a:pt x="38" y="127"/>
                      <a:pt x="40" y="126"/>
                      <a:pt x="40" y="125"/>
                    </a:cubicBezTo>
                    <a:cubicBezTo>
                      <a:pt x="40" y="125"/>
                      <a:pt x="41" y="125"/>
                      <a:pt x="41" y="125"/>
                    </a:cubicBezTo>
                    <a:cubicBezTo>
                      <a:pt x="41" y="124"/>
                      <a:pt x="42" y="124"/>
                      <a:pt x="42" y="122"/>
                    </a:cubicBezTo>
                    <a:cubicBezTo>
                      <a:pt x="43" y="122"/>
                      <a:pt x="45" y="124"/>
                      <a:pt x="45" y="123"/>
                    </a:cubicBezTo>
                    <a:cubicBezTo>
                      <a:pt x="43" y="121"/>
                      <a:pt x="45" y="120"/>
                      <a:pt x="42" y="119"/>
                    </a:cubicBezTo>
                    <a:cubicBezTo>
                      <a:pt x="43" y="118"/>
                      <a:pt x="45" y="118"/>
                      <a:pt x="44" y="116"/>
                    </a:cubicBezTo>
                    <a:cubicBezTo>
                      <a:pt x="45" y="118"/>
                      <a:pt x="48" y="118"/>
                      <a:pt x="48" y="119"/>
                    </a:cubicBezTo>
                    <a:cubicBezTo>
                      <a:pt x="50" y="120"/>
                      <a:pt x="50" y="120"/>
                      <a:pt x="50" y="120"/>
                    </a:cubicBezTo>
                    <a:cubicBezTo>
                      <a:pt x="51" y="121"/>
                      <a:pt x="49" y="120"/>
                      <a:pt x="51" y="121"/>
                    </a:cubicBezTo>
                    <a:cubicBezTo>
                      <a:pt x="51" y="121"/>
                      <a:pt x="50" y="119"/>
                      <a:pt x="51" y="119"/>
                    </a:cubicBezTo>
                    <a:cubicBezTo>
                      <a:pt x="50" y="117"/>
                      <a:pt x="47" y="114"/>
                      <a:pt x="48" y="113"/>
                    </a:cubicBezTo>
                    <a:cubicBezTo>
                      <a:pt x="48" y="114"/>
                      <a:pt x="51" y="115"/>
                      <a:pt x="51" y="116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47" y="110"/>
                      <a:pt x="49" y="112"/>
                      <a:pt x="49" y="111"/>
                    </a:cubicBezTo>
                    <a:cubicBezTo>
                      <a:pt x="48" y="110"/>
                      <a:pt x="48" y="110"/>
                      <a:pt x="47" y="109"/>
                    </a:cubicBezTo>
                    <a:cubicBezTo>
                      <a:pt x="48" y="109"/>
                      <a:pt x="47" y="107"/>
                      <a:pt x="50" y="109"/>
                    </a:cubicBezTo>
                    <a:cubicBezTo>
                      <a:pt x="52" y="110"/>
                      <a:pt x="50" y="110"/>
                      <a:pt x="52" y="110"/>
                    </a:cubicBezTo>
                    <a:cubicBezTo>
                      <a:pt x="52" y="110"/>
                      <a:pt x="51" y="109"/>
                      <a:pt x="52" y="108"/>
                    </a:cubicBezTo>
                    <a:cubicBezTo>
                      <a:pt x="52" y="108"/>
                      <a:pt x="52" y="108"/>
                      <a:pt x="52" y="108"/>
                    </a:cubicBezTo>
                    <a:cubicBezTo>
                      <a:pt x="53" y="108"/>
                      <a:pt x="52" y="106"/>
                      <a:pt x="50" y="106"/>
                    </a:cubicBezTo>
                    <a:cubicBezTo>
                      <a:pt x="50" y="106"/>
                      <a:pt x="52" y="107"/>
                      <a:pt x="51" y="107"/>
                    </a:cubicBezTo>
                    <a:cubicBezTo>
                      <a:pt x="49" y="105"/>
                      <a:pt x="49" y="104"/>
                      <a:pt x="50" y="103"/>
                    </a:cubicBezTo>
                    <a:cubicBezTo>
                      <a:pt x="50" y="104"/>
                      <a:pt x="51" y="104"/>
                      <a:pt x="52" y="105"/>
                    </a:cubicBezTo>
                    <a:cubicBezTo>
                      <a:pt x="50" y="103"/>
                      <a:pt x="50" y="101"/>
                      <a:pt x="50" y="100"/>
                    </a:cubicBezTo>
                    <a:cubicBezTo>
                      <a:pt x="49" y="99"/>
                      <a:pt x="52" y="102"/>
                      <a:pt x="51" y="101"/>
                    </a:cubicBezTo>
                    <a:cubicBezTo>
                      <a:pt x="54" y="102"/>
                      <a:pt x="51" y="97"/>
                      <a:pt x="54" y="98"/>
                    </a:cubicBezTo>
                    <a:cubicBezTo>
                      <a:pt x="54" y="98"/>
                      <a:pt x="52" y="97"/>
                      <a:pt x="52" y="97"/>
                    </a:cubicBezTo>
                    <a:cubicBezTo>
                      <a:pt x="53" y="96"/>
                      <a:pt x="55" y="98"/>
                      <a:pt x="54" y="97"/>
                    </a:cubicBezTo>
                    <a:cubicBezTo>
                      <a:pt x="56" y="98"/>
                      <a:pt x="54" y="96"/>
                      <a:pt x="54" y="96"/>
                    </a:cubicBezTo>
                    <a:cubicBezTo>
                      <a:pt x="54" y="95"/>
                      <a:pt x="55" y="96"/>
                      <a:pt x="55" y="96"/>
                    </a:cubicBezTo>
                    <a:cubicBezTo>
                      <a:pt x="54" y="95"/>
                      <a:pt x="54" y="92"/>
                      <a:pt x="57" y="92"/>
                    </a:cubicBezTo>
                    <a:cubicBezTo>
                      <a:pt x="56" y="91"/>
                      <a:pt x="55" y="89"/>
                      <a:pt x="55" y="88"/>
                    </a:cubicBezTo>
                    <a:cubicBezTo>
                      <a:pt x="57" y="90"/>
                      <a:pt x="57" y="90"/>
                      <a:pt x="57" y="90"/>
                    </a:cubicBezTo>
                    <a:cubicBezTo>
                      <a:pt x="58" y="90"/>
                      <a:pt x="58" y="89"/>
                      <a:pt x="59" y="90"/>
                    </a:cubicBezTo>
                    <a:cubicBezTo>
                      <a:pt x="57" y="88"/>
                      <a:pt x="59" y="94"/>
                      <a:pt x="58" y="92"/>
                    </a:cubicBezTo>
                    <a:cubicBezTo>
                      <a:pt x="60" y="93"/>
                      <a:pt x="56" y="88"/>
                      <a:pt x="58" y="90"/>
                    </a:cubicBezTo>
                    <a:cubicBezTo>
                      <a:pt x="59" y="90"/>
                      <a:pt x="57" y="88"/>
                      <a:pt x="59" y="88"/>
                    </a:cubicBezTo>
                    <a:cubicBezTo>
                      <a:pt x="59" y="88"/>
                      <a:pt x="61" y="91"/>
                      <a:pt x="62" y="90"/>
                    </a:cubicBezTo>
                    <a:cubicBezTo>
                      <a:pt x="62" y="89"/>
                      <a:pt x="61" y="89"/>
                      <a:pt x="61" y="88"/>
                    </a:cubicBezTo>
                    <a:cubicBezTo>
                      <a:pt x="61" y="87"/>
                      <a:pt x="61" y="87"/>
                      <a:pt x="61" y="87"/>
                    </a:cubicBezTo>
                    <a:cubicBezTo>
                      <a:pt x="59" y="86"/>
                      <a:pt x="61" y="87"/>
                      <a:pt x="59" y="85"/>
                    </a:cubicBezTo>
                    <a:cubicBezTo>
                      <a:pt x="61" y="86"/>
                      <a:pt x="59" y="84"/>
                      <a:pt x="62" y="86"/>
                    </a:cubicBezTo>
                    <a:cubicBezTo>
                      <a:pt x="64" y="88"/>
                      <a:pt x="64" y="88"/>
                      <a:pt x="64" y="88"/>
                    </a:cubicBezTo>
                    <a:cubicBezTo>
                      <a:pt x="64" y="87"/>
                      <a:pt x="62" y="85"/>
                      <a:pt x="62" y="84"/>
                    </a:cubicBezTo>
                    <a:cubicBezTo>
                      <a:pt x="62" y="84"/>
                      <a:pt x="62" y="85"/>
                      <a:pt x="63" y="85"/>
                    </a:cubicBezTo>
                    <a:cubicBezTo>
                      <a:pt x="60" y="82"/>
                      <a:pt x="64" y="84"/>
                      <a:pt x="61" y="82"/>
                    </a:cubicBezTo>
                    <a:cubicBezTo>
                      <a:pt x="63" y="82"/>
                      <a:pt x="63" y="80"/>
                      <a:pt x="65" y="81"/>
                    </a:cubicBezTo>
                    <a:cubicBezTo>
                      <a:pt x="65" y="80"/>
                      <a:pt x="64" y="79"/>
                      <a:pt x="65" y="78"/>
                    </a:cubicBezTo>
                    <a:cubicBezTo>
                      <a:pt x="66" y="79"/>
                      <a:pt x="66" y="79"/>
                      <a:pt x="66" y="80"/>
                    </a:cubicBezTo>
                    <a:cubicBezTo>
                      <a:pt x="67" y="80"/>
                      <a:pt x="67" y="79"/>
                      <a:pt x="67" y="78"/>
                    </a:cubicBezTo>
                    <a:cubicBezTo>
                      <a:pt x="67" y="79"/>
                      <a:pt x="69" y="79"/>
                      <a:pt x="71" y="80"/>
                    </a:cubicBezTo>
                    <a:cubicBezTo>
                      <a:pt x="70" y="78"/>
                      <a:pt x="68" y="77"/>
                      <a:pt x="67" y="76"/>
                    </a:cubicBezTo>
                    <a:cubicBezTo>
                      <a:pt x="71" y="78"/>
                      <a:pt x="67" y="73"/>
                      <a:pt x="70" y="75"/>
                    </a:cubicBezTo>
                    <a:cubicBezTo>
                      <a:pt x="70" y="75"/>
                      <a:pt x="71" y="77"/>
                      <a:pt x="72" y="77"/>
                    </a:cubicBezTo>
                    <a:cubicBezTo>
                      <a:pt x="75" y="79"/>
                      <a:pt x="70" y="74"/>
                      <a:pt x="73" y="74"/>
                    </a:cubicBezTo>
                    <a:cubicBezTo>
                      <a:pt x="70" y="72"/>
                      <a:pt x="70" y="72"/>
                      <a:pt x="70" y="72"/>
                    </a:cubicBezTo>
                    <a:cubicBezTo>
                      <a:pt x="72" y="73"/>
                      <a:pt x="69" y="70"/>
                      <a:pt x="72" y="72"/>
                    </a:cubicBezTo>
                    <a:cubicBezTo>
                      <a:pt x="71" y="71"/>
                      <a:pt x="74" y="72"/>
                      <a:pt x="71" y="70"/>
                    </a:cubicBezTo>
                    <a:cubicBezTo>
                      <a:pt x="74" y="71"/>
                      <a:pt x="73" y="66"/>
                      <a:pt x="78" y="69"/>
                    </a:cubicBezTo>
                    <a:cubicBezTo>
                      <a:pt x="78" y="68"/>
                      <a:pt x="78" y="68"/>
                      <a:pt x="77" y="67"/>
                    </a:cubicBezTo>
                    <a:cubicBezTo>
                      <a:pt x="75" y="66"/>
                      <a:pt x="78" y="68"/>
                      <a:pt x="77" y="68"/>
                    </a:cubicBezTo>
                    <a:cubicBezTo>
                      <a:pt x="77" y="67"/>
                      <a:pt x="76" y="67"/>
                      <a:pt x="76" y="67"/>
                    </a:cubicBezTo>
                    <a:cubicBezTo>
                      <a:pt x="77" y="67"/>
                      <a:pt x="77" y="66"/>
                      <a:pt x="79" y="69"/>
                    </a:cubicBezTo>
                    <a:cubicBezTo>
                      <a:pt x="81" y="69"/>
                      <a:pt x="76" y="64"/>
                      <a:pt x="78" y="64"/>
                    </a:cubicBezTo>
                    <a:cubicBezTo>
                      <a:pt x="79" y="65"/>
                      <a:pt x="79" y="65"/>
                      <a:pt x="79" y="64"/>
                    </a:cubicBezTo>
                    <a:cubicBezTo>
                      <a:pt x="78" y="62"/>
                      <a:pt x="78" y="62"/>
                      <a:pt x="78" y="62"/>
                    </a:cubicBezTo>
                    <a:cubicBezTo>
                      <a:pt x="79" y="62"/>
                      <a:pt x="81" y="64"/>
                      <a:pt x="82" y="65"/>
                    </a:cubicBezTo>
                    <a:cubicBezTo>
                      <a:pt x="82" y="65"/>
                      <a:pt x="83" y="64"/>
                      <a:pt x="82" y="63"/>
                    </a:cubicBezTo>
                    <a:cubicBezTo>
                      <a:pt x="84" y="65"/>
                      <a:pt x="84" y="65"/>
                      <a:pt x="84" y="65"/>
                    </a:cubicBezTo>
                    <a:cubicBezTo>
                      <a:pt x="83" y="63"/>
                      <a:pt x="84" y="63"/>
                      <a:pt x="83" y="63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5" y="64"/>
                      <a:pt x="84" y="63"/>
                      <a:pt x="84" y="63"/>
                    </a:cubicBezTo>
                    <a:cubicBezTo>
                      <a:pt x="83" y="62"/>
                      <a:pt x="83" y="62"/>
                      <a:pt x="82" y="62"/>
                    </a:cubicBezTo>
                    <a:cubicBezTo>
                      <a:pt x="81" y="61"/>
                      <a:pt x="82" y="61"/>
                      <a:pt x="81" y="60"/>
                    </a:cubicBezTo>
                    <a:cubicBezTo>
                      <a:pt x="83" y="61"/>
                      <a:pt x="83" y="60"/>
                      <a:pt x="83" y="60"/>
                    </a:cubicBezTo>
                    <a:cubicBezTo>
                      <a:pt x="84" y="60"/>
                      <a:pt x="82" y="58"/>
                      <a:pt x="83" y="58"/>
                    </a:cubicBezTo>
                    <a:cubicBezTo>
                      <a:pt x="83" y="59"/>
                      <a:pt x="83" y="58"/>
                      <a:pt x="84" y="59"/>
                    </a:cubicBezTo>
                    <a:cubicBezTo>
                      <a:pt x="84" y="59"/>
                      <a:pt x="83" y="58"/>
                      <a:pt x="84" y="59"/>
                    </a:cubicBezTo>
                    <a:cubicBezTo>
                      <a:pt x="85" y="60"/>
                      <a:pt x="86" y="61"/>
                      <a:pt x="85" y="60"/>
                    </a:cubicBezTo>
                    <a:cubicBezTo>
                      <a:pt x="85" y="58"/>
                      <a:pt x="82" y="57"/>
                      <a:pt x="84" y="57"/>
                    </a:cubicBezTo>
                    <a:cubicBezTo>
                      <a:pt x="84" y="57"/>
                      <a:pt x="85" y="58"/>
                      <a:pt x="85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85" y="58"/>
                      <a:pt x="85" y="58"/>
                      <a:pt x="85" y="58"/>
                    </a:cubicBezTo>
                    <a:cubicBezTo>
                      <a:pt x="85" y="58"/>
                      <a:pt x="86" y="58"/>
                      <a:pt x="86" y="58"/>
                    </a:cubicBezTo>
                    <a:cubicBezTo>
                      <a:pt x="84" y="56"/>
                      <a:pt x="86" y="57"/>
                      <a:pt x="85" y="55"/>
                    </a:cubicBezTo>
                    <a:cubicBezTo>
                      <a:pt x="85" y="54"/>
                      <a:pt x="86" y="55"/>
                      <a:pt x="87" y="55"/>
                    </a:cubicBezTo>
                    <a:cubicBezTo>
                      <a:pt x="87" y="55"/>
                      <a:pt x="87" y="55"/>
                      <a:pt x="87" y="55"/>
                    </a:cubicBezTo>
                    <a:cubicBezTo>
                      <a:pt x="88" y="56"/>
                      <a:pt x="88" y="55"/>
                      <a:pt x="87" y="53"/>
                    </a:cubicBezTo>
                    <a:cubicBezTo>
                      <a:pt x="88" y="54"/>
                      <a:pt x="88" y="54"/>
                      <a:pt x="88" y="54"/>
                    </a:cubicBezTo>
                    <a:cubicBezTo>
                      <a:pt x="88" y="54"/>
                      <a:pt x="88" y="53"/>
                      <a:pt x="88" y="52"/>
                    </a:cubicBezTo>
                    <a:cubicBezTo>
                      <a:pt x="89" y="52"/>
                      <a:pt x="93" y="57"/>
                      <a:pt x="92" y="55"/>
                    </a:cubicBezTo>
                    <a:cubicBezTo>
                      <a:pt x="92" y="54"/>
                      <a:pt x="90" y="51"/>
                      <a:pt x="89" y="50"/>
                    </a:cubicBezTo>
                    <a:cubicBezTo>
                      <a:pt x="91" y="50"/>
                      <a:pt x="90" y="47"/>
                      <a:pt x="93" y="48"/>
                    </a:cubicBezTo>
                    <a:cubicBezTo>
                      <a:pt x="92" y="48"/>
                      <a:pt x="92" y="47"/>
                      <a:pt x="92" y="47"/>
                    </a:cubicBezTo>
                    <a:cubicBezTo>
                      <a:pt x="94" y="46"/>
                      <a:pt x="93" y="42"/>
                      <a:pt x="97" y="44"/>
                    </a:cubicBezTo>
                    <a:cubicBezTo>
                      <a:pt x="97" y="45"/>
                      <a:pt x="98" y="45"/>
                      <a:pt x="99" y="46"/>
                    </a:cubicBezTo>
                    <a:cubicBezTo>
                      <a:pt x="98" y="45"/>
                      <a:pt x="101" y="47"/>
                      <a:pt x="99" y="45"/>
                    </a:cubicBezTo>
                    <a:cubicBezTo>
                      <a:pt x="98" y="43"/>
                      <a:pt x="97" y="43"/>
                      <a:pt x="96" y="43"/>
                    </a:cubicBezTo>
                    <a:cubicBezTo>
                      <a:pt x="96" y="41"/>
                      <a:pt x="97" y="40"/>
                      <a:pt x="99" y="41"/>
                    </a:cubicBezTo>
                    <a:cubicBezTo>
                      <a:pt x="98" y="40"/>
                      <a:pt x="98" y="40"/>
                      <a:pt x="98" y="39"/>
                    </a:cubicBezTo>
                    <a:cubicBezTo>
                      <a:pt x="100" y="41"/>
                      <a:pt x="101" y="41"/>
                      <a:pt x="101" y="40"/>
                    </a:cubicBezTo>
                    <a:cubicBezTo>
                      <a:pt x="99" y="38"/>
                      <a:pt x="99" y="38"/>
                      <a:pt x="99" y="38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101" y="39"/>
                      <a:pt x="99" y="36"/>
                      <a:pt x="100" y="37"/>
                    </a:cubicBezTo>
                    <a:cubicBezTo>
                      <a:pt x="101" y="38"/>
                      <a:pt x="101" y="38"/>
                      <a:pt x="102" y="39"/>
                    </a:cubicBezTo>
                    <a:cubicBezTo>
                      <a:pt x="101" y="37"/>
                      <a:pt x="100" y="35"/>
                      <a:pt x="102" y="35"/>
                    </a:cubicBezTo>
                    <a:cubicBezTo>
                      <a:pt x="104" y="37"/>
                      <a:pt x="104" y="37"/>
                      <a:pt x="104" y="37"/>
                    </a:cubicBezTo>
                    <a:cubicBezTo>
                      <a:pt x="104" y="36"/>
                      <a:pt x="103" y="35"/>
                      <a:pt x="102" y="35"/>
                    </a:cubicBezTo>
                    <a:cubicBezTo>
                      <a:pt x="104" y="35"/>
                      <a:pt x="105" y="34"/>
                      <a:pt x="107" y="36"/>
                    </a:cubicBezTo>
                    <a:cubicBezTo>
                      <a:pt x="105" y="30"/>
                      <a:pt x="107" y="28"/>
                      <a:pt x="109" y="27"/>
                    </a:cubicBezTo>
                    <a:cubicBezTo>
                      <a:pt x="110" y="28"/>
                      <a:pt x="110" y="28"/>
                      <a:pt x="110" y="28"/>
                    </a:cubicBezTo>
                    <a:cubicBezTo>
                      <a:pt x="112" y="28"/>
                      <a:pt x="109" y="26"/>
                      <a:pt x="110" y="26"/>
                    </a:cubicBezTo>
                    <a:cubicBezTo>
                      <a:pt x="111" y="27"/>
                      <a:pt x="112" y="28"/>
                      <a:pt x="113" y="29"/>
                    </a:cubicBezTo>
                    <a:cubicBezTo>
                      <a:pt x="114" y="30"/>
                      <a:pt x="112" y="27"/>
                      <a:pt x="112" y="26"/>
                    </a:cubicBezTo>
                    <a:cubicBezTo>
                      <a:pt x="111" y="24"/>
                      <a:pt x="113" y="27"/>
                      <a:pt x="111" y="25"/>
                    </a:cubicBezTo>
                    <a:cubicBezTo>
                      <a:pt x="111" y="25"/>
                      <a:pt x="113" y="25"/>
                      <a:pt x="111" y="23"/>
                    </a:cubicBezTo>
                    <a:cubicBezTo>
                      <a:pt x="112" y="24"/>
                      <a:pt x="114" y="26"/>
                      <a:pt x="114" y="27"/>
                    </a:cubicBezTo>
                    <a:cubicBezTo>
                      <a:pt x="114" y="25"/>
                      <a:pt x="114" y="25"/>
                      <a:pt x="114" y="25"/>
                    </a:cubicBezTo>
                    <a:cubicBezTo>
                      <a:pt x="116" y="27"/>
                      <a:pt x="116" y="31"/>
                      <a:pt x="119" y="33"/>
                    </a:cubicBezTo>
                    <a:cubicBezTo>
                      <a:pt x="119" y="32"/>
                      <a:pt x="119" y="32"/>
                      <a:pt x="119" y="32"/>
                    </a:cubicBezTo>
                    <a:cubicBezTo>
                      <a:pt x="122" y="34"/>
                      <a:pt x="120" y="36"/>
                      <a:pt x="122" y="36"/>
                    </a:cubicBezTo>
                    <a:cubicBezTo>
                      <a:pt x="122" y="34"/>
                      <a:pt x="119" y="31"/>
                      <a:pt x="118" y="30"/>
                    </a:cubicBezTo>
                    <a:cubicBezTo>
                      <a:pt x="119" y="29"/>
                      <a:pt x="115" y="25"/>
                      <a:pt x="116" y="24"/>
                    </a:cubicBezTo>
                    <a:cubicBezTo>
                      <a:pt x="117" y="25"/>
                      <a:pt x="115" y="25"/>
                      <a:pt x="117" y="27"/>
                    </a:cubicBezTo>
                    <a:cubicBezTo>
                      <a:pt x="119" y="28"/>
                      <a:pt x="117" y="25"/>
                      <a:pt x="118" y="25"/>
                    </a:cubicBezTo>
                    <a:cubicBezTo>
                      <a:pt x="117" y="25"/>
                      <a:pt x="115" y="22"/>
                      <a:pt x="115" y="22"/>
                    </a:cubicBezTo>
                    <a:cubicBezTo>
                      <a:pt x="117" y="22"/>
                      <a:pt x="117" y="24"/>
                      <a:pt x="118" y="24"/>
                    </a:cubicBezTo>
                    <a:cubicBezTo>
                      <a:pt x="117" y="22"/>
                      <a:pt x="117" y="21"/>
                      <a:pt x="115" y="21"/>
                    </a:cubicBezTo>
                    <a:cubicBezTo>
                      <a:pt x="113" y="18"/>
                      <a:pt x="117" y="21"/>
                      <a:pt x="116" y="18"/>
                    </a:cubicBezTo>
                    <a:cubicBezTo>
                      <a:pt x="117" y="20"/>
                      <a:pt x="118" y="23"/>
                      <a:pt x="120" y="24"/>
                    </a:cubicBezTo>
                    <a:cubicBezTo>
                      <a:pt x="118" y="22"/>
                      <a:pt x="119" y="20"/>
                      <a:pt x="116" y="18"/>
                    </a:cubicBezTo>
                    <a:cubicBezTo>
                      <a:pt x="117" y="18"/>
                      <a:pt x="118" y="20"/>
                      <a:pt x="119" y="21"/>
                    </a:cubicBezTo>
                    <a:cubicBezTo>
                      <a:pt x="120" y="22"/>
                      <a:pt x="117" y="16"/>
                      <a:pt x="120" y="20"/>
                    </a:cubicBezTo>
                    <a:cubicBezTo>
                      <a:pt x="119" y="18"/>
                      <a:pt x="119" y="18"/>
                      <a:pt x="119" y="18"/>
                    </a:cubicBezTo>
                    <a:cubicBezTo>
                      <a:pt x="120" y="19"/>
                      <a:pt x="120" y="19"/>
                      <a:pt x="121" y="20"/>
                    </a:cubicBezTo>
                    <a:cubicBezTo>
                      <a:pt x="122" y="19"/>
                      <a:pt x="121" y="16"/>
                      <a:pt x="123" y="19"/>
                    </a:cubicBezTo>
                    <a:cubicBezTo>
                      <a:pt x="123" y="19"/>
                      <a:pt x="124" y="18"/>
                      <a:pt x="122" y="16"/>
                    </a:cubicBezTo>
                    <a:cubicBezTo>
                      <a:pt x="120" y="15"/>
                      <a:pt x="122" y="18"/>
                      <a:pt x="120" y="16"/>
                    </a:cubicBezTo>
                    <a:cubicBezTo>
                      <a:pt x="122" y="18"/>
                      <a:pt x="121" y="15"/>
                      <a:pt x="120" y="14"/>
                    </a:cubicBezTo>
                    <a:cubicBezTo>
                      <a:pt x="121" y="15"/>
                      <a:pt x="121" y="15"/>
                      <a:pt x="121" y="15"/>
                    </a:cubicBezTo>
                    <a:cubicBezTo>
                      <a:pt x="121" y="14"/>
                      <a:pt x="122" y="14"/>
                      <a:pt x="121" y="13"/>
                    </a:cubicBezTo>
                    <a:cubicBezTo>
                      <a:pt x="121" y="14"/>
                      <a:pt x="122" y="14"/>
                      <a:pt x="122" y="14"/>
                    </a:cubicBezTo>
                    <a:cubicBezTo>
                      <a:pt x="121" y="13"/>
                      <a:pt x="121" y="13"/>
                      <a:pt x="121" y="13"/>
                    </a:cubicBezTo>
                    <a:cubicBezTo>
                      <a:pt x="122" y="11"/>
                      <a:pt x="124" y="15"/>
                      <a:pt x="124" y="14"/>
                    </a:cubicBezTo>
                    <a:cubicBezTo>
                      <a:pt x="125" y="16"/>
                      <a:pt x="125" y="16"/>
                      <a:pt x="125" y="16"/>
                    </a:cubicBezTo>
                    <a:cubicBezTo>
                      <a:pt x="125" y="16"/>
                      <a:pt x="126" y="17"/>
                      <a:pt x="126" y="16"/>
                    </a:cubicBezTo>
                    <a:cubicBezTo>
                      <a:pt x="125" y="15"/>
                      <a:pt x="124" y="12"/>
                      <a:pt x="123" y="11"/>
                    </a:cubicBezTo>
                    <a:cubicBezTo>
                      <a:pt x="123" y="10"/>
                      <a:pt x="125" y="13"/>
                      <a:pt x="124" y="11"/>
                    </a:cubicBezTo>
                    <a:cubicBezTo>
                      <a:pt x="125" y="13"/>
                      <a:pt x="125" y="13"/>
                      <a:pt x="125" y="13"/>
                    </a:cubicBezTo>
                    <a:cubicBezTo>
                      <a:pt x="125" y="14"/>
                      <a:pt x="127" y="16"/>
                      <a:pt x="128" y="15"/>
                    </a:cubicBezTo>
                    <a:cubicBezTo>
                      <a:pt x="128" y="14"/>
                      <a:pt x="127" y="11"/>
                      <a:pt x="125" y="11"/>
                    </a:cubicBezTo>
                    <a:cubicBezTo>
                      <a:pt x="126" y="11"/>
                      <a:pt x="127" y="11"/>
                      <a:pt x="127" y="13"/>
                    </a:cubicBezTo>
                    <a:cubicBezTo>
                      <a:pt x="128" y="12"/>
                      <a:pt x="126" y="11"/>
                      <a:pt x="126" y="10"/>
                    </a:cubicBezTo>
                    <a:cubicBezTo>
                      <a:pt x="127" y="10"/>
                      <a:pt x="129" y="11"/>
                      <a:pt x="131" y="13"/>
                    </a:cubicBezTo>
                    <a:cubicBezTo>
                      <a:pt x="132" y="16"/>
                      <a:pt x="132" y="16"/>
                      <a:pt x="132" y="16"/>
                    </a:cubicBezTo>
                    <a:cubicBezTo>
                      <a:pt x="132" y="16"/>
                      <a:pt x="132" y="16"/>
                      <a:pt x="132" y="16"/>
                    </a:cubicBezTo>
                    <a:cubicBezTo>
                      <a:pt x="133" y="18"/>
                      <a:pt x="134" y="17"/>
                      <a:pt x="135" y="20"/>
                    </a:cubicBezTo>
                    <a:cubicBezTo>
                      <a:pt x="136" y="20"/>
                      <a:pt x="135" y="19"/>
                      <a:pt x="135" y="18"/>
                    </a:cubicBezTo>
                    <a:cubicBezTo>
                      <a:pt x="132" y="15"/>
                      <a:pt x="133" y="12"/>
                      <a:pt x="130" y="9"/>
                    </a:cubicBezTo>
                    <a:cubicBezTo>
                      <a:pt x="131" y="7"/>
                      <a:pt x="136" y="17"/>
                      <a:pt x="134" y="11"/>
                    </a:cubicBezTo>
                    <a:cubicBezTo>
                      <a:pt x="133" y="10"/>
                      <a:pt x="132" y="7"/>
                      <a:pt x="132" y="8"/>
                    </a:cubicBezTo>
                    <a:cubicBezTo>
                      <a:pt x="133" y="8"/>
                      <a:pt x="130" y="5"/>
                      <a:pt x="132" y="5"/>
                    </a:cubicBezTo>
                    <a:cubicBezTo>
                      <a:pt x="132" y="7"/>
                      <a:pt x="135" y="8"/>
                      <a:pt x="135" y="11"/>
                    </a:cubicBezTo>
                    <a:cubicBezTo>
                      <a:pt x="135" y="10"/>
                      <a:pt x="134" y="10"/>
                      <a:pt x="134" y="11"/>
                    </a:cubicBezTo>
                    <a:cubicBezTo>
                      <a:pt x="136" y="12"/>
                      <a:pt x="137" y="14"/>
                      <a:pt x="137" y="14"/>
                    </a:cubicBezTo>
                    <a:cubicBezTo>
                      <a:pt x="138" y="13"/>
                      <a:pt x="138" y="13"/>
                      <a:pt x="137" y="11"/>
                    </a:cubicBezTo>
                    <a:cubicBezTo>
                      <a:pt x="136" y="9"/>
                      <a:pt x="136" y="12"/>
                      <a:pt x="135" y="10"/>
                    </a:cubicBezTo>
                    <a:cubicBezTo>
                      <a:pt x="136" y="8"/>
                      <a:pt x="138" y="11"/>
                      <a:pt x="136" y="7"/>
                    </a:cubicBezTo>
                    <a:cubicBezTo>
                      <a:pt x="136" y="8"/>
                      <a:pt x="134" y="6"/>
                      <a:pt x="133" y="5"/>
                    </a:cubicBezTo>
                    <a:cubicBezTo>
                      <a:pt x="134" y="3"/>
                      <a:pt x="134" y="3"/>
                      <a:pt x="134" y="3"/>
                    </a:cubicBezTo>
                    <a:cubicBezTo>
                      <a:pt x="134" y="5"/>
                      <a:pt x="134" y="5"/>
                      <a:pt x="134" y="5"/>
                    </a:cubicBezTo>
                    <a:cubicBezTo>
                      <a:pt x="136" y="5"/>
                      <a:pt x="133" y="2"/>
                      <a:pt x="134" y="2"/>
                    </a:cubicBezTo>
                    <a:cubicBezTo>
                      <a:pt x="137" y="4"/>
                      <a:pt x="137" y="4"/>
                      <a:pt x="137" y="4"/>
                    </a:cubicBezTo>
                    <a:cubicBezTo>
                      <a:pt x="138" y="7"/>
                      <a:pt x="134" y="4"/>
                      <a:pt x="137" y="8"/>
                    </a:cubicBezTo>
                    <a:cubicBezTo>
                      <a:pt x="138" y="7"/>
                      <a:pt x="137" y="5"/>
                      <a:pt x="138" y="6"/>
                    </a:cubicBezTo>
                    <a:cubicBezTo>
                      <a:pt x="138" y="6"/>
                      <a:pt x="138" y="7"/>
                      <a:pt x="138" y="7"/>
                    </a:cubicBezTo>
                    <a:cubicBezTo>
                      <a:pt x="138" y="7"/>
                      <a:pt x="142" y="12"/>
                      <a:pt x="141" y="8"/>
                    </a:cubicBezTo>
                    <a:cubicBezTo>
                      <a:pt x="141" y="7"/>
                      <a:pt x="140" y="7"/>
                      <a:pt x="139" y="5"/>
                    </a:cubicBezTo>
                    <a:cubicBezTo>
                      <a:pt x="140" y="4"/>
                      <a:pt x="140" y="3"/>
                      <a:pt x="140" y="2"/>
                    </a:cubicBezTo>
                    <a:cubicBezTo>
                      <a:pt x="142" y="5"/>
                      <a:pt x="142" y="1"/>
                      <a:pt x="143" y="5"/>
                    </a:cubicBezTo>
                    <a:cubicBezTo>
                      <a:pt x="141" y="3"/>
                      <a:pt x="140" y="4"/>
                      <a:pt x="141" y="7"/>
                    </a:cubicBezTo>
                    <a:cubicBezTo>
                      <a:pt x="143" y="10"/>
                      <a:pt x="140" y="7"/>
                      <a:pt x="142" y="11"/>
                    </a:cubicBezTo>
                    <a:cubicBezTo>
                      <a:pt x="142" y="10"/>
                      <a:pt x="144" y="13"/>
                      <a:pt x="146" y="15"/>
                    </a:cubicBezTo>
                    <a:cubicBezTo>
                      <a:pt x="146" y="15"/>
                      <a:pt x="146" y="14"/>
                      <a:pt x="146" y="14"/>
                    </a:cubicBezTo>
                    <a:cubicBezTo>
                      <a:pt x="145" y="12"/>
                      <a:pt x="144" y="12"/>
                      <a:pt x="143" y="10"/>
                    </a:cubicBezTo>
                    <a:cubicBezTo>
                      <a:pt x="144" y="10"/>
                      <a:pt x="145" y="8"/>
                      <a:pt x="144" y="6"/>
                    </a:cubicBezTo>
                    <a:cubicBezTo>
                      <a:pt x="145" y="7"/>
                      <a:pt x="146" y="9"/>
                      <a:pt x="146" y="9"/>
                    </a:cubicBezTo>
                    <a:cubicBezTo>
                      <a:pt x="147" y="8"/>
                      <a:pt x="148" y="8"/>
                      <a:pt x="150" y="8"/>
                    </a:cubicBezTo>
                    <a:cubicBezTo>
                      <a:pt x="147" y="5"/>
                      <a:pt x="151" y="6"/>
                      <a:pt x="149" y="4"/>
                    </a:cubicBezTo>
                    <a:cubicBezTo>
                      <a:pt x="148" y="3"/>
                      <a:pt x="146" y="1"/>
                      <a:pt x="145" y="0"/>
                    </a:cubicBezTo>
                    <a:cubicBezTo>
                      <a:pt x="146" y="0"/>
                      <a:pt x="146" y="1"/>
                      <a:pt x="147" y="2"/>
                    </a:cubicBezTo>
                    <a:cubicBezTo>
                      <a:pt x="146" y="0"/>
                      <a:pt x="149" y="4"/>
                      <a:pt x="148" y="1"/>
                    </a:cubicBezTo>
                    <a:cubicBezTo>
                      <a:pt x="147" y="3"/>
                      <a:pt x="150" y="5"/>
                      <a:pt x="151" y="8"/>
                    </a:cubicBezTo>
                    <a:cubicBezTo>
                      <a:pt x="151" y="6"/>
                      <a:pt x="152" y="10"/>
                      <a:pt x="153" y="9"/>
                    </a:cubicBezTo>
                    <a:cubicBezTo>
                      <a:pt x="153" y="7"/>
                      <a:pt x="153" y="6"/>
                      <a:pt x="154" y="5"/>
                    </a:cubicBezTo>
                    <a:cubicBezTo>
                      <a:pt x="156" y="6"/>
                      <a:pt x="157" y="3"/>
                      <a:pt x="158" y="2"/>
                    </a:cubicBezTo>
                    <a:cubicBezTo>
                      <a:pt x="159" y="4"/>
                      <a:pt x="160" y="7"/>
                      <a:pt x="161" y="7"/>
                    </a:cubicBezTo>
                    <a:cubicBezTo>
                      <a:pt x="162" y="7"/>
                      <a:pt x="159" y="4"/>
                      <a:pt x="161" y="5"/>
                    </a:cubicBezTo>
                    <a:cubicBezTo>
                      <a:pt x="161" y="6"/>
                      <a:pt x="161" y="6"/>
                      <a:pt x="161" y="6"/>
                    </a:cubicBezTo>
                    <a:cubicBezTo>
                      <a:pt x="161" y="5"/>
                      <a:pt x="163" y="7"/>
                      <a:pt x="162" y="2"/>
                    </a:cubicBezTo>
                    <a:cubicBezTo>
                      <a:pt x="163" y="6"/>
                      <a:pt x="163" y="6"/>
                      <a:pt x="163" y="6"/>
                    </a:cubicBezTo>
                    <a:cubicBezTo>
                      <a:pt x="163" y="6"/>
                      <a:pt x="163" y="5"/>
                      <a:pt x="163" y="5"/>
                    </a:cubicBezTo>
                    <a:cubicBezTo>
                      <a:pt x="164" y="6"/>
                      <a:pt x="164" y="7"/>
                      <a:pt x="164" y="7"/>
                    </a:cubicBezTo>
                    <a:cubicBezTo>
                      <a:pt x="166" y="9"/>
                      <a:pt x="165" y="7"/>
                      <a:pt x="166" y="6"/>
                    </a:cubicBezTo>
                    <a:cubicBezTo>
                      <a:pt x="165" y="4"/>
                      <a:pt x="165" y="4"/>
                      <a:pt x="165" y="4"/>
                    </a:cubicBezTo>
                    <a:cubicBezTo>
                      <a:pt x="165" y="2"/>
                      <a:pt x="167" y="4"/>
                      <a:pt x="168" y="3"/>
                    </a:cubicBezTo>
                    <a:cubicBezTo>
                      <a:pt x="169" y="5"/>
                      <a:pt x="169" y="5"/>
                      <a:pt x="169" y="5"/>
                    </a:cubicBezTo>
                    <a:cubicBezTo>
                      <a:pt x="169" y="3"/>
                      <a:pt x="169" y="3"/>
                      <a:pt x="169" y="3"/>
                    </a:cubicBezTo>
                    <a:cubicBezTo>
                      <a:pt x="169" y="5"/>
                      <a:pt x="170" y="6"/>
                      <a:pt x="170" y="5"/>
                    </a:cubicBezTo>
                    <a:cubicBezTo>
                      <a:pt x="170" y="5"/>
                      <a:pt x="170" y="6"/>
                      <a:pt x="170" y="7"/>
                    </a:cubicBezTo>
                    <a:cubicBezTo>
                      <a:pt x="170" y="9"/>
                      <a:pt x="170" y="10"/>
                      <a:pt x="170" y="10"/>
                    </a:cubicBezTo>
                    <a:cubicBezTo>
                      <a:pt x="169" y="9"/>
                      <a:pt x="170" y="8"/>
                      <a:pt x="169" y="6"/>
                    </a:cubicBezTo>
                    <a:cubicBezTo>
                      <a:pt x="168" y="4"/>
                      <a:pt x="167" y="5"/>
                      <a:pt x="168" y="7"/>
                    </a:cubicBezTo>
                    <a:cubicBezTo>
                      <a:pt x="168" y="7"/>
                      <a:pt x="168" y="7"/>
                      <a:pt x="168" y="6"/>
                    </a:cubicBezTo>
                    <a:cubicBezTo>
                      <a:pt x="169" y="8"/>
                      <a:pt x="169" y="9"/>
                      <a:pt x="169" y="10"/>
                    </a:cubicBezTo>
                    <a:cubicBezTo>
                      <a:pt x="169" y="10"/>
                      <a:pt x="170" y="11"/>
                      <a:pt x="169" y="10"/>
                    </a:cubicBezTo>
                    <a:cubicBezTo>
                      <a:pt x="170" y="12"/>
                      <a:pt x="169" y="12"/>
                      <a:pt x="169" y="12"/>
                    </a:cubicBezTo>
                    <a:cubicBezTo>
                      <a:pt x="169" y="11"/>
                      <a:pt x="168" y="11"/>
                      <a:pt x="168" y="10"/>
                    </a:cubicBezTo>
                    <a:cubicBezTo>
                      <a:pt x="168" y="12"/>
                      <a:pt x="168" y="13"/>
                      <a:pt x="167" y="13"/>
                    </a:cubicBezTo>
                    <a:cubicBezTo>
                      <a:pt x="165" y="10"/>
                      <a:pt x="166" y="15"/>
                      <a:pt x="165" y="15"/>
                    </a:cubicBezTo>
                    <a:cubicBezTo>
                      <a:pt x="165" y="12"/>
                      <a:pt x="164" y="10"/>
                      <a:pt x="164" y="9"/>
                    </a:cubicBezTo>
                    <a:cubicBezTo>
                      <a:pt x="163" y="8"/>
                      <a:pt x="164" y="9"/>
                      <a:pt x="163" y="9"/>
                    </a:cubicBezTo>
                    <a:cubicBezTo>
                      <a:pt x="163" y="10"/>
                      <a:pt x="164" y="13"/>
                      <a:pt x="164" y="15"/>
                    </a:cubicBezTo>
                    <a:cubicBezTo>
                      <a:pt x="163" y="13"/>
                      <a:pt x="163" y="13"/>
                      <a:pt x="163" y="13"/>
                    </a:cubicBezTo>
                    <a:cubicBezTo>
                      <a:pt x="163" y="14"/>
                      <a:pt x="164" y="17"/>
                      <a:pt x="163" y="17"/>
                    </a:cubicBezTo>
                    <a:cubicBezTo>
                      <a:pt x="161" y="16"/>
                      <a:pt x="160" y="17"/>
                      <a:pt x="158" y="18"/>
                    </a:cubicBezTo>
                    <a:cubicBezTo>
                      <a:pt x="157" y="16"/>
                      <a:pt x="157" y="16"/>
                      <a:pt x="157" y="16"/>
                    </a:cubicBezTo>
                    <a:cubicBezTo>
                      <a:pt x="159" y="20"/>
                      <a:pt x="156" y="18"/>
                      <a:pt x="156" y="20"/>
                    </a:cubicBezTo>
                    <a:cubicBezTo>
                      <a:pt x="154" y="20"/>
                      <a:pt x="154" y="24"/>
                      <a:pt x="152" y="21"/>
                    </a:cubicBezTo>
                    <a:cubicBezTo>
                      <a:pt x="150" y="24"/>
                      <a:pt x="149" y="26"/>
                      <a:pt x="146" y="27"/>
                    </a:cubicBezTo>
                    <a:cubicBezTo>
                      <a:pt x="145" y="25"/>
                      <a:pt x="145" y="25"/>
                      <a:pt x="145" y="25"/>
                    </a:cubicBezTo>
                    <a:cubicBezTo>
                      <a:pt x="146" y="27"/>
                      <a:pt x="144" y="24"/>
                      <a:pt x="144" y="24"/>
                    </a:cubicBezTo>
                    <a:cubicBezTo>
                      <a:pt x="145" y="26"/>
                      <a:pt x="145" y="27"/>
                      <a:pt x="145" y="29"/>
                    </a:cubicBezTo>
                    <a:cubicBezTo>
                      <a:pt x="143" y="28"/>
                      <a:pt x="143" y="31"/>
                      <a:pt x="143" y="33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43" y="35"/>
                      <a:pt x="140" y="33"/>
                      <a:pt x="139" y="34"/>
                    </a:cubicBezTo>
                    <a:cubicBezTo>
                      <a:pt x="138" y="33"/>
                      <a:pt x="137" y="32"/>
                      <a:pt x="137" y="32"/>
                    </a:cubicBezTo>
                    <a:cubicBezTo>
                      <a:pt x="138" y="35"/>
                      <a:pt x="138" y="35"/>
                      <a:pt x="138" y="37"/>
                    </a:cubicBezTo>
                    <a:cubicBezTo>
                      <a:pt x="137" y="38"/>
                      <a:pt x="136" y="38"/>
                      <a:pt x="134" y="38"/>
                    </a:cubicBezTo>
                    <a:cubicBezTo>
                      <a:pt x="135" y="43"/>
                      <a:pt x="130" y="43"/>
                      <a:pt x="129" y="47"/>
                    </a:cubicBezTo>
                    <a:cubicBezTo>
                      <a:pt x="128" y="45"/>
                      <a:pt x="128" y="45"/>
                      <a:pt x="128" y="45"/>
                    </a:cubicBezTo>
                    <a:cubicBezTo>
                      <a:pt x="129" y="51"/>
                      <a:pt x="123" y="50"/>
                      <a:pt x="122" y="54"/>
                    </a:cubicBezTo>
                    <a:cubicBezTo>
                      <a:pt x="120" y="51"/>
                      <a:pt x="120" y="51"/>
                      <a:pt x="120" y="51"/>
                    </a:cubicBezTo>
                    <a:cubicBezTo>
                      <a:pt x="119" y="51"/>
                      <a:pt x="119" y="53"/>
                      <a:pt x="121" y="55"/>
                    </a:cubicBezTo>
                    <a:cubicBezTo>
                      <a:pt x="120" y="55"/>
                      <a:pt x="121" y="58"/>
                      <a:pt x="119" y="56"/>
                    </a:cubicBezTo>
                    <a:cubicBezTo>
                      <a:pt x="117" y="56"/>
                      <a:pt x="119" y="58"/>
                      <a:pt x="119" y="59"/>
                    </a:cubicBezTo>
                    <a:cubicBezTo>
                      <a:pt x="117" y="59"/>
                      <a:pt x="116" y="60"/>
                      <a:pt x="116" y="61"/>
                    </a:cubicBezTo>
                    <a:cubicBezTo>
                      <a:pt x="116" y="61"/>
                      <a:pt x="116" y="61"/>
                      <a:pt x="116" y="61"/>
                    </a:cubicBezTo>
                    <a:cubicBezTo>
                      <a:pt x="116" y="60"/>
                      <a:pt x="114" y="59"/>
                      <a:pt x="114" y="59"/>
                    </a:cubicBezTo>
                    <a:cubicBezTo>
                      <a:pt x="114" y="60"/>
                      <a:pt x="112" y="60"/>
                      <a:pt x="115" y="63"/>
                    </a:cubicBezTo>
                    <a:cubicBezTo>
                      <a:pt x="112" y="62"/>
                      <a:pt x="114" y="67"/>
                      <a:pt x="110" y="66"/>
                    </a:cubicBezTo>
                    <a:cubicBezTo>
                      <a:pt x="111" y="67"/>
                      <a:pt x="111" y="67"/>
                      <a:pt x="112" y="68"/>
                    </a:cubicBezTo>
                    <a:cubicBezTo>
                      <a:pt x="110" y="69"/>
                      <a:pt x="108" y="68"/>
                      <a:pt x="108" y="71"/>
                    </a:cubicBezTo>
                    <a:cubicBezTo>
                      <a:pt x="108" y="71"/>
                      <a:pt x="107" y="69"/>
                      <a:pt x="106" y="69"/>
                    </a:cubicBezTo>
                    <a:cubicBezTo>
                      <a:pt x="107" y="70"/>
                      <a:pt x="108" y="71"/>
                      <a:pt x="108" y="71"/>
                    </a:cubicBezTo>
                    <a:cubicBezTo>
                      <a:pt x="108" y="75"/>
                      <a:pt x="103" y="73"/>
                      <a:pt x="101" y="75"/>
                    </a:cubicBezTo>
                    <a:cubicBezTo>
                      <a:pt x="100" y="80"/>
                      <a:pt x="97" y="82"/>
                      <a:pt x="94" y="86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96" y="88"/>
                      <a:pt x="89" y="85"/>
                      <a:pt x="92" y="89"/>
                    </a:cubicBezTo>
                    <a:cubicBezTo>
                      <a:pt x="92" y="89"/>
                      <a:pt x="91" y="90"/>
                      <a:pt x="90" y="88"/>
                    </a:cubicBezTo>
                    <a:cubicBezTo>
                      <a:pt x="91" y="91"/>
                      <a:pt x="86" y="89"/>
                      <a:pt x="88" y="92"/>
                    </a:cubicBezTo>
                    <a:cubicBezTo>
                      <a:pt x="88" y="92"/>
                      <a:pt x="88" y="92"/>
                      <a:pt x="88" y="92"/>
                    </a:cubicBezTo>
                    <a:cubicBezTo>
                      <a:pt x="85" y="91"/>
                      <a:pt x="86" y="94"/>
                      <a:pt x="84" y="94"/>
                    </a:cubicBezTo>
                    <a:cubicBezTo>
                      <a:pt x="84" y="94"/>
                      <a:pt x="84" y="94"/>
                      <a:pt x="83" y="93"/>
                    </a:cubicBezTo>
                    <a:cubicBezTo>
                      <a:pt x="81" y="92"/>
                      <a:pt x="85" y="96"/>
                      <a:pt x="82" y="94"/>
                    </a:cubicBezTo>
                    <a:cubicBezTo>
                      <a:pt x="81" y="94"/>
                      <a:pt x="83" y="96"/>
                      <a:pt x="83" y="95"/>
                    </a:cubicBezTo>
                    <a:cubicBezTo>
                      <a:pt x="80" y="97"/>
                      <a:pt x="79" y="102"/>
                      <a:pt x="78" y="105"/>
                    </a:cubicBezTo>
                    <a:cubicBezTo>
                      <a:pt x="74" y="105"/>
                      <a:pt x="72" y="101"/>
                      <a:pt x="73" y="104"/>
                    </a:cubicBezTo>
                    <a:cubicBezTo>
                      <a:pt x="72" y="104"/>
                      <a:pt x="74" y="105"/>
                      <a:pt x="74" y="105"/>
                    </a:cubicBezTo>
                    <a:cubicBezTo>
                      <a:pt x="74" y="106"/>
                      <a:pt x="69" y="103"/>
                      <a:pt x="71" y="105"/>
                    </a:cubicBezTo>
                    <a:cubicBezTo>
                      <a:pt x="73" y="106"/>
                      <a:pt x="72" y="106"/>
                      <a:pt x="73" y="107"/>
                    </a:cubicBezTo>
                    <a:cubicBezTo>
                      <a:pt x="70" y="107"/>
                      <a:pt x="68" y="106"/>
                      <a:pt x="69" y="108"/>
                    </a:cubicBezTo>
                    <a:cubicBezTo>
                      <a:pt x="68" y="107"/>
                      <a:pt x="68" y="107"/>
                      <a:pt x="68" y="107"/>
                    </a:cubicBezTo>
                    <a:cubicBezTo>
                      <a:pt x="70" y="111"/>
                      <a:pt x="68" y="111"/>
                      <a:pt x="71" y="115"/>
                    </a:cubicBezTo>
                    <a:cubicBezTo>
                      <a:pt x="66" y="122"/>
                      <a:pt x="64" y="129"/>
                      <a:pt x="60" y="136"/>
                    </a:cubicBezTo>
                    <a:cubicBezTo>
                      <a:pt x="54" y="142"/>
                      <a:pt x="52" y="150"/>
                      <a:pt x="46" y="155"/>
                    </a:cubicBezTo>
                    <a:cubicBezTo>
                      <a:pt x="42" y="154"/>
                      <a:pt x="42" y="155"/>
                      <a:pt x="42" y="157"/>
                    </a:cubicBezTo>
                    <a:cubicBezTo>
                      <a:pt x="41" y="157"/>
                      <a:pt x="41" y="157"/>
                      <a:pt x="41" y="156"/>
                    </a:cubicBezTo>
                    <a:cubicBezTo>
                      <a:pt x="43" y="158"/>
                      <a:pt x="40" y="158"/>
                      <a:pt x="43" y="159"/>
                    </a:cubicBezTo>
                    <a:cubicBezTo>
                      <a:pt x="41" y="162"/>
                      <a:pt x="40" y="164"/>
                      <a:pt x="38" y="167"/>
                    </a:cubicBezTo>
                    <a:cubicBezTo>
                      <a:pt x="38" y="166"/>
                      <a:pt x="36" y="165"/>
                      <a:pt x="36" y="165"/>
                    </a:cubicBezTo>
                    <a:cubicBezTo>
                      <a:pt x="38" y="167"/>
                      <a:pt x="38" y="167"/>
                      <a:pt x="38" y="167"/>
                    </a:cubicBezTo>
                    <a:cubicBezTo>
                      <a:pt x="37" y="167"/>
                      <a:pt x="37" y="167"/>
                      <a:pt x="37" y="167"/>
                    </a:cubicBezTo>
                    <a:cubicBezTo>
                      <a:pt x="37" y="167"/>
                      <a:pt x="38" y="168"/>
                      <a:pt x="39" y="168"/>
                    </a:cubicBezTo>
                    <a:cubicBezTo>
                      <a:pt x="38" y="176"/>
                      <a:pt x="29" y="180"/>
                      <a:pt x="26" y="186"/>
                    </a:cubicBezTo>
                    <a:cubicBezTo>
                      <a:pt x="24" y="187"/>
                      <a:pt x="24" y="190"/>
                      <a:pt x="24" y="192"/>
                    </a:cubicBezTo>
                    <a:cubicBezTo>
                      <a:pt x="18" y="195"/>
                      <a:pt x="13" y="199"/>
                      <a:pt x="13" y="205"/>
                    </a:cubicBezTo>
                    <a:cubicBezTo>
                      <a:pt x="13" y="205"/>
                      <a:pt x="6" y="201"/>
                      <a:pt x="6" y="1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0" name="Freeform 214"/>
              <p:cNvSpPr>
                <a:spLocks/>
              </p:cNvSpPr>
              <p:nvPr/>
            </p:nvSpPr>
            <p:spPr bwMode="auto">
              <a:xfrm>
                <a:off x="6715126" y="2819400"/>
                <a:ext cx="1588" cy="1587"/>
              </a:xfrm>
              <a:custGeom>
                <a:avLst/>
                <a:gdLst>
                  <a:gd name="T0" fmla="*/ 2 w 2"/>
                  <a:gd name="T1" fmla="*/ 4 h 4"/>
                  <a:gd name="T2" fmla="*/ 0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2"/>
                      <a:pt x="1" y="2"/>
                      <a:pt x="0" y="0"/>
                    </a:cubicBezTo>
                    <a:cubicBezTo>
                      <a:pt x="1" y="1"/>
                      <a:pt x="2" y="2"/>
                      <a:pt x="2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1" name="Freeform 215"/>
              <p:cNvSpPr>
                <a:spLocks/>
              </p:cNvSpPr>
              <p:nvPr/>
            </p:nvSpPr>
            <p:spPr bwMode="auto">
              <a:xfrm>
                <a:off x="6707188" y="2817813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2" name="Freeform 216"/>
              <p:cNvSpPr>
                <a:spLocks/>
              </p:cNvSpPr>
              <p:nvPr/>
            </p:nvSpPr>
            <p:spPr bwMode="auto">
              <a:xfrm>
                <a:off x="6705601" y="2817813"/>
                <a:ext cx="0" cy="0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2"/>
                      <a:pt x="1" y="1"/>
                      <a:pt x="1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3" name="Freeform 217"/>
              <p:cNvSpPr>
                <a:spLocks/>
              </p:cNvSpPr>
              <p:nvPr/>
            </p:nvSpPr>
            <p:spPr bwMode="auto">
              <a:xfrm>
                <a:off x="6704013" y="2817813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4" name="Freeform 218"/>
              <p:cNvSpPr>
                <a:spLocks/>
              </p:cNvSpPr>
              <p:nvPr/>
            </p:nvSpPr>
            <p:spPr bwMode="auto">
              <a:xfrm>
                <a:off x="6704013" y="2817813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2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5" name="Freeform 219"/>
              <p:cNvSpPr>
                <a:spLocks/>
              </p:cNvSpPr>
              <p:nvPr/>
            </p:nvSpPr>
            <p:spPr bwMode="auto">
              <a:xfrm>
                <a:off x="6700838" y="2819400"/>
                <a:ext cx="0" cy="0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2 h 3"/>
                  <a:gd name="T4" fmla="*/ 1 w 1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cubicBezTo>
                      <a:pt x="1" y="2"/>
                      <a:pt x="1" y="3"/>
                      <a:pt x="0" y="2"/>
                    </a:cubicBezTo>
                    <a:cubicBezTo>
                      <a:pt x="1" y="2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6" name="Freeform 220"/>
              <p:cNvSpPr>
                <a:spLocks/>
              </p:cNvSpPr>
              <p:nvPr/>
            </p:nvSpPr>
            <p:spPr bwMode="auto">
              <a:xfrm>
                <a:off x="6699251" y="2820988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7" name="Rectangle 221"/>
              <p:cNvSpPr>
                <a:spLocks noChangeArrowheads="1"/>
              </p:cNvSpPr>
              <p:nvPr/>
            </p:nvSpPr>
            <p:spPr bwMode="auto">
              <a:xfrm>
                <a:off x="6680201" y="2843213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8" name="Freeform 222"/>
              <p:cNvSpPr>
                <a:spLocks/>
              </p:cNvSpPr>
              <p:nvPr/>
            </p:nvSpPr>
            <p:spPr bwMode="auto">
              <a:xfrm>
                <a:off x="6670676" y="2852738"/>
                <a:ext cx="1588" cy="1587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1"/>
                      <a:pt x="0" y="1"/>
                    </a:cubicBezTo>
                    <a:cubicBezTo>
                      <a:pt x="1" y="0"/>
                      <a:pt x="2" y="2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9" name="Freeform 223"/>
              <p:cNvSpPr>
                <a:spLocks/>
              </p:cNvSpPr>
              <p:nvPr/>
            </p:nvSpPr>
            <p:spPr bwMode="auto">
              <a:xfrm>
                <a:off x="6669088" y="2860675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0" name="Freeform 224"/>
              <p:cNvSpPr>
                <a:spLocks/>
              </p:cNvSpPr>
              <p:nvPr/>
            </p:nvSpPr>
            <p:spPr bwMode="auto">
              <a:xfrm>
                <a:off x="5248276" y="2628900"/>
                <a:ext cx="1588" cy="0"/>
              </a:xfrm>
              <a:custGeom>
                <a:avLst/>
                <a:gdLst>
                  <a:gd name="T0" fmla="*/ 3 w 4"/>
                  <a:gd name="T1" fmla="*/ 1 h 1"/>
                  <a:gd name="T2" fmla="*/ 2 w 4"/>
                  <a:gd name="T3" fmla="*/ 0 h 1"/>
                  <a:gd name="T4" fmla="*/ 3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cubicBezTo>
                      <a:pt x="3" y="0"/>
                      <a:pt x="0" y="1"/>
                      <a:pt x="2" y="0"/>
                    </a:cubicBezTo>
                    <a:cubicBezTo>
                      <a:pt x="3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1" name="Freeform 225"/>
              <p:cNvSpPr>
                <a:spLocks/>
              </p:cNvSpPr>
              <p:nvPr/>
            </p:nvSpPr>
            <p:spPr bwMode="auto">
              <a:xfrm>
                <a:off x="5168901" y="2628900"/>
                <a:ext cx="77788" cy="153987"/>
              </a:xfrm>
              <a:custGeom>
                <a:avLst/>
                <a:gdLst>
                  <a:gd name="T0" fmla="*/ 22 w 223"/>
                  <a:gd name="T1" fmla="*/ 369 h 422"/>
                  <a:gd name="T2" fmla="*/ 28 w 223"/>
                  <a:gd name="T3" fmla="*/ 356 h 422"/>
                  <a:gd name="T4" fmla="*/ 34 w 223"/>
                  <a:gd name="T5" fmla="*/ 328 h 422"/>
                  <a:gd name="T6" fmla="*/ 38 w 223"/>
                  <a:gd name="T7" fmla="*/ 319 h 422"/>
                  <a:gd name="T8" fmla="*/ 55 w 223"/>
                  <a:gd name="T9" fmla="*/ 296 h 422"/>
                  <a:gd name="T10" fmla="*/ 60 w 223"/>
                  <a:gd name="T11" fmla="*/ 288 h 422"/>
                  <a:gd name="T12" fmla="*/ 68 w 223"/>
                  <a:gd name="T13" fmla="*/ 272 h 422"/>
                  <a:gd name="T14" fmla="*/ 75 w 223"/>
                  <a:gd name="T15" fmla="*/ 263 h 422"/>
                  <a:gd name="T16" fmla="*/ 76 w 223"/>
                  <a:gd name="T17" fmla="*/ 248 h 422"/>
                  <a:gd name="T18" fmla="*/ 76 w 223"/>
                  <a:gd name="T19" fmla="*/ 240 h 422"/>
                  <a:gd name="T20" fmla="*/ 83 w 223"/>
                  <a:gd name="T21" fmla="*/ 227 h 422"/>
                  <a:gd name="T22" fmla="*/ 89 w 223"/>
                  <a:gd name="T23" fmla="*/ 214 h 422"/>
                  <a:gd name="T24" fmla="*/ 92 w 223"/>
                  <a:gd name="T25" fmla="*/ 209 h 422"/>
                  <a:gd name="T26" fmla="*/ 93 w 223"/>
                  <a:gd name="T27" fmla="*/ 200 h 422"/>
                  <a:gd name="T28" fmla="*/ 101 w 223"/>
                  <a:gd name="T29" fmla="*/ 188 h 422"/>
                  <a:gd name="T30" fmla="*/ 107 w 223"/>
                  <a:gd name="T31" fmla="*/ 177 h 422"/>
                  <a:gd name="T32" fmla="*/ 115 w 223"/>
                  <a:gd name="T33" fmla="*/ 163 h 422"/>
                  <a:gd name="T34" fmla="*/ 122 w 223"/>
                  <a:gd name="T35" fmla="*/ 158 h 422"/>
                  <a:gd name="T36" fmla="*/ 121 w 223"/>
                  <a:gd name="T37" fmla="*/ 152 h 422"/>
                  <a:gd name="T38" fmla="*/ 126 w 223"/>
                  <a:gd name="T39" fmla="*/ 151 h 422"/>
                  <a:gd name="T40" fmla="*/ 127 w 223"/>
                  <a:gd name="T41" fmla="*/ 142 h 422"/>
                  <a:gd name="T42" fmla="*/ 133 w 223"/>
                  <a:gd name="T43" fmla="*/ 129 h 422"/>
                  <a:gd name="T44" fmla="*/ 140 w 223"/>
                  <a:gd name="T45" fmla="*/ 114 h 422"/>
                  <a:gd name="T46" fmla="*/ 145 w 223"/>
                  <a:gd name="T47" fmla="*/ 106 h 422"/>
                  <a:gd name="T48" fmla="*/ 154 w 223"/>
                  <a:gd name="T49" fmla="*/ 87 h 422"/>
                  <a:gd name="T50" fmla="*/ 159 w 223"/>
                  <a:gd name="T51" fmla="*/ 83 h 422"/>
                  <a:gd name="T52" fmla="*/ 163 w 223"/>
                  <a:gd name="T53" fmla="*/ 82 h 422"/>
                  <a:gd name="T54" fmla="*/ 166 w 223"/>
                  <a:gd name="T55" fmla="*/ 76 h 422"/>
                  <a:gd name="T56" fmla="*/ 169 w 223"/>
                  <a:gd name="T57" fmla="*/ 67 h 422"/>
                  <a:gd name="T58" fmla="*/ 168 w 223"/>
                  <a:gd name="T59" fmla="*/ 62 h 422"/>
                  <a:gd name="T60" fmla="*/ 169 w 223"/>
                  <a:gd name="T61" fmla="*/ 56 h 422"/>
                  <a:gd name="T62" fmla="*/ 177 w 223"/>
                  <a:gd name="T63" fmla="*/ 52 h 422"/>
                  <a:gd name="T64" fmla="*/ 181 w 223"/>
                  <a:gd name="T65" fmla="*/ 46 h 422"/>
                  <a:gd name="T66" fmla="*/ 185 w 223"/>
                  <a:gd name="T67" fmla="*/ 44 h 422"/>
                  <a:gd name="T68" fmla="*/ 179 w 223"/>
                  <a:gd name="T69" fmla="*/ 36 h 422"/>
                  <a:gd name="T70" fmla="*/ 186 w 223"/>
                  <a:gd name="T71" fmla="*/ 35 h 422"/>
                  <a:gd name="T72" fmla="*/ 196 w 223"/>
                  <a:gd name="T73" fmla="*/ 39 h 422"/>
                  <a:gd name="T74" fmla="*/ 190 w 223"/>
                  <a:gd name="T75" fmla="*/ 23 h 422"/>
                  <a:gd name="T76" fmla="*/ 206 w 223"/>
                  <a:gd name="T77" fmla="*/ 13 h 422"/>
                  <a:gd name="T78" fmla="*/ 213 w 223"/>
                  <a:gd name="T79" fmla="*/ 9 h 422"/>
                  <a:gd name="T80" fmla="*/ 218 w 223"/>
                  <a:gd name="T81" fmla="*/ 1 h 422"/>
                  <a:gd name="T82" fmla="*/ 222 w 223"/>
                  <a:gd name="T83" fmla="*/ 8 h 422"/>
                  <a:gd name="T84" fmla="*/ 216 w 223"/>
                  <a:gd name="T85" fmla="*/ 13 h 422"/>
                  <a:gd name="T86" fmla="*/ 210 w 223"/>
                  <a:gd name="T87" fmla="*/ 29 h 422"/>
                  <a:gd name="T88" fmla="*/ 199 w 223"/>
                  <a:gd name="T89" fmla="*/ 59 h 422"/>
                  <a:gd name="T90" fmla="*/ 186 w 223"/>
                  <a:gd name="T91" fmla="*/ 82 h 422"/>
                  <a:gd name="T92" fmla="*/ 166 w 223"/>
                  <a:gd name="T93" fmla="*/ 122 h 422"/>
                  <a:gd name="T94" fmla="*/ 156 w 223"/>
                  <a:gd name="T95" fmla="*/ 144 h 422"/>
                  <a:gd name="T96" fmla="*/ 134 w 223"/>
                  <a:gd name="T97" fmla="*/ 185 h 422"/>
                  <a:gd name="T98" fmla="*/ 120 w 223"/>
                  <a:gd name="T99" fmla="*/ 205 h 422"/>
                  <a:gd name="T100" fmla="*/ 105 w 223"/>
                  <a:gd name="T101" fmla="*/ 228 h 422"/>
                  <a:gd name="T102" fmla="*/ 91 w 223"/>
                  <a:gd name="T103" fmla="*/ 266 h 422"/>
                  <a:gd name="T104" fmla="*/ 50 w 223"/>
                  <a:gd name="T105" fmla="*/ 347 h 422"/>
                  <a:gd name="T106" fmla="*/ 27 w 223"/>
                  <a:gd name="T107" fmla="*/ 396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23" h="422">
                    <a:moveTo>
                      <a:pt x="4" y="413"/>
                    </a:moveTo>
                    <a:cubicBezTo>
                      <a:pt x="0" y="405"/>
                      <a:pt x="9" y="401"/>
                      <a:pt x="8" y="394"/>
                    </a:cubicBezTo>
                    <a:cubicBezTo>
                      <a:pt x="8" y="393"/>
                      <a:pt x="11" y="395"/>
                      <a:pt x="11" y="393"/>
                    </a:cubicBezTo>
                    <a:cubicBezTo>
                      <a:pt x="8" y="386"/>
                      <a:pt x="15" y="378"/>
                      <a:pt x="22" y="373"/>
                    </a:cubicBezTo>
                    <a:cubicBezTo>
                      <a:pt x="23" y="374"/>
                      <a:pt x="23" y="374"/>
                      <a:pt x="23" y="374"/>
                    </a:cubicBezTo>
                    <a:cubicBezTo>
                      <a:pt x="24" y="373"/>
                      <a:pt x="21" y="370"/>
                      <a:pt x="22" y="369"/>
                    </a:cubicBezTo>
                    <a:cubicBezTo>
                      <a:pt x="23" y="369"/>
                      <a:pt x="23" y="370"/>
                      <a:pt x="24" y="370"/>
                    </a:cubicBezTo>
                    <a:cubicBezTo>
                      <a:pt x="22" y="369"/>
                      <a:pt x="24" y="367"/>
                      <a:pt x="23" y="366"/>
                    </a:cubicBezTo>
                    <a:cubicBezTo>
                      <a:pt x="24" y="366"/>
                      <a:pt x="25" y="367"/>
                      <a:pt x="27" y="366"/>
                    </a:cubicBezTo>
                    <a:cubicBezTo>
                      <a:pt x="25" y="364"/>
                      <a:pt x="25" y="364"/>
                      <a:pt x="25" y="364"/>
                    </a:cubicBezTo>
                    <a:cubicBezTo>
                      <a:pt x="20" y="360"/>
                      <a:pt x="28" y="360"/>
                      <a:pt x="26" y="355"/>
                    </a:cubicBezTo>
                    <a:cubicBezTo>
                      <a:pt x="27" y="356"/>
                      <a:pt x="27" y="356"/>
                      <a:pt x="28" y="356"/>
                    </a:cubicBezTo>
                    <a:cubicBezTo>
                      <a:pt x="26" y="350"/>
                      <a:pt x="30" y="345"/>
                      <a:pt x="31" y="339"/>
                    </a:cubicBezTo>
                    <a:cubicBezTo>
                      <a:pt x="32" y="339"/>
                      <a:pt x="33" y="340"/>
                      <a:pt x="34" y="340"/>
                    </a:cubicBezTo>
                    <a:cubicBezTo>
                      <a:pt x="32" y="339"/>
                      <a:pt x="32" y="337"/>
                      <a:pt x="32" y="336"/>
                    </a:cubicBezTo>
                    <a:cubicBezTo>
                      <a:pt x="35" y="336"/>
                      <a:pt x="31" y="332"/>
                      <a:pt x="33" y="331"/>
                    </a:cubicBezTo>
                    <a:cubicBezTo>
                      <a:pt x="34" y="332"/>
                      <a:pt x="34" y="332"/>
                      <a:pt x="34" y="332"/>
                    </a:cubicBezTo>
                    <a:cubicBezTo>
                      <a:pt x="32" y="329"/>
                      <a:pt x="36" y="330"/>
                      <a:pt x="34" y="328"/>
                    </a:cubicBezTo>
                    <a:cubicBezTo>
                      <a:pt x="36" y="328"/>
                      <a:pt x="36" y="328"/>
                      <a:pt x="36" y="328"/>
                    </a:cubicBezTo>
                    <a:cubicBezTo>
                      <a:pt x="33" y="326"/>
                      <a:pt x="39" y="327"/>
                      <a:pt x="37" y="325"/>
                    </a:cubicBezTo>
                    <a:cubicBezTo>
                      <a:pt x="37" y="325"/>
                      <a:pt x="37" y="325"/>
                      <a:pt x="37" y="325"/>
                    </a:cubicBezTo>
                    <a:cubicBezTo>
                      <a:pt x="36" y="324"/>
                      <a:pt x="38" y="324"/>
                      <a:pt x="38" y="323"/>
                    </a:cubicBezTo>
                    <a:cubicBezTo>
                      <a:pt x="38" y="323"/>
                      <a:pt x="38" y="323"/>
                      <a:pt x="38" y="323"/>
                    </a:cubicBezTo>
                    <a:cubicBezTo>
                      <a:pt x="38" y="321"/>
                      <a:pt x="41" y="320"/>
                      <a:pt x="38" y="319"/>
                    </a:cubicBezTo>
                    <a:cubicBezTo>
                      <a:pt x="41" y="319"/>
                      <a:pt x="38" y="322"/>
                      <a:pt x="42" y="322"/>
                    </a:cubicBezTo>
                    <a:cubicBezTo>
                      <a:pt x="42" y="318"/>
                      <a:pt x="43" y="314"/>
                      <a:pt x="45" y="311"/>
                    </a:cubicBezTo>
                    <a:cubicBezTo>
                      <a:pt x="46" y="307"/>
                      <a:pt x="48" y="304"/>
                      <a:pt x="50" y="301"/>
                    </a:cubicBezTo>
                    <a:cubicBezTo>
                      <a:pt x="51" y="300"/>
                      <a:pt x="52" y="300"/>
                      <a:pt x="53" y="301"/>
                    </a:cubicBezTo>
                    <a:cubicBezTo>
                      <a:pt x="53" y="300"/>
                      <a:pt x="54" y="298"/>
                      <a:pt x="53" y="296"/>
                    </a:cubicBezTo>
                    <a:cubicBezTo>
                      <a:pt x="53" y="297"/>
                      <a:pt x="54" y="297"/>
                      <a:pt x="55" y="296"/>
                    </a:cubicBezTo>
                    <a:cubicBezTo>
                      <a:pt x="56" y="296"/>
                      <a:pt x="52" y="294"/>
                      <a:pt x="54" y="293"/>
                    </a:cubicBezTo>
                    <a:cubicBezTo>
                      <a:pt x="55" y="294"/>
                      <a:pt x="55" y="294"/>
                      <a:pt x="57" y="295"/>
                    </a:cubicBezTo>
                    <a:cubicBezTo>
                      <a:pt x="55" y="293"/>
                      <a:pt x="56" y="291"/>
                      <a:pt x="56" y="290"/>
                    </a:cubicBezTo>
                    <a:cubicBezTo>
                      <a:pt x="57" y="290"/>
                      <a:pt x="57" y="290"/>
                      <a:pt x="58" y="291"/>
                    </a:cubicBezTo>
                    <a:cubicBezTo>
                      <a:pt x="56" y="288"/>
                      <a:pt x="59" y="288"/>
                      <a:pt x="59" y="286"/>
                    </a:cubicBezTo>
                    <a:cubicBezTo>
                      <a:pt x="60" y="288"/>
                      <a:pt x="60" y="288"/>
                      <a:pt x="60" y="288"/>
                    </a:cubicBezTo>
                    <a:cubicBezTo>
                      <a:pt x="63" y="287"/>
                      <a:pt x="57" y="285"/>
                      <a:pt x="59" y="284"/>
                    </a:cubicBezTo>
                    <a:cubicBezTo>
                      <a:pt x="59" y="285"/>
                      <a:pt x="60" y="285"/>
                      <a:pt x="61" y="285"/>
                    </a:cubicBezTo>
                    <a:cubicBezTo>
                      <a:pt x="59" y="282"/>
                      <a:pt x="61" y="280"/>
                      <a:pt x="61" y="278"/>
                    </a:cubicBezTo>
                    <a:cubicBezTo>
                      <a:pt x="61" y="278"/>
                      <a:pt x="61" y="278"/>
                      <a:pt x="61" y="278"/>
                    </a:cubicBezTo>
                    <a:cubicBezTo>
                      <a:pt x="62" y="276"/>
                      <a:pt x="64" y="275"/>
                      <a:pt x="64" y="272"/>
                    </a:cubicBezTo>
                    <a:cubicBezTo>
                      <a:pt x="65" y="272"/>
                      <a:pt x="67" y="275"/>
                      <a:pt x="68" y="272"/>
                    </a:cubicBezTo>
                    <a:cubicBezTo>
                      <a:pt x="65" y="271"/>
                      <a:pt x="68" y="268"/>
                      <a:pt x="64" y="268"/>
                    </a:cubicBezTo>
                    <a:cubicBezTo>
                      <a:pt x="66" y="266"/>
                      <a:pt x="68" y="264"/>
                      <a:pt x="68" y="263"/>
                    </a:cubicBezTo>
                    <a:cubicBezTo>
                      <a:pt x="68" y="264"/>
                      <a:pt x="72" y="264"/>
                      <a:pt x="71" y="265"/>
                    </a:cubicBezTo>
                    <a:cubicBezTo>
                      <a:pt x="74" y="265"/>
                      <a:pt x="74" y="265"/>
                      <a:pt x="74" y="265"/>
                    </a:cubicBezTo>
                    <a:cubicBezTo>
                      <a:pt x="75" y="266"/>
                      <a:pt x="73" y="266"/>
                      <a:pt x="74" y="267"/>
                    </a:cubicBezTo>
                    <a:cubicBezTo>
                      <a:pt x="75" y="266"/>
                      <a:pt x="74" y="263"/>
                      <a:pt x="75" y="263"/>
                    </a:cubicBezTo>
                    <a:cubicBezTo>
                      <a:pt x="74" y="261"/>
                      <a:pt x="71" y="258"/>
                      <a:pt x="72" y="256"/>
                    </a:cubicBezTo>
                    <a:cubicBezTo>
                      <a:pt x="73" y="257"/>
                      <a:pt x="76" y="257"/>
                      <a:pt x="76" y="258"/>
                    </a:cubicBezTo>
                    <a:cubicBezTo>
                      <a:pt x="71" y="252"/>
                      <a:pt x="71" y="252"/>
                      <a:pt x="71" y="252"/>
                    </a:cubicBezTo>
                    <a:cubicBezTo>
                      <a:pt x="72" y="251"/>
                      <a:pt x="74" y="253"/>
                      <a:pt x="74" y="252"/>
                    </a:cubicBezTo>
                    <a:cubicBezTo>
                      <a:pt x="73" y="251"/>
                      <a:pt x="73" y="250"/>
                      <a:pt x="72" y="250"/>
                    </a:cubicBezTo>
                    <a:cubicBezTo>
                      <a:pt x="73" y="250"/>
                      <a:pt x="73" y="247"/>
                      <a:pt x="76" y="248"/>
                    </a:cubicBezTo>
                    <a:cubicBezTo>
                      <a:pt x="77" y="248"/>
                      <a:pt x="76" y="249"/>
                      <a:pt x="78" y="249"/>
                    </a:cubicBezTo>
                    <a:cubicBezTo>
                      <a:pt x="78" y="248"/>
                      <a:pt x="77" y="247"/>
                      <a:pt x="78" y="246"/>
                    </a:cubicBezTo>
                    <a:cubicBezTo>
                      <a:pt x="78" y="246"/>
                      <a:pt x="78" y="246"/>
                      <a:pt x="78" y="246"/>
                    </a:cubicBezTo>
                    <a:cubicBezTo>
                      <a:pt x="79" y="246"/>
                      <a:pt x="78" y="243"/>
                      <a:pt x="76" y="243"/>
                    </a:cubicBezTo>
                    <a:cubicBezTo>
                      <a:pt x="76" y="244"/>
                      <a:pt x="78" y="244"/>
                      <a:pt x="77" y="244"/>
                    </a:cubicBezTo>
                    <a:cubicBezTo>
                      <a:pt x="75" y="243"/>
                      <a:pt x="76" y="241"/>
                      <a:pt x="76" y="240"/>
                    </a:cubicBezTo>
                    <a:cubicBezTo>
                      <a:pt x="77" y="240"/>
                      <a:pt x="77" y="241"/>
                      <a:pt x="78" y="242"/>
                    </a:cubicBezTo>
                    <a:cubicBezTo>
                      <a:pt x="77" y="239"/>
                      <a:pt x="77" y="236"/>
                      <a:pt x="77" y="234"/>
                    </a:cubicBezTo>
                    <a:cubicBezTo>
                      <a:pt x="76" y="233"/>
                      <a:pt x="79" y="236"/>
                      <a:pt x="78" y="236"/>
                    </a:cubicBezTo>
                    <a:cubicBezTo>
                      <a:pt x="82" y="235"/>
                      <a:pt x="78" y="229"/>
                      <a:pt x="82" y="229"/>
                    </a:cubicBezTo>
                    <a:cubicBezTo>
                      <a:pt x="82" y="230"/>
                      <a:pt x="80" y="228"/>
                      <a:pt x="80" y="228"/>
                    </a:cubicBezTo>
                    <a:cubicBezTo>
                      <a:pt x="81" y="227"/>
                      <a:pt x="83" y="229"/>
                      <a:pt x="83" y="227"/>
                    </a:cubicBezTo>
                    <a:cubicBezTo>
                      <a:pt x="84" y="228"/>
                      <a:pt x="83" y="226"/>
                      <a:pt x="83" y="225"/>
                    </a:cubicBezTo>
                    <a:cubicBezTo>
                      <a:pt x="83" y="224"/>
                      <a:pt x="84" y="225"/>
                      <a:pt x="84" y="226"/>
                    </a:cubicBezTo>
                    <a:cubicBezTo>
                      <a:pt x="83" y="224"/>
                      <a:pt x="84" y="219"/>
                      <a:pt x="87" y="218"/>
                    </a:cubicBezTo>
                    <a:cubicBezTo>
                      <a:pt x="86" y="217"/>
                      <a:pt x="85" y="214"/>
                      <a:pt x="85" y="214"/>
                    </a:cubicBezTo>
                    <a:cubicBezTo>
                      <a:pt x="87" y="215"/>
                      <a:pt x="87" y="215"/>
                      <a:pt x="87" y="215"/>
                    </a:cubicBezTo>
                    <a:cubicBezTo>
                      <a:pt x="88" y="215"/>
                      <a:pt x="88" y="213"/>
                      <a:pt x="89" y="214"/>
                    </a:cubicBezTo>
                    <a:cubicBezTo>
                      <a:pt x="88" y="212"/>
                      <a:pt x="89" y="220"/>
                      <a:pt x="88" y="217"/>
                    </a:cubicBezTo>
                    <a:cubicBezTo>
                      <a:pt x="90" y="218"/>
                      <a:pt x="86" y="213"/>
                      <a:pt x="89" y="215"/>
                    </a:cubicBezTo>
                    <a:cubicBezTo>
                      <a:pt x="89" y="214"/>
                      <a:pt x="88" y="211"/>
                      <a:pt x="90" y="211"/>
                    </a:cubicBezTo>
                    <a:cubicBezTo>
                      <a:pt x="90" y="212"/>
                      <a:pt x="92" y="214"/>
                      <a:pt x="92" y="213"/>
                    </a:cubicBezTo>
                    <a:cubicBezTo>
                      <a:pt x="93" y="211"/>
                      <a:pt x="92" y="212"/>
                      <a:pt x="92" y="210"/>
                    </a:cubicBezTo>
                    <a:cubicBezTo>
                      <a:pt x="92" y="209"/>
                      <a:pt x="92" y="209"/>
                      <a:pt x="92" y="209"/>
                    </a:cubicBezTo>
                    <a:cubicBezTo>
                      <a:pt x="90" y="208"/>
                      <a:pt x="93" y="208"/>
                      <a:pt x="90" y="207"/>
                    </a:cubicBezTo>
                    <a:cubicBezTo>
                      <a:pt x="92" y="208"/>
                      <a:pt x="91" y="204"/>
                      <a:pt x="94" y="206"/>
                    </a:cubicBezTo>
                    <a:cubicBezTo>
                      <a:pt x="96" y="208"/>
                      <a:pt x="96" y="208"/>
                      <a:pt x="96" y="208"/>
                    </a:cubicBezTo>
                    <a:cubicBezTo>
                      <a:pt x="96" y="207"/>
                      <a:pt x="94" y="205"/>
                      <a:pt x="93" y="204"/>
                    </a:cubicBezTo>
                    <a:cubicBezTo>
                      <a:pt x="94" y="204"/>
                      <a:pt x="94" y="204"/>
                      <a:pt x="95" y="204"/>
                    </a:cubicBezTo>
                    <a:cubicBezTo>
                      <a:pt x="91" y="202"/>
                      <a:pt x="96" y="203"/>
                      <a:pt x="93" y="200"/>
                    </a:cubicBezTo>
                    <a:cubicBezTo>
                      <a:pt x="95" y="200"/>
                      <a:pt x="96" y="197"/>
                      <a:pt x="98" y="197"/>
                    </a:cubicBezTo>
                    <a:cubicBezTo>
                      <a:pt x="98" y="195"/>
                      <a:pt x="97" y="194"/>
                      <a:pt x="99" y="193"/>
                    </a:cubicBezTo>
                    <a:cubicBezTo>
                      <a:pt x="99" y="193"/>
                      <a:pt x="99" y="194"/>
                      <a:pt x="99" y="194"/>
                    </a:cubicBezTo>
                    <a:cubicBezTo>
                      <a:pt x="101" y="194"/>
                      <a:pt x="100" y="193"/>
                      <a:pt x="100" y="192"/>
                    </a:cubicBezTo>
                    <a:cubicBezTo>
                      <a:pt x="100" y="193"/>
                      <a:pt x="103" y="192"/>
                      <a:pt x="105" y="192"/>
                    </a:cubicBezTo>
                    <a:cubicBezTo>
                      <a:pt x="104" y="190"/>
                      <a:pt x="102" y="189"/>
                      <a:pt x="101" y="188"/>
                    </a:cubicBezTo>
                    <a:cubicBezTo>
                      <a:pt x="105" y="189"/>
                      <a:pt x="101" y="184"/>
                      <a:pt x="105" y="185"/>
                    </a:cubicBezTo>
                    <a:cubicBezTo>
                      <a:pt x="105" y="185"/>
                      <a:pt x="105" y="187"/>
                      <a:pt x="107" y="187"/>
                    </a:cubicBezTo>
                    <a:cubicBezTo>
                      <a:pt x="111" y="188"/>
                      <a:pt x="105" y="183"/>
                      <a:pt x="108" y="182"/>
                    </a:cubicBezTo>
                    <a:cubicBezTo>
                      <a:pt x="105" y="181"/>
                      <a:pt x="105" y="181"/>
                      <a:pt x="105" y="181"/>
                    </a:cubicBezTo>
                    <a:cubicBezTo>
                      <a:pt x="107" y="182"/>
                      <a:pt x="104" y="178"/>
                      <a:pt x="107" y="180"/>
                    </a:cubicBezTo>
                    <a:cubicBezTo>
                      <a:pt x="107" y="179"/>
                      <a:pt x="110" y="178"/>
                      <a:pt x="107" y="177"/>
                    </a:cubicBezTo>
                    <a:cubicBezTo>
                      <a:pt x="111" y="176"/>
                      <a:pt x="109" y="169"/>
                      <a:pt x="115" y="171"/>
                    </a:cubicBezTo>
                    <a:cubicBezTo>
                      <a:pt x="115" y="170"/>
                      <a:pt x="116" y="169"/>
                      <a:pt x="114" y="169"/>
                    </a:cubicBezTo>
                    <a:cubicBezTo>
                      <a:pt x="112" y="168"/>
                      <a:pt x="115" y="170"/>
                      <a:pt x="114" y="170"/>
                    </a:cubicBezTo>
                    <a:cubicBezTo>
                      <a:pt x="114" y="170"/>
                      <a:pt x="113" y="169"/>
                      <a:pt x="113" y="169"/>
                    </a:cubicBezTo>
                    <a:cubicBezTo>
                      <a:pt x="114" y="168"/>
                      <a:pt x="114" y="168"/>
                      <a:pt x="116" y="170"/>
                    </a:cubicBezTo>
                    <a:cubicBezTo>
                      <a:pt x="119" y="169"/>
                      <a:pt x="112" y="165"/>
                      <a:pt x="115" y="163"/>
                    </a:cubicBezTo>
                    <a:cubicBezTo>
                      <a:pt x="116" y="164"/>
                      <a:pt x="117" y="164"/>
                      <a:pt x="117" y="163"/>
                    </a:cubicBezTo>
                    <a:cubicBezTo>
                      <a:pt x="115" y="161"/>
                      <a:pt x="115" y="161"/>
                      <a:pt x="115" y="161"/>
                    </a:cubicBezTo>
                    <a:cubicBezTo>
                      <a:pt x="117" y="160"/>
                      <a:pt x="119" y="162"/>
                      <a:pt x="121" y="163"/>
                    </a:cubicBezTo>
                    <a:cubicBezTo>
                      <a:pt x="121" y="162"/>
                      <a:pt x="122" y="161"/>
                      <a:pt x="120" y="160"/>
                    </a:cubicBezTo>
                    <a:cubicBezTo>
                      <a:pt x="123" y="160"/>
                      <a:pt x="123" y="160"/>
                      <a:pt x="123" y="160"/>
                    </a:cubicBezTo>
                    <a:cubicBezTo>
                      <a:pt x="121" y="160"/>
                      <a:pt x="123" y="159"/>
                      <a:pt x="122" y="158"/>
                    </a:cubicBezTo>
                    <a:cubicBezTo>
                      <a:pt x="123" y="159"/>
                      <a:pt x="123" y="159"/>
                      <a:pt x="123" y="159"/>
                    </a:cubicBezTo>
                    <a:cubicBezTo>
                      <a:pt x="123" y="159"/>
                      <a:pt x="123" y="158"/>
                      <a:pt x="124" y="157"/>
                    </a:cubicBezTo>
                    <a:cubicBezTo>
                      <a:pt x="122" y="157"/>
                      <a:pt x="121" y="157"/>
                      <a:pt x="120" y="158"/>
                    </a:cubicBezTo>
                    <a:cubicBezTo>
                      <a:pt x="120" y="157"/>
                      <a:pt x="120" y="156"/>
                      <a:pt x="120" y="155"/>
                    </a:cubicBezTo>
                    <a:cubicBezTo>
                      <a:pt x="122" y="156"/>
                      <a:pt x="122" y="154"/>
                      <a:pt x="122" y="154"/>
                    </a:cubicBezTo>
                    <a:cubicBezTo>
                      <a:pt x="123" y="153"/>
                      <a:pt x="121" y="152"/>
                      <a:pt x="121" y="152"/>
                    </a:cubicBezTo>
                    <a:cubicBezTo>
                      <a:pt x="122" y="152"/>
                      <a:pt x="122" y="151"/>
                      <a:pt x="123" y="152"/>
                    </a:cubicBezTo>
                    <a:cubicBezTo>
                      <a:pt x="124" y="153"/>
                      <a:pt x="122" y="152"/>
                      <a:pt x="123" y="153"/>
                    </a:cubicBezTo>
                    <a:cubicBezTo>
                      <a:pt x="124" y="153"/>
                      <a:pt x="125" y="154"/>
                      <a:pt x="125" y="152"/>
                    </a:cubicBezTo>
                    <a:cubicBezTo>
                      <a:pt x="124" y="151"/>
                      <a:pt x="121" y="150"/>
                      <a:pt x="123" y="149"/>
                    </a:cubicBezTo>
                    <a:cubicBezTo>
                      <a:pt x="123" y="150"/>
                      <a:pt x="124" y="151"/>
                      <a:pt x="124" y="151"/>
                    </a:cubicBezTo>
                    <a:cubicBezTo>
                      <a:pt x="126" y="151"/>
                      <a:pt x="126" y="151"/>
                      <a:pt x="126" y="151"/>
                    </a:cubicBezTo>
                    <a:cubicBezTo>
                      <a:pt x="124" y="149"/>
                      <a:pt x="124" y="149"/>
                      <a:pt x="124" y="149"/>
                    </a:cubicBezTo>
                    <a:cubicBezTo>
                      <a:pt x="125" y="150"/>
                      <a:pt x="125" y="150"/>
                      <a:pt x="125" y="150"/>
                    </a:cubicBezTo>
                    <a:cubicBezTo>
                      <a:pt x="124" y="148"/>
                      <a:pt x="126" y="147"/>
                      <a:pt x="124" y="146"/>
                    </a:cubicBezTo>
                    <a:cubicBezTo>
                      <a:pt x="124" y="145"/>
                      <a:pt x="126" y="145"/>
                      <a:pt x="127" y="145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8" y="145"/>
                      <a:pt x="128" y="143"/>
                      <a:pt x="127" y="142"/>
                    </a:cubicBezTo>
                    <a:cubicBezTo>
                      <a:pt x="128" y="142"/>
                      <a:pt x="128" y="142"/>
                      <a:pt x="128" y="142"/>
                    </a:cubicBezTo>
                    <a:cubicBezTo>
                      <a:pt x="128" y="142"/>
                      <a:pt x="128" y="140"/>
                      <a:pt x="128" y="139"/>
                    </a:cubicBezTo>
                    <a:cubicBezTo>
                      <a:pt x="130" y="139"/>
                      <a:pt x="135" y="143"/>
                      <a:pt x="133" y="140"/>
                    </a:cubicBezTo>
                    <a:cubicBezTo>
                      <a:pt x="134" y="139"/>
                      <a:pt x="131" y="137"/>
                      <a:pt x="130" y="136"/>
                    </a:cubicBezTo>
                    <a:cubicBezTo>
                      <a:pt x="132" y="135"/>
                      <a:pt x="130" y="131"/>
                      <a:pt x="134" y="131"/>
                    </a:cubicBezTo>
                    <a:cubicBezTo>
                      <a:pt x="134" y="130"/>
                      <a:pt x="133" y="130"/>
                      <a:pt x="133" y="129"/>
                    </a:cubicBezTo>
                    <a:cubicBezTo>
                      <a:pt x="135" y="127"/>
                      <a:pt x="135" y="122"/>
                      <a:pt x="139" y="121"/>
                    </a:cubicBezTo>
                    <a:cubicBezTo>
                      <a:pt x="140" y="123"/>
                      <a:pt x="141" y="123"/>
                      <a:pt x="142" y="123"/>
                    </a:cubicBezTo>
                    <a:cubicBezTo>
                      <a:pt x="141" y="121"/>
                      <a:pt x="144" y="123"/>
                      <a:pt x="142" y="121"/>
                    </a:cubicBezTo>
                    <a:cubicBezTo>
                      <a:pt x="140" y="120"/>
                      <a:pt x="139" y="120"/>
                      <a:pt x="138" y="120"/>
                    </a:cubicBezTo>
                    <a:cubicBezTo>
                      <a:pt x="138" y="118"/>
                      <a:pt x="140" y="115"/>
                      <a:pt x="142" y="115"/>
                    </a:cubicBezTo>
                    <a:cubicBezTo>
                      <a:pt x="141" y="115"/>
                      <a:pt x="141" y="115"/>
                      <a:pt x="140" y="114"/>
                    </a:cubicBezTo>
                    <a:cubicBezTo>
                      <a:pt x="143" y="116"/>
                      <a:pt x="144" y="115"/>
                      <a:pt x="144" y="113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44" y="112"/>
                      <a:pt x="144" y="112"/>
                      <a:pt x="144" y="112"/>
                    </a:cubicBezTo>
                    <a:cubicBezTo>
                      <a:pt x="144" y="112"/>
                      <a:pt x="141" y="110"/>
                      <a:pt x="143" y="110"/>
                    </a:cubicBezTo>
                    <a:cubicBezTo>
                      <a:pt x="144" y="110"/>
                      <a:pt x="145" y="110"/>
                      <a:pt x="145" y="111"/>
                    </a:cubicBezTo>
                    <a:cubicBezTo>
                      <a:pt x="145" y="109"/>
                      <a:pt x="143" y="106"/>
                      <a:pt x="145" y="106"/>
                    </a:cubicBezTo>
                    <a:cubicBezTo>
                      <a:pt x="148" y="106"/>
                      <a:pt x="148" y="106"/>
                      <a:pt x="148" y="106"/>
                    </a:cubicBezTo>
                    <a:cubicBezTo>
                      <a:pt x="148" y="106"/>
                      <a:pt x="147" y="104"/>
                      <a:pt x="146" y="104"/>
                    </a:cubicBezTo>
                    <a:cubicBezTo>
                      <a:pt x="148" y="103"/>
                      <a:pt x="149" y="102"/>
                      <a:pt x="152" y="103"/>
                    </a:cubicBezTo>
                    <a:cubicBezTo>
                      <a:pt x="149" y="97"/>
                      <a:pt x="151" y="92"/>
                      <a:pt x="154" y="88"/>
                    </a:cubicBezTo>
                    <a:cubicBezTo>
                      <a:pt x="155" y="89"/>
                      <a:pt x="155" y="89"/>
                      <a:pt x="155" y="89"/>
                    </a:cubicBezTo>
                    <a:cubicBezTo>
                      <a:pt x="157" y="89"/>
                      <a:pt x="153" y="87"/>
                      <a:pt x="154" y="87"/>
                    </a:cubicBezTo>
                    <a:cubicBezTo>
                      <a:pt x="155" y="88"/>
                      <a:pt x="157" y="88"/>
                      <a:pt x="158" y="89"/>
                    </a:cubicBezTo>
                    <a:cubicBezTo>
                      <a:pt x="160" y="89"/>
                      <a:pt x="157" y="86"/>
                      <a:pt x="157" y="85"/>
                    </a:cubicBezTo>
                    <a:cubicBezTo>
                      <a:pt x="156" y="84"/>
                      <a:pt x="158" y="86"/>
                      <a:pt x="156" y="85"/>
                    </a:cubicBezTo>
                    <a:cubicBezTo>
                      <a:pt x="155" y="85"/>
                      <a:pt x="158" y="84"/>
                      <a:pt x="156" y="82"/>
                    </a:cubicBezTo>
                    <a:cubicBezTo>
                      <a:pt x="157" y="82"/>
                      <a:pt x="159" y="84"/>
                      <a:pt x="160" y="84"/>
                    </a:cubicBezTo>
                    <a:cubicBezTo>
                      <a:pt x="159" y="83"/>
                      <a:pt x="159" y="83"/>
                      <a:pt x="159" y="83"/>
                    </a:cubicBezTo>
                    <a:cubicBezTo>
                      <a:pt x="162" y="83"/>
                      <a:pt x="162" y="88"/>
                      <a:pt x="167" y="89"/>
                    </a:cubicBezTo>
                    <a:cubicBezTo>
                      <a:pt x="167" y="88"/>
                      <a:pt x="167" y="88"/>
                      <a:pt x="167" y="88"/>
                    </a:cubicBezTo>
                    <a:cubicBezTo>
                      <a:pt x="170" y="89"/>
                      <a:pt x="168" y="92"/>
                      <a:pt x="170" y="90"/>
                    </a:cubicBezTo>
                    <a:cubicBezTo>
                      <a:pt x="170" y="89"/>
                      <a:pt x="167" y="86"/>
                      <a:pt x="165" y="86"/>
                    </a:cubicBezTo>
                    <a:cubicBezTo>
                      <a:pt x="166" y="84"/>
                      <a:pt x="160" y="82"/>
                      <a:pt x="161" y="80"/>
                    </a:cubicBezTo>
                    <a:cubicBezTo>
                      <a:pt x="163" y="80"/>
                      <a:pt x="161" y="82"/>
                      <a:pt x="163" y="82"/>
                    </a:cubicBezTo>
                    <a:cubicBezTo>
                      <a:pt x="165" y="83"/>
                      <a:pt x="163" y="80"/>
                      <a:pt x="164" y="80"/>
                    </a:cubicBezTo>
                    <a:cubicBezTo>
                      <a:pt x="163" y="80"/>
                      <a:pt x="161" y="78"/>
                      <a:pt x="161" y="77"/>
                    </a:cubicBezTo>
                    <a:cubicBezTo>
                      <a:pt x="162" y="77"/>
                      <a:pt x="163" y="79"/>
                      <a:pt x="164" y="78"/>
                    </a:cubicBezTo>
                    <a:cubicBezTo>
                      <a:pt x="162" y="77"/>
                      <a:pt x="162" y="75"/>
                      <a:pt x="161" y="75"/>
                    </a:cubicBezTo>
                    <a:cubicBezTo>
                      <a:pt x="158" y="73"/>
                      <a:pt x="162" y="74"/>
                      <a:pt x="160" y="72"/>
                    </a:cubicBezTo>
                    <a:cubicBezTo>
                      <a:pt x="163" y="73"/>
                      <a:pt x="164" y="76"/>
                      <a:pt x="166" y="76"/>
                    </a:cubicBezTo>
                    <a:cubicBezTo>
                      <a:pt x="164" y="75"/>
                      <a:pt x="165" y="72"/>
                      <a:pt x="161" y="71"/>
                    </a:cubicBezTo>
                    <a:cubicBezTo>
                      <a:pt x="162" y="71"/>
                      <a:pt x="164" y="72"/>
                      <a:pt x="165" y="73"/>
                    </a:cubicBezTo>
                    <a:cubicBezTo>
                      <a:pt x="167" y="73"/>
                      <a:pt x="162" y="68"/>
                      <a:pt x="167" y="71"/>
                    </a:cubicBezTo>
                    <a:cubicBezTo>
                      <a:pt x="165" y="69"/>
                      <a:pt x="165" y="69"/>
                      <a:pt x="165" y="69"/>
                    </a:cubicBezTo>
                    <a:cubicBezTo>
                      <a:pt x="165" y="69"/>
                      <a:pt x="166" y="69"/>
                      <a:pt x="168" y="69"/>
                    </a:cubicBezTo>
                    <a:cubicBezTo>
                      <a:pt x="168" y="68"/>
                      <a:pt x="166" y="65"/>
                      <a:pt x="169" y="67"/>
                    </a:cubicBezTo>
                    <a:cubicBezTo>
                      <a:pt x="169" y="67"/>
                      <a:pt x="170" y="65"/>
                      <a:pt x="168" y="64"/>
                    </a:cubicBezTo>
                    <a:cubicBezTo>
                      <a:pt x="166" y="65"/>
                      <a:pt x="169" y="66"/>
                      <a:pt x="165" y="65"/>
                    </a:cubicBezTo>
                    <a:cubicBezTo>
                      <a:pt x="168" y="66"/>
                      <a:pt x="166" y="64"/>
                      <a:pt x="165" y="62"/>
                    </a:cubicBezTo>
                    <a:cubicBezTo>
                      <a:pt x="167" y="63"/>
                      <a:pt x="167" y="63"/>
                      <a:pt x="167" y="63"/>
                    </a:cubicBezTo>
                    <a:cubicBezTo>
                      <a:pt x="166" y="62"/>
                      <a:pt x="167" y="62"/>
                      <a:pt x="166" y="61"/>
                    </a:cubicBezTo>
                    <a:cubicBezTo>
                      <a:pt x="167" y="61"/>
                      <a:pt x="168" y="62"/>
                      <a:pt x="168" y="62"/>
                    </a:cubicBezTo>
                    <a:cubicBezTo>
                      <a:pt x="166" y="60"/>
                      <a:pt x="166" y="60"/>
                      <a:pt x="166" y="60"/>
                    </a:cubicBezTo>
                    <a:cubicBezTo>
                      <a:pt x="166" y="58"/>
                      <a:pt x="170" y="62"/>
                      <a:pt x="170" y="60"/>
                    </a:cubicBezTo>
                    <a:cubicBezTo>
                      <a:pt x="171" y="62"/>
                      <a:pt x="171" y="62"/>
                      <a:pt x="171" y="62"/>
                    </a:cubicBezTo>
                    <a:cubicBezTo>
                      <a:pt x="171" y="61"/>
                      <a:pt x="173" y="62"/>
                      <a:pt x="173" y="61"/>
                    </a:cubicBezTo>
                    <a:cubicBezTo>
                      <a:pt x="171" y="60"/>
                      <a:pt x="169" y="58"/>
                      <a:pt x="168" y="57"/>
                    </a:cubicBezTo>
                    <a:cubicBezTo>
                      <a:pt x="168" y="55"/>
                      <a:pt x="170" y="58"/>
                      <a:pt x="169" y="56"/>
                    </a:cubicBezTo>
                    <a:cubicBezTo>
                      <a:pt x="171" y="58"/>
                      <a:pt x="171" y="58"/>
                      <a:pt x="171" y="58"/>
                    </a:cubicBezTo>
                    <a:cubicBezTo>
                      <a:pt x="171" y="58"/>
                      <a:pt x="174" y="59"/>
                      <a:pt x="174" y="58"/>
                    </a:cubicBezTo>
                    <a:cubicBezTo>
                      <a:pt x="174" y="57"/>
                      <a:pt x="172" y="54"/>
                      <a:pt x="171" y="55"/>
                    </a:cubicBezTo>
                    <a:cubicBezTo>
                      <a:pt x="171" y="54"/>
                      <a:pt x="173" y="54"/>
                      <a:pt x="174" y="55"/>
                    </a:cubicBezTo>
                    <a:cubicBezTo>
                      <a:pt x="174" y="53"/>
                      <a:pt x="172" y="54"/>
                      <a:pt x="171" y="52"/>
                    </a:cubicBezTo>
                    <a:cubicBezTo>
                      <a:pt x="173" y="53"/>
                      <a:pt x="175" y="52"/>
                      <a:pt x="177" y="52"/>
                    </a:cubicBezTo>
                    <a:cubicBezTo>
                      <a:pt x="179" y="55"/>
                      <a:pt x="179" y="55"/>
                      <a:pt x="179" y="55"/>
                    </a:cubicBezTo>
                    <a:cubicBezTo>
                      <a:pt x="180" y="54"/>
                      <a:pt x="180" y="54"/>
                      <a:pt x="180" y="54"/>
                    </a:cubicBezTo>
                    <a:cubicBezTo>
                      <a:pt x="182" y="57"/>
                      <a:pt x="182" y="55"/>
                      <a:pt x="184" y="57"/>
                    </a:cubicBezTo>
                    <a:cubicBezTo>
                      <a:pt x="185" y="57"/>
                      <a:pt x="184" y="55"/>
                      <a:pt x="184" y="55"/>
                    </a:cubicBezTo>
                    <a:cubicBezTo>
                      <a:pt x="179" y="54"/>
                      <a:pt x="180" y="50"/>
                      <a:pt x="176" y="48"/>
                    </a:cubicBezTo>
                    <a:cubicBezTo>
                      <a:pt x="176" y="45"/>
                      <a:pt x="185" y="52"/>
                      <a:pt x="181" y="46"/>
                    </a:cubicBezTo>
                    <a:cubicBezTo>
                      <a:pt x="180" y="46"/>
                      <a:pt x="178" y="44"/>
                      <a:pt x="178" y="46"/>
                    </a:cubicBezTo>
                    <a:cubicBezTo>
                      <a:pt x="179" y="44"/>
                      <a:pt x="175" y="43"/>
                      <a:pt x="177" y="42"/>
                    </a:cubicBezTo>
                    <a:cubicBezTo>
                      <a:pt x="178" y="44"/>
                      <a:pt x="182" y="43"/>
                      <a:pt x="183" y="46"/>
                    </a:cubicBezTo>
                    <a:cubicBezTo>
                      <a:pt x="182" y="45"/>
                      <a:pt x="181" y="46"/>
                      <a:pt x="182" y="46"/>
                    </a:cubicBezTo>
                    <a:cubicBezTo>
                      <a:pt x="183" y="47"/>
                      <a:pt x="185" y="49"/>
                      <a:pt x="186" y="47"/>
                    </a:cubicBezTo>
                    <a:cubicBezTo>
                      <a:pt x="186" y="46"/>
                      <a:pt x="187" y="45"/>
                      <a:pt x="185" y="44"/>
                    </a:cubicBezTo>
                    <a:cubicBezTo>
                      <a:pt x="183" y="43"/>
                      <a:pt x="184" y="46"/>
                      <a:pt x="182" y="44"/>
                    </a:cubicBezTo>
                    <a:cubicBezTo>
                      <a:pt x="183" y="42"/>
                      <a:pt x="186" y="43"/>
                      <a:pt x="183" y="41"/>
                    </a:cubicBezTo>
                    <a:cubicBezTo>
                      <a:pt x="182" y="42"/>
                      <a:pt x="180" y="41"/>
                      <a:pt x="179" y="40"/>
                    </a:cubicBezTo>
                    <a:cubicBezTo>
                      <a:pt x="179" y="38"/>
                      <a:pt x="179" y="38"/>
                      <a:pt x="179" y="38"/>
                    </a:cubicBezTo>
                    <a:cubicBezTo>
                      <a:pt x="180" y="39"/>
                      <a:pt x="180" y="39"/>
                      <a:pt x="180" y="39"/>
                    </a:cubicBezTo>
                    <a:cubicBezTo>
                      <a:pt x="182" y="38"/>
                      <a:pt x="178" y="37"/>
                      <a:pt x="179" y="36"/>
                    </a:cubicBezTo>
                    <a:cubicBezTo>
                      <a:pt x="182" y="36"/>
                      <a:pt x="182" y="36"/>
                      <a:pt x="182" y="36"/>
                    </a:cubicBezTo>
                    <a:cubicBezTo>
                      <a:pt x="184" y="38"/>
                      <a:pt x="180" y="38"/>
                      <a:pt x="184" y="40"/>
                    </a:cubicBezTo>
                    <a:cubicBezTo>
                      <a:pt x="184" y="39"/>
                      <a:pt x="183" y="38"/>
                      <a:pt x="184" y="37"/>
                    </a:cubicBezTo>
                    <a:cubicBezTo>
                      <a:pt x="185" y="37"/>
                      <a:pt x="184" y="38"/>
                      <a:pt x="185" y="38"/>
                    </a:cubicBezTo>
                    <a:cubicBezTo>
                      <a:pt x="185" y="38"/>
                      <a:pt x="190" y="40"/>
                      <a:pt x="188" y="37"/>
                    </a:cubicBezTo>
                    <a:cubicBezTo>
                      <a:pt x="188" y="35"/>
                      <a:pt x="187" y="36"/>
                      <a:pt x="186" y="35"/>
                    </a:cubicBezTo>
                    <a:cubicBezTo>
                      <a:pt x="186" y="33"/>
                      <a:pt x="185" y="32"/>
                      <a:pt x="186" y="30"/>
                    </a:cubicBezTo>
                    <a:cubicBezTo>
                      <a:pt x="188" y="32"/>
                      <a:pt x="187" y="28"/>
                      <a:pt x="189" y="31"/>
                    </a:cubicBezTo>
                    <a:cubicBezTo>
                      <a:pt x="187" y="31"/>
                      <a:pt x="186" y="34"/>
                      <a:pt x="188" y="36"/>
                    </a:cubicBezTo>
                    <a:cubicBezTo>
                      <a:pt x="192" y="37"/>
                      <a:pt x="187" y="37"/>
                      <a:pt x="190" y="40"/>
                    </a:cubicBezTo>
                    <a:cubicBezTo>
                      <a:pt x="191" y="38"/>
                      <a:pt x="194" y="40"/>
                      <a:pt x="196" y="41"/>
                    </a:cubicBezTo>
                    <a:cubicBezTo>
                      <a:pt x="197" y="41"/>
                      <a:pt x="196" y="40"/>
                      <a:pt x="196" y="39"/>
                    </a:cubicBezTo>
                    <a:cubicBezTo>
                      <a:pt x="194" y="38"/>
                      <a:pt x="194" y="38"/>
                      <a:pt x="192" y="37"/>
                    </a:cubicBezTo>
                    <a:cubicBezTo>
                      <a:pt x="193" y="36"/>
                      <a:pt x="193" y="33"/>
                      <a:pt x="192" y="31"/>
                    </a:cubicBezTo>
                    <a:cubicBezTo>
                      <a:pt x="193" y="31"/>
                      <a:pt x="195" y="33"/>
                      <a:pt x="195" y="34"/>
                    </a:cubicBezTo>
                    <a:cubicBezTo>
                      <a:pt x="195" y="31"/>
                      <a:pt x="197" y="29"/>
                      <a:pt x="198" y="27"/>
                    </a:cubicBezTo>
                    <a:cubicBezTo>
                      <a:pt x="194" y="27"/>
                      <a:pt x="199" y="25"/>
                      <a:pt x="196" y="24"/>
                    </a:cubicBezTo>
                    <a:cubicBezTo>
                      <a:pt x="194" y="25"/>
                      <a:pt x="192" y="24"/>
                      <a:pt x="190" y="23"/>
                    </a:cubicBezTo>
                    <a:cubicBezTo>
                      <a:pt x="191" y="22"/>
                      <a:pt x="192" y="24"/>
                      <a:pt x="193" y="24"/>
                    </a:cubicBezTo>
                    <a:cubicBezTo>
                      <a:pt x="191" y="22"/>
                      <a:pt x="196" y="24"/>
                      <a:pt x="194" y="22"/>
                    </a:cubicBezTo>
                    <a:cubicBezTo>
                      <a:pt x="194" y="24"/>
                      <a:pt x="198" y="24"/>
                      <a:pt x="200" y="26"/>
                    </a:cubicBezTo>
                    <a:cubicBezTo>
                      <a:pt x="199" y="24"/>
                      <a:pt x="202" y="27"/>
                      <a:pt x="203" y="26"/>
                    </a:cubicBezTo>
                    <a:cubicBezTo>
                      <a:pt x="202" y="24"/>
                      <a:pt x="202" y="21"/>
                      <a:pt x="202" y="20"/>
                    </a:cubicBezTo>
                    <a:cubicBezTo>
                      <a:pt x="206" y="19"/>
                      <a:pt x="205" y="15"/>
                      <a:pt x="206" y="13"/>
                    </a:cubicBezTo>
                    <a:cubicBezTo>
                      <a:pt x="208" y="13"/>
                      <a:pt x="210" y="15"/>
                      <a:pt x="211" y="14"/>
                    </a:cubicBezTo>
                    <a:cubicBezTo>
                      <a:pt x="212" y="13"/>
                      <a:pt x="208" y="13"/>
                      <a:pt x="210" y="13"/>
                    </a:cubicBezTo>
                    <a:cubicBezTo>
                      <a:pt x="210" y="13"/>
                      <a:pt x="210" y="13"/>
                      <a:pt x="210" y="13"/>
                    </a:cubicBezTo>
                    <a:cubicBezTo>
                      <a:pt x="210" y="12"/>
                      <a:pt x="214" y="11"/>
                      <a:pt x="210" y="8"/>
                    </a:cubicBezTo>
                    <a:cubicBezTo>
                      <a:pt x="213" y="10"/>
                      <a:pt x="213" y="10"/>
                      <a:pt x="213" y="10"/>
                    </a:cubicBezTo>
                    <a:cubicBezTo>
                      <a:pt x="213" y="10"/>
                      <a:pt x="213" y="10"/>
                      <a:pt x="213" y="9"/>
                    </a:cubicBezTo>
                    <a:cubicBezTo>
                      <a:pt x="214" y="10"/>
                      <a:pt x="215" y="10"/>
                      <a:pt x="215" y="11"/>
                    </a:cubicBezTo>
                    <a:cubicBezTo>
                      <a:pt x="218" y="11"/>
                      <a:pt x="216" y="8"/>
                      <a:pt x="217" y="7"/>
                    </a:cubicBezTo>
                    <a:cubicBezTo>
                      <a:pt x="214" y="7"/>
                      <a:pt x="214" y="7"/>
                      <a:pt x="214" y="7"/>
                    </a:cubicBezTo>
                    <a:cubicBezTo>
                      <a:pt x="214" y="4"/>
                      <a:pt x="217" y="4"/>
                      <a:pt x="217" y="2"/>
                    </a:cubicBezTo>
                    <a:cubicBezTo>
                      <a:pt x="219" y="3"/>
                      <a:pt x="219" y="3"/>
                      <a:pt x="219" y="3"/>
                    </a:cubicBezTo>
                    <a:cubicBezTo>
                      <a:pt x="218" y="1"/>
                      <a:pt x="218" y="1"/>
                      <a:pt x="218" y="1"/>
                    </a:cubicBezTo>
                    <a:cubicBezTo>
                      <a:pt x="220" y="2"/>
                      <a:pt x="222" y="2"/>
                      <a:pt x="221" y="0"/>
                    </a:cubicBezTo>
                    <a:cubicBezTo>
                      <a:pt x="223" y="6"/>
                      <a:pt x="223" y="6"/>
                      <a:pt x="223" y="6"/>
                    </a:cubicBezTo>
                    <a:cubicBezTo>
                      <a:pt x="222" y="6"/>
                      <a:pt x="222" y="4"/>
                      <a:pt x="220" y="3"/>
                    </a:cubicBezTo>
                    <a:cubicBezTo>
                      <a:pt x="218" y="3"/>
                      <a:pt x="217" y="5"/>
                      <a:pt x="219" y="6"/>
                    </a:cubicBezTo>
                    <a:cubicBezTo>
                      <a:pt x="219" y="5"/>
                      <a:pt x="219" y="5"/>
                      <a:pt x="219" y="4"/>
                    </a:cubicBezTo>
                    <a:cubicBezTo>
                      <a:pt x="221" y="6"/>
                      <a:pt x="221" y="6"/>
                      <a:pt x="222" y="8"/>
                    </a:cubicBezTo>
                    <a:cubicBezTo>
                      <a:pt x="222" y="8"/>
                      <a:pt x="223" y="7"/>
                      <a:pt x="223" y="7"/>
                    </a:cubicBezTo>
                    <a:cubicBezTo>
                      <a:pt x="223" y="8"/>
                      <a:pt x="223" y="9"/>
                      <a:pt x="223" y="10"/>
                    </a:cubicBezTo>
                    <a:cubicBezTo>
                      <a:pt x="222" y="9"/>
                      <a:pt x="221" y="10"/>
                      <a:pt x="220" y="9"/>
                    </a:cubicBezTo>
                    <a:cubicBezTo>
                      <a:pt x="222" y="10"/>
                      <a:pt x="222" y="12"/>
                      <a:pt x="221" y="13"/>
                    </a:cubicBezTo>
                    <a:cubicBezTo>
                      <a:pt x="218" y="13"/>
                      <a:pt x="221" y="17"/>
                      <a:pt x="220" y="18"/>
                    </a:cubicBezTo>
                    <a:cubicBezTo>
                      <a:pt x="218" y="16"/>
                      <a:pt x="216" y="14"/>
                      <a:pt x="216" y="13"/>
                    </a:cubicBezTo>
                    <a:cubicBezTo>
                      <a:pt x="214" y="13"/>
                      <a:pt x="215" y="14"/>
                      <a:pt x="214" y="14"/>
                    </a:cubicBezTo>
                    <a:cubicBezTo>
                      <a:pt x="215" y="16"/>
                      <a:pt x="217" y="17"/>
                      <a:pt x="218" y="19"/>
                    </a:cubicBezTo>
                    <a:cubicBezTo>
                      <a:pt x="216" y="18"/>
                      <a:pt x="216" y="18"/>
                      <a:pt x="216" y="18"/>
                    </a:cubicBezTo>
                    <a:cubicBezTo>
                      <a:pt x="216" y="20"/>
                      <a:pt x="219" y="21"/>
                      <a:pt x="217" y="23"/>
                    </a:cubicBezTo>
                    <a:cubicBezTo>
                      <a:pt x="215" y="25"/>
                      <a:pt x="213" y="28"/>
                      <a:pt x="212" y="30"/>
                    </a:cubicBezTo>
                    <a:cubicBezTo>
                      <a:pt x="210" y="29"/>
                      <a:pt x="210" y="29"/>
                      <a:pt x="210" y="29"/>
                    </a:cubicBezTo>
                    <a:cubicBezTo>
                      <a:pt x="213" y="32"/>
                      <a:pt x="210" y="33"/>
                      <a:pt x="210" y="36"/>
                    </a:cubicBezTo>
                    <a:cubicBezTo>
                      <a:pt x="207" y="37"/>
                      <a:pt x="209" y="42"/>
                      <a:pt x="205" y="42"/>
                    </a:cubicBezTo>
                    <a:cubicBezTo>
                      <a:pt x="204" y="47"/>
                      <a:pt x="203" y="52"/>
                      <a:pt x="200" y="56"/>
                    </a:cubicBezTo>
                    <a:cubicBezTo>
                      <a:pt x="198" y="54"/>
                      <a:pt x="198" y="54"/>
                      <a:pt x="198" y="54"/>
                    </a:cubicBezTo>
                    <a:cubicBezTo>
                      <a:pt x="199" y="56"/>
                      <a:pt x="196" y="54"/>
                      <a:pt x="196" y="55"/>
                    </a:cubicBezTo>
                    <a:cubicBezTo>
                      <a:pt x="198" y="55"/>
                      <a:pt x="198" y="57"/>
                      <a:pt x="199" y="59"/>
                    </a:cubicBezTo>
                    <a:cubicBezTo>
                      <a:pt x="196" y="60"/>
                      <a:pt x="196" y="63"/>
                      <a:pt x="197" y="66"/>
                    </a:cubicBezTo>
                    <a:cubicBezTo>
                      <a:pt x="195" y="65"/>
                      <a:pt x="195" y="65"/>
                      <a:pt x="195" y="65"/>
                    </a:cubicBezTo>
                    <a:cubicBezTo>
                      <a:pt x="197" y="69"/>
                      <a:pt x="193" y="70"/>
                      <a:pt x="191" y="72"/>
                    </a:cubicBezTo>
                    <a:cubicBezTo>
                      <a:pt x="190" y="72"/>
                      <a:pt x="189" y="71"/>
                      <a:pt x="188" y="72"/>
                    </a:cubicBezTo>
                    <a:cubicBezTo>
                      <a:pt x="190" y="75"/>
                      <a:pt x="190" y="75"/>
                      <a:pt x="190" y="78"/>
                    </a:cubicBezTo>
                    <a:cubicBezTo>
                      <a:pt x="190" y="79"/>
                      <a:pt x="188" y="81"/>
                      <a:pt x="186" y="82"/>
                    </a:cubicBezTo>
                    <a:cubicBezTo>
                      <a:pt x="187" y="89"/>
                      <a:pt x="181" y="93"/>
                      <a:pt x="180" y="100"/>
                    </a:cubicBezTo>
                    <a:cubicBezTo>
                      <a:pt x="178" y="99"/>
                      <a:pt x="178" y="99"/>
                      <a:pt x="178" y="99"/>
                    </a:cubicBezTo>
                    <a:cubicBezTo>
                      <a:pt x="179" y="106"/>
                      <a:pt x="172" y="110"/>
                      <a:pt x="172" y="116"/>
                    </a:cubicBezTo>
                    <a:cubicBezTo>
                      <a:pt x="168" y="114"/>
                      <a:pt x="168" y="114"/>
                      <a:pt x="168" y="114"/>
                    </a:cubicBezTo>
                    <a:cubicBezTo>
                      <a:pt x="167" y="114"/>
                      <a:pt x="168" y="117"/>
                      <a:pt x="170" y="118"/>
                    </a:cubicBezTo>
                    <a:cubicBezTo>
                      <a:pt x="168" y="119"/>
                      <a:pt x="170" y="123"/>
                      <a:pt x="166" y="122"/>
                    </a:cubicBezTo>
                    <a:cubicBezTo>
                      <a:pt x="165" y="123"/>
                      <a:pt x="167" y="125"/>
                      <a:pt x="167" y="126"/>
                    </a:cubicBezTo>
                    <a:cubicBezTo>
                      <a:pt x="164" y="128"/>
                      <a:pt x="164" y="129"/>
                      <a:pt x="163" y="132"/>
                    </a:cubicBezTo>
                    <a:cubicBezTo>
                      <a:pt x="163" y="132"/>
                      <a:pt x="163" y="132"/>
                      <a:pt x="163" y="132"/>
                    </a:cubicBezTo>
                    <a:cubicBezTo>
                      <a:pt x="163" y="131"/>
                      <a:pt x="161" y="130"/>
                      <a:pt x="161" y="131"/>
                    </a:cubicBezTo>
                    <a:cubicBezTo>
                      <a:pt x="161" y="132"/>
                      <a:pt x="158" y="134"/>
                      <a:pt x="162" y="135"/>
                    </a:cubicBezTo>
                    <a:cubicBezTo>
                      <a:pt x="158" y="137"/>
                      <a:pt x="160" y="143"/>
                      <a:pt x="156" y="144"/>
                    </a:cubicBezTo>
                    <a:cubicBezTo>
                      <a:pt x="157" y="144"/>
                      <a:pt x="157" y="145"/>
                      <a:pt x="157" y="146"/>
                    </a:cubicBezTo>
                    <a:cubicBezTo>
                      <a:pt x="156" y="148"/>
                      <a:pt x="152" y="149"/>
                      <a:pt x="153" y="152"/>
                    </a:cubicBezTo>
                    <a:cubicBezTo>
                      <a:pt x="152" y="153"/>
                      <a:pt x="151" y="151"/>
                      <a:pt x="151" y="152"/>
                    </a:cubicBezTo>
                    <a:cubicBezTo>
                      <a:pt x="151" y="153"/>
                      <a:pt x="152" y="153"/>
                      <a:pt x="152" y="154"/>
                    </a:cubicBezTo>
                    <a:cubicBezTo>
                      <a:pt x="152" y="159"/>
                      <a:pt x="145" y="161"/>
                      <a:pt x="144" y="165"/>
                    </a:cubicBezTo>
                    <a:cubicBezTo>
                      <a:pt x="142" y="172"/>
                      <a:pt x="137" y="178"/>
                      <a:pt x="134" y="185"/>
                    </a:cubicBezTo>
                    <a:cubicBezTo>
                      <a:pt x="133" y="184"/>
                      <a:pt x="133" y="184"/>
                      <a:pt x="133" y="184"/>
                    </a:cubicBezTo>
                    <a:cubicBezTo>
                      <a:pt x="135" y="188"/>
                      <a:pt x="127" y="187"/>
                      <a:pt x="131" y="192"/>
                    </a:cubicBezTo>
                    <a:cubicBezTo>
                      <a:pt x="130" y="192"/>
                      <a:pt x="129" y="193"/>
                      <a:pt x="128" y="192"/>
                    </a:cubicBezTo>
                    <a:cubicBezTo>
                      <a:pt x="129" y="195"/>
                      <a:pt x="123" y="196"/>
                      <a:pt x="125" y="199"/>
                    </a:cubicBezTo>
                    <a:cubicBezTo>
                      <a:pt x="125" y="199"/>
                      <a:pt x="125" y="199"/>
                      <a:pt x="125" y="199"/>
                    </a:cubicBezTo>
                    <a:cubicBezTo>
                      <a:pt x="122" y="200"/>
                      <a:pt x="123" y="204"/>
                      <a:pt x="120" y="205"/>
                    </a:cubicBezTo>
                    <a:cubicBezTo>
                      <a:pt x="120" y="205"/>
                      <a:pt x="120" y="204"/>
                      <a:pt x="119" y="204"/>
                    </a:cubicBezTo>
                    <a:cubicBezTo>
                      <a:pt x="117" y="204"/>
                      <a:pt x="121" y="208"/>
                      <a:pt x="117" y="206"/>
                    </a:cubicBezTo>
                    <a:cubicBezTo>
                      <a:pt x="116" y="207"/>
                      <a:pt x="118" y="208"/>
                      <a:pt x="118" y="207"/>
                    </a:cubicBezTo>
                    <a:cubicBezTo>
                      <a:pt x="114" y="212"/>
                      <a:pt x="113" y="219"/>
                      <a:pt x="111" y="226"/>
                    </a:cubicBezTo>
                    <a:cubicBezTo>
                      <a:pt x="106" y="229"/>
                      <a:pt x="104" y="222"/>
                      <a:pt x="105" y="227"/>
                    </a:cubicBezTo>
                    <a:cubicBezTo>
                      <a:pt x="104" y="227"/>
                      <a:pt x="106" y="228"/>
                      <a:pt x="105" y="228"/>
                    </a:cubicBezTo>
                    <a:cubicBezTo>
                      <a:pt x="106" y="230"/>
                      <a:pt x="100" y="228"/>
                      <a:pt x="102" y="230"/>
                    </a:cubicBezTo>
                    <a:cubicBezTo>
                      <a:pt x="104" y="231"/>
                      <a:pt x="103" y="231"/>
                      <a:pt x="104" y="232"/>
                    </a:cubicBezTo>
                    <a:cubicBezTo>
                      <a:pt x="101" y="233"/>
                      <a:pt x="99" y="233"/>
                      <a:pt x="99" y="236"/>
                    </a:cubicBezTo>
                    <a:cubicBezTo>
                      <a:pt x="98" y="235"/>
                      <a:pt x="98" y="235"/>
                      <a:pt x="98" y="235"/>
                    </a:cubicBezTo>
                    <a:cubicBezTo>
                      <a:pt x="100" y="239"/>
                      <a:pt x="97" y="241"/>
                      <a:pt x="100" y="245"/>
                    </a:cubicBezTo>
                    <a:cubicBezTo>
                      <a:pt x="97" y="252"/>
                      <a:pt x="94" y="259"/>
                      <a:pt x="91" y="266"/>
                    </a:cubicBezTo>
                    <a:cubicBezTo>
                      <a:pt x="88" y="272"/>
                      <a:pt x="86" y="279"/>
                      <a:pt x="83" y="286"/>
                    </a:cubicBezTo>
                    <a:cubicBezTo>
                      <a:pt x="75" y="298"/>
                      <a:pt x="70" y="311"/>
                      <a:pt x="62" y="323"/>
                    </a:cubicBezTo>
                    <a:cubicBezTo>
                      <a:pt x="57" y="325"/>
                      <a:pt x="57" y="325"/>
                      <a:pt x="56" y="329"/>
                    </a:cubicBezTo>
                    <a:cubicBezTo>
                      <a:pt x="56" y="329"/>
                      <a:pt x="56" y="328"/>
                      <a:pt x="55" y="328"/>
                    </a:cubicBezTo>
                    <a:cubicBezTo>
                      <a:pt x="58" y="330"/>
                      <a:pt x="54" y="331"/>
                      <a:pt x="57" y="332"/>
                    </a:cubicBezTo>
                    <a:cubicBezTo>
                      <a:pt x="54" y="337"/>
                      <a:pt x="53" y="342"/>
                      <a:pt x="50" y="347"/>
                    </a:cubicBezTo>
                    <a:cubicBezTo>
                      <a:pt x="50" y="346"/>
                      <a:pt x="48" y="344"/>
                      <a:pt x="48" y="345"/>
                    </a:cubicBezTo>
                    <a:cubicBezTo>
                      <a:pt x="49" y="347"/>
                      <a:pt x="49" y="347"/>
                      <a:pt x="49" y="347"/>
                    </a:cubicBezTo>
                    <a:cubicBezTo>
                      <a:pt x="48" y="347"/>
                      <a:pt x="48" y="347"/>
                      <a:pt x="48" y="347"/>
                    </a:cubicBezTo>
                    <a:cubicBezTo>
                      <a:pt x="49" y="348"/>
                      <a:pt x="50" y="349"/>
                      <a:pt x="51" y="349"/>
                    </a:cubicBezTo>
                    <a:cubicBezTo>
                      <a:pt x="47" y="363"/>
                      <a:pt x="35" y="372"/>
                      <a:pt x="31" y="385"/>
                    </a:cubicBezTo>
                    <a:cubicBezTo>
                      <a:pt x="29" y="388"/>
                      <a:pt x="28" y="392"/>
                      <a:pt x="27" y="396"/>
                    </a:cubicBezTo>
                    <a:cubicBezTo>
                      <a:pt x="19" y="404"/>
                      <a:pt x="13" y="411"/>
                      <a:pt x="11" y="422"/>
                    </a:cubicBezTo>
                    <a:cubicBezTo>
                      <a:pt x="11" y="422"/>
                      <a:pt x="4" y="418"/>
                      <a:pt x="4" y="4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2" name="Freeform 226"/>
              <p:cNvSpPr>
                <a:spLocks/>
              </p:cNvSpPr>
              <p:nvPr/>
            </p:nvSpPr>
            <p:spPr bwMode="auto">
              <a:xfrm>
                <a:off x="5246688" y="2628900"/>
                <a:ext cx="1588" cy="1587"/>
              </a:xfrm>
              <a:custGeom>
                <a:avLst/>
                <a:gdLst>
                  <a:gd name="T0" fmla="*/ 4 w 4"/>
                  <a:gd name="T1" fmla="*/ 1 h 2"/>
                  <a:gd name="T2" fmla="*/ 0 w 4"/>
                  <a:gd name="T3" fmla="*/ 0 h 2"/>
                  <a:gd name="T4" fmla="*/ 4 w 4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cubicBezTo>
                      <a:pt x="3" y="1"/>
                      <a:pt x="1" y="2"/>
                      <a:pt x="0" y="0"/>
                    </a:cubicBezTo>
                    <a:cubicBezTo>
                      <a:pt x="1" y="0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3" name="Freeform 227"/>
              <p:cNvSpPr>
                <a:spLocks/>
              </p:cNvSpPr>
              <p:nvPr/>
            </p:nvSpPr>
            <p:spPr bwMode="auto">
              <a:xfrm>
                <a:off x="5237163" y="2636838"/>
                <a:ext cx="1588" cy="0"/>
              </a:xfrm>
              <a:custGeom>
                <a:avLst/>
                <a:gdLst>
                  <a:gd name="T0" fmla="*/ 2 w 3"/>
                  <a:gd name="T1" fmla="*/ 1 h 1"/>
                  <a:gd name="T2" fmla="*/ 1 w 3"/>
                  <a:gd name="T3" fmla="*/ 1 h 1"/>
                  <a:gd name="T4" fmla="*/ 1 w 3"/>
                  <a:gd name="T5" fmla="*/ 0 h 1"/>
                  <a:gd name="T6" fmla="*/ 2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3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4" name="Freeform 228"/>
              <p:cNvSpPr>
                <a:spLocks/>
              </p:cNvSpPr>
              <p:nvPr/>
            </p:nvSpPr>
            <p:spPr bwMode="auto">
              <a:xfrm>
                <a:off x="5235576" y="2638425"/>
                <a:ext cx="0" cy="1587"/>
              </a:xfrm>
              <a:custGeom>
                <a:avLst/>
                <a:gdLst>
                  <a:gd name="T0" fmla="*/ 1 w 1"/>
                  <a:gd name="T1" fmla="*/ 4 h 4"/>
                  <a:gd name="T2" fmla="*/ 0 w 1"/>
                  <a:gd name="T3" fmla="*/ 0 h 4"/>
                  <a:gd name="T4" fmla="*/ 1 w 1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0" y="3"/>
                      <a:pt x="0" y="1"/>
                      <a:pt x="0" y="0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5" name="Freeform 229"/>
              <p:cNvSpPr>
                <a:spLocks/>
              </p:cNvSpPr>
              <p:nvPr/>
            </p:nvSpPr>
            <p:spPr bwMode="auto">
              <a:xfrm>
                <a:off x="5232401" y="2641600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6" name="Freeform 230"/>
              <p:cNvSpPr>
                <a:spLocks/>
              </p:cNvSpPr>
              <p:nvPr/>
            </p:nvSpPr>
            <p:spPr bwMode="auto">
              <a:xfrm>
                <a:off x="5233988" y="2641600"/>
                <a:ext cx="0" cy="0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1"/>
                      <a:pt x="1" y="1"/>
                      <a:pt x="0" y="1"/>
                    </a:cubicBezTo>
                    <a:cubicBezTo>
                      <a:pt x="1" y="2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7" name="Freeform 231"/>
              <p:cNvSpPr>
                <a:spLocks/>
              </p:cNvSpPr>
              <p:nvPr/>
            </p:nvSpPr>
            <p:spPr bwMode="auto">
              <a:xfrm>
                <a:off x="5229226" y="2646363"/>
                <a:ext cx="1588" cy="0"/>
              </a:xfrm>
              <a:custGeom>
                <a:avLst/>
                <a:gdLst>
                  <a:gd name="T0" fmla="*/ 1 w 2"/>
                  <a:gd name="T1" fmla="*/ 1 h 3"/>
                  <a:gd name="T2" fmla="*/ 0 w 2"/>
                  <a:gd name="T3" fmla="*/ 3 h 3"/>
                  <a:gd name="T4" fmla="*/ 1 w 2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1" y="2"/>
                      <a:pt x="2" y="3"/>
                      <a:pt x="0" y="3"/>
                    </a:cubicBezTo>
                    <a:cubicBezTo>
                      <a:pt x="1" y="3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8" name="Freeform 232"/>
              <p:cNvSpPr>
                <a:spLocks/>
              </p:cNvSpPr>
              <p:nvPr/>
            </p:nvSpPr>
            <p:spPr bwMode="auto">
              <a:xfrm>
                <a:off x="5229226" y="2649538"/>
                <a:ext cx="0" cy="0"/>
              </a:xfrm>
              <a:custGeom>
                <a:avLst/>
                <a:gdLst>
                  <a:gd name="T0" fmla="*/ 2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0"/>
                      <a:pt x="2" y="0"/>
                      <a:pt x="2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9" name="Rectangle 233"/>
              <p:cNvSpPr>
                <a:spLocks noChangeArrowheads="1"/>
              </p:cNvSpPr>
              <p:nvPr/>
            </p:nvSpPr>
            <p:spPr bwMode="auto">
              <a:xfrm>
                <a:off x="5205413" y="26955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0" name="Freeform 234"/>
              <p:cNvSpPr>
                <a:spLocks/>
              </p:cNvSpPr>
              <p:nvPr/>
            </p:nvSpPr>
            <p:spPr bwMode="auto">
              <a:xfrm>
                <a:off x="5194301" y="2716213"/>
                <a:ext cx="1588" cy="0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1"/>
                      <a:pt x="0" y="1"/>
                    </a:cubicBezTo>
                    <a:cubicBezTo>
                      <a:pt x="0" y="0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1" name="Freeform 235"/>
              <p:cNvSpPr>
                <a:spLocks/>
              </p:cNvSpPr>
              <p:nvPr/>
            </p:nvSpPr>
            <p:spPr bwMode="auto">
              <a:xfrm>
                <a:off x="5191126" y="2727325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2" name="Freeform 236"/>
              <p:cNvSpPr>
                <a:spLocks/>
              </p:cNvSpPr>
              <p:nvPr/>
            </p:nvSpPr>
            <p:spPr bwMode="auto">
              <a:xfrm>
                <a:off x="5257801" y="2744788"/>
                <a:ext cx="1588" cy="0"/>
              </a:xfrm>
              <a:custGeom>
                <a:avLst/>
                <a:gdLst>
                  <a:gd name="T0" fmla="*/ 2 w 3"/>
                  <a:gd name="T1" fmla="*/ 1 h 1"/>
                  <a:gd name="T2" fmla="*/ 1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2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3" name="Freeform 237"/>
              <p:cNvSpPr>
                <a:spLocks/>
              </p:cNvSpPr>
              <p:nvPr/>
            </p:nvSpPr>
            <p:spPr bwMode="auto">
              <a:xfrm>
                <a:off x="5237163" y="2743200"/>
                <a:ext cx="22225" cy="38100"/>
              </a:xfrm>
              <a:custGeom>
                <a:avLst/>
                <a:gdLst>
                  <a:gd name="T0" fmla="*/ 10 w 61"/>
                  <a:gd name="T1" fmla="*/ 85 h 101"/>
                  <a:gd name="T2" fmla="*/ 12 w 61"/>
                  <a:gd name="T3" fmla="*/ 82 h 101"/>
                  <a:gd name="T4" fmla="*/ 9 w 61"/>
                  <a:gd name="T5" fmla="*/ 73 h 101"/>
                  <a:gd name="T6" fmla="*/ 10 w 61"/>
                  <a:gd name="T7" fmla="*/ 71 h 101"/>
                  <a:gd name="T8" fmla="*/ 16 w 61"/>
                  <a:gd name="T9" fmla="*/ 67 h 101"/>
                  <a:gd name="T10" fmla="*/ 17 w 61"/>
                  <a:gd name="T11" fmla="*/ 65 h 101"/>
                  <a:gd name="T12" fmla="*/ 16 w 61"/>
                  <a:gd name="T13" fmla="*/ 60 h 101"/>
                  <a:gd name="T14" fmla="*/ 19 w 61"/>
                  <a:gd name="T15" fmla="*/ 57 h 101"/>
                  <a:gd name="T16" fmla="*/ 22 w 61"/>
                  <a:gd name="T17" fmla="*/ 57 h 101"/>
                  <a:gd name="T18" fmla="*/ 20 w 61"/>
                  <a:gd name="T19" fmla="*/ 54 h 101"/>
                  <a:gd name="T20" fmla="*/ 19 w 61"/>
                  <a:gd name="T21" fmla="*/ 49 h 101"/>
                  <a:gd name="T22" fmla="*/ 20 w 61"/>
                  <a:gd name="T23" fmla="*/ 47 h 101"/>
                  <a:gd name="T24" fmla="*/ 19 w 61"/>
                  <a:gd name="T25" fmla="*/ 44 h 101"/>
                  <a:gd name="T26" fmla="*/ 22 w 61"/>
                  <a:gd name="T27" fmla="*/ 42 h 101"/>
                  <a:gd name="T28" fmla="*/ 23 w 61"/>
                  <a:gd name="T29" fmla="*/ 39 h 101"/>
                  <a:gd name="T30" fmla="*/ 27 w 61"/>
                  <a:gd name="T31" fmla="*/ 37 h 101"/>
                  <a:gd name="T32" fmla="*/ 26 w 61"/>
                  <a:gd name="T33" fmla="*/ 34 h 101"/>
                  <a:gd name="T34" fmla="*/ 29 w 61"/>
                  <a:gd name="T35" fmla="*/ 34 h 101"/>
                  <a:gd name="T36" fmla="*/ 27 w 61"/>
                  <a:gd name="T37" fmla="*/ 32 h 101"/>
                  <a:gd name="T38" fmla="*/ 27 w 61"/>
                  <a:gd name="T39" fmla="*/ 31 h 101"/>
                  <a:gd name="T40" fmla="*/ 27 w 61"/>
                  <a:gd name="T41" fmla="*/ 29 h 101"/>
                  <a:gd name="T42" fmla="*/ 30 w 61"/>
                  <a:gd name="T43" fmla="*/ 24 h 101"/>
                  <a:gd name="T44" fmla="*/ 31 w 61"/>
                  <a:gd name="T45" fmla="*/ 22 h 101"/>
                  <a:gd name="T46" fmla="*/ 32 w 61"/>
                  <a:gd name="T47" fmla="*/ 21 h 101"/>
                  <a:gd name="T48" fmla="*/ 34 w 61"/>
                  <a:gd name="T49" fmla="*/ 17 h 101"/>
                  <a:gd name="T50" fmla="*/ 41 w 61"/>
                  <a:gd name="T51" fmla="*/ 19 h 101"/>
                  <a:gd name="T52" fmla="*/ 36 w 61"/>
                  <a:gd name="T53" fmla="*/ 15 h 101"/>
                  <a:gd name="T54" fmla="*/ 30 w 61"/>
                  <a:gd name="T55" fmla="*/ 10 h 101"/>
                  <a:gd name="T56" fmla="*/ 34 w 61"/>
                  <a:gd name="T57" fmla="*/ 9 h 101"/>
                  <a:gd name="T58" fmla="*/ 31 w 61"/>
                  <a:gd name="T59" fmla="*/ 7 h 101"/>
                  <a:gd name="T60" fmla="*/ 34 w 61"/>
                  <a:gd name="T61" fmla="*/ 8 h 101"/>
                  <a:gd name="T62" fmla="*/ 40 w 61"/>
                  <a:gd name="T63" fmla="*/ 10 h 101"/>
                  <a:gd name="T64" fmla="*/ 36 w 61"/>
                  <a:gd name="T65" fmla="*/ 5 h 101"/>
                  <a:gd name="T66" fmla="*/ 39 w 61"/>
                  <a:gd name="T67" fmla="*/ 6 h 101"/>
                  <a:gd name="T68" fmla="*/ 36 w 61"/>
                  <a:gd name="T69" fmla="*/ 2 h 101"/>
                  <a:gd name="T70" fmla="*/ 37 w 61"/>
                  <a:gd name="T71" fmla="*/ 1 h 101"/>
                  <a:gd name="T72" fmla="*/ 44 w 61"/>
                  <a:gd name="T73" fmla="*/ 6 h 101"/>
                  <a:gd name="T74" fmla="*/ 40 w 61"/>
                  <a:gd name="T75" fmla="*/ 1 h 101"/>
                  <a:gd name="T76" fmla="*/ 52 w 61"/>
                  <a:gd name="T77" fmla="*/ 3 h 101"/>
                  <a:gd name="T78" fmla="*/ 54 w 61"/>
                  <a:gd name="T79" fmla="*/ 3 h 101"/>
                  <a:gd name="T80" fmla="*/ 55 w 61"/>
                  <a:gd name="T81" fmla="*/ 0 h 101"/>
                  <a:gd name="T82" fmla="*/ 59 w 61"/>
                  <a:gd name="T83" fmla="*/ 4 h 101"/>
                  <a:gd name="T84" fmla="*/ 54 w 61"/>
                  <a:gd name="T85" fmla="*/ 4 h 101"/>
                  <a:gd name="T86" fmla="*/ 58 w 61"/>
                  <a:gd name="T87" fmla="*/ 12 h 101"/>
                  <a:gd name="T88" fmla="*/ 58 w 61"/>
                  <a:gd name="T89" fmla="*/ 20 h 101"/>
                  <a:gd name="T90" fmla="*/ 55 w 61"/>
                  <a:gd name="T91" fmla="*/ 29 h 101"/>
                  <a:gd name="T92" fmla="*/ 53 w 61"/>
                  <a:gd name="T93" fmla="*/ 35 h 101"/>
                  <a:gd name="T94" fmla="*/ 52 w 61"/>
                  <a:gd name="T95" fmla="*/ 40 h 101"/>
                  <a:gd name="T96" fmla="*/ 46 w 61"/>
                  <a:gd name="T97" fmla="*/ 49 h 101"/>
                  <a:gd name="T98" fmla="*/ 41 w 61"/>
                  <a:gd name="T99" fmla="*/ 52 h 101"/>
                  <a:gd name="T100" fmla="*/ 35 w 61"/>
                  <a:gd name="T101" fmla="*/ 57 h 101"/>
                  <a:gd name="T102" fmla="*/ 31 w 61"/>
                  <a:gd name="T103" fmla="*/ 81 h 101"/>
                  <a:gd name="T104" fmla="*/ 27 w 61"/>
                  <a:gd name="T105" fmla="*/ 87 h 101"/>
                  <a:gd name="T106" fmla="*/ 6 w 61"/>
                  <a:gd name="T107" fmla="*/ 95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1" h="101">
                    <a:moveTo>
                      <a:pt x="6" y="95"/>
                    </a:moveTo>
                    <a:cubicBezTo>
                      <a:pt x="0" y="90"/>
                      <a:pt x="7" y="92"/>
                      <a:pt x="4" y="89"/>
                    </a:cubicBezTo>
                    <a:cubicBezTo>
                      <a:pt x="4" y="89"/>
                      <a:pt x="7" y="91"/>
                      <a:pt x="7" y="90"/>
                    </a:cubicBezTo>
                    <a:cubicBezTo>
                      <a:pt x="3" y="86"/>
                      <a:pt x="7" y="86"/>
                      <a:pt x="11" y="87"/>
                    </a:cubicBezTo>
                    <a:cubicBezTo>
                      <a:pt x="12" y="87"/>
                      <a:pt x="12" y="87"/>
                      <a:pt x="12" y="87"/>
                    </a:cubicBezTo>
                    <a:cubicBezTo>
                      <a:pt x="13" y="87"/>
                      <a:pt x="10" y="85"/>
                      <a:pt x="10" y="85"/>
                    </a:cubicBezTo>
                    <a:cubicBezTo>
                      <a:pt x="11" y="86"/>
                      <a:pt x="11" y="86"/>
                      <a:pt x="12" y="86"/>
                    </a:cubicBezTo>
                    <a:cubicBezTo>
                      <a:pt x="10" y="85"/>
                      <a:pt x="12" y="85"/>
                      <a:pt x="10" y="84"/>
                    </a:cubicBezTo>
                    <a:cubicBezTo>
                      <a:pt x="11" y="85"/>
                      <a:pt x="13" y="85"/>
                      <a:pt x="14" y="86"/>
                    </a:cubicBezTo>
                    <a:cubicBezTo>
                      <a:pt x="11" y="84"/>
                      <a:pt x="11" y="84"/>
                      <a:pt x="11" y="84"/>
                    </a:cubicBezTo>
                    <a:cubicBezTo>
                      <a:pt x="7" y="81"/>
                      <a:pt x="12" y="83"/>
                      <a:pt x="10" y="81"/>
                    </a:cubicBezTo>
                    <a:cubicBezTo>
                      <a:pt x="11" y="82"/>
                      <a:pt x="11" y="82"/>
                      <a:pt x="12" y="82"/>
                    </a:cubicBezTo>
                    <a:cubicBezTo>
                      <a:pt x="9" y="79"/>
                      <a:pt x="10" y="78"/>
                      <a:pt x="10" y="77"/>
                    </a:cubicBezTo>
                    <a:cubicBezTo>
                      <a:pt x="11" y="77"/>
                      <a:pt x="12" y="78"/>
                      <a:pt x="13" y="78"/>
                    </a:cubicBezTo>
                    <a:cubicBezTo>
                      <a:pt x="11" y="77"/>
                      <a:pt x="10" y="76"/>
                      <a:pt x="10" y="76"/>
                    </a:cubicBezTo>
                    <a:cubicBezTo>
                      <a:pt x="12" y="77"/>
                      <a:pt x="8" y="74"/>
                      <a:pt x="10" y="74"/>
                    </a:cubicBezTo>
                    <a:cubicBezTo>
                      <a:pt x="10" y="75"/>
                      <a:pt x="10" y="75"/>
                      <a:pt x="10" y="75"/>
                    </a:cubicBezTo>
                    <a:cubicBezTo>
                      <a:pt x="8" y="73"/>
                      <a:pt x="12" y="75"/>
                      <a:pt x="9" y="73"/>
                    </a:cubicBezTo>
                    <a:cubicBezTo>
                      <a:pt x="11" y="74"/>
                      <a:pt x="11" y="74"/>
                      <a:pt x="11" y="74"/>
                    </a:cubicBezTo>
                    <a:cubicBezTo>
                      <a:pt x="8" y="72"/>
                      <a:pt x="13" y="75"/>
                      <a:pt x="11" y="73"/>
                    </a:cubicBezTo>
                    <a:cubicBezTo>
                      <a:pt x="11" y="73"/>
                      <a:pt x="11" y="73"/>
                      <a:pt x="11" y="73"/>
                    </a:cubicBezTo>
                    <a:cubicBezTo>
                      <a:pt x="10" y="72"/>
                      <a:pt x="12" y="73"/>
                      <a:pt x="11" y="73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1" y="72"/>
                      <a:pt x="13" y="73"/>
                      <a:pt x="10" y="71"/>
                    </a:cubicBezTo>
                    <a:cubicBezTo>
                      <a:pt x="12" y="72"/>
                      <a:pt x="11" y="72"/>
                      <a:pt x="14" y="74"/>
                    </a:cubicBezTo>
                    <a:cubicBezTo>
                      <a:pt x="12" y="71"/>
                      <a:pt x="14" y="70"/>
                      <a:pt x="15" y="68"/>
                    </a:cubicBezTo>
                    <a:cubicBezTo>
                      <a:pt x="16" y="69"/>
                      <a:pt x="16" y="69"/>
                      <a:pt x="17" y="69"/>
                    </a:cubicBezTo>
                    <a:cubicBezTo>
                      <a:pt x="17" y="69"/>
                      <a:pt x="17" y="68"/>
                      <a:pt x="16" y="67"/>
                    </a:cubicBezTo>
                    <a:cubicBezTo>
                      <a:pt x="16" y="67"/>
                      <a:pt x="17" y="68"/>
                      <a:pt x="17" y="68"/>
                    </a:cubicBezTo>
                    <a:cubicBezTo>
                      <a:pt x="18" y="68"/>
                      <a:pt x="15" y="66"/>
                      <a:pt x="16" y="67"/>
                    </a:cubicBezTo>
                    <a:cubicBezTo>
                      <a:pt x="17" y="67"/>
                      <a:pt x="17" y="68"/>
                      <a:pt x="18" y="68"/>
                    </a:cubicBezTo>
                    <a:cubicBezTo>
                      <a:pt x="16" y="67"/>
                      <a:pt x="17" y="67"/>
                      <a:pt x="17" y="66"/>
                    </a:cubicBezTo>
                    <a:cubicBezTo>
                      <a:pt x="17" y="66"/>
                      <a:pt x="17" y="66"/>
                      <a:pt x="18" y="67"/>
                    </a:cubicBezTo>
                    <a:cubicBezTo>
                      <a:pt x="16" y="65"/>
                      <a:pt x="19" y="66"/>
                      <a:pt x="17" y="65"/>
                    </a:cubicBezTo>
                    <a:cubicBezTo>
                      <a:pt x="19" y="66"/>
                      <a:pt x="19" y="66"/>
                      <a:pt x="19" y="66"/>
                    </a:cubicBezTo>
                    <a:cubicBezTo>
                      <a:pt x="21" y="67"/>
                      <a:pt x="16" y="64"/>
                      <a:pt x="17" y="65"/>
                    </a:cubicBezTo>
                    <a:cubicBezTo>
                      <a:pt x="18" y="65"/>
                      <a:pt x="18" y="65"/>
                      <a:pt x="19" y="66"/>
                    </a:cubicBezTo>
                    <a:cubicBezTo>
                      <a:pt x="16" y="64"/>
                      <a:pt x="18" y="64"/>
                      <a:pt x="17" y="63"/>
                    </a:cubicBezTo>
                    <a:cubicBezTo>
                      <a:pt x="17" y="63"/>
                      <a:pt x="17" y="63"/>
                      <a:pt x="17" y="63"/>
                    </a:cubicBezTo>
                    <a:cubicBezTo>
                      <a:pt x="17" y="63"/>
                      <a:pt x="18" y="63"/>
                      <a:pt x="18" y="61"/>
                    </a:cubicBezTo>
                    <a:cubicBezTo>
                      <a:pt x="18" y="62"/>
                      <a:pt x="21" y="64"/>
                      <a:pt x="21" y="63"/>
                    </a:cubicBezTo>
                    <a:cubicBezTo>
                      <a:pt x="18" y="61"/>
                      <a:pt x="20" y="61"/>
                      <a:pt x="16" y="60"/>
                    </a:cubicBezTo>
                    <a:cubicBezTo>
                      <a:pt x="17" y="60"/>
                      <a:pt x="19" y="60"/>
                      <a:pt x="18" y="59"/>
                    </a:cubicBezTo>
                    <a:cubicBezTo>
                      <a:pt x="19" y="60"/>
                      <a:pt x="22" y="61"/>
                      <a:pt x="22" y="61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5" y="63"/>
                      <a:pt x="23" y="62"/>
                      <a:pt x="25" y="63"/>
                    </a:cubicBezTo>
                    <a:cubicBezTo>
                      <a:pt x="25" y="63"/>
                      <a:pt x="24" y="62"/>
                      <a:pt x="24" y="62"/>
                    </a:cubicBezTo>
                    <a:cubicBezTo>
                      <a:pt x="23" y="60"/>
                      <a:pt x="19" y="58"/>
                      <a:pt x="19" y="57"/>
                    </a:cubicBezTo>
                    <a:cubicBezTo>
                      <a:pt x="20" y="58"/>
                      <a:pt x="22" y="59"/>
                      <a:pt x="23" y="60"/>
                    </a:cubicBezTo>
                    <a:cubicBezTo>
                      <a:pt x="18" y="56"/>
                      <a:pt x="18" y="56"/>
                      <a:pt x="18" y="56"/>
                    </a:cubicBezTo>
                    <a:cubicBezTo>
                      <a:pt x="17" y="55"/>
                      <a:pt x="20" y="57"/>
                      <a:pt x="19" y="56"/>
                    </a:cubicBezTo>
                    <a:cubicBezTo>
                      <a:pt x="18" y="56"/>
                      <a:pt x="18" y="56"/>
                      <a:pt x="17" y="55"/>
                    </a:cubicBezTo>
                    <a:cubicBezTo>
                      <a:pt x="18" y="55"/>
                      <a:pt x="17" y="54"/>
                      <a:pt x="20" y="56"/>
                    </a:cubicBezTo>
                    <a:cubicBezTo>
                      <a:pt x="21" y="56"/>
                      <a:pt x="21" y="56"/>
                      <a:pt x="22" y="57"/>
                    </a:cubicBezTo>
                    <a:cubicBezTo>
                      <a:pt x="22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2" y="56"/>
                      <a:pt x="20" y="55"/>
                      <a:pt x="19" y="54"/>
                    </a:cubicBezTo>
                    <a:cubicBezTo>
                      <a:pt x="18" y="54"/>
                      <a:pt x="20" y="55"/>
                      <a:pt x="19" y="54"/>
                    </a:cubicBezTo>
                    <a:cubicBezTo>
                      <a:pt x="18" y="53"/>
                      <a:pt x="18" y="53"/>
                      <a:pt x="18" y="52"/>
                    </a:cubicBezTo>
                    <a:cubicBezTo>
                      <a:pt x="18" y="53"/>
                      <a:pt x="19" y="53"/>
                      <a:pt x="20" y="54"/>
                    </a:cubicBezTo>
                    <a:cubicBezTo>
                      <a:pt x="18" y="52"/>
                      <a:pt x="17" y="51"/>
                      <a:pt x="16" y="50"/>
                    </a:cubicBezTo>
                    <a:cubicBezTo>
                      <a:pt x="15" y="49"/>
                      <a:pt x="19" y="52"/>
                      <a:pt x="18" y="52"/>
                    </a:cubicBezTo>
                    <a:cubicBezTo>
                      <a:pt x="20" y="52"/>
                      <a:pt x="16" y="49"/>
                      <a:pt x="19" y="50"/>
                    </a:cubicBezTo>
                    <a:cubicBezTo>
                      <a:pt x="19" y="50"/>
                      <a:pt x="17" y="49"/>
                      <a:pt x="17" y="49"/>
                    </a:cubicBezTo>
                    <a:cubicBezTo>
                      <a:pt x="18" y="49"/>
                      <a:pt x="20" y="50"/>
                      <a:pt x="19" y="50"/>
                    </a:cubicBezTo>
                    <a:cubicBezTo>
                      <a:pt x="20" y="50"/>
                      <a:pt x="19" y="49"/>
                      <a:pt x="19" y="49"/>
                    </a:cubicBezTo>
                    <a:cubicBezTo>
                      <a:pt x="18" y="48"/>
                      <a:pt x="19" y="49"/>
                      <a:pt x="19" y="49"/>
                    </a:cubicBezTo>
                    <a:cubicBezTo>
                      <a:pt x="18" y="48"/>
                      <a:pt x="17" y="46"/>
                      <a:pt x="19" y="47"/>
                    </a:cubicBezTo>
                    <a:cubicBezTo>
                      <a:pt x="18" y="46"/>
                      <a:pt x="16" y="45"/>
                      <a:pt x="17" y="45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20" y="46"/>
                      <a:pt x="19" y="45"/>
                      <a:pt x="20" y="46"/>
                    </a:cubicBezTo>
                    <a:cubicBezTo>
                      <a:pt x="18" y="45"/>
                      <a:pt x="21" y="48"/>
                      <a:pt x="20" y="47"/>
                    </a:cubicBezTo>
                    <a:cubicBezTo>
                      <a:pt x="22" y="48"/>
                      <a:pt x="17" y="45"/>
                      <a:pt x="20" y="46"/>
                    </a:cubicBezTo>
                    <a:cubicBezTo>
                      <a:pt x="20" y="46"/>
                      <a:pt x="18" y="45"/>
                      <a:pt x="20" y="45"/>
                    </a:cubicBezTo>
                    <a:cubicBezTo>
                      <a:pt x="19" y="45"/>
                      <a:pt x="22" y="47"/>
                      <a:pt x="22" y="47"/>
                    </a:cubicBezTo>
                    <a:cubicBezTo>
                      <a:pt x="22" y="46"/>
                      <a:pt x="21" y="46"/>
                      <a:pt x="21" y="45"/>
                    </a:cubicBezTo>
                    <a:cubicBezTo>
                      <a:pt x="20" y="45"/>
                      <a:pt x="20" y="45"/>
                      <a:pt x="20" y="45"/>
                    </a:cubicBezTo>
                    <a:cubicBezTo>
                      <a:pt x="18" y="44"/>
                      <a:pt x="21" y="45"/>
                      <a:pt x="19" y="44"/>
                    </a:cubicBezTo>
                    <a:cubicBezTo>
                      <a:pt x="20" y="44"/>
                      <a:pt x="18" y="43"/>
                      <a:pt x="21" y="44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46"/>
                      <a:pt x="21" y="44"/>
                      <a:pt x="20" y="43"/>
                    </a:cubicBezTo>
                    <a:cubicBezTo>
                      <a:pt x="20" y="43"/>
                      <a:pt x="21" y="44"/>
                      <a:pt x="21" y="44"/>
                    </a:cubicBezTo>
                    <a:cubicBezTo>
                      <a:pt x="18" y="42"/>
                      <a:pt x="22" y="44"/>
                      <a:pt x="19" y="42"/>
                    </a:cubicBezTo>
                    <a:cubicBezTo>
                      <a:pt x="20" y="42"/>
                      <a:pt x="20" y="41"/>
                      <a:pt x="22" y="42"/>
                    </a:cubicBezTo>
                    <a:cubicBezTo>
                      <a:pt x="21" y="41"/>
                      <a:pt x="20" y="40"/>
                      <a:pt x="21" y="41"/>
                    </a:cubicBezTo>
                    <a:cubicBezTo>
                      <a:pt x="21" y="41"/>
                      <a:pt x="21" y="41"/>
                      <a:pt x="22" y="41"/>
                    </a:cubicBezTo>
                    <a:cubicBezTo>
                      <a:pt x="23" y="42"/>
                      <a:pt x="22" y="41"/>
                      <a:pt x="22" y="41"/>
                    </a:cubicBezTo>
                    <a:cubicBezTo>
                      <a:pt x="22" y="41"/>
                      <a:pt x="24" y="42"/>
                      <a:pt x="25" y="42"/>
                    </a:cubicBezTo>
                    <a:cubicBezTo>
                      <a:pt x="24" y="41"/>
                      <a:pt x="22" y="40"/>
                      <a:pt x="21" y="39"/>
                    </a:cubicBezTo>
                    <a:cubicBezTo>
                      <a:pt x="25" y="41"/>
                      <a:pt x="19" y="37"/>
                      <a:pt x="23" y="39"/>
                    </a:cubicBezTo>
                    <a:cubicBezTo>
                      <a:pt x="23" y="39"/>
                      <a:pt x="24" y="40"/>
                      <a:pt x="25" y="41"/>
                    </a:cubicBezTo>
                    <a:cubicBezTo>
                      <a:pt x="29" y="43"/>
                      <a:pt x="23" y="39"/>
                      <a:pt x="25" y="39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4" y="39"/>
                      <a:pt x="21" y="36"/>
                      <a:pt x="23" y="38"/>
                    </a:cubicBezTo>
                    <a:cubicBezTo>
                      <a:pt x="22" y="37"/>
                      <a:pt x="25" y="38"/>
                      <a:pt x="22" y="36"/>
                    </a:cubicBezTo>
                    <a:cubicBezTo>
                      <a:pt x="25" y="37"/>
                      <a:pt x="21" y="34"/>
                      <a:pt x="27" y="37"/>
                    </a:cubicBezTo>
                    <a:cubicBezTo>
                      <a:pt x="26" y="36"/>
                      <a:pt x="27" y="36"/>
                      <a:pt x="25" y="36"/>
                    </a:cubicBezTo>
                    <a:cubicBezTo>
                      <a:pt x="24" y="35"/>
                      <a:pt x="26" y="36"/>
                      <a:pt x="25" y="36"/>
                    </a:cubicBezTo>
                    <a:cubicBezTo>
                      <a:pt x="25" y="36"/>
                      <a:pt x="24" y="35"/>
                      <a:pt x="24" y="35"/>
                    </a:cubicBezTo>
                    <a:cubicBezTo>
                      <a:pt x="25" y="35"/>
                      <a:pt x="25" y="35"/>
                      <a:pt x="27" y="37"/>
                    </a:cubicBezTo>
                    <a:cubicBezTo>
                      <a:pt x="29" y="37"/>
                      <a:pt x="23" y="34"/>
                      <a:pt x="24" y="34"/>
                    </a:cubicBezTo>
                    <a:cubicBezTo>
                      <a:pt x="25" y="34"/>
                      <a:pt x="26" y="35"/>
                      <a:pt x="26" y="34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33"/>
                      <a:pt x="27" y="34"/>
                      <a:pt x="29" y="35"/>
                    </a:cubicBezTo>
                    <a:cubicBezTo>
                      <a:pt x="28" y="35"/>
                      <a:pt x="29" y="35"/>
                      <a:pt x="27" y="34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28" y="34"/>
                      <a:pt x="29" y="34"/>
                      <a:pt x="28" y="3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30" y="35"/>
                      <a:pt x="29" y="34"/>
                      <a:pt x="29" y="34"/>
                    </a:cubicBezTo>
                    <a:cubicBezTo>
                      <a:pt x="28" y="33"/>
                      <a:pt x="27" y="33"/>
                      <a:pt x="27" y="33"/>
                    </a:cubicBezTo>
                    <a:cubicBezTo>
                      <a:pt x="26" y="32"/>
                      <a:pt x="26" y="32"/>
                      <a:pt x="25" y="32"/>
                    </a:cubicBezTo>
                    <a:cubicBezTo>
                      <a:pt x="27" y="33"/>
                      <a:pt x="27" y="32"/>
                      <a:pt x="27" y="32"/>
                    </a:cubicBezTo>
                    <a:cubicBezTo>
                      <a:pt x="28" y="32"/>
                      <a:pt x="25" y="31"/>
                      <a:pt x="25" y="31"/>
                    </a:cubicBezTo>
                    <a:cubicBezTo>
                      <a:pt x="27" y="32"/>
                      <a:pt x="26" y="31"/>
                      <a:pt x="27" y="32"/>
                    </a:cubicBezTo>
                    <a:cubicBezTo>
                      <a:pt x="27" y="32"/>
                      <a:pt x="26" y="31"/>
                      <a:pt x="27" y="32"/>
                    </a:cubicBezTo>
                    <a:cubicBezTo>
                      <a:pt x="28" y="32"/>
                      <a:pt x="30" y="33"/>
                      <a:pt x="28" y="32"/>
                    </a:cubicBezTo>
                    <a:cubicBezTo>
                      <a:pt x="28" y="32"/>
                      <a:pt x="24" y="30"/>
                      <a:pt x="26" y="30"/>
                    </a:cubicBezTo>
                    <a:cubicBezTo>
                      <a:pt x="26" y="31"/>
                      <a:pt x="27" y="31"/>
                      <a:pt x="28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7" y="31"/>
                      <a:pt x="27" y="31"/>
                      <a:pt x="27" y="31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6" y="30"/>
                      <a:pt x="28" y="31"/>
                      <a:pt x="26" y="29"/>
                    </a:cubicBezTo>
                    <a:cubicBezTo>
                      <a:pt x="26" y="29"/>
                      <a:pt x="27" y="30"/>
                      <a:pt x="27" y="30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9" y="30"/>
                      <a:pt x="28" y="30"/>
                      <a:pt x="27" y="29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8" y="29"/>
                      <a:pt x="28" y="29"/>
                      <a:pt x="27" y="28"/>
                    </a:cubicBezTo>
                    <a:cubicBezTo>
                      <a:pt x="28" y="28"/>
                      <a:pt x="33" y="32"/>
                      <a:pt x="31" y="30"/>
                    </a:cubicBezTo>
                    <a:cubicBezTo>
                      <a:pt x="31" y="30"/>
                      <a:pt x="28" y="28"/>
                      <a:pt x="27" y="27"/>
                    </a:cubicBezTo>
                    <a:cubicBezTo>
                      <a:pt x="28" y="27"/>
                      <a:pt x="26" y="25"/>
                      <a:pt x="29" y="26"/>
                    </a:cubicBezTo>
                    <a:cubicBezTo>
                      <a:pt x="28" y="26"/>
                      <a:pt x="28" y="26"/>
                      <a:pt x="27" y="25"/>
                    </a:cubicBezTo>
                    <a:cubicBezTo>
                      <a:pt x="28" y="25"/>
                      <a:pt x="26" y="23"/>
                      <a:pt x="30" y="24"/>
                    </a:cubicBezTo>
                    <a:cubicBezTo>
                      <a:pt x="31" y="25"/>
                      <a:pt x="32" y="25"/>
                      <a:pt x="33" y="26"/>
                    </a:cubicBezTo>
                    <a:cubicBezTo>
                      <a:pt x="31" y="25"/>
                      <a:pt x="35" y="27"/>
                      <a:pt x="32" y="25"/>
                    </a:cubicBezTo>
                    <a:cubicBezTo>
                      <a:pt x="30" y="24"/>
                      <a:pt x="29" y="24"/>
                      <a:pt x="29" y="23"/>
                    </a:cubicBezTo>
                    <a:cubicBezTo>
                      <a:pt x="28" y="22"/>
                      <a:pt x="28" y="22"/>
                      <a:pt x="30" y="22"/>
                    </a:cubicBezTo>
                    <a:cubicBezTo>
                      <a:pt x="29" y="22"/>
                      <a:pt x="29" y="22"/>
                      <a:pt x="28" y="21"/>
                    </a:cubicBezTo>
                    <a:cubicBezTo>
                      <a:pt x="31" y="23"/>
                      <a:pt x="31" y="23"/>
                      <a:pt x="31" y="22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0" y="22"/>
                      <a:pt x="28" y="20"/>
                      <a:pt x="29" y="21"/>
                    </a:cubicBezTo>
                    <a:cubicBezTo>
                      <a:pt x="30" y="21"/>
                      <a:pt x="30" y="21"/>
                      <a:pt x="31" y="21"/>
                    </a:cubicBezTo>
                    <a:cubicBezTo>
                      <a:pt x="30" y="21"/>
                      <a:pt x="28" y="19"/>
                      <a:pt x="29" y="19"/>
                    </a:cubicBezTo>
                    <a:cubicBezTo>
                      <a:pt x="32" y="21"/>
                      <a:pt x="32" y="21"/>
                      <a:pt x="32" y="21"/>
                    </a:cubicBezTo>
                    <a:cubicBezTo>
                      <a:pt x="31" y="20"/>
                      <a:pt x="30" y="19"/>
                      <a:pt x="29" y="19"/>
                    </a:cubicBezTo>
                    <a:cubicBezTo>
                      <a:pt x="31" y="20"/>
                      <a:pt x="31" y="19"/>
                      <a:pt x="33" y="20"/>
                    </a:cubicBezTo>
                    <a:cubicBezTo>
                      <a:pt x="29" y="17"/>
                      <a:pt x="29" y="16"/>
                      <a:pt x="30" y="15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3" y="16"/>
                      <a:pt x="30" y="14"/>
                      <a:pt x="30" y="15"/>
                    </a:cubicBezTo>
                    <a:cubicBezTo>
                      <a:pt x="31" y="15"/>
                      <a:pt x="33" y="16"/>
                      <a:pt x="34" y="17"/>
                    </a:cubicBezTo>
                    <a:cubicBezTo>
                      <a:pt x="36" y="17"/>
                      <a:pt x="32" y="15"/>
                      <a:pt x="32" y="15"/>
                    </a:cubicBezTo>
                    <a:cubicBezTo>
                      <a:pt x="31" y="14"/>
                      <a:pt x="33" y="15"/>
                      <a:pt x="31" y="14"/>
                    </a:cubicBezTo>
                    <a:cubicBezTo>
                      <a:pt x="30" y="14"/>
                      <a:pt x="32" y="15"/>
                      <a:pt x="30" y="13"/>
                    </a:cubicBezTo>
                    <a:cubicBezTo>
                      <a:pt x="31" y="14"/>
                      <a:pt x="33" y="15"/>
                      <a:pt x="34" y="15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6" y="16"/>
                      <a:pt x="37" y="18"/>
                      <a:pt x="41" y="19"/>
                    </a:cubicBezTo>
                    <a:cubicBezTo>
                      <a:pt x="41" y="19"/>
                      <a:pt x="41" y="19"/>
                      <a:pt x="41" y="19"/>
                    </a:cubicBezTo>
                    <a:cubicBezTo>
                      <a:pt x="43" y="20"/>
                      <a:pt x="43" y="21"/>
                      <a:pt x="44" y="21"/>
                    </a:cubicBezTo>
                    <a:cubicBezTo>
                      <a:pt x="43" y="20"/>
                      <a:pt x="40" y="18"/>
                      <a:pt x="39" y="18"/>
                    </a:cubicBezTo>
                    <a:cubicBezTo>
                      <a:pt x="38" y="17"/>
                      <a:pt x="33" y="14"/>
                      <a:pt x="34" y="14"/>
                    </a:cubicBezTo>
                    <a:cubicBezTo>
                      <a:pt x="35" y="15"/>
                      <a:pt x="34" y="15"/>
                      <a:pt x="36" y="16"/>
                    </a:cubicBezTo>
                    <a:cubicBezTo>
                      <a:pt x="38" y="16"/>
                      <a:pt x="35" y="15"/>
                      <a:pt x="36" y="15"/>
                    </a:cubicBezTo>
                    <a:cubicBezTo>
                      <a:pt x="35" y="14"/>
                      <a:pt x="32" y="13"/>
                      <a:pt x="32" y="12"/>
                    </a:cubicBezTo>
                    <a:cubicBezTo>
                      <a:pt x="33" y="13"/>
                      <a:pt x="34" y="14"/>
                      <a:pt x="35" y="14"/>
                    </a:cubicBezTo>
                    <a:cubicBezTo>
                      <a:pt x="33" y="13"/>
                      <a:pt x="32" y="12"/>
                      <a:pt x="31" y="12"/>
                    </a:cubicBezTo>
                    <a:cubicBezTo>
                      <a:pt x="28" y="10"/>
                      <a:pt x="32" y="12"/>
                      <a:pt x="30" y="10"/>
                    </a:cubicBezTo>
                    <a:cubicBezTo>
                      <a:pt x="32" y="11"/>
                      <a:pt x="35" y="14"/>
                      <a:pt x="36" y="14"/>
                    </a:cubicBezTo>
                    <a:cubicBezTo>
                      <a:pt x="34" y="13"/>
                      <a:pt x="34" y="12"/>
                      <a:pt x="30" y="10"/>
                    </a:cubicBezTo>
                    <a:cubicBezTo>
                      <a:pt x="31" y="10"/>
                      <a:pt x="33" y="11"/>
                      <a:pt x="34" y="12"/>
                    </a:cubicBezTo>
                    <a:cubicBezTo>
                      <a:pt x="35" y="13"/>
                      <a:pt x="31" y="9"/>
                      <a:pt x="35" y="12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3" y="11"/>
                      <a:pt x="34" y="11"/>
                      <a:pt x="35" y="12"/>
                    </a:cubicBezTo>
                    <a:cubicBezTo>
                      <a:pt x="35" y="11"/>
                      <a:pt x="33" y="9"/>
                      <a:pt x="36" y="11"/>
                    </a:cubicBezTo>
                    <a:cubicBezTo>
                      <a:pt x="35" y="11"/>
                      <a:pt x="36" y="11"/>
                      <a:pt x="34" y="9"/>
                    </a:cubicBezTo>
                    <a:cubicBezTo>
                      <a:pt x="32" y="9"/>
                      <a:pt x="35" y="11"/>
                      <a:pt x="32" y="9"/>
                    </a:cubicBezTo>
                    <a:cubicBezTo>
                      <a:pt x="34" y="10"/>
                      <a:pt x="32" y="9"/>
                      <a:pt x="31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2" y="8"/>
                      <a:pt x="32" y="8"/>
                      <a:pt x="31" y="7"/>
                    </a:cubicBezTo>
                    <a:cubicBezTo>
                      <a:pt x="32" y="8"/>
                      <a:pt x="33" y="8"/>
                      <a:pt x="33" y="8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0" y="6"/>
                      <a:pt x="34" y="9"/>
                      <a:pt x="34" y="8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9"/>
                      <a:pt x="37" y="10"/>
                      <a:pt x="36" y="10"/>
                    </a:cubicBezTo>
                    <a:cubicBezTo>
                      <a:pt x="35" y="9"/>
                      <a:pt x="33" y="7"/>
                      <a:pt x="31" y="6"/>
                    </a:cubicBezTo>
                    <a:cubicBezTo>
                      <a:pt x="31" y="6"/>
                      <a:pt x="33" y="7"/>
                      <a:pt x="32" y="6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7" y="9"/>
                      <a:pt x="37" y="9"/>
                    </a:cubicBezTo>
                    <a:cubicBezTo>
                      <a:pt x="36" y="8"/>
                      <a:pt x="34" y="7"/>
                      <a:pt x="33" y="6"/>
                    </a:cubicBezTo>
                    <a:cubicBezTo>
                      <a:pt x="33" y="6"/>
                      <a:pt x="34" y="7"/>
                      <a:pt x="35" y="8"/>
                    </a:cubicBezTo>
                    <a:cubicBezTo>
                      <a:pt x="35" y="7"/>
                      <a:pt x="33" y="6"/>
                      <a:pt x="32" y="6"/>
                    </a:cubicBezTo>
                    <a:cubicBezTo>
                      <a:pt x="34" y="6"/>
                      <a:pt x="35" y="7"/>
                      <a:pt x="37" y="8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9"/>
                      <a:pt x="40" y="9"/>
                      <a:pt x="40" y="9"/>
                    </a:cubicBezTo>
                    <a:cubicBezTo>
                      <a:pt x="42" y="11"/>
                      <a:pt x="42" y="10"/>
                      <a:pt x="44" y="12"/>
                    </a:cubicBezTo>
                    <a:cubicBezTo>
                      <a:pt x="45" y="12"/>
                      <a:pt x="44" y="11"/>
                      <a:pt x="43" y="11"/>
                    </a:cubicBezTo>
                    <a:cubicBezTo>
                      <a:pt x="39" y="9"/>
                      <a:pt x="38" y="7"/>
                      <a:pt x="35" y="5"/>
                    </a:cubicBezTo>
                    <a:cubicBezTo>
                      <a:pt x="34" y="4"/>
                      <a:pt x="44" y="10"/>
                      <a:pt x="38" y="6"/>
                    </a:cubicBezTo>
                    <a:cubicBezTo>
                      <a:pt x="37" y="6"/>
                      <a:pt x="35" y="4"/>
                      <a:pt x="36" y="5"/>
                    </a:cubicBezTo>
                    <a:cubicBezTo>
                      <a:pt x="36" y="5"/>
                      <a:pt x="32" y="3"/>
                      <a:pt x="34" y="3"/>
                    </a:cubicBezTo>
                    <a:cubicBezTo>
                      <a:pt x="35" y="4"/>
                      <a:pt x="38" y="5"/>
                      <a:pt x="39" y="7"/>
                    </a:cubicBezTo>
                    <a:cubicBezTo>
                      <a:pt x="38" y="6"/>
                      <a:pt x="38" y="6"/>
                      <a:pt x="39" y="7"/>
                    </a:cubicBezTo>
                    <a:cubicBezTo>
                      <a:pt x="40" y="7"/>
                      <a:pt x="42" y="9"/>
                      <a:pt x="42" y="8"/>
                    </a:cubicBezTo>
                    <a:cubicBezTo>
                      <a:pt x="42" y="8"/>
                      <a:pt x="42" y="8"/>
                      <a:pt x="40" y="7"/>
                    </a:cubicBezTo>
                    <a:cubicBezTo>
                      <a:pt x="38" y="5"/>
                      <a:pt x="41" y="7"/>
                      <a:pt x="39" y="6"/>
                    </a:cubicBezTo>
                    <a:cubicBezTo>
                      <a:pt x="38" y="5"/>
                      <a:pt x="41" y="7"/>
                      <a:pt x="38" y="4"/>
                    </a:cubicBezTo>
                    <a:cubicBezTo>
                      <a:pt x="38" y="5"/>
                      <a:pt x="36" y="4"/>
                      <a:pt x="34" y="3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36" y="3"/>
                      <a:pt x="32" y="1"/>
                      <a:pt x="33" y="1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8" y="4"/>
                      <a:pt x="35" y="3"/>
                      <a:pt x="38" y="5"/>
                    </a:cubicBezTo>
                    <a:cubicBezTo>
                      <a:pt x="39" y="4"/>
                      <a:pt x="37" y="3"/>
                      <a:pt x="38" y="4"/>
                    </a:cubicBezTo>
                    <a:cubicBezTo>
                      <a:pt x="38" y="4"/>
                      <a:pt x="38" y="4"/>
                      <a:pt x="39" y="4"/>
                    </a:cubicBezTo>
                    <a:cubicBezTo>
                      <a:pt x="39" y="4"/>
                      <a:pt x="44" y="7"/>
                      <a:pt x="41" y="5"/>
                    </a:cubicBezTo>
                    <a:cubicBezTo>
                      <a:pt x="40" y="4"/>
                      <a:pt x="40" y="4"/>
                      <a:pt x="38" y="3"/>
                    </a:cubicBezTo>
                    <a:cubicBezTo>
                      <a:pt x="38" y="3"/>
                      <a:pt x="37" y="2"/>
                      <a:pt x="37" y="1"/>
                    </a:cubicBezTo>
                    <a:cubicBezTo>
                      <a:pt x="40" y="3"/>
                      <a:pt x="37" y="1"/>
                      <a:pt x="40" y="3"/>
                    </a:cubicBezTo>
                    <a:cubicBezTo>
                      <a:pt x="38" y="2"/>
                      <a:pt x="38" y="3"/>
                      <a:pt x="41" y="4"/>
                    </a:cubicBezTo>
                    <a:cubicBezTo>
                      <a:pt x="44" y="6"/>
                      <a:pt x="40" y="4"/>
                      <a:pt x="43" y="6"/>
                    </a:cubicBezTo>
                    <a:cubicBezTo>
                      <a:pt x="43" y="6"/>
                      <a:pt x="47" y="8"/>
                      <a:pt x="49" y="9"/>
                    </a:cubicBezTo>
                    <a:cubicBezTo>
                      <a:pt x="49" y="9"/>
                      <a:pt x="48" y="9"/>
                      <a:pt x="48" y="8"/>
                    </a:cubicBezTo>
                    <a:cubicBezTo>
                      <a:pt x="46" y="7"/>
                      <a:pt x="46" y="7"/>
                      <a:pt x="44" y="6"/>
                    </a:cubicBezTo>
                    <a:cubicBezTo>
                      <a:pt x="45" y="6"/>
                      <a:pt x="44" y="5"/>
                      <a:pt x="42" y="4"/>
                    </a:cubicBezTo>
                    <a:cubicBezTo>
                      <a:pt x="43" y="4"/>
                      <a:pt x="45" y="5"/>
                      <a:pt x="45" y="6"/>
                    </a:cubicBezTo>
                    <a:cubicBezTo>
                      <a:pt x="45" y="5"/>
                      <a:pt x="45" y="4"/>
                      <a:pt x="46" y="4"/>
                    </a:cubicBezTo>
                    <a:cubicBezTo>
                      <a:pt x="43" y="3"/>
                      <a:pt x="46" y="3"/>
                      <a:pt x="43" y="2"/>
                    </a:cubicBezTo>
                    <a:cubicBezTo>
                      <a:pt x="42" y="2"/>
                      <a:pt x="40" y="1"/>
                      <a:pt x="38" y="0"/>
                    </a:cubicBezTo>
                    <a:cubicBezTo>
                      <a:pt x="39" y="0"/>
                      <a:pt x="40" y="1"/>
                      <a:pt x="40" y="1"/>
                    </a:cubicBezTo>
                    <a:cubicBezTo>
                      <a:pt x="39" y="0"/>
                      <a:pt x="43" y="2"/>
                      <a:pt x="41" y="0"/>
                    </a:cubicBezTo>
                    <a:cubicBezTo>
                      <a:pt x="41" y="1"/>
                      <a:pt x="45" y="3"/>
                      <a:pt x="47" y="4"/>
                    </a:cubicBezTo>
                    <a:cubicBezTo>
                      <a:pt x="46" y="3"/>
                      <a:pt x="49" y="5"/>
                      <a:pt x="49" y="5"/>
                    </a:cubicBezTo>
                    <a:cubicBezTo>
                      <a:pt x="48" y="4"/>
                      <a:pt x="47" y="3"/>
                      <a:pt x="47" y="2"/>
                    </a:cubicBezTo>
                    <a:cubicBezTo>
                      <a:pt x="49" y="3"/>
                      <a:pt x="47" y="1"/>
                      <a:pt x="47" y="1"/>
                    </a:cubicBezTo>
                    <a:cubicBezTo>
                      <a:pt x="49" y="1"/>
                      <a:pt x="52" y="3"/>
                      <a:pt x="52" y="3"/>
                    </a:cubicBezTo>
                    <a:cubicBezTo>
                      <a:pt x="52" y="3"/>
                      <a:pt x="49" y="2"/>
                      <a:pt x="51" y="2"/>
                    </a:cubicBezTo>
                    <a:cubicBezTo>
                      <a:pt x="51" y="2"/>
                      <a:pt x="51" y="2"/>
                      <a:pt x="51" y="2"/>
                    </a:cubicBezTo>
                    <a:cubicBezTo>
                      <a:pt x="50" y="2"/>
                      <a:pt x="53" y="3"/>
                      <a:pt x="49" y="0"/>
                    </a:cubicBezTo>
                    <a:cubicBezTo>
                      <a:pt x="52" y="2"/>
                      <a:pt x="52" y="2"/>
                      <a:pt x="52" y="2"/>
                    </a:cubicBezTo>
                    <a:cubicBezTo>
                      <a:pt x="53" y="2"/>
                      <a:pt x="52" y="2"/>
                      <a:pt x="52" y="1"/>
                    </a:cubicBezTo>
                    <a:cubicBezTo>
                      <a:pt x="53" y="2"/>
                      <a:pt x="54" y="3"/>
                      <a:pt x="54" y="3"/>
                    </a:cubicBezTo>
                    <a:cubicBezTo>
                      <a:pt x="57" y="4"/>
                      <a:pt x="54" y="2"/>
                      <a:pt x="54" y="2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1" y="0"/>
                      <a:pt x="53" y="1"/>
                      <a:pt x="53" y="0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1"/>
                      <a:pt x="57" y="1"/>
                      <a:pt x="55" y="0"/>
                    </a:cubicBezTo>
                    <a:cubicBezTo>
                      <a:pt x="59" y="4"/>
                      <a:pt x="59" y="4"/>
                      <a:pt x="59" y="4"/>
                    </a:cubicBezTo>
                    <a:cubicBezTo>
                      <a:pt x="58" y="3"/>
                      <a:pt x="57" y="2"/>
                      <a:pt x="55" y="1"/>
                    </a:cubicBezTo>
                    <a:cubicBezTo>
                      <a:pt x="54" y="1"/>
                      <a:pt x="54" y="1"/>
                      <a:pt x="56" y="2"/>
                    </a:cubicBezTo>
                    <a:cubicBezTo>
                      <a:pt x="56" y="2"/>
                      <a:pt x="56" y="2"/>
                      <a:pt x="55" y="2"/>
                    </a:cubicBezTo>
                    <a:cubicBezTo>
                      <a:pt x="58" y="3"/>
                      <a:pt x="57" y="3"/>
                      <a:pt x="59" y="4"/>
                    </a:cubicBezTo>
                    <a:cubicBezTo>
                      <a:pt x="59" y="4"/>
                      <a:pt x="60" y="4"/>
                      <a:pt x="59" y="4"/>
                    </a:cubicBezTo>
                    <a:cubicBezTo>
                      <a:pt x="60" y="5"/>
                      <a:pt x="60" y="5"/>
                      <a:pt x="60" y="5"/>
                    </a:cubicBezTo>
                    <a:cubicBezTo>
                      <a:pt x="59" y="5"/>
                      <a:pt x="58" y="5"/>
                      <a:pt x="58" y="4"/>
                    </a:cubicBezTo>
                    <a:cubicBezTo>
                      <a:pt x="60" y="5"/>
                      <a:pt x="60" y="6"/>
                      <a:pt x="60" y="6"/>
                    </a:cubicBezTo>
                    <a:cubicBezTo>
                      <a:pt x="57" y="5"/>
                      <a:pt x="61" y="7"/>
                      <a:pt x="60" y="7"/>
                    </a:cubicBezTo>
                    <a:cubicBezTo>
                      <a:pt x="58" y="6"/>
                      <a:pt x="56" y="5"/>
                      <a:pt x="55" y="4"/>
                    </a:cubicBezTo>
                    <a:cubicBezTo>
                      <a:pt x="54" y="4"/>
                      <a:pt x="55" y="4"/>
                      <a:pt x="54" y="4"/>
                    </a:cubicBezTo>
                    <a:cubicBezTo>
                      <a:pt x="56" y="5"/>
                      <a:pt x="58" y="7"/>
                      <a:pt x="59" y="7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8" y="7"/>
                      <a:pt x="61" y="9"/>
                      <a:pt x="60" y="9"/>
                    </a:cubicBezTo>
                    <a:cubicBezTo>
                      <a:pt x="59" y="9"/>
                      <a:pt x="58" y="9"/>
                      <a:pt x="58" y="10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60" y="11"/>
                      <a:pt x="57" y="10"/>
                      <a:pt x="58" y="12"/>
                    </a:cubicBezTo>
                    <a:cubicBezTo>
                      <a:pt x="56" y="11"/>
                      <a:pt x="59" y="14"/>
                      <a:pt x="56" y="13"/>
                    </a:cubicBezTo>
                    <a:cubicBezTo>
                      <a:pt x="57" y="14"/>
                      <a:pt x="58" y="16"/>
                      <a:pt x="56" y="17"/>
                    </a:cubicBezTo>
                    <a:cubicBezTo>
                      <a:pt x="54" y="15"/>
                      <a:pt x="54" y="15"/>
                      <a:pt x="54" y="15"/>
                    </a:cubicBezTo>
                    <a:cubicBezTo>
                      <a:pt x="56" y="16"/>
                      <a:pt x="53" y="14"/>
                      <a:pt x="53" y="15"/>
                    </a:cubicBezTo>
                    <a:cubicBezTo>
                      <a:pt x="55" y="16"/>
                      <a:pt x="55" y="17"/>
                      <a:pt x="57" y="17"/>
                    </a:cubicBezTo>
                    <a:cubicBezTo>
                      <a:pt x="54" y="17"/>
                      <a:pt x="56" y="19"/>
                      <a:pt x="58" y="20"/>
                    </a:cubicBezTo>
                    <a:cubicBezTo>
                      <a:pt x="56" y="19"/>
                      <a:pt x="56" y="19"/>
                      <a:pt x="56" y="19"/>
                    </a:cubicBezTo>
                    <a:cubicBezTo>
                      <a:pt x="59" y="21"/>
                      <a:pt x="56" y="20"/>
                      <a:pt x="55" y="21"/>
                    </a:cubicBezTo>
                    <a:cubicBezTo>
                      <a:pt x="54" y="20"/>
                      <a:pt x="53" y="19"/>
                      <a:pt x="53" y="20"/>
                    </a:cubicBezTo>
                    <a:cubicBezTo>
                      <a:pt x="55" y="21"/>
                      <a:pt x="55" y="22"/>
                      <a:pt x="56" y="23"/>
                    </a:cubicBezTo>
                    <a:cubicBezTo>
                      <a:pt x="56" y="23"/>
                      <a:pt x="55" y="23"/>
                      <a:pt x="54" y="23"/>
                    </a:cubicBezTo>
                    <a:cubicBezTo>
                      <a:pt x="57" y="26"/>
                      <a:pt x="54" y="26"/>
                      <a:pt x="55" y="29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57" y="31"/>
                      <a:pt x="52" y="30"/>
                      <a:pt x="54" y="33"/>
                    </a:cubicBezTo>
                    <a:cubicBezTo>
                      <a:pt x="51" y="31"/>
                      <a:pt x="51" y="31"/>
                      <a:pt x="51" y="31"/>
                    </a:cubicBezTo>
                    <a:cubicBezTo>
                      <a:pt x="49" y="30"/>
                      <a:pt x="51" y="32"/>
                      <a:pt x="53" y="33"/>
                    </a:cubicBezTo>
                    <a:cubicBezTo>
                      <a:pt x="52" y="33"/>
                      <a:pt x="55" y="35"/>
                      <a:pt x="52" y="33"/>
                    </a:cubicBezTo>
                    <a:cubicBezTo>
                      <a:pt x="51" y="33"/>
                      <a:pt x="53" y="35"/>
                      <a:pt x="53" y="35"/>
                    </a:cubicBezTo>
                    <a:cubicBezTo>
                      <a:pt x="52" y="35"/>
                      <a:pt x="52" y="36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6"/>
                      <a:pt x="50" y="35"/>
                      <a:pt x="50" y="35"/>
                    </a:cubicBezTo>
                    <a:cubicBezTo>
                      <a:pt x="51" y="36"/>
                      <a:pt x="49" y="36"/>
                      <a:pt x="53" y="38"/>
                    </a:cubicBezTo>
                    <a:cubicBezTo>
                      <a:pt x="50" y="37"/>
                      <a:pt x="54" y="40"/>
                      <a:pt x="50" y="39"/>
                    </a:cubicBezTo>
                    <a:cubicBezTo>
                      <a:pt x="51" y="40"/>
                      <a:pt x="52" y="40"/>
                      <a:pt x="52" y="40"/>
                    </a:cubicBezTo>
                    <a:cubicBezTo>
                      <a:pt x="52" y="41"/>
                      <a:pt x="49" y="40"/>
                      <a:pt x="51" y="42"/>
                    </a:cubicBezTo>
                    <a:cubicBezTo>
                      <a:pt x="50" y="42"/>
                      <a:pt x="49" y="41"/>
                      <a:pt x="49" y="41"/>
                    </a:cubicBezTo>
                    <a:cubicBezTo>
                      <a:pt x="49" y="41"/>
                      <a:pt x="50" y="42"/>
                      <a:pt x="51" y="42"/>
                    </a:cubicBezTo>
                    <a:cubicBezTo>
                      <a:pt x="52" y="44"/>
                      <a:pt x="48" y="43"/>
                      <a:pt x="48" y="44"/>
                    </a:cubicBezTo>
                    <a:cubicBezTo>
                      <a:pt x="49" y="47"/>
                      <a:pt x="47" y="47"/>
                      <a:pt x="47" y="49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9" y="51"/>
                      <a:pt x="42" y="48"/>
                      <a:pt x="46" y="51"/>
                    </a:cubicBezTo>
                    <a:cubicBezTo>
                      <a:pt x="46" y="51"/>
                      <a:pt x="46" y="51"/>
                      <a:pt x="44" y="50"/>
                    </a:cubicBezTo>
                    <a:cubicBezTo>
                      <a:pt x="46" y="52"/>
                      <a:pt x="42" y="50"/>
                      <a:pt x="44" y="52"/>
                    </a:cubicBezTo>
                    <a:cubicBezTo>
                      <a:pt x="44" y="52"/>
                      <a:pt x="44" y="52"/>
                      <a:pt x="44" y="52"/>
                    </a:cubicBezTo>
                    <a:cubicBezTo>
                      <a:pt x="42" y="51"/>
                      <a:pt x="44" y="53"/>
                      <a:pt x="42" y="53"/>
                    </a:cubicBezTo>
                    <a:cubicBezTo>
                      <a:pt x="42" y="53"/>
                      <a:pt x="41" y="52"/>
                      <a:pt x="41" y="52"/>
                    </a:cubicBezTo>
                    <a:cubicBezTo>
                      <a:pt x="39" y="51"/>
                      <a:pt x="44" y="54"/>
                      <a:pt x="40" y="52"/>
                    </a:cubicBezTo>
                    <a:cubicBezTo>
                      <a:pt x="40" y="52"/>
                      <a:pt x="42" y="54"/>
                      <a:pt x="42" y="53"/>
                    </a:cubicBezTo>
                    <a:cubicBezTo>
                      <a:pt x="39" y="54"/>
                      <a:pt x="41" y="57"/>
                      <a:pt x="41" y="58"/>
                    </a:cubicBezTo>
                    <a:cubicBezTo>
                      <a:pt x="38" y="58"/>
                      <a:pt x="35" y="55"/>
                      <a:pt x="37" y="57"/>
                    </a:cubicBezTo>
                    <a:cubicBezTo>
                      <a:pt x="36" y="57"/>
                      <a:pt x="38" y="58"/>
                      <a:pt x="38" y="58"/>
                    </a:cubicBezTo>
                    <a:cubicBezTo>
                      <a:pt x="38" y="58"/>
                      <a:pt x="33" y="56"/>
                      <a:pt x="35" y="57"/>
                    </a:cubicBezTo>
                    <a:cubicBezTo>
                      <a:pt x="37" y="58"/>
                      <a:pt x="36" y="58"/>
                      <a:pt x="38" y="59"/>
                    </a:cubicBezTo>
                    <a:cubicBezTo>
                      <a:pt x="36" y="58"/>
                      <a:pt x="34" y="57"/>
                      <a:pt x="35" y="59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7" y="61"/>
                      <a:pt x="35" y="60"/>
                      <a:pt x="39" y="63"/>
                    </a:cubicBezTo>
                    <a:cubicBezTo>
                      <a:pt x="38" y="66"/>
                      <a:pt x="38" y="70"/>
                      <a:pt x="37" y="74"/>
                    </a:cubicBezTo>
                    <a:cubicBezTo>
                      <a:pt x="34" y="76"/>
                      <a:pt x="35" y="80"/>
                      <a:pt x="31" y="81"/>
                    </a:cubicBezTo>
                    <a:cubicBezTo>
                      <a:pt x="27" y="80"/>
                      <a:pt x="27" y="80"/>
                      <a:pt x="28" y="82"/>
                    </a:cubicBezTo>
                    <a:cubicBezTo>
                      <a:pt x="28" y="82"/>
                      <a:pt x="28" y="81"/>
                      <a:pt x="27" y="81"/>
                    </a:cubicBezTo>
                    <a:cubicBezTo>
                      <a:pt x="30" y="83"/>
                      <a:pt x="27" y="82"/>
                      <a:pt x="29" y="83"/>
                    </a:cubicBezTo>
                    <a:cubicBezTo>
                      <a:pt x="28" y="84"/>
                      <a:pt x="28" y="86"/>
                      <a:pt x="28" y="87"/>
                    </a:cubicBezTo>
                    <a:cubicBezTo>
                      <a:pt x="28" y="86"/>
                      <a:pt x="26" y="85"/>
                      <a:pt x="26" y="85"/>
                    </a:cubicBezTo>
                    <a:cubicBezTo>
                      <a:pt x="27" y="87"/>
                      <a:pt x="27" y="87"/>
                      <a:pt x="27" y="87"/>
                    </a:cubicBezTo>
                    <a:cubicBezTo>
                      <a:pt x="26" y="86"/>
                      <a:pt x="26" y="86"/>
                      <a:pt x="26" y="86"/>
                    </a:cubicBezTo>
                    <a:cubicBezTo>
                      <a:pt x="27" y="87"/>
                      <a:pt x="28" y="87"/>
                      <a:pt x="29" y="88"/>
                    </a:cubicBezTo>
                    <a:cubicBezTo>
                      <a:pt x="30" y="92"/>
                      <a:pt x="23" y="92"/>
                      <a:pt x="22" y="95"/>
                    </a:cubicBezTo>
                    <a:cubicBezTo>
                      <a:pt x="20" y="95"/>
                      <a:pt x="21" y="96"/>
                      <a:pt x="21" y="97"/>
                    </a:cubicBezTo>
                    <a:cubicBezTo>
                      <a:pt x="16" y="97"/>
                      <a:pt x="12" y="97"/>
                      <a:pt x="13" y="101"/>
                    </a:cubicBezTo>
                    <a:cubicBezTo>
                      <a:pt x="13" y="101"/>
                      <a:pt x="7" y="97"/>
                      <a:pt x="6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4" name="Freeform 238"/>
              <p:cNvSpPr>
                <a:spLocks/>
              </p:cNvSpPr>
              <p:nvPr/>
            </p:nvSpPr>
            <p:spPr bwMode="auto">
              <a:xfrm>
                <a:off x="5257801" y="2743200"/>
                <a:ext cx="1588" cy="1587"/>
              </a:xfrm>
              <a:custGeom>
                <a:avLst/>
                <a:gdLst>
                  <a:gd name="T0" fmla="*/ 4 w 4"/>
                  <a:gd name="T1" fmla="*/ 2 h 2"/>
                  <a:gd name="T2" fmla="*/ 0 w 4"/>
                  <a:gd name="T3" fmla="*/ 0 h 2"/>
                  <a:gd name="T4" fmla="*/ 4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cubicBezTo>
                      <a:pt x="3" y="2"/>
                      <a:pt x="2" y="2"/>
                      <a:pt x="0" y="0"/>
                    </a:cubicBezTo>
                    <a:cubicBezTo>
                      <a:pt x="1" y="1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5" name="Freeform 239"/>
              <p:cNvSpPr>
                <a:spLocks/>
              </p:cNvSpPr>
              <p:nvPr/>
            </p:nvSpPr>
            <p:spPr bwMode="auto">
              <a:xfrm>
                <a:off x="5253038" y="2743200"/>
                <a:ext cx="0" cy="1587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6" name="Freeform 240"/>
              <p:cNvSpPr>
                <a:spLocks/>
              </p:cNvSpPr>
              <p:nvPr/>
            </p:nvSpPr>
            <p:spPr bwMode="auto">
              <a:xfrm>
                <a:off x="5251451" y="2743200"/>
                <a:ext cx="1588" cy="1587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1"/>
                      <a:pt x="0" y="1"/>
                      <a:pt x="0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7" name="Freeform 241"/>
              <p:cNvSpPr>
                <a:spLocks/>
              </p:cNvSpPr>
              <p:nvPr/>
            </p:nvSpPr>
            <p:spPr bwMode="auto">
              <a:xfrm>
                <a:off x="5249863" y="2743200"/>
                <a:ext cx="0" cy="1587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8" name="Freeform 242"/>
              <p:cNvSpPr>
                <a:spLocks/>
              </p:cNvSpPr>
              <p:nvPr/>
            </p:nvSpPr>
            <p:spPr bwMode="auto">
              <a:xfrm>
                <a:off x="5251451" y="2744788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2"/>
                      <a:pt x="1" y="1"/>
                      <a:pt x="0" y="1"/>
                    </a:cubicBezTo>
                    <a:cubicBezTo>
                      <a:pt x="1" y="2"/>
                      <a:pt x="0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9" name="Freeform 243"/>
              <p:cNvSpPr>
                <a:spLocks/>
              </p:cNvSpPr>
              <p:nvPr/>
            </p:nvSpPr>
            <p:spPr bwMode="auto">
              <a:xfrm>
                <a:off x="5248276" y="2744788"/>
                <a:ext cx="1588" cy="1587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2" y="2"/>
                      <a:pt x="1" y="1"/>
                    </a:cubicBezTo>
                    <a:cubicBezTo>
                      <a:pt x="2" y="2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0" name="Freeform 244"/>
              <p:cNvSpPr>
                <a:spLocks/>
              </p:cNvSpPr>
              <p:nvPr/>
            </p:nvSpPr>
            <p:spPr bwMode="auto">
              <a:xfrm>
                <a:off x="5249863" y="2746375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1" name="Rectangle 245"/>
              <p:cNvSpPr>
                <a:spLocks noChangeArrowheads="1"/>
              </p:cNvSpPr>
              <p:nvPr/>
            </p:nvSpPr>
            <p:spPr bwMode="auto">
              <a:xfrm>
                <a:off x="5245101" y="275748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2" name="Freeform 246"/>
              <p:cNvSpPr>
                <a:spLocks/>
              </p:cNvSpPr>
              <p:nvPr/>
            </p:nvSpPr>
            <p:spPr bwMode="auto">
              <a:xfrm>
                <a:off x="5241926" y="2762250"/>
                <a:ext cx="1588" cy="0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3" name="Freeform 247"/>
              <p:cNvSpPr>
                <a:spLocks/>
              </p:cNvSpPr>
              <p:nvPr/>
            </p:nvSpPr>
            <p:spPr bwMode="auto">
              <a:xfrm>
                <a:off x="5243513" y="2765425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4" name="Freeform 248"/>
              <p:cNvSpPr>
                <a:spLocks/>
              </p:cNvSpPr>
              <p:nvPr/>
            </p:nvSpPr>
            <p:spPr bwMode="auto">
              <a:xfrm>
                <a:off x="5138738" y="2759075"/>
                <a:ext cx="1588" cy="0"/>
              </a:xfrm>
              <a:custGeom>
                <a:avLst/>
                <a:gdLst>
                  <a:gd name="T0" fmla="*/ 3 w 4"/>
                  <a:gd name="T1" fmla="*/ 1 h 1"/>
                  <a:gd name="T2" fmla="*/ 2 w 4"/>
                  <a:gd name="T3" fmla="*/ 1 h 1"/>
                  <a:gd name="T4" fmla="*/ 3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cubicBezTo>
                      <a:pt x="2" y="0"/>
                      <a:pt x="0" y="1"/>
                      <a:pt x="2" y="1"/>
                    </a:cubicBezTo>
                    <a:cubicBezTo>
                      <a:pt x="3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5" name="Freeform 249"/>
              <p:cNvSpPr>
                <a:spLocks/>
              </p:cNvSpPr>
              <p:nvPr/>
            </p:nvSpPr>
            <p:spPr bwMode="auto">
              <a:xfrm>
                <a:off x="5121276" y="2759075"/>
                <a:ext cx="19050" cy="31750"/>
              </a:xfrm>
              <a:custGeom>
                <a:avLst/>
                <a:gdLst>
                  <a:gd name="T0" fmla="*/ 10 w 52"/>
                  <a:gd name="T1" fmla="*/ 75 h 89"/>
                  <a:gd name="T2" fmla="*/ 11 w 52"/>
                  <a:gd name="T3" fmla="*/ 72 h 89"/>
                  <a:gd name="T4" fmla="*/ 8 w 52"/>
                  <a:gd name="T5" fmla="*/ 64 h 89"/>
                  <a:gd name="T6" fmla="*/ 10 w 52"/>
                  <a:gd name="T7" fmla="*/ 62 h 89"/>
                  <a:gd name="T8" fmla="*/ 15 w 52"/>
                  <a:gd name="T9" fmla="*/ 59 h 89"/>
                  <a:gd name="T10" fmla="*/ 16 w 52"/>
                  <a:gd name="T11" fmla="*/ 57 h 89"/>
                  <a:gd name="T12" fmla="*/ 15 w 52"/>
                  <a:gd name="T13" fmla="*/ 53 h 89"/>
                  <a:gd name="T14" fmla="*/ 18 w 52"/>
                  <a:gd name="T15" fmla="*/ 51 h 89"/>
                  <a:gd name="T16" fmla="*/ 20 w 52"/>
                  <a:gd name="T17" fmla="*/ 51 h 89"/>
                  <a:gd name="T18" fmla="*/ 18 w 52"/>
                  <a:gd name="T19" fmla="*/ 48 h 89"/>
                  <a:gd name="T20" fmla="*/ 17 w 52"/>
                  <a:gd name="T21" fmla="*/ 43 h 89"/>
                  <a:gd name="T22" fmla="*/ 18 w 52"/>
                  <a:gd name="T23" fmla="*/ 42 h 89"/>
                  <a:gd name="T24" fmla="*/ 17 w 52"/>
                  <a:gd name="T25" fmla="*/ 39 h 89"/>
                  <a:gd name="T26" fmla="*/ 20 w 52"/>
                  <a:gd name="T27" fmla="*/ 38 h 89"/>
                  <a:gd name="T28" fmla="*/ 20 w 52"/>
                  <a:gd name="T29" fmla="*/ 35 h 89"/>
                  <a:gd name="T30" fmla="*/ 23 w 52"/>
                  <a:gd name="T31" fmla="*/ 34 h 89"/>
                  <a:gd name="T32" fmla="*/ 22 w 52"/>
                  <a:gd name="T33" fmla="*/ 31 h 89"/>
                  <a:gd name="T34" fmla="*/ 25 w 52"/>
                  <a:gd name="T35" fmla="*/ 31 h 89"/>
                  <a:gd name="T36" fmla="*/ 23 w 52"/>
                  <a:gd name="T37" fmla="*/ 29 h 89"/>
                  <a:gd name="T38" fmla="*/ 23 w 52"/>
                  <a:gd name="T39" fmla="*/ 29 h 89"/>
                  <a:gd name="T40" fmla="*/ 23 w 52"/>
                  <a:gd name="T41" fmla="*/ 27 h 89"/>
                  <a:gd name="T42" fmla="*/ 25 w 52"/>
                  <a:gd name="T43" fmla="*/ 23 h 89"/>
                  <a:gd name="T44" fmla="*/ 25 w 52"/>
                  <a:gd name="T45" fmla="*/ 21 h 89"/>
                  <a:gd name="T46" fmla="*/ 26 w 52"/>
                  <a:gd name="T47" fmla="*/ 20 h 89"/>
                  <a:gd name="T48" fmla="*/ 27 w 52"/>
                  <a:gd name="T49" fmla="*/ 17 h 89"/>
                  <a:gd name="T50" fmla="*/ 34 w 52"/>
                  <a:gd name="T51" fmla="*/ 19 h 89"/>
                  <a:gd name="T52" fmla="*/ 28 w 52"/>
                  <a:gd name="T53" fmla="*/ 15 h 89"/>
                  <a:gd name="T54" fmla="*/ 22 w 52"/>
                  <a:gd name="T55" fmla="*/ 12 h 89"/>
                  <a:gd name="T56" fmla="*/ 25 w 52"/>
                  <a:gd name="T57" fmla="*/ 11 h 89"/>
                  <a:gd name="T58" fmla="*/ 22 w 52"/>
                  <a:gd name="T59" fmla="*/ 10 h 89"/>
                  <a:gd name="T60" fmla="*/ 24 w 52"/>
                  <a:gd name="T61" fmla="*/ 10 h 89"/>
                  <a:gd name="T62" fmla="*/ 31 w 52"/>
                  <a:gd name="T63" fmla="*/ 11 h 89"/>
                  <a:gd name="T64" fmla="*/ 25 w 52"/>
                  <a:gd name="T65" fmla="*/ 7 h 89"/>
                  <a:gd name="T66" fmla="*/ 29 w 52"/>
                  <a:gd name="T67" fmla="*/ 8 h 89"/>
                  <a:gd name="T68" fmla="*/ 25 w 52"/>
                  <a:gd name="T69" fmla="*/ 6 h 89"/>
                  <a:gd name="T70" fmla="*/ 25 w 52"/>
                  <a:gd name="T71" fmla="*/ 4 h 89"/>
                  <a:gd name="T72" fmla="*/ 34 w 52"/>
                  <a:gd name="T73" fmla="*/ 7 h 89"/>
                  <a:gd name="T74" fmla="*/ 29 w 52"/>
                  <a:gd name="T75" fmla="*/ 4 h 89"/>
                  <a:gd name="T76" fmla="*/ 40 w 52"/>
                  <a:gd name="T77" fmla="*/ 3 h 89"/>
                  <a:gd name="T78" fmla="*/ 42 w 52"/>
                  <a:gd name="T79" fmla="*/ 3 h 89"/>
                  <a:gd name="T80" fmla="*/ 42 w 52"/>
                  <a:gd name="T81" fmla="*/ 0 h 89"/>
                  <a:gd name="T82" fmla="*/ 47 w 52"/>
                  <a:gd name="T83" fmla="*/ 2 h 89"/>
                  <a:gd name="T84" fmla="*/ 42 w 52"/>
                  <a:gd name="T85" fmla="*/ 3 h 89"/>
                  <a:gd name="T86" fmla="*/ 49 w 52"/>
                  <a:gd name="T87" fmla="*/ 9 h 89"/>
                  <a:gd name="T88" fmla="*/ 50 w 52"/>
                  <a:gd name="T89" fmla="*/ 17 h 89"/>
                  <a:gd name="T90" fmla="*/ 50 w 52"/>
                  <a:gd name="T91" fmla="*/ 25 h 89"/>
                  <a:gd name="T92" fmla="*/ 49 w 52"/>
                  <a:gd name="T93" fmla="*/ 32 h 89"/>
                  <a:gd name="T94" fmla="*/ 49 w 52"/>
                  <a:gd name="T95" fmla="*/ 37 h 89"/>
                  <a:gd name="T96" fmla="*/ 43 w 52"/>
                  <a:gd name="T97" fmla="*/ 45 h 89"/>
                  <a:gd name="T98" fmla="*/ 38 w 52"/>
                  <a:gd name="T99" fmla="*/ 48 h 89"/>
                  <a:gd name="T100" fmla="*/ 33 w 52"/>
                  <a:gd name="T101" fmla="*/ 52 h 89"/>
                  <a:gd name="T102" fmla="*/ 29 w 52"/>
                  <a:gd name="T103" fmla="*/ 74 h 89"/>
                  <a:gd name="T104" fmla="*/ 25 w 52"/>
                  <a:gd name="T105" fmla="*/ 78 h 89"/>
                  <a:gd name="T106" fmla="*/ 5 w 52"/>
                  <a:gd name="T107" fmla="*/ 82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" h="89">
                    <a:moveTo>
                      <a:pt x="5" y="82"/>
                    </a:moveTo>
                    <a:cubicBezTo>
                      <a:pt x="0" y="77"/>
                      <a:pt x="6" y="80"/>
                      <a:pt x="3" y="77"/>
                    </a:cubicBezTo>
                    <a:cubicBezTo>
                      <a:pt x="3" y="76"/>
                      <a:pt x="6" y="79"/>
                      <a:pt x="6" y="78"/>
                    </a:cubicBezTo>
                    <a:cubicBezTo>
                      <a:pt x="2" y="74"/>
                      <a:pt x="6" y="75"/>
                      <a:pt x="10" y="76"/>
                    </a:cubicBezTo>
                    <a:cubicBezTo>
                      <a:pt x="11" y="77"/>
                      <a:pt x="11" y="77"/>
                      <a:pt x="11" y="77"/>
                    </a:cubicBezTo>
                    <a:cubicBezTo>
                      <a:pt x="12" y="77"/>
                      <a:pt x="9" y="74"/>
                      <a:pt x="10" y="75"/>
                    </a:cubicBezTo>
                    <a:cubicBezTo>
                      <a:pt x="10" y="75"/>
                      <a:pt x="10" y="75"/>
                      <a:pt x="11" y="76"/>
                    </a:cubicBezTo>
                    <a:cubicBezTo>
                      <a:pt x="9" y="74"/>
                      <a:pt x="11" y="75"/>
                      <a:pt x="9" y="74"/>
                    </a:cubicBezTo>
                    <a:cubicBezTo>
                      <a:pt x="10" y="74"/>
                      <a:pt x="12" y="75"/>
                      <a:pt x="12" y="76"/>
                    </a:cubicBezTo>
                    <a:cubicBezTo>
                      <a:pt x="11" y="74"/>
                      <a:pt x="11" y="74"/>
                      <a:pt x="11" y="74"/>
                    </a:cubicBezTo>
                    <a:cubicBezTo>
                      <a:pt x="6" y="70"/>
                      <a:pt x="12" y="73"/>
                      <a:pt x="9" y="71"/>
                    </a:cubicBezTo>
                    <a:cubicBezTo>
                      <a:pt x="10" y="71"/>
                      <a:pt x="10" y="72"/>
                      <a:pt x="11" y="72"/>
                    </a:cubicBezTo>
                    <a:cubicBezTo>
                      <a:pt x="8" y="69"/>
                      <a:pt x="10" y="68"/>
                      <a:pt x="9" y="67"/>
                    </a:cubicBezTo>
                    <a:cubicBezTo>
                      <a:pt x="10" y="67"/>
                      <a:pt x="11" y="68"/>
                      <a:pt x="12" y="69"/>
                    </a:cubicBezTo>
                    <a:cubicBezTo>
                      <a:pt x="10" y="67"/>
                      <a:pt x="9" y="67"/>
                      <a:pt x="9" y="66"/>
                    </a:cubicBezTo>
                    <a:cubicBezTo>
                      <a:pt x="12" y="67"/>
                      <a:pt x="7" y="64"/>
                      <a:pt x="9" y="65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7" y="63"/>
                      <a:pt x="11" y="66"/>
                      <a:pt x="8" y="64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7" y="62"/>
                      <a:pt x="12" y="66"/>
                      <a:pt x="10" y="64"/>
                    </a:cubicBezTo>
                    <a:cubicBezTo>
                      <a:pt x="10" y="64"/>
                      <a:pt x="10" y="64"/>
                      <a:pt x="10" y="64"/>
                    </a:cubicBezTo>
                    <a:cubicBezTo>
                      <a:pt x="9" y="63"/>
                      <a:pt x="11" y="64"/>
                      <a:pt x="10" y="64"/>
                    </a:cubicBezTo>
                    <a:cubicBezTo>
                      <a:pt x="11" y="64"/>
                      <a:pt x="11" y="64"/>
                      <a:pt x="11" y="64"/>
                    </a:cubicBezTo>
                    <a:cubicBezTo>
                      <a:pt x="10" y="63"/>
                      <a:pt x="12" y="64"/>
                      <a:pt x="10" y="62"/>
                    </a:cubicBezTo>
                    <a:cubicBezTo>
                      <a:pt x="12" y="63"/>
                      <a:pt x="10" y="63"/>
                      <a:pt x="13" y="65"/>
                    </a:cubicBezTo>
                    <a:cubicBezTo>
                      <a:pt x="12" y="62"/>
                      <a:pt x="13" y="61"/>
                      <a:pt x="14" y="60"/>
                    </a:cubicBezTo>
                    <a:cubicBezTo>
                      <a:pt x="15" y="60"/>
                      <a:pt x="15" y="61"/>
                      <a:pt x="16" y="61"/>
                    </a:cubicBezTo>
                    <a:cubicBezTo>
                      <a:pt x="16" y="61"/>
                      <a:pt x="16" y="60"/>
                      <a:pt x="15" y="59"/>
                    </a:cubicBezTo>
                    <a:cubicBezTo>
                      <a:pt x="15" y="60"/>
                      <a:pt x="16" y="60"/>
                      <a:pt x="16" y="60"/>
                    </a:cubicBezTo>
                    <a:cubicBezTo>
                      <a:pt x="17" y="61"/>
                      <a:pt x="14" y="58"/>
                      <a:pt x="15" y="59"/>
                    </a:cubicBezTo>
                    <a:cubicBezTo>
                      <a:pt x="16" y="59"/>
                      <a:pt x="16" y="60"/>
                      <a:pt x="17" y="60"/>
                    </a:cubicBezTo>
                    <a:cubicBezTo>
                      <a:pt x="15" y="59"/>
                      <a:pt x="16" y="59"/>
                      <a:pt x="15" y="58"/>
                    </a:cubicBezTo>
                    <a:cubicBezTo>
                      <a:pt x="16" y="58"/>
                      <a:pt x="16" y="59"/>
                      <a:pt x="17" y="59"/>
                    </a:cubicBezTo>
                    <a:cubicBezTo>
                      <a:pt x="15" y="57"/>
                      <a:pt x="18" y="59"/>
                      <a:pt x="16" y="58"/>
                    </a:cubicBezTo>
                    <a:cubicBezTo>
                      <a:pt x="18" y="59"/>
                      <a:pt x="18" y="59"/>
                      <a:pt x="18" y="59"/>
                    </a:cubicBezTo>
                    <a:cubicBezTo>
                      <a:pt x="20" y="60"/>
                      <a:pt x="15" y="57"/>
                      <a:pt x="16" y="57"/>
                    </a:cubicBezTo>
                    <a:cubicBezTo>
                      <a:pt x="17" y="58"/>
                      <a:pt x="17" y="58"/>
                      <a:pt x="18" y="58"/>
                    </a:cubicBezTo>
                    <a:cubicBezTo>
                      <a:pt x="15" y="56"/>
                      <a:pt x="16" y="56"/>
                      <a:pt x="16" y="55"/>
                    </a:cubicBezTo>
                    <a:cubicBezTo>
                      <a:pt x="16" y="56"/>
                      <a:pt x="16" y="56"/>
                      <a:pt x="16" y="56"/>
                    </a:cubicBezTo>
                    <a:cubicBezTo>
                      <a:pt x="16" y="55"/>
                      <a:pt x="17" y="56"/>
                      <a:pt x="16" y="54"/>
                    </a:cubicBezTo>
                    <a:cubicBezTo>
                      <a:pt x="17" y="55"/>
                      <a:pt x="20" y="57"/>
                      <a:pt x="20" y="56"/>
                    </a:cubicBezTo>
                    <a:cubicBezTo>
                      <a:pt x="17" y="54"/>
                      <a:pt x="19" y="55"/>
                      <a:pt x="15" y="53"/>
                    </a:cubicBezTo>
                    <a:cubicBezTo>
                      <a:pt x="16" y="53"/>
                      <a:pt x="17" y="53"/>
                      <a:pt x="17" y="52"/>
                    </a:cubicBezTo>
                    <a:cubicBezTo>
                      <a:pt x="18" y="53"/>
                      <a:pt x="20" y="54"/>
                      <a:pt x="20" y="55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3" y="56"/>
                      <a:pt x="22" y="56"/>
                      <a:pt x="23" y="57"/>
                    </a:cubicBezTo>
                    <a:cubicBezTo>
                      <a:pt x="23" y="56"/>
                      <a:pt x="22" y="55"/>
                      <a:pt x="23" y="55"/>
                    </a:cubicBezTo>
                    <a:cubicBezTo>
                      <a:pt x="21" y="54"/>
                      <a:pt x="18" y="52"/>
                      <a:pt x="18" y="51"/>
                    </a:cubicBezTo>
                    <a:cubicBezTo>
                      <a:pt x="19" y="52"/>
                      <a:pt x="21" y="53"/>
                      <a:pt x="22" y="53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9" y="51"/>
                      <a:pt x="18" y="50"/>
                    </a:cubicBezTo>
                    <a:cubicBezTo>
                      <a:pt x="17" y="50"/>
                      <a:pt x="17" y="49"/>
                      <a:pt x="16" y="49"/>
                    </a:cubicBezTo>
                    <a:cubicBezTo>
                      <a:pt x="17" y="49"/>
                      <a:pt x="16" y="48"/>
                      <a:pt x="19" y="50"/>
                    </a:cubicBezTo>
                    <a:cubicBezTo>
                      <a:pt x="20" y="50"/>
                      <a:pt x="19" y="50"/>
                      <a:pt x="20" y="51"/>
                    </a:cubicBezTo>
                    <a:cubicBezTo>
                      <a:pt x="20" y="50"/>
                      <a:pt x="19" y="50"/>
                      <a:pt x="19" y="50"/>
                    </a:cubicBezTo>
                    <a:cubicBezTo>
                      <a:pt x="20" y="50"/>
                      <a:pt x="20" y="50"/>
                      <a:pt x="20" y="50"/>
                    </a:cubicBezTo>
                    <a:cubicBezTo>
                      <a:pt x="20" y="50"/>
                      <a:pt x="19" y="49"/>
                      <a:pt x="17" y="48"/>
                    </a:cubicBezTo>
                    <a:cubicBezTo>
                      <a:pt x="17" y="48"/>
                      <a:pt x="19" y="49"/>
                      <a:pt x="18" y="48"/>
                    </a:cubicBezTo>
                    <a:cubicBezTo>
                      <a:pt x="16" y="47"/>
                      <a:pt x="16" y="47"/>
                      <a:pt x="16" y="46"/>
                    </a:cubicBezTo>
                    <a:cubicBezTo>
                      <a:pt x="17" y="47"/>
                      <a:pt x="17" y="47"/>
                      <a:pt x="18" y="48"/>
                    </a:cubicBezTo>
                    <a:cubicBezTo>
                      <a:pt x="16" y="46"/>
                      <a:pt x="16" y="45"/>
                      <a:pt x="15" y="44"/>
                    </a:cubicBezTo>
                    <a:cubicBezTo>
                      <a:pt x="13" y="44"/>
                      <a:pt x="17" y="46"/>
                      <a:pt x="17" y="46"/>
                    </a:cubicBezTo>
                    <a:cubicBezTo>
                      <a:pt x="19" y="46"/>
                      <a:pt x="14" y="43"/>
                      <a:pt x="17" y="45"/>
                    </a:cubicBezTo>
                    <a:cubicBezTo>
                      <a:pt x="18" y="45"/>
                      <a:pt x="15" y="43"/>
                      <a:pt x="16" y="44"/>
                    </a:cubicBezTo>
                    <a:cubicBezTo>
                      <a:pt x="16" y="43"/>
                      <a:pt x="18" y="45"/>
                      <a:pt x="17" y="44"/>
                    </a:cubicBezTo>
                    <a:cubicBezTo>
                      <a:pt x="19" y="45"/>
                      <a:pt x="17" y="44"/>
                      <a:pt x="17" y="43"/>
                    </a:cubicBezTo>
                    <a:cubicBezTo>
                      <a:pt x="16" y="43"/>
                      <a:pt x="17" y="44"/>
                      <a:pt x="18" y="44"/>
                    </a:cubicBezTo>
                    <a:cubicBezTo>
                      <a:pt x="17" y="43"/>
                      <a:pt x="15" y="41"/>
                      <a:pt x="17" y="42"/>
                    </a:cubicBezTo>
                    <a:cubicBezTo>
                      <a:pt x="17" y="41"/>
                      <a:pt x="15" y="40"/>
                      <a:pt x="15" y="40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8" y="41"/>
                      <a:pt x="17" y="40"/>
                      <a:pt x="18" y="41"/>
                    </a:cubicBezTo>
                    <a:cubicBezTo>
                      <a:pt x="16" y="40"/>
                      <a:pt x="20" y="43"/>
                      <a:pt x="18" y="42"/>
                    </a:cubicBezTo>
                    <a:cubicBezTo>
                      <a:pt x="20" y="43"/>
                      <a:pt x="15" y="40"/>
                      <a:pt x="18" y="41"/>
                    </a:cubicBezTo>
                    <a:cubicBezTo>
                      <a:pt x="18" y="41"/>
                      <a:pt x="16" y="40"/>
                      <a:pt x="18" y="41"/>
                    </a:cubicBezTo>
                    <a:cubicBezTo>
                      <a:pt x="17" y="40"/>
                      <a:pt x="20" y="42"/>
                      <a:pt x="20" y="42"/>
                    </a:cubicBezTo>
                    <a:cubicBezTo>
                      <a:pt x="20" y="41"/>
                      <a:pt x="19" y="41"/>
                      <a:pt x="19" y="41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6" y="39"/>
                      <a:pt x="19" y="40"/>
                      <a:pt x="17" y="39"/>
                    </a:cubicBezTo>
                    <a:cubicBezTo>
                      <a:pt x="18" y="40"/>
                      <a:pt x="16" y="38"/>
                      <a:pt x="19" y="40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19" y="40"/>
                      <a:pt x="18" y="39"/>
                    </a:cubicBezTo>
                    <a:cubicBezTo>
                      <a:pt x="18" y="39"/>
                      <a:pt x="19" y="39"/>
                      <a:pt x="19" y="39"/>
                    </a:cubicBezTo>
                    <a:cubicBezTo>
                      <a:pt x="15" y="37"/>
                      <a:pt x="19" y="39"/>
                      <a:pt x="17" y="38"/>
                    </a:cubicBezTo>
                    <a:cubicBezTo>
                      <a:pt x="18" y="38"/>
                      <a:pt x="17" y="37"/>
                      <a:pt x="20" y="38"/>
                    </a:cubicBezTo>
                    <a:cubicBezTo>
                      <a:pt x="19" y="37"/>
                      <a:pt x="17" y="36"/>
                      <a:pt x="18" y="37"/>
                    </a:cubicBezTo>
                    <a:cubicBezTo>
                      <a:pt x="19" y="37"/>
                      <a:pt x="19" y="37"/>
                      <a:pt x="19" y="37"/>
                    </a:cubicBezTo>
                    <a:cubicBezTo>
                      <a:pt x="21" y="38"/>
                      <a:pt x="20" y="37"/>
                      <a:pt x="19" y="37"/>
                    </a:cubicBezTo>
                    <a:cubicBezTo>
                      <a:pt x="20" y="37"/>
                      <a:pt x="21" y="38"/>
                      <a:pt x="23" y="38"/>
                    </a:cubicBezTo>
                    <a:cubicBezTo>
                      <a:pt x="22" y="37"/>
                      <a:pt x="20" y="36"/>
                      <a:pt x="19" y="36"/>
                    </a:cubicBezTo>
                    <a:cubicBezTo>
                      <a:pt x="22" y="37"/>
                      <a:pt x="17" y="34"/>
                      <a:pt x="20" y="35"/>
                    </a:cubicBezTo>
                    <a:cubicBezTo>
                      <a:pt x="21" y="36"/>
                      <a:pt x="22" y="37"/>
                      <a:pt x="23" y="37"/>
                    </a:cubicBezTo>
                    <a:cubicBezTo>
                      <a:pt x="26" y="39"/>
                      <a:pt x="20" y="35"/>
                      <a:pt x="22" y="36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21" y="35"/>
                      <a:pt x="18" y="33"/>
                      <a:pt x="21" y="34"/>
                    </a:cubicBezTo>
                    <a:cubicBezTo>
                      <a:pt x="20" y="34"/>
                      <a:pt x="22" y="35"/>
                      <a:pt x="19" y="33"/>
                    </a:cubicBezTo>
                    <a:cubicBezTo>
                      <a:pt x="22" y="34"/>
                      <a:pt x="18" y="31"/>
                      <a:pt x="23" y="34"/>
                    </a:cubicBezTo>
                    <a:cubicBezTo>
                      <a:pt x="23" y="33"/>
                      <a:pt x="24" y="33"/>
                      <a:pt x="22" y="33"/>
                    </a:cubicBezTo>
                    <a:cubicBezTo>
                      <a:pt x="20" y="32"/>
                      <a:pt x="23" y="33"/>
                      <a:pt x="22" y="33"/>
                    </a:cubicBezTo>
                    <a:cubicBezTo>
                      <a:pt x="22" y="33"/>
                      <a:pt x="21" y="32"/>
                      <a:pt x="21" y="32"/>
                    </a:cubicBezTo>
                    <a:cubicBezTo>
                      <a:pt x="21" y="32"/>
                      <a:pt x="22" y="32"/>
                      <a:pt x="24" y="34"/>
                    </a:cubicBezTo>
                    <a:cubicBezTo>
                      <a:pt x="26" y="34"/>
                      <a:pt x="19" y="31"/>
                      <a:pt x="21" y="31"/>
                    </a:cubicBezTo>
                    <a:cubicBezTo>
                      <a:pt x="22" y="31"/>
                      <a:pt x="22" y="32"/>
                      <a:pt x="22" y="31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1" y="30"/>
                      <a:pt x="23" y="31"/>
                      <a:pt x="25" y="32"/>
                    </a:cubicBezTo>
                    <a:cubicBezTo>
                      <a:pt x="25" y="32"/>
                      <a:pt x="25" y="32"/>
                      <a:pt x="24" y="31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4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6" y="32"/>
                      <a:pt x="26" y="31"/>
                      <a:pt x="25" y="31"/>
                    </a:cubicBezTo>
                    <a:cubicBezTo>
                      <a:pt x="24" y="31"/>
                      <a:pt x="24" y="31"/>
                      <a:pt x="23" y="30"/>
                    </a:cubicBezTo>
                    <a:cubicBezTo>
                      <a:pt x="22" y="30"/>
                      <a:pt x="22" y="30"/>
                      <a:pt x="21" y="29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4" y="30"/>
                      <a:pt x="22" y="29"/>
                      <a:pt x="22" y="29"/>
                    </a:cubicBezTo>
                    <a:cubicBezTo>
                      <a:pt x="23" y="29"/>
                      <a:pt x="22" y="28"/>
                      <a:pt x="23" y="29"/>
                    </a:cubicBezTo>
                    <a:cubicBezTo>
                      <a:pt x="24" y="30"/>
                      <a:pt x="22" y="29"/>
                      <a:pt x="23" y="29"/>
                    </a:cubicBezTo>
                    <a:cubicBezTo>
                      <a:pt x="24" y="30"/>
                      <a:pt x="26" y="31"/>
                      <a:pt x="25" y="30"/>
                    </a:cubicBezTo>
                    <a:cubicBezTo>
                      <a:pt x="24" y="29"/>
                      <a:pt x="21" y="28"/>
                      <a:pt x="22" y="28"/>
                    </a:cubicBezTo>
                    <a:cubicBezTo>
                      <a:pt x="22" y="29"/>
                      <a:pt x="23" y="29"/>
                      <a:pt x="24" y="29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23" y="29"/>
                      <a:pt x="23" y="29"/>
                      <a:pt x="23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2" y="28"/>
                      <a:pt x="24" y="28"/>
                      <a:pt x="22" y="27"/>
                    </a:cubicBezTo>
                    <a:cubicBezTo>
                      <a:pt x="22" y="27"/>
                      <a:pt x="23" y="28"/>
                      <a:pt x="23" y="28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5" y="28"/>
                      <a:pt x="24" y="28"/>
                      <a:pt x="23" y="27"/>
                    </a:cubicBezTo>
                    <a:cubicBezTo>
                      <a:pt x="23" y="27"/>
                      <a:pt x="23" y="27"/>
                      <a:pt x="23" y="27"/>
                    </a:cubicBezTo>
                    <a:cubicBezTo>
                      <a:pt x="23" y="27"/>
                      <a:pt x="23" y="27"/>
                      <a:pt x="22" y="26"/>
                    </a:cubicBezTo>
                    <a:cubicBezTo>
                      <a:pt x="24" y="27"/>
                      <a:pt x="29" y="29"/>
                      <a:pt x="27" y="28"/>
                    </a:cubicBezTo>
                    <a:cubicBezTo>
                      <a:pt x="27" y="28"/>
                      <a:pt x="24" y="26"/>
                      <a:pt x="22" y="26"/>
                    </a:cubicBezTo>
                    <a:cubicBezTo>
                      <a:pt x="24" y="26"/>
                      <a:pt x="21" y="24"/>
                      <a:pt x="24" y="25"/>
                    </a:cubicBezTo>
                    <a:cubicBezTo>
                      <a:pt x="23" y="24"/>
                      <a:pt x="23" y="24"/>
                      <a:pt x="22" y="24"/>
                    </a:cubicBezTo>
                    <a:cubicBezTo>
                      <a:pt x="23" y="24"/>
                      <a:pt x="21" y="22"/>
                      <a:pt x="25" y="23"/>
                    </a:cubicBezTo>
                    <a:cubicBezTo>
                      <a:pt x="25" y="24"/>
                      <a:pt x="27" y="24"/>
                      <a:pt x="28" y="24"/>
                    </a:cubicBezTo>
                    <a:cubicBezTo>
                      <a:pt x="26" y="23"/>
                      <a:pt x="30" y="25"/>
                      <a:pt x="27" y="24"/>
                    </a:cubicBezTo>
                    <a:cubicBezTo>
                      <a:pt x="25" y="23"/>
                      <a:pt x="24" y="22"/>
                      <a:pt x="23" y="22"/>
                    </a:cubicBezTo>
                    <a:cubicBezTo>
                      <a:pt x="23" y="22"/>
                      <a:pt x="23" y="21"/>
                      <a:pt x="24" y="22"/>
                    </a:cubicBezTo>
                    <a:cubicBezTo>
                      <a:pt x="24" y="21"/>
                      <a:pt x="23" y="21"/>
                      <a:pt x="23" y="21"/>
                    </a:cubicBezTo>
                    <a:cubicBezTo>
                      <a:pt x="25" y="22"/>
                      <a:pt x="26" y="22"/>
                      <a:pt x="25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2" y="20"/>
                      <a:pt x="23" y="20"/>
                    </a:cubicBezTo>
                    <a:cubicBezTo>
                      <a:pt x="24" y="20"/>
                      <a:pt x="25" y="21"/>
                      <a:pt x="25" y="21"/>
                    </a:cubicBezTo>
                    <a:cubicBezTo>
                      <a:pt x="24" y="20"/>
                      <a:pt x="22" y="19"/>
                      <a:pt x="23" y="19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5" y="20"/>
                      <a:pt x="24" y="19"/>
                      <a:pt x="23" y="19"/>
                    </a:cubicBezTo>
                    <a:cubicBezTo>
                      <a:pt x="25" y="19"/>
                      <a:pt x="25" y="19"/>
                      <a:pt x="27" y="20"/>
                    </a:cubicBezTo>
                    <a:cubicBezTo>
                      <a:pt x="22" y="17"/>
                      <a:pt x="23" y="16"/>
                      <a:pt x="23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6" y="16"/>
                      <a:pt x="22" y="15"/>
                      <a:pt x="23" y="15"/>
                    </a:cubicBezTo>
                    <a:cubicBezTo>
                      <a:pt x="24" y="16"/>
                      <a:pt x="26" y="16"/>
                      <a:pt x="27" y="17"/>
                    </a:cubicBezTo>
                    <a:cubicBezTo>
                      <a:pt x="29" y="17"/>
                      <a:pt x="25" y="16"/>
                      <a:pt x="25" y="15"/>
                    </a:cubicBezTo>
                    <a:cubicBezTo>
                      <a:pt x="23" y="15"/>
                      <a:pt x="26" y="16"/>
                      <a:pt x="24" y="15"/>
                    </a:cubicBezTo>
                    <a:cubicBezTo>
                      <a:pt x="23" y="15"/>
                      <a:pt x="25" y="15"/>
                      <a:pt x="23" y="14"/>
                    </a:cubicBezTo>
                    <a:cubicBezTo>
                      <a:pt x="24" y="14"/>
                      <a:pt x="25" y="15"/>
                      <a:pt x="26" y="16"/>
                    </a:cubicBezTo>
                    <a:cubicBezTo>
                      <a:pt x="25" y="15"/>
                      <a:pt x="25" y="15"/>
                      <a:pt x="25" y="15"/>
                    </a:cubicBezTo>
                    <a:cubicBezTo>
                      <a:pt x="28" y="16"/>
                      <a:pt x="30" y="17"/>
                      <a:pt x="34" y="19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7" y="19"/>
                      <a:pt x="37" y="20"/>
                      <a:pt x="38" y="20"/>
                    </a:cubicBezTo>
                    <a:cubicBezTo>
                      <a:pt x="37" y="19"/>
                      <a:pt x="33" y="18"/>
                      <a:pt x="32" y="17"/>
                    </a:cubicBezTo>
                    <a:cubicBezTo>
                      <a:pt x="31" y="17"/>
                      <a:pt x="26" y="15"/>
                      <a:pt x="26" y="15"/>
                    </a:cubicBezTo>
                    <a:cubicBezTo>
                      <a:pt x="28" y="15"/>
                      <a:pt x="26" y="15"/>
                      <a:pt x="28" y="16"/>
                    </a:cubicBezTo>
                    <a:cubicBezTo>
                      <a:pt x="31" y="16"/>
                      <a:pt x="27" y="15"/>
                      <a:pt x="28" y="15"/>
                    </a:cubicBezTo>
                    <a:cubicBezTo>
                      <a:pt x="27" y="15"/>
                      <a:pt x="25" y="14"/>
                      <a:pt x="24" y="13"/>
                    </a:cubicBezTo>
                    <a:cubicBezTo>
                      <a:pt x="25" y="14"/>
                      <a:pt x="27" y="15"/>
                      <a:pt x="27" y="14"/>
                    </a:cubicBezTo>
                    <a:cubicBezTo>
                      <a:pt x="25" y="14"/>
                      <a:pt x="24" y="13"/>
                      <a:pt x="23" y="13"/>
                    </a:cubicBezTo>
                    <a:cubicBezTo>
                      <a:pt x="20" y="12"/>
                      <a:pt x="24" y="13"/>
                      <a:pt x="22" y="12"/>
                    </a:cubicBezTo>
                    <a:cubicBezTo>
                      <a:pt x="24" y="13"/>
                      <a:pt x="27" y="14"/>
                      <a:pt x="28" y="14"/>
                    </a:cubicBezTo>
                    <a:cubicBezTo>
                      <a:pt x="26" y="13"/>
                      <a:pt x="25" y="13"/>
                      <a:pt x="22" y="12"/>
                    </a:cubicBezTo>
                    <a:cubicBezTo>
                      <a:pt x="23" y="12"/>
                      <a:pt x="25" y="12"/>
                      <a:pt x="26" y="13"/>
                    </a:cubicBezTo>
                    <a:cubicBezTo>
                      <a:pt x="27" y="13"/>
                      <a:pt x="22" y="11"/>
                      <a:pt x="26" y="13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5" y="12"/>
                      <a:pt x="26" y="12"/>
                      <a:pt x="27" y="13"/>
                    </a:cubicBezTo>
                    <a:cubicBezTo>
                      <a:pt x="27" y="12"/>
                      <a:pt x="24" y="11"/>
                      <a:pt x="27" y="12"/>
                    </a:cubicBezTo>
                    <a:cubicBezTo>
                      <a:pt x="27" y="12"/>
                      <a:pt x="27" y="12"/>
                      <a:pt x="25" y="11"/>
                    </a:cubicBezTo>
                    <a:cubicBezTo>
                      <a:pt x="23" y="11"/>
                      <a:pt x="26" y="12"/>
                      <a:pt x="23" y="11"/>
                    </a:cubicBezTo>
                    <a:cubicBezTo>
                      <a:pt x="26" y="12"/>
                      <a:pt x="23" y="10"/>
                      <a:pt x="22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10"/>
                      <a:pt x="23" y="10"/>
                      <a:pt x="22" y="10"/>
                    </a:cubicBezTo>
                    <a:cubicBezTo>
                      <a:pt x="23" y="10"/>
                      <a:pt x="23" y="10"/>
                      <a:pt x="24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1" y="9"/>
                      <a:pt x="25" y="11"/>
                      <a:pt x="25" y="10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1"/>
                      <a:pt x="28" y="11"/>
                      <a:pt x="28" y="11"/>
                    </a:cubicBezTo>
                    <a:cubicBezTo>
                      <a:pt x="26" y="10"/>
                      <a:pt x="23" y="9"/>
                      <a:pt x="22" y="9"/>
                    </a:cubicBezTo>
                    <a:cubicBezTo>
                      <a:pt x="21" y="9"/>
                      <a:pt x="24" y="10"/>
                      <a:pt x="22" y="9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5" y="10"/>
                      <a:pt x="28" y="11"/>
                      <a:pt x="28" y="10"/>
                    </a:cubicBezTo>
                    <a:cubicBezTo>
                      <a:pt x="27" y="10"/>
                      <a:pt x="24" y="9"/>
                      <a:pt x="23" y="9"/>
                    </a:cubicBezTo>
                    <a:cubicBezTo>
                      <a:pt x="23" y="9"/>
                      <a:pt x="24" y="9"/>
                      <a:pt x="26" y="9"/>
                    </a:cubicBezTo>
                    <a:cubicBezTo>
                      <a:pt x="25" y="9"/>
                      <a:pt x="24" y="9"/>
                      <a:pt x="23" y="8"/>
                    </a:cubicBezTo>
                    <a:cubicBezTo>
                      <a:pt x="24" y="9"/>
                      <a:pt x="26" y="9"/>
                      <a:pt x="28" y="9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3" y="11"/>
                      <a:pt x="33" y="11"/>
                      <a:pt x="36" y="12"/>
                    </a:cubicBezTo>
                    <a:cubicBezTo>
                      <a:pt x="36" y="12"/>
                      <a:pt x="35" y="11"/>
                      <a:pt x="35" y="11"/>
                    </a:cubicBezTo>
                    <a:cubicBezTo>
                      <a:pt x="30" y="10"/>
                      <a:pt x="29" y="9"/>
                      <a:pt x="25" y="8"/>
                    </a:cubicBezTo>
                    <a:cubicBezTo>
                      <a:pt x="24" y="7"/>
                      <a:pt x="34" y="11"/>
                      <a:pt x="28" y="8"/>
                    </a:cubicBezTo>
                    <a:cubicBezTo>
                      <a:pt x="27" y="8"/>
                      <a:pt x="24" y="7"/>
                      <a:pt x="25" y="7"/>
                    </a:cubicBezTo>
                    <a:cubicBezTo>
                      <a:pt x="26" y="7"/>
                      <a:pt x="22" y="6"/>
                      <a:pt x="23" y="6"/>
                    </a:cubicBezTo>
                    <a:cubicBezTo>
                      <a:pt x="25" y="7"/>
                      <a:pt x="27" y="7"/>
                      <a:pt x="30" y="8"/>
                    </a:cubicBezTo>
                    <a:cubicBezTo>
                      <a:pt x="28" y="8"/>
                      <a:pt x="29" y="8"/>
                      <a:pt x="29" y="8"/>
                    </a:cubicBezTo>
                    <a:cubicBezTo>
                      <a:pt x="30" y="9"/>
                      <a:pt x="33" y="10"/>
                      <a:pt x="33" y="9"/>
                    </a:cubicBezTo>
                    <a:cubicBezTo>
                      <a:pt x="33" y="9"/>
                      <a:pt x="33" y="9"/>
                      <a:pt x="31" y="8"/>
                    </a:cubicBezTo>
                    <a:cubicBezTo>
                      <a:pt x="28" y="8"/>
                      <a:pt x="31" y="8"/>
                      <a:pt x="29" y="8"/>
                    </a:cubicBezTo>
                    <a:cubicBezTo>
                      <a:pt x="28" y="7"/>
                      <a:pt x="31" y="8"/>
                      <a:pt x="27" y="7"/>
                    </a:cubicBezTo>
                    <a:cubicBezTo>
                      <a:pt x="28" y="7"/>
                      <a:pt x="25" y="6"/>
                      <a:pt x="24" y="6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5" y="6"/>
                      <a:pt x="22" y="5"/>
                      <a:pt x="22" y="5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8" y="6"/>
                      <a:pt x="24" y="6"/>
                      <a:pt x="28" y="7"/>
                    </a:cubicBezTo>
                    <a:cubicBezTo>
                      <a:pt x="28" y="7"/>
                      <a:pt x="26" y="6"/>
                      <a:pt x="27" y="6"/>
                    </a:cubicBezTo>
                    <a:cubicBezTo>
                      <a:pt x="28" y="6"/>
                      <a:pt x="28" y="6"/>
                      <a:pt x="28" y="7"/>
                    </a:cubicBezTo>
                    <a:cubicBezTo>
                      <a:pt x="28" y="6"/>
                      <a:pt x="34" y="8"/>
                      <a:pt x="31" y="7"/>
                    </a:cubicBezTo>
                    <a:cubicBezTo>
                      <a:pt x="29" y="6"/>
                      <a:pt x="29" y="6"/>
                      <a:pt x="28" y="6"/>
                    </a:cubicBezTo>
                    <a:cubicBezTo>
                      <a:pt x="27" y="5"/>
                      <a:pt x="26" y="5"/>
                      <a:pt x="25" y="4"/>
                    </a:cubicBezTo>
                    <a:cubicBezTo>
                      <a:pt x="28" y="5"/>
                      <a:pt x="26" y="4"/>
                      <a:pt x="29" y="5"/>
                    </a:cubicBezTo>
                    <a:cubicBezTo>
                      <a:pt x="27" y="5"/>
                      <a:pt x="27" y="5"/>
                      <a:pt x="30" y="6"/>
                    </a:cubicBezTo>
                    <a:cubicBezTo>
                      <a:pt x="34" y="7"/>
                      <a:pt x="29" y="7"/>
                      <a:pt x="33" y="8"/>
                    </a:cubicBezTo>
                    <a:cubicBezTo>
                      <a:pt x="33" y="7"/>
                      <a:pt x="37" y="8"/>
                      <a:pt x="39" y="9"/>
                    </a:cubicBezTo>
                    <a:cubicBezTo>
                      <a:pt x="39" y="9"/>
                      <a:pt x="38" y="9"/>
                      <a:pt x="38" y="8"/>
                    </a:cubicBezTo>
                    <a:cubicBezTo>
                      <a:pt x="36" y="8"/>
                      <a:pt x="36" y="8"/>
                      <a:pt x="34" y="7"/>
                    </a:cubicBezTo>
                    <a:cubicBezTo>
                      <a:pt x="34" y="7"/>
                      <a:pt x="33" y="6"/>
                      <a:pt x="31" y="6"/>
                    </a:cubicBezTo>
                    <a:cubicBezTo>
                      <a:pt x="32" y="6"/>
                      <a:pt x="34" y="6"/>
                      <a:pt x="34" y="7"/>
                    </a:cubicBezTo>
                    <a:cubicBezTo>
                      <a:pt x="34" y="6"/>
                      <a:pt x="34" y="6"/>
                      <a:pt x="35" y="5"/>
                    </a:cubicBezTo>
                    <a:cubicBezTo>
                      <a:pt x="31" y="5"/>
                      <a:pt x="34" y="5"/>
                      <a:pt x="31" y="4"/>
                    </a:cubicBezTo>
                    <a:cubicBezTo>
                      <a:pt x="30" y="4"/>
                      <a:pt x="28" y="4"/>
                      <a:pt x="26" y="3"/>
                    </a:cubicBezTo>
                    <a:cubicBezTo>
                      <a:pt x="26" y="3"/>
                      <a:pt x="28" y="4"/>
                      <a:pt x="29" y="4"/>
                    </a:cubicBezTo>
                    <a:cubicBezTo>
                      <a:pt x="27" y="3"/>
                      <a:pt x="32" y="4"/>
                      <a:pt x="29" y="3"/>
                    </a:cubicBezTo>
                    <a:cubicBezTo>
                      <a:pt x="30" y="4"/>
                      <a:pt x="33" y="4"/>
                      <a:pt x="36" y="5"/>
                    </a:cubicBezTo>
                    <a:cubicBezTo>
                      <a:pt x="34" y="5"/>
                      <a:pt x="38" y="6"/>
                      <a:pt x="38" y="6"/>
                    </a:cubicBezTo>
                    <a:cubicBezTo>
                      <a:pt x="36" y="5"/>
                      <a:pt x="35" y="4"/>
                      <a:pt x="35" y="4"/>
                    </a:cubicBezTo>
                    <a:cubicBezTo>
                      <a:pt x="38" y="4"/>
                      <a:pt x="35" y="3"/>
                      <a:pt x="35" y="2"/>
                    </a:cubicBezTo>
                    <a:cubicBezTo>
                      <a:pt x="37" y="3"/>
                      <a:pt x="40" y="3"/>
                      <a:pt x="40" y="3"/>
                    </a:cubicBezTo>
                    <a:cubicBezTo>
                      <a:pt x="40" y="3"/>
                      <a:pt x="37" y="3"/>
                      <a:pt x="38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8" y="3"/>
                      <a:pt x="41" y="3"/>
                      <a:pt x="37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1" y="2"/>
                      <a:pt x="40" y="2"/>
                      <a:pt x="39" y="2"/>
                    </a:cubicBezTo>
                    <a:cubicBezTo>
                      <a:pt x="41" y="2"/>
                      <a:pt x="42" y="2"/>
                      <a:pt x="42" y="3"/>
                    </a:cubicBezTo>
                    <a:cubicBezTo>
                      <a:pt x="45" y="3"/>
                      <a:pt x="42" y="2"/>
                      <a:pt x="42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38" y="1"/>
                      <a:pt x="41" y="1"/>
                      <a:pt x="40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3" y="1"/>
                      <a:pt x="44" y="1"/>
                      <a:pt x="42" y="0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6" y="2"/>
                      <a:pt x="45" y="1"/>
                      <a:pt x="43" y="1"/>
                    </a:cubicBezTo>
                    <a:cubicBezTo>
                      <a:pt x="41" y="1"/>
                      <a:pt x="41" y="1"/>
                      <a:pt x="43" y="2"/>
                    </a:cubicBezTo>
                    <a:cubicBezTo>
                      <a:pt x="44" y="2"/>
                      <a:pt x="43" y="2"/>
                      <a:pt x="43" y="1"/>
                    </a:cubicBezTo>
                    <a:cubicBezTo>
                      <a:pt x="45" y="2"/>
                      <a:pt x="45" y="2"/>
                      <a:pt x="47" y="3"/>
                    </a:cubicBezTo>
                    <a:cubicBezTo>
                      <a:pt x="47" y="2"/>
                      <a:pt x="48" y="3"/>
                      <a:pt x="47" y="2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7" y="3"/>
                      <a:pt x="47" y="3"/>
                      <a:pt x="46" y="3"/>
                    </a:cubicBezTo>
                    <a:cubicBezTo>
                      <a:pt x="48" y="3"/>
                      <a:pt x="49" y="4"/>
                      <a:pt x="48" y="4"/>
                    </a:cubicBezTo>
                    <a:cubicBezTo>
                      <a:pt x="45" y="3"/>
                      <a:pt x="50" y="5"/>
                      <a:pt x="49" y="5"/>
                    </a:cubicBezTo>
                    <a:cubicBezTo>
                      <a:pt x="47" y="4"/>
                      <a:pt x="45" y="4"/>
                      <a:pt x="44" y="3"/>
                    </a:cubicBezTo>
                    <a:cubicBezTo>
                      <a:pt x="42" y="3"/>
                      <a:pt x="44" y="4"/>
                      <a:pt x="42" y="3"/>
                    </a:cubicBezTo>
                    <a:cubicBezTo>
                      <a:pt x="44" y="4"/>
                      <a:pt x="47" y="5"/>
                      <a:pt x="48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7" y="5"/>
                      <a:pt x="50" y="6"/>
                      <a:pt x="49" y="6"/>
                    </a:cubicBezTo>
                    <a:cubicBezTo>
                      <a:pt x="48" y="7"/>
                      <a:pt x="48" y="7"/>
                      <a:pt x="48" y="8"/>
                    </a:cubicBezTo>
                    <a:cubicBezTo>
                      <a:pt x="46" y="7"/>
                      <a:pt x="46" y="7"/>
                      <a:pt x="46" y="7"/>
                    </a:cubicBezTo>
                    <a:cubicBezTo>
                      <a:pt x="50" y="8"/>
                      <a:pt x="47" y="8"/>
                      <a:pt x="49" y="9"/>
                    </a:cubicBezTo>
                    <a:cubicBezTo>
                      <a:pt x="47" y="9"/>
                      <a:pt x="50" y="11"/>
                      <a:pt x="47" y="10"/>
                    </a:cubicBezTo>
                    <a:cubicBezTo>
                      <a:pt x="48" y="12"/>
                      <a:pt x="49" y="13"/>
                      <a:pt x="48" y="14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8" y="14"/>
                      <a:pt x="44" y="13"/>
                      <a:pt x="45" y="13"/>
                    </a:cubicBezTo>
                    <a:cubicBezTo>
                      <a:pt x="47" y="13"/>
                      <a:pt x="47" y="14"/>
                      <a:pt x="49" y="15"/>
                    </a:cubicBezTo>
                    <a:cubicBezTo>
                      <a:pt x="47" y="15"/>
                      <a:pt x="49" y="16"/>
                      <a:pt x="50" y="17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52" y="18"/>
                      <a:pt x="49" y="17"/>
                      <a:pt x="48" y="18"/>
                    </a:cubicBezTo>
                    <a:cubicBezTo>
                      <a:pt x="47" y="18"/>
                      <a:pt x="45" y="17"/>
                      <a:pt x="46" y="17"/>
                    </a:cubicBezTo>
                    <a:cubicBezTo>
                      <a:pt x="48" y="19"/>
                      <a:pt x="48" y="19"/>
                      <a:pt x="50" y="20"/>
                    </a:cubicBezTo>
                    <a:cubicBezTo>
                      <a:pt x="50" y="20"/>
                      <a:pt x="49" y="20"/>
                      <a:pt x="48" y="20"/>
                    </a:cubicBezTo>
                    <a:cubicBezTo>
                      <a:pt x="51" y="23"/>
                      <a:pt x="48" y="23"/>
                      <a:pt x="50" y="25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52" y="27"/>
                      <a:pt x="48" y="27"/>
                      <a:pt x="49" y="29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5" y="27"/>
                      <a:pt x="46" y="29"/>
                      <a:pt x="49" y="30"/>
                    </a:cubicBezTo>
                    <a:cubicBezTo>
                      <a:pt x="48" y="29"/>
                      <a:pt x="50" y="31"/>
                      <a:pt x="47" y="30"/>
                    </a:cubicBezTo>
                    <a:cubicBezTo>
                      <a:pt x="47" y="30"/>
                      <a:pt x="49" y="31"/>
                      <a:pt x="49" y="32"/>
                    </a:cubicBezTo>
                    <a:cubicBezTo>
                      <a:pt x="48" y="32"/>
                      <a:pt x="48" y="32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2"/>
                      <a:pt x="46" y="32"/>
                      <a:pt x="46" y="32"/>
                    </a:cubicBezTo>
                    <a:cubicBezTo>
                      <a:pt x="47" y="32"/>
                      <a:pt x="45" y="32"/>
                      <a:pt x="49" y="34"/>
                    </a:cubicBezTo>
                    <a:cubicBezTo>
                      <a:pt x="46" y="33"/>
                      <a:pt x="50" y="36"/>
                      <a:pt x="47" y="35"/>
                    </a:cubicBezTo>
                    <a:cubicBezTo>
                      <a:pt x="48" y="36"/>
                      <a:pt x="48" y="36"/>
                      <a:pt x="49" y="37"/>
                    </a:cubicBezTo>
                    <a:cubicBezTo>
                      <a:pt x="49" y="37"/>
                      <a:pt x="46" y="37"/>
                      <a:pt x="48" y="38"/>
                    </a:cubicBezTo>
                    <a:cubicBezTo>
                      <a:pt x="47" y="38"/>
                      <a:pt x="46" y="37"/>
                      <a:pt x="46" y="37"/>
                    </a:cubicBezTo>
                    <a:cubicBezTo>
                      <a:pt x="46" y="37"/>
                      <a:pt x="47" y="38"/>
                      <a:pt x="48" y="38"/>
                    </a:cubicBezTo>
                    <a:cubicBezTo>
                      <a:pt x="49" y="40"/>
                      <a:pt x="45" y="39"/>
                      <a:pt x="45" y="40"/>
                    </a:cubicBezTo>
                    <a:cubicBezTo>
                      <a:pt x="46" y="43"/>
                      <a:pt x="44" y="43"/>
                      <a:pt x="44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6" y="47"/>
                      <a:pt x="39" y="44"/>
                      <a:pt x="44" y="47"/>
                    </a:cubicBezTo>
                    <a:cubicBezTo>
                      <a:pt x="43" y="46"/>
                      <a:pt x="43" y="47"/>
                      <a:pt x="42" y="46"/>
                    </a:cubicBezTo>
                    <a:cubicBezTo>
                      <a:pt x="44" y="48"/>
                      <a:pt x="39" y="46"/>
                      <a:pt x="42" y="48"/>
                    </a:cubicBezTo>
                    <a:cubicBezTo>
                      <a:pt x="42" y="48"/>
                      <a:pt x="42" y="48"/>
                      <a:pt x="41" y="48"/>
                    </a:cubicBezTo>
                    <a:cubicBezTo>
                      <a:pt x="39" y="47"/>
                      <a:pt x="41" y="49"/>
                      <a:pt x="40" y="49"/>
                    </a:cubicBezTo>
                    <a:cubicBezTo>
                      <a:pt x="39" y="48"/>
                      <a:pt x="39" y="48"/>
                      <a:pt x="38" y="48"/>
                    </a:cubicBezTo>
                    <a:cubicBezTo>
                      <a:pt x="37" y="47"/>
                      <a:pt x="41" y="50"/>
                      <a:pt x="37" y="48"/>
                    </a:cubicBezTo>
                    <a:cubicBezTo>
                      <a:pt x="37" y="48"/>
                      <a:pt x="39" y="49"/>
                      <a:pt x="39" y="49"/>
                    </a:cubicBezTo>
                    <a:cubicBezTo>
                      <a:pt x="37" y="49"/>
                      <a:pt x="39" y="52"/>
                      <a:pt x="39" y="54"/>
                    </a:cubicBezTo>
                    <a:cubicBezTo>
                      <a:pt x="36" y="53"/>
                      <a:pt x="33" y="50"/>
                      <a:pt x="35" y="52"/>
                    </a:cubicBezTo>
                    <a:cubicBezTo>
                      <a:pt x="34" y="52"/>
                      <a:pt x="36" y="53"/>
                      <a:pt x="36" y="53"/>
                    </a:cubicBezTo>
                    <a:cubicBezTo>
                      <a:pt x="37" y="54"/>
                      <a:pt x="31" y="51"/>
                      <a:pt x="33" y="52"/>
                    </a:cubicBezTo>
                    <a:cubicBezTo>
                      <a:pt x="35" y="53"/>
                      <a:pt x="34" y="53"/>
                      <a:pt x="36" y="54"/>
                    </a:cubicBezTo>
                    <a:cubicBezTo>
                      <a:pt x="34" y="53"/>
                      <a:pt x="32" y="52"/>
                      <a:pt x="33" y="54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35" y="55"/>
                      <a:pt x="33" y="55"/>
                      <a:pt x="37" y="58"/>
                    </a:cubicBezTo>
                    <a:cubicBezTo>
                      <a:pt x="36" y="61"/>
                      <a:pt x="36" y="65"/>
                      <a:pt x="35" y="67"/>
                    </a:cubicBezTo>
                    <a:cubicBezTo>
                      <a:pt x="33" y="69"/>
                      <a:pt x="33" y="73"/>
                      <a:pt x="29" y="74"/>
                    </a:cubicBezTo>
                    <a:cubicBezTo>
                      <a:pt x="26" y="73"/>
                      <a:pt x="26" y="73"/>
                      <a:pt x="27" y="74"/>
                    </a:cubicBezTo>
                    <a:cubicBezTo>
                      <a:pt x="26" y="74"/>
                      <a:pt x="26" y="74"/>
                      <a:pt x="25" y="73"/>
                    </a:cubicBezTo>
                    <a:cubicBezTo>
                      <a:pt x="28" y="75"/>
                      <a:pt x="25" y="74"/>
                      <a:pt x="28" y="76"/>
                    </a:cubicBezTo>
                    <a:cubicBezTo>
                      <a:pt x="27" y="76"/>
                      <a:pt x="27" y="78"/>
                      <a:pt x="26" y="78"/>
                    </a:cubicBezTo>
                    <a:cubicBezTo>
                      <a:pt x="26" y="78"/>
                      <a:pt x="24" y="77"/>
                      <a:pt x="24" y="77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5" y="78"/>
                      <a:pt x="26" y="79"/>
                      <a:pt x="27" y="80"/>
                    </a:cubicBezTo>
                    <a:cubicBezTo>
                      <a:pt x="28" y="83"/>
                      <a:pt x="21" y="82"/>
                      <a:pt x="20" y="85"/>
                    </a:cubicBezTo>
                    <a:cubicBezTo>
                      <a:pt x="19" y="85"/>
                      <a:pt x="19" y="86"/>
                      <a:pt x="19" y="87"/>
                    </a:cubicBezTo>
                    <a:cubicBezTo>
                      <a:pt x="15" y="86"/>
                      <a:pt x="11" y="86"/>
                      <a:pt x="12" y="89"/>
                    </a:cubicBezTo>
                    <a:cubicBezTo>
                      <a:pt x="12" y="89"/>
                      <a:pt x="6" y="84"/>
                      <a:pt x="5" y="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6" name="Freeform 250"/>
              <p:cNvSpPr>
                <a:spLocks/>
              </p:cNvSpPr>
              <p:nvPr/>
            </p:nvSpPr>
            <p:spPr bwMode="auto">
              <a:xfrm>
                <a:off x="5137151" y="2759075"/>
                <a:ext cx="1588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cubicBezTo>
                      <a:pt x="2" y="0"/>
                      <a:pt x="1" y="0"/>
                      <a:pt x="0" y="0"/>
                    </a:cubicBezTo>
                    <a:cubicBezTo>
                      <a:pt x="1" y="0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7" name="Freeform 251"/>
              <p:cNvSpPr>
                <a:spLocks/>
              </p:cNvSpPr>
              <p:nvPr/>
            </p:nvSpPr>
            <p:spPr bwMode="auto">
              <a:xfrm>
                <a:off x="5132388" y="2760663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1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1" y="1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8" name="Freeform 252"/>
              <p:cNvSpPr>
                <a:spLocks/>
              </p:cNvSpPr>
              <p:nvPr/>
            </p:nvSpPr>
            <p:spPr bwMode="auto">
              <a:xfrm>
                <a:off x="5132388" y="2760663"/>
                <a:ext cx="0" cy="0"/>
              </a:xfrm>
              <a:custGeom>
                <a:avLst/>
                <a:gdLst>
                  <a:gd name="T0" fmla="*/ 3 w 3"/>
                  <a:gd name="T1" fmla="*/ 1 h 1"/>
                  <a:gd name="T2" fmla="*/ 0 w 3"/>
                  <a:gd name="T3" fmla="*/ 0 h 1"/>
                  <a:gd name="T4" fmla="*/ 3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9" name="Freeform 253"/>
              <p:cNvSpPr>
                <a:spLocks/>
              </p:cNvSpPr>
              <p:nvPr/>
            </p:nvSpPr>
            <p:spPr bwMode="auto">
              <a:xfrm>
                <a:off x="5130801" y="2760663"/>
                <a:ext cx="0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0" name="Freeform 254"/>
              <p:cNvSpPr>
                <a:spLocks/>
              </p:cNvSpPr>
              <p:nvPr/>
            </p:nvSpPr>
            <p:spPr bwMode="auto">
              <a:xfrm>
                <a:off x="5130801" y="2760663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1" name="Freeform 255"/>
              <p:cNvSpPr>
                <a:spLocks/>
              </p:cNvSpPr>
              <p:nvPr/>
            </p:nvSpPr>
            <p:spPr bwMode="auto">
              <a:xfrm>
                <a:off x="5129213" y="2762250"/>
                <a:ext cx="1588" cy="0"/>
              </a:xfrm>
              <a:custGeom>
                <a:avLst/>
                <a:gdLst>
                  <a:gd name="T0" fmla="*/ 1 w 3"/>
                  <a:gd name="T1" fmla="*/ 1 h 1"/>
                  <a:gd name="T2" fmla="*/ 1 w 3"/>
                  <a:gd name="T3" fmla="*/ 1 h 1"/>
                  <a:gd name="T4" fmla="*/ 1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cubicBezTo>
                      <a:pt x="2" y="1"/>
                      <a:pt x="3" y="1"/>
                      <a:pt x="1" y="1"/>
                    </a:cubicBezTo>
                    <a:cubicBezTo>
                      <a:pt x="2" y="1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2" name="Freeform 256"/>
              <p:cNvSpPr>
                <a:spLocks/>
              </p:cNvSpPr>
              <p:nvPr/>
            </p:nvSpPr>
            <p:spPr bwMode="auto">
              <a:xfrm>
                <a:off x="5130801" y="2762250"/>
                <a:ext cx="0" cy="0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2" y="0"/>
                      <a:pt x="2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3" name="Rectangle 257"/>
              <p:cNvSpPr>
                <a:spLocks noChangeArrowheads="1"/>
              </p:cNvSpPr>
              <p:nvPr/>
            </p:nvSpPr>
            <p:spPr bwMode="auto">
              <a:xfrm>
                <a:off x="5129213" y="27717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4" name="Freeform 258"/>
              <p:cNvSpPr>
                <a:spLocks/>
              </p:cNvSpPr>
              <p:nvPr/>
            </p:nvSpPr>
            <p:spPr bwMode="auto">
              <a:xfrm>
                <a:off x="5126038" y="2774950"/>
                <a:ext cx="1588" cy="1587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5" name="Freeform 259"/>
              <p:cNvSpPr>
                <a:spLocks/>
              </p:cNvSpPr>
              <p:nvPr/>
            </p:nvSpPr>
            <p:spPr bwMode="auto">
              <a:xfrm>
                <a:off x="5127626" y="2778125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6" name="Freeform 260"/>
              <p:cNvSpPr>
                <a:spLocks/>
              </p:cNvSpPr>
              <p:nvPr/>
            </p:nvSpPr>
            <p:spPr bwMode="auto">
              <a:xfrm>
                <a:off x="4838701" y="2743200"/>
                <a:ext cx="1588" cy="0"/>
              </a:xfrm>
              <a:custGeom>
                <a:avLst/>
                <a:gdLst>
                  <a:gd name="T0" fmla="*/ 2 w 3"/>
                  <a:gd name="T1" fmla="*/ 2 h 2"/>
                  <a:gd name="T2" fmla="*/ 2 w 3"/>
                  <a:gd name="T3" fmla="*/ 1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2" y="1"/>
                      <a:pt x="0" y="0"/>
                      <a:pt x="2" y="1"/>
                    </a:cubicBezTo>
                    <a:cubicBezTo>
                      <a:pt x="2" y="1"/>
                      <a:pt x="3" y="2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7" name="Freeform 261"/>
              <p:cNvSpPr>
                <a:spLocks/>
              </p:cNvSpPr>
              <p:nvPr/>
            </p:nvSpPr>
            <p:spPr bwMode="auto">
              <a:xfrm>
                <a:off x="4802188" y="2740025"/>
                <a:ext cx="36513" cy="50800"/>
              </a:xfrm>
              <a:custGeom>
                <a:avLst/>
                <a:gdLst>
                  <a:gd name="T0" fmla="*/ 13 w 106"/>
                  <a:gd name="T1" fmla="*/ 115 h 136"/>
                  <a:gd name="T2" fmla="*/ 15 w 106"/>
                  <a:gd name="T3" fmla="*/ 111 h 136"/>
                  <a:gd name="T4" fmla="*/ 14 w 106"/>
                  <a:gd name="T5" fmla="*/ 99 h 136"/>
                  <a:gd name="T6" fmla="*/ 16 w 106"/>
                  <a:gd name="T7" fmla="*/ 96 h 136"/>
                  <a:gd name="T8" fmla="*/ 24 w 106"/>
                  <a:gd name="T9" fmla="*/ 88 h 136"/>
                  <a:gd name="T10" fmla="*/ 26 w 106"/>
                  <a:gd name="T11" fmla="*/ 86 h 136"/>
                  <a:gd name="T12" fmla="*/ 27 w 106"/>
                  <a:gd name="T13" fmla="*/ 79 h 136"/>
                  <a:gd name="T14" fmla="*/ 30 w 106"/>
                  <a:gd name="T15" fmla="*/ 76 h 136"/>
                  <a:gd name="T16" fmla="*/ 34 w 106"/>
                  <a:gd name="T17" fmla="*/ 74 h 136"/>
                  <a:gd name="T18" fmla="*/ 33 w 106"/>
                  <a:gd name="T19" fmla="*/ 70 h 136"/>
                  <a:gd name="T20" fmla="*/ 33 w 106"/>
                  <a:gd name="T21" fmla="*/ 64 h 136"/>
                  <a:gd name="T22" fmla="*/ 36 w 106"/>
                  <a:gd name="T23" fmla="*/ 61 h 136"/>
                  <a:gd name="T24" fmla="*/ 36 w 106"/>
                  <a:gd name="T25" fmla="*/ 57 h 136"/>
                  <a:gd name="T26" fmla="*/ 40 w 106"/>
                  <a:gd name="T27" fmla="*/ 55 h 136"/>
                  <a:gd name="T28" fmla="*/ 43 w 106"/>
                  <a:gd name="T29" fmla="*/ 50 h 136"/>
                  <a:gd name="T30" fmla="*/ 48 w 106"/>
                  <a:gd name="T31" fmla="*/ 47 h 136"/>
                  <a:gd name="T32" fmla="*/ 49 w 106"/>
                  <a:gd name="T33" fmla="*/ 44 h 136"/>
                  <a:gd name="T34" fmla="*/ 52 w 106"/>
                  <a:gd name="T35" fmla="*/ 44 h 136"/>
                  <a:gd name="T36" fmla="*/ 52 w 106"/>
                  <a:gd name="T37" fmla="*/ 40 h 136"/>
                  <a:gd name="T38" fmla="*/ 52 w 106"/>
                  <a:gd name="T39" fmla="*/ 39 h 136"/>
                  <a:gd name="T40" fmla="*/ 53 w 106"/>
                  <a:gd name="T41" fmla="*/ 37 h 136"/>
                  <a:gd name="T42" fmla="*/ 59 w 106"/>
                  <a:gd name="T43" fmla="*/ 31 h 136"/>
                  <a:gd name="T44" fmla="*/ 61 w 106"/>
                  <a:gd name="T45" fmla="*/ 28 h 136"/>
                  <a:gd name="T46" fmla="*/ 63 w 106"/>
                  <a:gd name="T47" fmla="*/ 26 h 136"/>
                  <a:gd name="T48" fmla="*/ 69 w 106"/>
                  <a:gd name="T49" fmla="*/ 21 h 136"/>
                  <a:gd name="T50" fmla="*/ 75 w 106"/>
                  <a:gd name="T51" fmla="*/ 25 h 136"/>
                  <a:gd name="T52" fmla="*/ 72 w 106"/>
                  <a:gd name="T53" fmla="*/ 19 h 136"/>
                  <a:gd name="T54" fmla="*/ 69 w 106"/>
                  <a:gd name="T55" fmla="*/ 12 h 136"/>
                  <a:gd name="T56" fmla="*/ 73 w 106"/>
                  <a:gd name="T57" fmla="*/ 12 h 136"/>
                  <a:gd name="T58" fmla="*/ 71 w 106"/>
                  <a:gd name="T59" fmla="*/ 8 h 136"/>
                  <a:gd name="T60" fmla="*/ 74 w 106"/>
                  <a:gd name="T61" fmla="*/ 9 h 136"/>
                  <a:gd name="T62" fmla="*/ 80 w 106"/>
                  <a:gd name="T63" fmla="*/ 13 h 136"/>
                  <a:gd name="T64" fmla="*/ 78 w 106"/>
                  <a:gd name="T65" fmla="*/ 6 h 136"/>
                  <a:gd name="T66" fmla="*/ 81 w 106"/>
                  <a:gd name="T67" fmla="*/ 8 h 136"/>
                  <a:gd name="T68" fmla="*/ 80 w 106"/>
                  <a:gd name="T69" fmla="*/ 3 h 136"/>
                  <a:gd name="T70" fmla="*/ 83 w 106"/>
                  <a:gd name="T71" fmla="*/ 1 h 136"/>
                  <a:gd name="T72" fmla="*/ 87 w 106"/>
                  <a:gd name="T73" fmla="*/ 9 h 136"/>
                  <a:gd name="T74" fmla="*/ 87 w 106"/>
                  <a:gd name="T75" fmla="*/ 2 h 136"/>
                  <a:gd name="T76" fmla="*/ 99 w 106"/>
                  <a:gd name="T77" fmla="*/ 7 h 136"/>
                  <a:gd name="T78" fmla="*/ 101 w 106"/>
                  <a:gd name="T79" fmla="*/ 7 h 136"/>
                  <a:gd name="T80" fmla="*/ 104 w 106"/>
                  <a:gd name="T81" fmla="*/ 4 h 136"/>
                  <a:gd name="T82" fmla="*/ 106 w 106"/>
                  <a:gd name="T83" fmla="*/ 9 h 136"/>
                  <a:gd name="T84" fmla="*/ 100 w 106"/>
                  <a:gd name="T85" fmla="*/ 8 h 136"/>
                  <a:gd name="T86" fmla="*/ 100 w 106"/>
                  <a:gd name="T87" fmla="*/ 19 h 136"/>
                  <a:gd name="T88" fmla="*/ 93 w 106"/>
                  <a:gd name="T89" fmla="*/ 28 h 136"/>
                  <a:gd name="T90" fmla="*/ 86 w 106"/>
                  <a:gd name="T91" fmla="*/ 38 h 136"/>
                  <a:gd name="T92" fmla="*/ 80 w 106"/>
                  <a:gd name="T93" fmla="*/ 46 h 136"/>
                  <a:gd name="T94" fmla="*/ 76 w 106"/>
                  <a:gd name="T95" fmla="*/ 53 h 136"/>
                  <a:gd name="T96" fmla="*/ 65 w 106"/>
                  <a:gd name="T97" fmla="*/ 63 h 136"/>
                  <a:gd name="T98" fmla="*/ 57 w 106"/>
                  <a:gd name="T99" fmla="*/ 67 h 136"/>
                  <a:gd name="T100" fmla="*/ 49 w 106"/>
                  <a:gd name="T101" fmla="*/ 74 h 136"/>
                  <a:gd name="T102" fmla="*/ 36 w 106"/>
                  <a:gd name="T103" fmla="*/ 106 h 136"/>
                  <a:gd name="T104" fmla="*/ 31 w 106"/>
                  <a:gd name="T105" fmla="*/ 114 h 136"/>
                  <a:gd name="T106" fmla="*/ 14 w 106"/>
                  <a:gd name="T107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6" h="136">
                    <a:moveTo>
                      <a:pt x="6" y="130"/>
                    </a:moveTo>
                    <a:cubicBezTo>
                      <a:pt x="0" y="125"/>
                      <a:pt x="8" y="126"/>
                      <a:pt x="5" y="122"/>
                    </a:cubicBezTo>
                    <a:cubicBezTo>
                      <a:pt x="5" y="122"/>
                      <a:pt x="8" y="124"/>
                      <a:pt x="8" y="123"/>
                    </a:cubicBezTo>
                    <a:cubicBezTo>
                      <a:pt x="4" y="119"/>
                      <a:pt x="8" y="117"/>
                      <a:pt x="13" y="117"/>
                    </a:cubicBezTo>
                    <a:cubicBezTo>
                      <a:pt x="14" y="118"/>
                      <a:pt x="14" y="118"/>
                      <a:pt x="14" y="118"/>
                    </a:cubicBezTo>
                    <a:cubicBezTo>
                      <a:pt x="15" y="118"/>
                      <a:pt x="12" y="115"/>
                      <a:pt x="13" y="115"/>
                    </a:cubicBezTo>
                    <a:cubicBezTo>
                      <a:pt x="14" y="116"/>
                      <a:pt x="14" y="116"/>
                      <a:pt x="15" y="116"/>
                    </a:cubicBezTo>
                    <a:cubicBezTo>
                      <a:pt x="13" y="115"/>
                      <a:pt x="14" y="115"/>
                      <a:pt x="13" y="114"/>
                    </a:cubicBezTo>
                    <a:cubicBezTo>
                      <a:pt x="14" y="114"/>
                      <a:pt x="15" y="115"/>
                      <a:pt x="16" y="115"/>
                    </a:cubicBezTo>
                    <a:cubicBezTo>
                      <a:pt x="14" y="114"/>
                      <a:pt x="14" y="114"/>
                      <a:pt x="14" y="114"/>
                    </a:cubicBezTo>
                    <a:cubicBezTo>
                      <a:pt x="9" y="110"/>
                      <a:pt x="15" y="112"/>
                      <a:pt x="13" y="110"/>
                    </a:cubicBezTo>
                    <a:cubicBezTo>
                      <a:pt x="14" y="110"/>
                      <a:pt x="14" y="110"/>
                      <a:pt x="15" y="111"/>
                    </a:cubicBezTo>
                    <a:cubicBezTo>
                      <a:pt x="12" y="107"/>
                      <a:pt x="14" y="106"/>
                      <a:pt x="14" y="103"/>
                    </a:cubicBezTo>
                    <a:cubicBezTo>
                      <a:pt x="15" y="104"/>
                      <a:pt x="16" y="105"/>
                      <a:pt x="17" y="105"/>
                    </a:cubicBezTo>
                    <a:cubicBezTo>
                      <a:pt x="15" y="104"/>
                      <a:pt x="15" y="103"/>
                      <a:pt x="14" y="102"/>
                    </a:cubicBezTo>
                    <a:cubicBezTo>
                      <a:pt x="17" y="103"/>
                      <a:pt x="13" y="100"/>
                      <a:pt x="14" y="100"/>
                    </a:cubicBezTo>
                    <a:cubicBezTo>
                      <a:pt x="15" y="101"/>
                      <a:pt x="15" y="101"/>
                      <a:pt x="15" y="101"/>
                    </a:cubicBezTo>
                    <a:cubicBezTo>
                      <a:pt x="13" y="99"/>
                      <a:pt x="17" y="101"/>
                      <a:pt x="14" y="99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3" y="98"/>
                      <a:pt x="18" y="100"/>
                      <a:pt x="16" y="99"/>
                    </a:cubicBezTo>
                    <a:cubicBezTo>
                      <a:pt x="16" y="98"/>
                      <a:pt x="16" y="98"/>
                      <a:pt x="16" y="98"/>
                    </a:cubicBezTo>
                    <a:cubicBezTo>
                      <a:pt x="15" y="98"/>
                      <a:pt x="17" y="99"/>
                      <a:pt x="17" y="98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6" y="97"/>
                      <a:pt x="19" y="98"/>
                      <a:pt x="16" y="96"/>
                    </a:cubicBezTo>
                    <a:cubicBezTo>
                      <a:pt x="18" y="97"/>
                      <a:pt x="16" y="97"/>
                      <a:pt x="20" y="99"/>
                    </a:cubicBezTo>
                    <a:cubicBezTo>
                      <a:pt x="18" y="95"/>
                      <a:pt x="20" y="93"/>
                      <a:pt x="22" y="91"/>
                    </a:cubicBezTo>
                    <a:cubicBezTo>
                      <a:pt x="23" y="91"/>
                      <a:pt x="23" y="91"/>
                      <a:pt x="24" y="92"/>
                    </a:cubicBezTo>
                    <a:cubicBezTo>
                      <a:pt x="24" y="91"/>
                      <a:pt x="24" y="91"/>
                      <a:pt x="23" y="90"/>
                    </a:cubicBezTo>
                    <a:cubicBezTo>
                      <a:pt x="23" y="90"/>
                      <a:pt x="25" y="90"/>
                      <a:pt x="25" y="90"/>
                    </a:cubicBezTo>
                    <a:cubicBezTo>
                      <a:pt x="26" y="91"/>
                      <a:pt x="22" y="88"/>
                      <a:pt x="24" y="88"/>
                    </a:cubicBezTo>
                    <a:cubicBezTo>
                      <a:pt x="24" y="89"/>
                      <a:pt x="25" y="90"/>
                      <a:pt x="26" y="90"/>
                    </a:cubicBezTo>
                    <a:cubicBezTo>
                      <a:pt x="24" y="89"/>
                      <a:pt x="25" y="88"/>
                      <a:pt x="25" y="87"/>
                    </a:cubicBezTo>
                    <a:cubicBezTo>
                      <a:pt x="25" y="88"/>
                      <a:pt x="25" y="88"/>
                      <a:pt x="26" y="89"/>
                    </a:cubicBezTo>
                    <a:cubicBezTo>
                      <a:pt x="24" y="87"/>
                      <a:pt x="27" y="88"/>
                      <a:pt x="26" y="87"/>
                    </a:cubicBezTo>
                    <a:cubicBezTo>
                      <a:pt x="27" y="88"/>
                      <a:pt x="27" y="88"/>
                      <a:pt x="27" y="88"/>
                    </a:cubicBezTo>
                    <a:cubicBezTo>
                      <a:pt x="29" y="88"/>
                      <a:pt x="24" y="86"/>
                      <a:pt x="26" y="86"/>
                    </a:cubicBezTo>
                    <a:cubicBezTo>
                      <a:pt x="26" y="86"/>
                      <a:pt x="27" y="86"/>
                      <a:pt x="27" y="87"/>
                    </a:cubicBezTo>
                    <a:cubicBezTo>
                      <a:pt x="25" y="85"/>
                      <a:pt x="27" y="84"/>
                      <a:pt x="26" y="83"/>
                    </a:cubicBezTo>
                    <a:cubicBezTo>
                      <a:pt x="26" y="83"/>
                      <a:pt x="27" y="84"/>
                      <a:pt x="27" y="84"/>
                    </a:cubicBezTo>
                    <a:cubicBezTo>
                      <a:pt x="27" y="83"/>
                      <a:pt x="28" y="83"/>
                      <a:pt x="27" y="81"/>
                    </a:cubicBezTo>
                    <a:cubicBezTo>
                      <a:pt x="28" y="81"/>
                      <a:pt x="31" y="84"/>
                      <a:pt x="31" y="83"/>
                    </a:cubicBezTo>
                    <a:cubicBezTo>
                      <a:pt x="28" y="81"/>
                      <a:pt x="30" y="81"/>
                      <a:pt x="27" y="79"/>
                    </a:cubicBezTo>
                    <a:cubicBezTo>
                      <a:pt x="27" y="79"/>
                      <a:pt x="29" y="79"/>
                      <a:pt x="28" y="78"/>
                    </a:cubicBezTo>
                    <a:cubicBezTo>
                      <a:pt x="29" y="79"/>
                      <a:pt x="32" y="80"/>
                      <a:pt x="32" y="81"/>
                    </a:cubicBezTo>
                    <a:cubicBezTo>
                      <a:pt x="34" y="81"/>
                      <a:pt x="34" y="81"/>
                      <a:pt x="34" y="81"/>
                    </a:cubicBezTo>
                    <a:cubicBezTo>
                      <a:pt x="35" y="82"/>
                      <a:pt x="33" y="81"/>
                      <a:pt x="35" y="82"/>
                    </a:cubicBezTo>
                    <a:cubicBezTo>
                      <a:pt x="35" y="82"/>
                      <a:pt x="34" y="81"/>
                      <a:pt x="35" y="81"/>
                    </a:cubicBezTo>
                    <a:cubicBezTo>
                      <a:pt x="33" y="79"/>
                      <a:pt x="30" y="76"/>
                      <a:pt x="30" y="76"/>
                    </a:cubicBezTo>
                    <a:cubicBezTo>
                      <a:pt x="31" y="77"/>
                      <a:pt x="34" y="78"/>
                      <a:pt x="34" y="78"/>
                    </a:cubicBezTo>
                    <a:cubicBezTo>
                      <a:pt x="29" y="73"/>
                      <a:pt x="29" y="73"/>
                      <a:pt x="29" y="73"/>
                    </a:cubicBezTo>
                    <a:cubicBezTo>
                      <a:pt x="29" y="73"/>
                      <a:pt x="31" y="75"/>
                      <a:pt x="31" y="74"/>
                    </a:cubicBezTo>
                    <a:cubicBezTo>
                      <a:pt x="30" y="74"/>
                      <a:pt x="30" y="73"/>
                      <a:pt x="29" y="73"/>
                    </a:cubicBezTo>
                    <a:cubicBezTo>
                      <a:pt x="30" y="73"/>
                      <a:pt x="29" y="71"/>
                      <a:pt x="32" y="73"/>
                    </a:cubicBezTo>
                    <a:cubicBezTo>
                      <a:pt x="33" y="74"/>
                      <a:pt x="32" y="74"/>
                      <a:pt x="34" y="74"/>
                    </a:cubicBezTo>
                    <a:cubicBezTo>
                      <a:pt x="34" y="74"/>
                      <a:pt x="33" y="73"/>
                      <a:pt x="33" y="73"/>
                    </a:cubicBezTo>
                    <a:cubicBezTo>
                      <a:pt x="34" y="73"/>
                      <a:pt x="34" y="73"/>
                      <a:pt x="34" y="73"/>
                    </a:cubicBezTo>
                    <a:cubicBezTo>
                      <a:pt x="34" y="73"/>
                      <a:pt x="33" y="71"/>
                      <a:pt x="31" y="71"/>
                    </a:cubicBezTo>
                    <a:cubicBezTo>
                      <a:pt x="31" y="71"/>
                      <a:pt x="33" y="72"/>
                      <a:pt x="32" y="71"/>
                    </a:cubicBezTo>
                    <a:cubicBezTo>
                      <a:pt x="31" y="70"/>
                      <a:pt x="30" y="69"/>
                      <a:pt x="31" y="69"/>
                    </a:cubicBezTo>
                    <a:cubicBezTo>
                      <a:pt x="31" y="69"/>
                      <a:pt x="32" y="70"/>
                      <a:pt x="33" y="70"/>
                    </a:cubicBezTo>
                    <a:cubicBezTo>
                      <a:pt x="31" y="68"/>
                      <a:pt x="31" y="67"/>
                      <a:pt x="30" y="66"/>
                    </a:cubicBezTo>
                    <a:cubicBezTo>
                      <a:pt x="29" y="65"/>
                      <a:pt x="32" y="68"/>
                      <a:pt x="32" y="68"/>
                    </a:cubicBezTo>
                    <a:cubicBezTo>
                      <a:pt x="34" y="68"/>
                      <a:pt x="30" y="64"/>
                      <a:pt x="33" y="65"/>
                    </a:cubicBezTo>
                    <a:cubicBezTo>
                      <a:pt x="34" y="66"/>
                      <a:pt x="32" y="64"/>
                      <a:pt x="32" y="64"/>
                    </a:cubicBezTo>
                    <a:cubicBezTo>
                      <a:pt x="32" y="64"/>
                      <a:pt x="34" y="66"/>
                      <a:pt x="34" y="65"/>
                    </a:cubicBezTo>
                    <a:cubicBezTo>
                      <a:pt x="35" y="66"/>
                      <a:pt x="34" y="64"/>
                      <a:pt x="33" y="64"/>
                    </a:cubicBezTo>
                    <a:cubicBezTo>
                      <a:pt x="33" y="63"/>
                      <a:pt x="34" y="64"/>
                      <a:pt x="34" y="64"/>
                    </a:cubicBezTo>
                    <a:cubicBezTo>
                      <a:pt x="33" y="63"/>
                      <a:pt x="33" y="61"/>
                      <a:pt x="35" y="61"/>
                    </a:cubicBezTo>
                    <a:cubicBezTo>
                      <a:pt x="34" y="61"/>
                      <a:pt x="33" y="59"/>
                      <a:pt x="33" y="58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6" y="60"/>
                      <a:pt x="35" y="59"/>
                      <a:pt x="36" y="60"/>
                    </a:cubicBezTo>
                    <a:cubicBezTo>
                      <a:pt x="35" y="58"/>
                      <a:pt x="37" y="63"/>
                      <a:pt x="36" y="61"/>
                    </a:cubicBezTo>
                    <a:cubicBezTo>
                      <a:pt x="37" y="62"/>
                      <a:pt x="34" y="58"/>
                      <a:pt x="36" y="60"/>
                    </a:cubicBezTo>
                    <a:cubicBezTo>
                      <a:pt x="36" y="60"/>
                      <a:pt x="34" y="58"/>
                      <a:pt x="36" y="59"/>
                    </a:cubicBezTo>
                    <a:cubicBezTo>
                      <a:pt x="36" y="59"/>
                      <a:pt x="38" y="61"/>
                      <a:pt x="38" y="61"/>
                    </a:cubicBezTo>
                    <a:cubicBezTo>
                      <a:pt x="39" y="60"/>
                      <a:pt x="38" y="60"/>
                      <a:pt x="38" y="59"/>
                    </a:cubicBezTo>
                    <a:cubicBezTo>
                      <a:pt x="37" y="58"/>
                      <a:pt x="37" y="58"/>
                      <a:pt x="37" y="58"/>
                    </a:cubicBezTo>
                    <a:cubicBezTo>
                      <a:pt x="35" y="57"/>
                      <a:pt x="38" y="58"/>
                      <a:pt x="36" y="57"/>
                    </a:cubicBezTo>
                    <a:cubicBezTo>
                      <a:pt x="37" y="58"/>
                      <a:pt x="35" y="55"/>
                      <a:pt x="38" y="58"/>
                    </a:cubicBezTo>
                    <a:cubicBezTo>
                      <a:pt x="40" y="59"/>
                      <a:pt x="40" y="59"/>
                      <a:pt x="40" y="59"/>
                    </a:cubicBezTo>
                    <a:cubicBezTo>
                      <a:pt x="40" y="59"/>
                      <a:pt x="38" y="57"/>
                      <a:pt x="37" y="56"/>
                    </a:cubicBezTo>
                    <a:cubicBezTo>
                      <a:pt x="38" y="56"/>
                      <a:pt x="38" y="57"/>
                      <a:pt x="38" y="57"/>
                    </a:cubicBezTo>
                    <a:cubicBezTo>
                      <a:pt x="35" y="54"/>
                      <a:pt x="39" y="57"/>
                      <a:pt x="37" y="54"/>
                    </a:cubicBezTo>
                    <a:cubicBezTo>
                      <a:pt x="38" y="55"/>
                      <a:pt x="38" y="53"/>
                      <a:pt x="40" y="55"/>
                    </a:cubicBezTo>
                    <a:cubicBezTo>
                      <a:pt x="39" y="53"/>
                      <a:pt x="39" y="52"/>
                      <a:pt x="40" y="52"/>
                    </a:cubicBezTo>
                    <a:cubicBezTo>
                      <a:pt x="40" y="53"/>
                      <a:pt x="40" y="53"/>
                      <a:pt x="40" y="53"/>
                    </a:cubicBezTo>
                    <a:cubicBezTo>
                      <a:pt x="42" y="54"/>
                      <a:pt x="41" y="53"/>
                      <a:pt x="40" y="53"/>
                    </a:cubicBezTo>
                    <a:cubicBezTo>
                      <a:pt x="41" y="53"/>
                      <a:pt x="43" y="54"/>
                      <a:pt x="44" y="54"/>
                    </a:cubicBezTo>
                    <a:cubicBezTo>
                      <a:pt x="44" y="53"/>
                      <a:pt x="42" y="52"/>
                      <a:pt x="41" y="51"/>
                    </a:cubicBezTo>
                    <a:cubicBezTo>
                      <a:pt x="44" y="53"/>
                      <a:pt x="40" y="48"/>
                      <a:pt x="43" y="50"/>
                    </a:cubicBezTo>
                    <a:cubicBezTo>
                      <a:pt x="43" y="51"/>
                      <a:pt x="44" y="52"/>
                      <a:pt x="45" y="52"/>
                    </a:cubicBezTo>
                    <a:cubicBezTo>
                      <a:pt x="48" y="55"/>
                      <a:pt x="43" y="50"/>
                      <a:pt x="45" y="51"/>
                    </a:cubicBezTo>
                    <a:cubicBezTo>
                      <a:pt x="42" y="49"/>
                      <a:pt x="42" y="49"/>
                      <a:pt x="42" y="49"/>
                    </a:cubicBezTo>
                    <a:cubicBezTo>
                      <a:pt x="44" y="50"/>
                      <a:pt x="41" y="47"/>
                      <a:pt x="44" y="49"/>
                    </a:cubicBezTo>
                    <a:cubicBezTo>
                      <a:pt x="43" y="48"/>
                      <a:pt x="45" y="49"/>
                      <a:pt x="43" y="47"/>
                    </a:cubicBezTo>
                    <a:cubicBezTo>
                      <a:pt x="46" y="48"/>
                      <a:pt x="43" y="44"/>
                      <a:pt x="48" y="47"/>
                    </a:cubicBezTo>
                    <a:cubicBezTo>
                      <a:pt x="48" y="47"/>
                      <a:pt x="49" y="47"/>
                      <a:pt x="47" y="46"/>
                    </a:cubicBezTo>
                    <a:cubicBezTo>
                      <a:pt x="46" y="45"/>
                      <a:pt x="48" y="47"/>
                      <a:pt x="47" y="46"/>
                    </a:cubicBezTo>
                    <a:cubicBezTo>
                      <a:pt x="47" y="46"/>
                      <a:pt x="46" y="45"/>
                      <a:pt x="46" y="45"/>
                    </a:cubicBezTo>
                    <a:cubicBezTo>
                      <a:pt x="47" y="45"/>
                      <a:pt x="47" y="45"/>
                      <a:pt x="49" y="47"/>
                    </a:cubicBezTo>
                    <a:cubicBezTo>
                      <a:pt x="51" y="48"/>
                      <a:pt x="45" y="43"/>
                      <a:pt x="47" y="43"/>
                    </a:cubicBezTo>
                    <a:cubicBezTo>
                      <a:pt x="48" y="44"/>
                      <a:pt x="48" y="44"/>
                      <a:pt x="49" y="44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8" y="42"/>
                      <a:pt x="50" y="44"/>
                      <a:pt x="51" y="45"/>
                    </a:cubicBezTo>
                    <a:cubicBezTo>
                      <a:pt x="51" y="45"/>
                      <a:pt x="52" y="45"/>
                      <a:pt x="51" y="43"/>
                    </a:cubicBezTo>
                    <a:cubicBezTo>
                      <a:pt x="53" y="45"/>
                      <a:pt x="53" y="45"/>
                      <a:pt x="53" y="45"/>
                    </a:cubicBezTo>
                    <a:cubicBezTo>
                      <a:pt x="51" y="44"/>
                      <a:pt x="52" y="44"/>
                      <a:pt x="52" y="43"/>
                    </a:cubicBezTo>
                    <a:cubicBezTo>
                      <a:pt x="52" y="44"/>
                      <a:pt x="52" y="44"/>
                      <a:pt x="52" y="44"/>
                    </a:cubicBezTo>
                    <a:cubicBezTo>
                      <a:pt x="53" y="44"/>
                      <a:pt x="53" y="44"/>
                      <a:pt x="53" y="43"/>
                    </a:cubicBezTo>
                    <a:cubicBezTo>
                      <a:pt x="51" y="42"/>
                      <a:pt x="51" y="42"/>
                      <a:pt x="50" y="42"/>
                    </a:cubicBezTo>
                    <a:cubicBezTo>
                      <a:pt x="50" y="41"/>
                      <a:pt x="50" y="41"/>
                      <a:pt x="49" y="40"/>
                    </a:cubicBezTo>
                    <a:cubicBezTo>
                      <a:pt x="51" y="42"/>
                      <a:pt x="51" y="41"/>
                      <a:pt x="51" y="41"/>
                    </a:cubicBezTo>
                    <a:cubicBezTo>
                      <a:pt x="52" y="41"/>
                      <a:pt x="50" y="39"/>
                      <a:pt x="50" y="39"/>
                    </a:cubicBezTo>
                    <a:cubicBezTo>
                      <a:pt x="51" y="40"/>
                      <a:pt x="51" y="39"/>
                      <a:pt x="52" y="40"/>
                    </a:cubicBezTo>
                    <a:cubicBezTo>
                      <a:pt x="52" y="41"/>
                      <a:pt x="51" y="40"/>
                      <a:pt x="51" y="41"/>
                    </a:cubicBezTo>
                    <a:cubicBezTo>
                      <a:pt x="52" y="41"/>
                      <a:pt x="54" y="42"/>
                      <a:pt x="53" y="41"/>
                    </a:cubicBezTo>
                    <a:cubicBezTo>
                      <a:pt x="52" y="40"/>
                      <a:pt x="49" y="38"/>
                      <a:pt x="51" y="39"/>
                    </a:cubicBezTo>
                    <a:cubicBezTo>
                      <a:pt x="51" y="39"/>
                      <a:pt x="52" y="40"/>
                      <a:pt x="52" y="40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2" y="39"/>
                      <a:pt x="52" y="39"/>
                      <a:pt x="52" y="39"/>
                    </a:cubicBezTo>
                    <a:cubicBezTo>
                      <a:pt x="52" y="40"/>
                      <a:pt x="53" y="40"/>
                      <a:pt x="53" y="40"/>
                    </a:cubicBezTo>
                    <a:cubicBezTo>
                      <a:pt x="51" y="38"/>
                      <a:pt x="53" y="39"/>
                      <a:pt x="51" y="37"/>
                    </a:cubicBezTo>
                    <a:cubicBezTo>
                      <a:pt x="51" y="37"/>
                      <a:pt x="53" y="38"/>
                      <a:pt x="53" y="38"/>
                    </a:cubicBezTo>
                    <a:cubicBezTo>
                      <a:pt x="53" y="38"/>
                      <a:pt x="53" y="38"/>
                      <a:pt x="53" y="38"/>
                    </a:cubicBezTo>
                    <a:cubicBezTo>
                      <a:pt x="54" y="38"/>
                      <a:pt x="54" y="38"/>
                      <a:pt x="53" y="36"/>
                    </a:cubicBezTo>
                    <a:cubicBezTo>
                      <a:pt x="53" y="37"/>
                      <a:pt x="53" y="37"/>
                      <a:pt x="53" y="37"/>
                    </a:cubicBezTo>
                    <a:cubicBezTo>
                      <a:pt x="54" y="37"/>
                      <a:pt x="54" y="36"/>
                      <a:pt x="53" y="35"/>
                    </a:cubicBezTo>
                    <a:cubicBezTo>
                      <a:pt x="54" y="36"/>
                      <a:pt x="59" y="40"/>
                      <a:pt x="57" y="38"/>
                    </a:cubicBezTo>
                    <a:cubicBezTo>
                      <a:pt x="57" y="38"/>
                      <a:pt x="55" y="35"/>
                      <a:pt x="54" y="34"/>
                    </a:cubicBezTo>
                    <a:cubicBezTo>
                      <a:pt x="55" y="35"/>
                      <a:pt x="54" y="32"/>
                      <a:pt x="57" y="33"/>
                    </a:cubicBezTo>
                    <a:cubicBezTo>
                      <a:pt x="56" y="33"/>
                      <a:pt x="56" y="32"/>
                      <a:pt x="55" y="32"/>
                    </a:cubicBezTo>
                    <a:cubicBezTo>
                      <a:pt x="57" y="32"/>
                      <a:pt x="56" y="28"/>
                      <a:pt x="59" y="31"/>
                    </a:cubicBezTo>
                    <a:cubicBezTo>
                      <a:pt x="59" y="31"/>
                      <a:pt x="61" y="32"/>
                      <a:pt x="61" y="33"/>
                    </a:cubicBezTo>
                    <a:cubicBezTo>
                      <a:pt x="60" y="31"/>
                      <a:pt x="63" y="34"/>
                      <a:pt x="61" y="32"/>
                    </a:cubicBezTo>
                    <a:cubicBezTo>
                      <a:pt x="60" y="30"/>
                      <a:pt x="59" y="30"/>
                      <a:pt x="58" y="29"/>
                    </a:cubicBezTo>
                    <a:cubicBezTo>
                      <a:pt x="58" y="28"/>
                      <a:pt x="59" y="27"/>
                      <a:pt x="60" y="28"/>
                    </a:cubicBezTo>
                    <a:cubicBezTo>
                      <a:pt x="59" y="28"/>
                      <a:pt x="59" y="27"/>
                      <a:pt x="59" y="27"/>
                    </a:cubicBezTo>
                    <a:cubicBezTo>
                      <a:pt x="61" y="29"/>
                      <a:pt x="62" y="29"/>
                      <a:pt x="61" y="28"/>
                    </a:cubicBezTo>
                    <a:cubicBezTo>
                      <a:pt x="60" y="27"/>
                      <a:pt x="60" y="27"/>
                      <a:pt x="60" y="27"/>
                    </a:cubicBezTo>
                    <a:cubicBezTo>
                      <a:pt x="61" y="28"/>
                      <a:pt x="61" y="28"/>
                      <a:pt x="61" y="28"/>
                    </a:cubicBezTo>
                    <a:cubicBezTo>
                      <a:pt x="61" y="27"/>
                      <a:pt x="59" y="25"/>
                      <a:pt x="60" y="26"/>
                    </a:cubicBezTo>
                    <a:cubicBezTo>
                      <a:pt x="61" y="26"/>
                      <a:pt x="61" y="27"/>
                      <a:pt x="62" y="27"/>
                    </a:cubicBezTo>
                    <a:cubicBezTo>
                      <a:pt x="61" y="26"/>
                      <a:pt x="60" y="23"/>
                      <a:pt x="61" y="24"/>
                    </a:cubicBezTo>
                    <a:cubicBezTo>
                      <a:pt x="63" y="26"/>
                      <a:pt x="63" y="26"/>
                      <a:pt x="63" y="26"/>
                    </a:cubicBezTo>
                    <a:cubicBezTo>
                      <a:pt x="63" y="26"/>
                      <a:pt x="62" y="24"/>
                      <a:pt x="62" y="24"/>
                    </a:cubicBezTo>
                    <a:cubicBezTo>
                      <a:pt x="63" y="24"/>
                      <a:pt x="64" y="24"/>
                      <a:pt x="66" y="26"/>
                    </a:cubicBezTo>
                    <a:cubicBezTo>
                      <a:pt x="63" y="21"/>
                      <a:pt x="64" y="19"/>
                      <a:pt x="65" y="18"/>
                    </a:cubicBezTo>
                    <a:cubicBezTo>
                      <a:pt x="66" y="19"/>
                      <a:pt x="66" y="19"/>
                      <a:pt x="66" y="19"/>
                    </a:cubicBezTo>
                    <a:cubicBezTo>
                      <a:pt x="67" y="20"/>
                      <a:pt x="65" y="17"/>
                      <a:pt x="66" y="18"/>
                    </a:cubicBezTo>
                    <a:cubicBezTo>
                      <a:pt x="66" y="19"/>
                      <a:pt x="68" y="20"/>
                      <a:pt x="69" y="21"/>
                    </a:cubicBezTo>
                    <a:cubicBezTo>
                      <a:pt x="70" y="22"/>
                      <a:pt x="68" y="19"/>
                      <a:pt x="67" y="18"/>
                    </a:cubicBezTo>
                    <a:cubicBezTo>
                      <a:pt x="66" y="17"/>
                      <a:pt x="68" y="19"/>
                      <a:pt x="66" y="18"/>
                    </a:cubicBezTo>
                    <a:cubicBezTo>
                      <a:pt x="66" y="17"/>
                      <a:pt x="68" y="18"/>
                      <a:pt x="66" y="16"/>
                    </a:cubicBezTo>
                    <a:cubicBezTo>
                      <a:pt x="67" y="17"/>
                      <a:pt x="68" y="18"/>
                      <a:pt x="69" y="19"/>
                    </a:cubicBezTo>
                    <a:cubicBezTo>
                      <a:pt x="68" y="18"/>
                      <a:pt x="68" y="18"/>
                      <a:pt x="68" y="18"/>
                    </a:cubicBezTo>
                    <a:cubicBezTo>
                      <a:pt x="71" y="20"/>
                      <a:pt x="72" y="23"/>
                      <a:pt x="75" y="25"/>
                    </a:cubicBezTo>
                    <a:cubicBezTo>
                      <a:pt x="75" y="25"/>
                      <a:pt x="75" y="25"/>
                      <a:pt x="75" y="25"/>
                    </a:cubicBezTo>
                    <a:cubicBezTo>
                      <a:pt x="77" y="27"/>
                      <a:pt x="76" y="28"/>
                      <a:pt x="77" y="28"/>
                    </a:cubicBezTo>
                    <a:cubicBezTo>
                      <a:pt x="77" y="27"/>
                      <a:pt x="74" y="24"/>
                      <a:pt x="73" y="23"/>
                    </a:cubicBezTo>
                    <a:cubicBezTo>
                      <a:pt x="73" y="22"/>
                      <a:pt x="69" y="18"/>
                      <a:pt x="70" y="17"/>
                    </a:cubicBezTo>
                    <a:cubicBezTo>
                      <a:pt x="71" y="18"/>
                      <a:pt x="70" y="18"/>
                      <a:pt x="71" y="20"/>
                    </a:cubicBezTo>
                    <a:cubicBezTo>
                      <a:pt x="73" y="21"/>
                      <a:pt x="71" y="18"/>
                      <a:pt x="72" y="19"/>
                    </a:cubicBezTo>
                    <a:cubicBezTo>
                      <a:pt x="71" y="18"/>
                      <a:pt x="69" y="16"/>
                      <a:pt x="69" y="15"/>
                    </a:cubicBezTo>
                    <a:cubicBezTo>
                      <a:pt x="70" y="16"/>
                      <a:pt x="71" y="17"/>
                      <a:pt x="71" y="17"/>
                    </a:cubicBezTo>
                    <a:cubicBezTo>
                      <a:pt x="70" y="16"/>
                      <a:pt x="70" y="15"/>
                      <a:pt x="69" y="14"/>
                    </a:cubicBezTo>
                    <a:cubicBezTo>
                      <a:pt x="67" y="12"/>
                      <a:pt x="70" y="15"/>
                      <a:pt x="68" y="12"/>
                    </a:cubicBezTo>
                    <a:cubicBezTo>
                      <a:pt x="70" y="14"/>
                      <a:pt x="72" y="17"/>
                      <a:pt x="73" y="18"/>
                    </a:cubicBezTo>
                    <a:cubicBezTo>
                      <a:pt x="71" y="16"/>
                      <a:pt x="71" y="15"/>
                      <a:pt x="69" y="12"/>
                    </a:cubicBezTo>
                    <a:cubicBezTo>
                      <a:pt x="69" y="12"/>
                      <a:pt x="71" y="14"/>
                      <a:pt x="72" y="15"/>
                    </a:cubicBezTo>
                    <a:cubicBezTo>
                      <a:pt x="73" y="16"/>
                      <a:pt x="69" y="11"/>
                      <a:pt x="73" y="15"/>
                    </a:cubicBezTo>
                    <a:cubicBezTo>
                      <a:pt x="71" y="13"/>
                      <a:pt x="71" y="13"/>
                      <a:pt x="71" y="13"/>
                    </a:cubicBezTo>
                    <a:cubicBezTo>
                      <a:pt x="72" y="13"/>
                      <a:pt x="72" y="14"/>
                      <a:pt x="73" y="15"/>
                    </a:cubicBezTo>
                    <a:cubicBezTo>
                      <a:pt x="73" y="14"/>
                      <a:pt x="72" y="11"/>
                      <a:pt x="74" y="14"/>
                    </a:cubicBezTo>
                    <a:cubicBezTo>
                      <a:pt x="74" y="14"/>
                      <a:pt x="75" y="13"/>
                      <a:pt x="73" y="12"/>
                    </a:cubicBezTo>
                    <a:cubicBezTo>
                      <a:pt x="71" y="11"/>
                      <a:pt x="74" y="13"/>
                      <a:pt x="71" y="11"/>
                    </a:cubicBezTo>
                    <a:cubicBezTo>
                      <a:pt x="73" y="13"/>
                      <a:pt x="71" y="10"/>
                      <a:pt x="71" y="9"/>
                    </a:cubicBezTo>
                    <a:cubicBezTo>
                      <a:pt x="72" y="10"/>
                      <a:pt x="72" y="10"/>
                      <a:pt x="72" y="10"/>
                    </a:cubicBezTo>
                    <a:cubicBezTo>
                      <a:pt x="72" y="10"/>
                      <a:pt x="72" y="10"/>
                      <a:pt x="71" y="9"/>
                    </a:cubicBezTo>
                    <a:cubicBezTo>
                      <a:pt x="72" y="9"/>
                      <a:pt x="72" y="10"/>
                      <a:pt x="73" y="10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71" y="7"/>
                      <a:pt x="74" y="11"/>
                      <a:pt x="74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6" y="13"/>
                      <a:pt x="76" y="12"/>
                    </a:cubicBezTo>
                    <a:cubicBezTo>
                      <a:pt x="75" y="11"/>
                      <a:pt x="73" y="9"/>
                      <a:pt x="72" y="8"/>
                    </a:cubicBezTo>
                    <a:cubicBezTo>
                      <a:pt x="72" y="7"/>
                      <a:pt x="74" y="9"/>
                      <a:pt x="73" y="7"/>
                    </a:cubicBezTo>
                    <a:cubicBezTo>
                      <a:pt x="74" y="9"/>
                      <a:pt x="74" y="9"/>
                      <a:pt x="74" y="9"/>
                    </a:cubicBezTo>
                    <a:cubicBezTo>
                      <a:pt x="75" y="10"/>
                      <a:pt x="77" y="12"/>
                      <a:pt x="77" y="11"/>
                    </a:cubicBezTo>
                    <a:cubicBezTo>
                      <a:pt x="77" y="11"/>
                      <a:pt x="75" y="8"/>
                      <a:pt x="74" y="8"/>
                    </a:cubicBezTo>
                    <a:cubicBezTo>
                      <a:pt x="74" y="7"/>
                      <a:pt x="75" y="8"/>
                      <a:pt x="76" y="9"/>
                    </a:cubicBezTo>
                    <a:cubicBezTo>
                      <a:pt x="76" y="9"/>
                      <a:pt x="75" y="8"/>
                      <a:pt x="74" y="7"/>
                    </a:cubicBezTo>
                    <a:cubicBezTo>
                      <a:pt x="75" y="7"/>
                      <a:pt x="77" y="8"/>
                      <a:pt x="78" y="10"/>
                    </a:cubicBezTo>
                    <a:cubicBezTo>
                      <a:pt x="80" y="13"/>
                      <a:pt x="80" y="13"/>
                      <a:pt x="80" y="13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2" y="15"/>
                      <a:pt x="82" y="14"/>
                      <a:pt x="84" y="16"/>
                    </a:cubicBezTo>
                    <a:cubicBezTo>
                      <a:pt x="84" y="16"/>
                      <a:pt x="84" y="15"/>
                      <a:pt x="83" y="15"/>
                    </a:cubicBezTo>
                    <a:cubicBezTo>
                      <a:pt x="80" y="12"/>
                      <a:pt x="80" y="10"/>
                      <a:pt x="77" y="7"/>
                    </a:cubicBezTo>
                    <a:cubicBezTo>
                      <a:pt x="77" y="5"/>
                      <a:pt x="84" y="14"/>
                      <a:pt x="80" y="8"/>
                    </a:cubicBezTo>
                    <a:cubicBezTo>
                      <a:pt x="80" y="8"/>
                      <a:pt x="78" y="5"/>
                      <a:pt x="78" y="6"/>
                    </a:cubicBezTo>
                    <a:cubicBezTo>
                      <a:pt x="79" y="6"/>
                      <a:pt x="76" y="3"/>
                      <a:pt x="77" y="4"/>
                    </a:cubicBezTo>
                    <a:cubicBezTo>
                      <a:pt x="78" y="5"/>
                      <a:pt x="81" y="6"/>
                      <a:pt x="82" y="9"/>
                    </a:cubicBezTo>
                    <a:cubicBezTo>
                      <a:pt x="81" y="8"/>
                      <a:pt x="81" y="8"/>
                      <a:pt x="81" y="9"/>
                    </a:cubicBezTo>
                    <a:cubicBezTo>
                      <a:pt x="82" y="10"/>
                      <a:pt x="83" y="12"/>
                      <a:pt x="84" y="11"/>
                    </a:cubicBezTo>
                    <a:cubicBezTo>
                      <a:pt x="84" y="11"/>
                      <a:pt x="84" y="11"/>
                      <a:pt x="83" y="9"/>
                    </a:cubicBezTo>
                    <a:cubicBezTo>
                      <a:pt x="81" y="7"/>
                      <a:pt x="83" y="9"/>
                      <a:pt x="81" y="8"/>
                    </a:cubicBezTo>
                    <a:cubicBezTo>
                      <a:pt x="81" y="6"/>
                      <a:pt x="84" y="9"/>
                      <a:pt x="81" y="6"/>
                    </a:cubicBezTo>
                    <a:cubicBezTo>
                      <a:pt x="81" y="6"/>
                      <a:pt x="79" y="4"/>
                      <a:pt x="78" y="3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9" y="3"/>
                      <a:pt x="79" y="3"/>
                      <a:pt x="79" y="3"/>
                    </a:cubicBezTo>
                    <a:cubicBezTo>
                      <a:pt x="80" y="4"/>
                      <a:pt x="77" y="1"/>
                      <a:pt x="78" y="1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2" y="5"/>
                      <a:pt x="79" y="3"/>
                      <a:pt x="82" y="6"/>
                    </a:cubicBezTo>
                    <a:cubicBezTo>
                      <a:pt x="82" y="6"/>
                      <a:pt x="81" y="4"/>
                      <a:pt x="82" y="5"/>
                    </a:cubicBezTo>
                    <a:cubicBezTo>
                      <a:pt x="82" y="5"/>
                      <a:pt x="82" y="5"/>
                      <a:pt x="82" y="6"/>
                    </a:cubicBezTo>
                    <a:cubicBezTo>
                      <a:pt x="83" y="6"/>
                      <a:pt x="86" y="10"/>
                      <a:pt x="85" y="7"/>
                    </a:cubicBezTo>
                    <a:cubicBezTo>
                      <a:pt x="84" y="6"/>
                      <a:pt x="84" y="6"/>
                      <a:pt x="83" y="4"/>
                    </a:cubicBezTo>
                    <a:cubicBezTo>
                      <a:pt x="83" y="3"/>
                      <a:pt x="82" y="2"/>
                      <a:pt x="83" y="1"/>
                    </a:cubicBezTo>
                    <a:cubicBezTo>
                      <a:pt x="84" y="4"/>
                      <a:pt x="83" y="1"/>
                      <a:pt x="85" y="4"/>
                    </a:cubicBezTo>
                    <a:cubicBezTo>
                      <a:pt x="84" y="3"/>
                      <a:pt x="83" y="4"/>
                      <a:pt x="85" y="6"/>
                    </a:cubicBezTo>
                    <a:cubicBezTo>
                      <a:pt x="87" y="9"/>
                      <a:pt x="84" y="6"/>
                      <a:pt x="86" y="9"/>
                    </a:cubicBezTo>
                    <a:cubicBezTo>
                      <a:pt x="87" y="9"/>
                      <a:pt x="89" y="12"/>
                      <a:pt x="91" y="14"/>
                    </a:cubicBezTo>
                    <a:cubicBezTo>
                      <a:pt x="91" y="14"/>
                      <a:pt x="90" y="13"/>
                      <a:pt x="90" y="12"/>
                    </a:cubicBezTo>
                    <a:cubicBezTo>
                      <a:pt x="89" y="10"/>
                      <a:pt x="89" y="11"/>
                      <a:pt x="87" y="9"/>
                    </a:cubicBezTo>
                    <a:cubicBezTo>
                      <a:pt x="88" y="9"/>
                      <a:pt x="88" y="7"/>
                      <a:pt x="87" y="5"/>
                    </a:cubicBezTo>
                    <a:cubicBezTo>
                      <a:pt x="88" y="6"/>
                      <a:pt x="89" y="8"/>
                      <a:pt x="89" y="8"/>
                    </a:cubicBezTo>
                    <a:cubicBezTo>
                      <a:pt x="89" y="7"/>
                      <a:pt x="90" y="7"/>
                      <a:pt x="91" y="7"/>
                    </a:cubicBezTo>
                    <a:cubicBezTo>
                      <a:pt x="88" y="4"/>
                      <a:pt x="91" y="6"/>
                      <a:pt x="89" y="4"/>
                    </a:cubicBezTo>
                    <a:cubicBezTo>
                      <a:pt x="88" y="3"/>
                      <a:pt x="86" y="1"/>
                      <a:pt x="85" y="0"/>
                    </a:cubicBezTo>
                    <a:cubicBezTo>
                      <a:pt x="86" y="0"/>
                      <a:pt x="86" y="1"/>
                      <a:pt x="87" y="2"/>
                    </a:cubicBezTo>
                    <a:cubicBezTo>
                      <a:pt x="86" y="0"/>
                      <a:pt x="89" y="4"/>
                      <a:pt x="88" y="1"/>
                    </a:cubicBezTo>
                    <a:cubicBezTo>
                      <a:pt x="88" y="3"/>
                      <a:pt x="90" y="5"/>
                      <a:pt x="92" y="7"/>
                    </a:cubicBezTo>
                    <a:cubicBezTo>
                      <a:pt x="91" y="6"/>
                      <a:pt x="93" y="9"/>
                      <a:pt x="94" y="9"/>
                    </a:cubicBezTo>
                    <a:cubicBezTo>
                      <a:pt x="93" y="7"/>
                      <a:pt x="93" y="6"/>
                      <a:pt x="93" y="5"/>
                    </a:cubicBezTo>
                    <a:cubicBezTo>
                      <a:pt x="95" y="6"/>
                      <a:pt x="95" y="3"/>
                      <a:pt x="95" y="3"/>
                    </a:cubicBezTo>
                    <a:cubicBezTo>
                      <a:pt x="96" y="4"/>
                      <a:pt x="98" y="7"/>
                      <a:pt x="99" y="7"/>
                    </a:cubicBezTo>
                    <a:cubicBezTo>
                      <a:pt x="99" y="7"/>
                      <a:pt x="96" y="4"/>
                      <a:pt x="98" y="5"/>
                    </a:cubicBezTo>
                    <a:cubicBezTo>
                      <a:pt x="98" y="6"/>
                      <a:pt x="98" y="6"/>
                      <a:pt x="98" y="6"/>
                    </a:cubicBezTo>
                    <a:cubicBezTo>
                      <a:pt x="98" y="5"/>
                      <a:pt x="101" y="7"/>
                      <a:pt x="98" y="3"/>
                    </a:cubicBezTo>
                    <a:cubicBezTo>
                      <a:pt x="100" y="6"/>
                      <a:pt x="100" y="6"/>
                      <a:pt x="100" y="6"/>
                    </a:cubicBezTo>
                    <a:cubicBezTo>
                      <a:pt x="100" y="6"/>
                      <a:pt x="100" y="5"/>
                      <a:pt x="100" y="5"/>
                    </a:cubicBezTo>
                    <a:cubicBezTo>
                      <a:pt x="100" y="6"/>
                      <a:pt x="101" y="6"/>
                      <a:pt x="101" y="7"/>
                    </a:cubicBezTo>
                    <a:cubicBezTo>
                      <a:pt x="103" y="9"/>
                      <a:pt x="102" y="6"/>
                      <a:pt x="102" y="6"/>
                    </a:cubicBezTo>
                    <a:cubicBezTo>
                      <a:pt x="101" y="4"/>
                      <a:pt x="101" y="4"/>
                      <a:pt x="101" y="4"/>
                    </a:cubicBezTo>
                    <a:cubicBezTo>
                      <a:pt x="100" y="3"/>
                      <a:pt x="102" y="4"/>
                      <a:pt x="102" y="3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4" y="5"/>
                      <a:pt x="105" y="6"/>
                      <a:pt x="104" y="4"/>
                    </a:cubicBezTo>
                    <a:cubicBezTo>
                      <a:pt x="106" y="9"/>
                      <a:pt x="106" y="9"/>
                      <a:pt x="106" y="9"/>
                    </a:cubicBezTo>
                    <a:cubicBezTo>
                      <a:pt x="105" y="8"/>
                      <a:pt x="105" y="7"/>
                      <a:pt x="104" y="5"/>
                    </a:cubicBezTo>
                    <a:cubicBezTo>
                      <a:pt x="103" y="4"/>
                      <a:pt x="102" y="5"/>
                      <a:pt x="103" y="7"/>
                    </a:cubicBezTo>
                    <a:cubicBezTo>
                      <a:pt x="104" y="7"/>
                      <a:pt x="104" y="6"/>
                      <a:pt x="103" y="6"/>
                    </a:cubicBezTo>
                    <a:cubicBezTo>
                      <a:pt x="105" y="8"/>
                      <a:pt x="105" y="8"/>
                      <a:pt x="106" y="10"/>
                    </a:cubicBezTo>
                    <a:cubicBezTo>
                      <a:pt x="106" y="9"/>
                      <a:pt x="106" y="10"/>
                      <a:pt x="106" y="9"/>
                    </a:cubicBezTo>
                    <a:cubicBezTo>
                      <a:pt x="106" y="11"/>
                      <a:pt x="106" y="11"/>
                      <a:pt x="106" y="11"/>
                    </a:cubicBezTo>
                    <a:cubicBezTo>
                      <a:pt x="106" y="10"/>
                      <a:pt x="105" y="10"/>
                      <a:pt x="104" y="9"/>
                    </a:cubicBezTo>
                    <a:cubicBezTo>
                      <a:pt x="106" y="11"/>
                      <a:pt x="106" y="12"/>
                      <a:pt x="105" y="12"/>
                    </a:cubicBezTo>
                    <a:cubicBezTo>
                      <a:pt x="103" y="10"/>
                      <a:pt x="106" y="14"/>
                      <a:pt x="105" y="14"/>
                    </a:cubicBezTo>
                    <a:cubicBezTo>
                      <a:pt x="103" y="12"/>
                      <a:pt x="102" y="10"/>
                      <a:pt x="102" y="9"/>
                    </a:cubicBezTo>
                    <a:cubicBezTo>
                      <a:pt x="101" y="8"/>
                      <a:pt x="102" y="9"/>
                      <a:pt x="100" y="8"/>
                    </a:cubicBezTo>
                    <a:cubicBezTo>
                      <a:pt x="101" y="10"/>
                      <a:pt x="103" y="12"/>
                      <a:pt x="103" y="14"/>
                    </a:cubicBezTo>
                    <a:cubicBezTo>
                      <a:pt x="102" y="12"/>
                      <a:pt x="102" y="12"/>
                      <a:pt x="102" y="12"/>
                    </a:cubicBezTo>
                    <a:cubicBezTo>
                      <a:pt x="103" y="13"/>
                      <a:pt x="104" y="15"/>
                      <a:pt x="103" y="15"/>
                    </a:cubicBezTo>
                    <a:cubicBezTo>
                      <a:pt x="102" y="15"/>
                      <a:pt x="101" y="16"/>
                      <a:pt x="100" y="16"/>
                    </a:cubicBezTo>
                    <a:cubicBezTo>
                      <a:pt x="99" y="15"/>
                      <a:pt x="99" y="15"/>
                      <a:pt x="99" y="15"/>
                    </a:cubicBezTo>
                    <a:cubicBezTo>
                      <a:pt x="101" y="18"/>
                      <a:pt x="99" y="17"/>
                      <a:pt x="100" y="19"/>
                    </a:cubicBezTo>
                    <a:cubicBezTo>
                      <a:pt x="98" y="18"/>
                      <a:pt x="99" y="21"/>
                      <a:pt x="97" y="19"/>
                    </a:cubicBezTo>
                    <a:cubicBezTo>
                      <a:pt x="96" y="21"/>
                      <a:pt x="96" y="23"/>
                      <a:pt x="94" y="24"/>
                    </a:cubicBezTo>
                    <a:cubicBezTo>
                      <a:pt x="93" y="22"/>
                      <a:pt x="93" y="22"/>
                      <a:pt x="93" y="22"/>
                    </a:cubicBezTo>
                    <a:cubicBezTo>
                      <a:pt x="94" y="23"/>
                      <a:pt x="91" y="21"/>
                      <a:pt x="91" y="21"/>
                    </a:cubicBezTo>
                    <a:cubicBezTo>
                      <a:pt x="93" y="23"/>
                      <a:pt x="93" y="24"/>
                      <a:pt x="94" y="25"/>
                    </a:cubicBezTo>
                    <a:cubicBezTo>
                      <a:pt x="92" y="24"/>
                      <a:pt x="93" y="26"/>
                      <a:pt x="93" y="28"/>
                    </a:cubicBezTo>
                    <a:cubicBezTo>
                      <a:pt x="92" y="27"/>
                      <a:pt x="92" y="27"/>
                      <a:pt x="92" y="27"/>
                    </a:cubicBezTo>
                    <a:cubicBezTo>
                      <a:pt x="94" y="30"/>
                      <a:pt x="91" y="28"/>
                      <a:pt x="90" y="28"/>
                    </a:cubicBezTo>
                    <a:cubicBezTo>
                      <a:pt x="89" y="28"/>
                      <a:pt x="88" y="27"/>
                      <a:pt x="88" y="27"/>
                    </a:cubicBezTo>
                    <a:cubicBezTo>
                      <a:pt x="90" y="30"/>
                      <a:pt x="89" y="30"/>
                      <a:pt x="90" y="32"/>
                    </a:cubicBezTo>
                    <a:cubicBezTo>
                      <a:pt x="90" y="32"/>
                      <a:pt x="89" y="32"/>
                      <a:pt x="87" y="31"/>
                    </a:cubicBezTo>
                    <a:cubicBezTo>
                      <a:pt x="89" y="36"/>
                      <a:pt x="86" y="35"/>
                      <a:pt x="86" y="38"/>
                    </a:cubicBezTo>
                    <a:cubicBezTo>
                      <a:pt x="84" y="37"/>
                      <a:pt x="84" y="37"/>
                      <a:pt x="84" y="37"/>
                    </a:cubicBezTo>
                    <a:cubicBezTo>
                      <a:pt x="86" y="42"/>
                      <a:pt x="81" y="40"/>
                      <a:pt x="82" y="43"/>
                    </a:cubicBezTo>
                    <a:cubicBezTo>
                      <a:pt x="79" y="40"/>
                      <a:pt x="79" y="40"/>
                      <a:pt x="79" y="40"/>
                    </a:cubicBezTo>
                    <a:cubicBezTo>
                      <a:pt x="78" y="40"/>
                      <a:pt x="79" y="42"/>
                      <a:pt x="81" y="44"/>
                    </a:cubicBezTo>
                    <a:cubicBezTo>
                      <a:pt x="80" y="43"/>
                      <a:pt x="81" y="46"/>
                      <a:pt x="79" y="44"/>
                    </a:cubicBezTo>
                    <a:cubicBezTo>
                      <a:pt x="78" y="44"/>
                      <a:pt x="80" y="46"/>
                      <a:pt x="80" y="46"/>
                    </a:cubicBezTo>
                    <a:cubicBezTo>
                      <a:pt x="78" y="46"/>
                      <a:pt x="78" y="47"/>
                      <a:pt x="78" y="48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78" y="47"/>
                      <a:pt x="76" y="46"/>
                      <a:pt x="76" y="46"/>
                    </a:cubicBezTo>
                    <a:cubicBezTo>
                      <a:pt x="77" y="47"/>
                      <a:pt x="74" y="46"/>
                      <a:pt x="78" y="49"/>
                    </a:cubicBezTo>
                    <a:cubicBezTo>
                      <a:pt x="75" y="48"/>
                      <a:pt x="78" y="53"/>
                      <a:pt x="74" y="51"/>
                    </a:cubicBezTo>
                    <a:cubicBezTo>
                      <a:pt x="75" y="52"/>
                      <a:pt x="75" y="52"/>
                      <a:pt x="76" y="53"/>
                    </a:cubicBezTo>
                    <a:cubicBezTo>
                      <a:pt x="75" y="53"/>
                      <a:pt x="73" y="52"/>
                      <a:pt x="74" y="54"/>
                    </a:cubicBezTo>
                    <a:cubicBezTo>
                      <a:pt x="73" y="54"/>
                      <a:pt x="72" y="53"/>
                      <a:pt x="72" y="53"/>
                    </a:cubicBezTo>
                    <a:cubicBezTo>
                      <a:pt x="72" y="53"/>
                      <a:pt x="73" y="54"/>
                      <a:pt x="73" y="55"/>
                    </a:cubicBezTo>
                    <a:cubicBezTo>
                      <a:pt x="74" y="57"/>
                      <a:pt x="70" y="55"/>
                      <a:pt x="69" y="57"/>
                    </a:cubicBezTo>
                    <a:cubicBezTo>
                      <a:pt x="69" y="60"/>
                      <a:pt x="67" y="61"/>
                      <a:pt x="65" y="63"/>
                    </a:cubicBezTo>
                    <a:cubicBezTo>
                      <a:pt x="65" y="63"/>
                      <a:pt x="65" y="63"/>
                      <a:pt x="65" y="63"/>
                    </a:cubicBezTo>
                    <a:cubicBezTo>
                      <a:pt x="67" y="66"/>
                      <a:pt x="61" y="62"/>
                      <a:pt x="64" y="66"/>
                    </a:cubicBezTo>
                    <a:cubicBezTo>
                      <a:pt x="63" y="65"/>
                      <a:pt x="63" y="66"/>
                      <a:pt x="62" y="65"/>
                    </a:cubicBezTo>
                    <a:cubicBezTo>
                      <a:pt x="64" y="67"/>
                      <a:pt x="59" y="65"/>
                      <a:pt x="61" y="67"/>
                    </a:cubicBezTo>
                    <a:cubicBezTo>
                      <a:pt x="61" y="67"/>
                      <a:pt x="61" y="67"/>
                      <a:pt x="61" y="67"/>
                    </a:cubicBezTo>
                    <a:cubicBezTo>
                      <a:pt x="59" y="66"/>
                      <a:pt x="60" y="69"/>
                      <a:pt x="58" y="68"/>
                    </a:cubicBezTo>
                    <a:cubicBezTo>
                      <a:pt x="58" y="68"/>
                      <a:pt x="58" y="67"/>
                      <a:pt x="57" y="67"/>
                    </a:cubicBezTo>
                    <a:cubicBezTo>
                      <a:pt x="56" y="66"/>
                      <a:pt x="60" y="70"/>
                      <a:pt x="56" y="67"/>
                    </a:cubicBezTo>
                    <a:cubicBezTo>
                      <a:pt x="56" y="68"/>
                      <a:pt x="58" y="69"/>
                      <a:pt x="58" y="69"/>
                    </a:cubicBezTo>
                    <a:cubicBezTo>
                      <a:pt x="55" y="69"/>
                      <a:pt x="56" y="73"/>
                      <a:pt x="55" y="75"/>
                    </a:cubicBezTo>
                    <a:cubicBezTo>
                      <a:pt x="52" y="75"/>
                      <a:pt x="49" y="71"/>
                      <a:pt x="51" y="74"/>
                    </a:cubicBezTo>
                    <a:cubicBezTo>
                      <a:pt x="50" y="73"/>
                      <a:pt x="52" y="75"/>
                      <a:pt x="52" y="74"/>
                    </a:cubicBezTo>
                    <a:cubicBezTo>
                      <a:pt x="52" y="75"/>
                      <a:pt x="47" y="72"/>
                      <a:pt x="49" y="74"/>
                    </a:cubicBezTo>
                    <a:cubicBezTo>
                      <a:pt x="51" y="75"/>
                      <a:pt x="50" y="75"/>
                      <a:pt x="51" y="76"/>
                    </a:cubicBezTo>
                    <a:cubicBezTo>
                      <a:pt x="49" y="75"/>
                      <a:pt x="47" y="74"/>
                      <a:pt x="48" y="76"/>
                    </a:cubicBezTo>
                    <a:cubicBezTo>
                      <a:pt x="47" y="75"/>
                      <a:pt x="47" y="75"/>
                      <a:pt x="47" y="75"/>
                    </a:cubicBezTo>
                    <a:cubicBezTo>
                      <a:pt x="50" y="78"/>
                      <a:pt x="48" y="78"/>
                      <a:pt x="51" y="81"/>
                    </a:cubicBezTo>
                    <a:cubicBezTo>
                      <a:pt x="48" y="86"/>
                      <a:pt x="48" y="91"/>
                      <a:pt x="45" y="95"/>
                    </a:cubicBezTo>
                    <a:cubicBezTo>
                      <a:pt x="42" y="99"/>
                      <a:pt x="41" y="103"/>
                      <a:pt x="36" y="106"/>
                    </a:cubicBezTo>
                    <a:cubicBezTo>
                      <a:pt x="33" y="105"/>
                      <a:pt x="33" y="105"/>
                      <a:pt x="33" y="107"/>
                    </a:cubicBezTo>
                    <a:cubicBezTo>
                      <a:pt x="33" y="107"/>
                      <a:pt x="33" y="107"/>
                      <a:pt x="32" y="107"/>
                    </a:cubicBezTo>
                    <a:cubicBezTo>
                      <a:pt x="35" y="108"/>
                      <a:pt x="32" y="107"/>
                      <a:pt x="34" y="109"/>
                    </a:cubicBezTo>
                    <a:cubicBezTo>
                      <a:pt x="33" y="110"/>
                      <a:pt x="33" y="112"/>
                      <a:pt x="32" y="114"/>
                    </a:cubicBezTo>
                    <a:cubicBezTo>
                      <a:pt x="32" y="113"/>
                      <a:pt x="30" y="112"/>
                      <a:pt x="30" y="112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31" y="113"/>
                      <a:pt x="31" y="113"/>
                      <a:pt x="31" y="113"/>
                    </a:cubicBezTo>
                    <a:cubicBezTo>
                      <a:pt x="31" y="114"/>
                      <a:pt x="32" y="115"/>
                      <a:pt x="33" y="115"/>
                    </a:cubicBezTo>
                    <a:cubicBezTo>
                      <a:pt x="33" y="118"/>
                      <a:pt x="31" y="119"/>
                      <a:pt x="29" y="120"/>
                    </a:cubicBezTo>
                    <a:cubicBezTo>
                      <a:pt x="27" y="122"/>
                      <a:pt x="25" y="123"/>
                      <a:pt x="24" y="125"/>
                    </a:cubicBezTo>
                    <a:cubicBezTo>
                      <a:pt x="22" y="126"/>
                      <a:pt x="23" y="128"/>
                      <a:pt x="23" y="129"/>
                    </a:cubicBezTo>
                    <a:cubicBezTo>
                      <a:pt x="17" y="130"/>
                      <a:pt x="13" y="132"/>
                      <a:pt x="14" y="136"/>
                    </a:cubicBezTo>
                    <a:cubicBezTo>
                      <a:pt x="14" y="136"/>
                      <a:pt x="7" y="132"/>
                      <a:pt x="6" y="1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8" name="Freeform 262"/>
              <p:cNvSpPr>
                <a:spLocks/>
              </p:cNvSpPr>
              <p:nvPr/>
            </p:nvSpPr>
            <p:spPr bwMode="auto">
              <a:xfrm>
                <a:off x="4838701" y="2743200"/>
                <a:ext cx="1588" cy="0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0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2"/>
                      <a:pt x="1" y="2"/>
                      <a:pt x="0" y="0"/>
                    </a:cubicBezTo>
                    <a:cubicBezTo>
                      <a:pt x="1" y="1"/>
                      <a:pt x="2" y="2"/>
                      <a:pt x="2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9" name="Freeform 263"/>
              <p:cNvSpPr>
                <a:spLocks/>
              </p:cNvSpPr>
              <p:nvPr/>
            </p:nvSpPr>
            <p:spPr bwMode="auto">
              <a:xfrm>
                <a:off x="4832351" y="2741613"/>
                <a:ext cx="1588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0" name="Freeform 264"/>
              <p:cNvSpPr>
                <a:spLocks/>
              </p:cNvSpPr>
              <p:nvPr/>
            </p:nvSpPr>
            <p:spPr bwMode="auto">
              <a:xfrm>
                <a:off x="4832351" y="2741613"/>
                <a:ext cx="0" cy="1587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2"/>
                      <a:pt x="0" y="1"/>
                      <a:pt x="0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1" name="Freeform 265"/>
              <p:cNvSpPr>
                <a:spLocks/>
              </p:cNvSpPr>
              <p:nvPr/>
            </p:nvSpPr>
            <p:spPr bwMode="auto">
              <a:xfrm>
                <a:off x="4829176" y="2741613"/>
                <a:ext cx="1588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2" name="Freeform 266"/>
              <p:cNvSpPr>
                <a:spLocks/>
              </p:cNvSpPr>
              <p:nvPr/>
            </p:nvSpPr>
            <p:spPr bwMode="auto">
              <a:xfrm>
                <a:off x="4830763" y="2741613"/>
                <a:ext cx="0" cy="1587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2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3" name="Freeform 267"/>
              <p:cNvSpPr>
                <a:spLocks/>
              </p:cNvSpPr>
              <p:nvPr/>
            </p:nvSpPr>
            <p:spPr bwMode="auto">
              <a:xfrm>
                <a:off x="4827588" y="2741613"/>
                <a:ext cx="1588" cy="1587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2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2"/>
                      <a:pt x="1" y="3"/>
                      <a:pt x="0" y="2"/>
                    </a:cubicBezTo>
                    <a:cubicBezTo>
                      <a:pt x="1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4" name="Freeform 268"/>
              <p:cNvSpPr>
                <a:spLocks/>
              </p:cNvSpPr>
              <p:nvPr/>
            </p:nvSpPr>
            <p:spPr bwMode="auto">
              <a:xfrm>
                <a:off x="4827588" y="2743200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5" name="Rectangle 269"/>
              <p:cNvSpPr>
                <a:spLocks noChangeArrowheads="1"/>
              </p:cNvSpPr>
              <p:nvPr/>
            </p:nvSpPr>
            <p:spPr bwMode="auto">
              <a:xfrm>
                <a:off x="4816476" y="27590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6" name="Freeform 270"/>
              <p:cNvSpPr>
                <a:spLocks/>
              </p:cNvSpPr>
              <p:nvPr/>
            </p:nvSpPr>
            <p:spPr bwMode="auto">
              <a:xfrm>
                <a:off x="4811713" y="2765425"/>
                <a:ext cx="0" cy="0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0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0"/>
                      <a:pt x="0" y="0"/>
                    </a:cubicBezTo>
                    <a:cubicBezTo>
                      <a:pt x="1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7" name="Rectangle 271"/>
              <p:cNvSpPr>
                <a:spLocks noChangeArrowheads="1"/>
              </p:cNvSpPr>
              <p:nvPr/>
            </p:nvSpPr>
            <p:spPr bwMode="auto">
              <a:xfrm>
                <a:off x="4811713" y="277018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8" name="Freeform 272"/>
              <p:cNvSpPr>
                <a:spLocks/>
              </p:cNvSpPr>
              <p:nvPr/>
            </p:nvSpPr>
            <p:spPr bwMode="auto">
              <a:xfrm>
                <a:off x="4171951" y="2773363"/>
                <a:ext cx="1588" cy="1587"/>
              </a:xfrm>
              <a:custGeom>
                <a:avLst/>
                <a:gdLst>
                  <a:gd name="T0" fmla="*/ 2 w 3"/>
                  <a:gd name="T1" fmla="*/ 1 h 1"/>
                  <a:gd name="T2" fmla="*/ 1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2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9" name="Freeform 273"/>
              <p:cNvSpPr>
                <a:spLocks/>
              </p:cNvSpPr>
              <p:nvPr/>
            </p:nvSpPr>
            <p:spPr bwMode="auto">
              <a:xfrm>
                <a:off x="4157663" y="2773363"/>
                <a:ext cx="15875" cy="23812"/>
              </a:xfrm>
              <a:custGeom>
                <a:avLst/>
                <a:gdLst>
                  <a:gd name="T0" fmla="*/ 9 w 46"/>
                  <a:gd name="T1" fmla="*/ 53 h 66"/>
                  <a:gd name="T2" fmla="*/ 10 w 46"/>
                  <a:gd name="T3" fmla="*/ 51 h 66"/>
                  <a:gd name="T4" fmla="*/ 8 w 46"/>
                  <a:gd name="T5" fmla="*/ 44 h 66"/>
                  <a:gd name="T6" fmla="*/ 9 w 46"/>
                  <a:gd name="T7" fmla="*/ 43 h 66"/>
                  <a:gd name="T8" fmla="*/ 13 w 46"/>
                  <a:gd name="T9" fmla="*/ 41 h 66"/>
                  <a:gd name="T10" fmla="*/ 14 w 46"/>
                  <a:gd name="T11" fmla="*/ 40 h 66"/>
                  <a:gd name="T12" fmla="*/ 13 w 46"/>
                  <a:gd name="T13" fmla="*/ 36 h 66"/>
                  <a:gd name="T14" fmla="*/ 16 w 46"/>
                  <a:gd name="T15" fmla="*/ 35 h 66"/>
                  <a:gd name="T16" fmla="*/ 18 w 46"/>
                  <a:gd name="T17" fmla="*/ 36 h 66"/>
                  <a:gd name="T18" fmla="*/ 16 w 46"/>
                  <a:gd name="T19" fmla="*/ 33 h 66"/>
                  <a:gd name="T20" fmla="*/ 14 w 46"/>
                  <a:gd name="T21" fmla="*/ 29 h 66"/>
                  <a:gd name="T22" fmla="*/ 15 w 46"/>
                  <a:gd name="T23" fmla="*/ 28 h 66"/>
                  <a:gd name="T24" fmla="*/ 14 w 46"/>
                  <a:gd name="T25" fmla="*/ 25 h 66"/>
                  <a:gd name="T26" fmla="*/ 16 w 46"/>
                  <a:gd name="T27" fmla="*/ 25 h 66"/>
                  <a:gd name="T28" fmla="*/ 17 w 46"/>
                  <a:gd name="T29" fmla="*/ 23 h 66"/>
                  <a:gd name="T30" fmla="*/ 20 w 46"/>
                  <a:gd name="T31" fmla="*/ 22 h 66"/>
                  <a:gd name="T32" fmla="*/ 18 w 46"/>
                  <a:gd name="T33" fmla="*/ 21 h 66"/>
                  <a:gd name="T34" fmla="*/ 21 w 46"/>
                  <a:gd name="T35" fmla="*/ 21 h 66"/>
                  <a:gd name="T36" fmla="*/ 19 w 46"/>
                  <a:gd name="T37" fmla="*/ 19 h 66"/>
                  <a:gd name="T38" fmla="*/ 19 w 46"/>
                  <a:gd name="T39" fmla="*/ 19 h 66"/>
                  <a:gd name="T40" fmla="*/ 19 w 46"/>
                  <a:gd name="T41" fmla="*/ 17 h 66"/>
                  <a:gd name="T42" fmla="*/ 20 w 46"/>
                  <a:gd name="T43" fmla="*/ 14 h 66"/>
                  <a:gd name="T44" fmla="*/ 21 w 46"/>
                  <a:gd name="T45" fmla="*/ 13 h 66"/>
                  <a:gd name="T46" fmla="*/ 21 w 46"/>
                  <a:gd name="T47" fmla="*/ 12 h 66"/>
                  <a:gd name="T48" fmla="*/ 23 w 46"/>
                  <a:gd name="T49" fmla="*/ 10 h 66"/>
                  <a:gd name="T50" fmla="*/ 29 w 46"/>
                  <a:gd name="T51" fmla="*/ 13 h 66"/>
                  <a:gd name="T52" fmla="*/ 23 w 46"/>
                  <a:gd name="T53" fmla="*/ 9 h 66"/>
                  <a:gd name="T54" fmla="*/ 18 w 46"/>
                  <a:gd name="T55" fmla="*/ 5 h 66"/>
                  <a:gd name="T56" fmla="*/ 20 w 46"/>
                  <a:gd name="T57" fmla="*/ 5 h 66"/>
                  <a:gd name="T58" fmla="*/ 17 w 46"/>
                  <a:gd name="T59" fmla="*/ 4 h 66"/>
                  <a:gd name="T60" fmla="*/ 20 w 46"/>
                  <a:gd name="T61" fmla="*/ 4 h 66"/>
                  <a:gd name="T62" fmla="*/ 26 w 46"/>
                  <a:gd name="T63" fmla="*/ 6 h 66"/>
                  <a:gd name="T64" fmla="*/ 21 w 46"/>
                  <a:gd name="T65" fmla="*/ 3 h 66"/>
                  <a:gd name="T66" fmla="*/ 24 w 46"/>
                  <a:gd name="T67" fmla="*/ 3 h 66"/>
                  <a:gd name="T68" fmla="*/ 20 w 46"/>
                  <a:gd name="T69" fmla="*/ 1 h 66"/>
                  <a:gd name="T70" fmla="*/ 21 w 46"/>
                  <a:gd name="T71" fmla="*/ 0 h 66"/>
                  <a:gd name="T72" fmla="*/ 29 w 46"/>
                  <a:gd name="T73" fmla="*/ 4 h 66"/>
                  <a:gd name="T74" fmla="*/ 24 w 46"/>
                  <a:gd name="T75" fmla="*/ 0 h 66"/>
                  <a:gd name="T76" fmla="*/ 35 w 46"/>
                  <a:gd name="T77" fmla="*/ 2 h 66"/>
                  <a:gd name="T78" fmla="*/ 37 w 46"/>
                  <a:gd name="T79" fmla="*/ 2 h 66"/>
                  <a:gd name="T80" fmla="*/ 37 w 46"/>
                  <a:gd name="T81" fmla="*/ 0 h 66"/>
                  <a:gd name="T82" fmla="*/ 42 w 46"/>
                  <a:gd name="T83" fmla="*/ 3 h 66"/>
                  <a:gd name="T84" fmla="*/ 37 w 46"/>
                  <a:gd name="T85" fmla="*/ 3 h 66"/>
                  <a:gd name="T86" fmla="*/ 43 w 46"/>
                  <a:gd name="T87" fmla="*/ 8 h 66"/>
                  <a:gd name="T88" fmla="*/ 45 w 46"/>
                  <a:gd name="T89" fmla="*/ 14 h 66"/>
                  <a:gd name="T90" fmla="*/ 45 w 46"/>
                  <a:gd name="T91" fmla="*/ 21 h 66"/>
                  <a:gd name="T92" fmla="*/ 44 w 46"/>
                  <a:gd name="T93" fmla="*/ 25 h 66"/>
                  <a:gd name="T94" fmla="*/ 44 w 46"/>
                  <a:gd name="T95" fmla="*/ 29 h 66"/>
                  <a:gd name="T96" fmla="*/ 39 w 46"/>
                  <a:gd name="T97" fmla="*/ 35 h 66"/>
                  <a:gd name="T98" fmla="*/ 34 w 46"/>
                  <a:gd name="T99" fmla="*/ 36 h 66"/>
                  <a:gd name="T100" fmla="*/ 30 w 46"/>
                  <a:gd name="T101" fmla="*/ 39 h 66"/>
                  <a:gd name="T102" fmla="*/ 27 w 46"/>
                  <a:gd name="T103" fmla="*/ 57 h 66"/>
                  <a:gd name="T104" fmla="*/ 24 w 46"/>
                  <a:gd name="T105" fmla="*/ 60 h 66"/>
                  <a:gd name="T106" fmla="*/ 5 w 46"/>
                  <a:gd name="T107" fmla="*/ 59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6" h="66">
                    <a:moveTo>
                      <a:pt x="5" y="59"/>
                    </a:moveTo>
                    <a:cubicBezTo>
                      <a:pt x="0" y="53"/>
                      <a:pt x="6" y="57"/>
                      <a:pt x="4" y="53"/>
                    </a:cubicBezTo>
                    <a:cubicBezTo>
                      <a:pt x="4" y="53"/>
                      <a:pt x="7" y="56"/>
                      <a:pt x="6" y="55"/>
                    </a:cubicBezTo>
                    <a:cubicBezTo>
                      <a:pt x="3" y="51"/>
                      <a:pt x="6" y="52"/>
                      <a:pt x="10" y="54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1" y="56"/>
                      <a:pt x="9" y="53"/>
                      <a:pt x="9" y="53"/>
                    </a:cubicBezTo>
                    <a:cubicBezTo>
                      <a:pt x="10" y="54"/>
                      <a:pt x="10" y="54"/>
                      <a:pt x="11" y="54"/>
                    </a:cubicBezTo>
                    <a:cubicBezTo>
                      <a:pt x="9" y="53"/>
                      <a:pt x="10" y="53"/>
                      <a:pt x="9" y="52"/>
                    </a:cubicBezTo>
                    <a:cubicBezTo>
                      <a:pt x="10" y="53"/>
                      <a:pt x="11" y="54"/>
                      <a:pt x="12" y="55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6" y="49"/>
                      <a:pt x="11" y="52"/>
                      <a:pt x="9" y="50"/>
                    </a:cubicBezTo>
                    <a:cubicBezTo>
                      <a:pt x="9" y="50"/>
                      <a:pt x="10" y="51"/>
                      <a:pt x="10" y="51"/>
                    </a:cubicBezTo>
                    <a:cubicBezTo>
                      <a:pt x="8" y="48"/>
                      <a:pt x="9" y="48"/>
                      <a:pt x="9" y="46"/>
                    </a:cubicBezTo>
                    <a:cubicBezTo>
                      <a:pt x="9" y="47"/>
                      <a:pt x="10" y="48"/>
                      <a:pt x="11" y="49"/>
                    </a:cubicBezTo>
                    <a:cubicBezTo>
                      <a:pt x="9" y="47"/>
                      <a:pt x="9" y="46"/>
                      <a:pt x="9" y="46"/>
                    </a:cubicBezTo>
                    <a:cubicBezTo>
                      <a:pt x="11" y="48"/>
                      <a:pt x="7" y="44"/>
                      <a:pt x="8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3"/>
                      <a:pt x="10" y="46"/>
                      <a:pt x="8" y="44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6" y="42"/>
                      <a:pt x="11" y="46"/>
                      <a:pt x="10" y="45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3"/>
                      <a:pt x="10" y="45"/>
                      <a:pt x="10" y="44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9" y="44"/>
                      <a:pt x="11" y="45"/>
                      <a:pt x="9" y="43"/>
                    </a:cubicBezTo>
                    <a:cubicBezTo>
                      <a:pt x="11" y="44"/>
                      <a:pt x="9" y="44"/>
                      <a:pt x="12" y="46"/>
                    </a:cubicBezTo>
                    <a:cubicBezTo>
                      <a:pt x="11" y="43"/>
                      <a:pt x="12" y="43"/>
                      <a:pt x="12" y="42"/>
                    </a:cubicBezTo>
                    <a:cubicBezTo>
                      <a:pt x="13" y="43"/>
                      <a:pt x="14" y="43"/>
                      <a:pt x="15" y="43"/>
                    </a:cubicBezTo>
                    <a:cubicBezTo>
                      <a:pt x="14" y="43"/>
                      <a:pt x="14" y="43"/>
                      <a:pt x="13" y="42"/>
                    </a:cubicBezTo>
                    <a:cubicBezTo>
                      <a:pt x="13" y="42"/>
                      <a:pt x="14" y="43"/>
                      <a:pt x="15" y="43"/>
                    </a:cubicBezTo>
                    <a:cubicBezTo>
                      <a:pt x="16" y="43"/>
                      <a:pt x="12" y="40"/>
                      <a:pt x="13" y="41"/>
                    </a:cubicBezTo>
                    <a:cubicBezTo>
                      <a:pt x="14" y="42"/>
                      <a:pt x="15" y="42"/>
                      <a:pt x="16" y="43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4" y="41"/>
                      <a:pt x="14" y="41"/>
                      <a:pt x="15" y="42"/>
                    </a:cubicBezTo>
                    <a:cubicBezTo>
                      <a:pt x="13" y="40"/>
                      <a:pt x="16" y="42"/>
                      <a:pt x="15" y="41"/>
                    </a:cubicBezTo>
                    <a:cubicBezTo>
                      <a:pt x="16" y="42"/>
                      <a:pt x="16" y="42"/>
                      <a:pt x="16" y="42"/>
                    </a:cubicBezTo>
                    <a:cubicBezTo>
                      <a:pt x="18" y="43"/>
                      <a:pt x="13" y="40"/>
                      <a:pt x="14" y="40"/>
                    </a:cubicBezTo>
                    <a:cubicBezTo>
                      <a:pt x="15" y="40"/>
                      <a:pt x="15" y="41"/>
                      <a:pt x="16" y="41"/>
                    </a:cubicBezTo>
                    <a:cubicBezTo>
                      <a:pt x="14" y="39"/>
                      <a:pt x="15" y="39"/>
                      <a:pt x="14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4" y="39"/>
                      <a:pt x="15" y="39"/>
                      <a:pt x="14" y="38"/>
                    </a:cubicBezTo>
                    <a:cubicBezTo>
                      <a:pt x="15" y="38"/>
                      <a:pt x="18" y="40"/>
                      <a:pt x="17" y="40"/>
                    </a:cubicBezTo>
                    <a:cubicBezTo>
                      <a:pt x="15" y="38"/>
                      <a:pt x="17" y="39"/>
                      <a:pt x="13" y="36"/>
                    </a:cubicBezTo>
                    <a:cubicBezTo>
                      <a:pt x="14" y="36"/>
                      <a:pt x="15" y="37"/>
                      <a:pt x="14" y="36"/>
                    </a:cubicBezTo>
                    <a:cubicBezTo>
                      <a:pt x="15" y="37"/>
                      <a:pt x="18" y="39"/>
                      <a:pt x="18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1" y="41"/>
                      <a:pt x="19" y="40"/>
                      <a:pt x="21" y="41"/>
                    </a:cubicBezTo>
                    <a:cubicBezTo>
                      <a:pt x="21" y="41"/>
                      <a:pt x="20" y="40"/>
                      <a:pt x="20" y="40"/>
                    </a:cubicBezTo>
                    <a:cubicBezTo>
                      <a:pt x="19" y="38"/>
                      <a:pt x="16" y="36"/>
                      <a:pt x="16" y="35"/>
                    </a:cubicBezTo>
                    <a:cubicBezTo>
                      <a:pt x="17" y="36"/>
                      <a:pt x="19" y="38"/>
                      <a:pt x="19" y="38"/>
                    </a:cubicBezTo>
                    <a:cubicBezTo>
                      <a:pt x="14" y="34"/>
                      <a:pt x="14" y="34"/>
                      <a:pt x="14" y="34"/>
                    </a:cubicBezTo>
                    <a:cubicBezTo>
                      <a:pt x="14" y="34"/>
                      <a:pt x="16" y="35"/>
                      <a:pt x="16" y="35"/>
                    </a:cubicBezTo>
                    <a:cubicBezTo>
                      <a:pt x="15" y="34"/>
                      <a:pt x="14" y="34"/>
                      <a:pt x="14" y="33"/>
                    </a:cubicBezTo>
                    <a:cubicBezTo>
                      <a:pt x="14" y="33"/>
                      <a:pt x="13" y="32"/>
                      <a:pt x="16" y="34"/>
                    </a:cubicBezTo>
                    <a:cubicBezTo>
                      <a:pt x="17" y="35"/>
                      <a:pt x="17" y="35"/>
                      <a:pt x="18" y="36"/>
                    </a:cubicBezTo>
                    <a:cubicBezTo>
                      <a:pt x="18" y="35"/>
                      <a:pt x="17" y="35"/>
                      <a:pt x="17" y="35"/>
                    </a:cubicBezTo>
                    <a:cubicBezTo>
                      <a:pt x="17" y="35"/>
                      <a:pt x="17" y="35"/>
                      <a:pt x="17" y="35"/>
                    </a:cubicBezTo>
                    <a:cubicBezTo>
                      <a:pt x="18" y="35"/>
                      <a:pt x="16" y="34"/>
                      <a:pt x="15" y="33"/>
                    </a:cubicBezTo>
                    <a:cubicBezTo>
                      <a:pt x="15" y="33"/>
                      <a:pt x="16" y="34"/>
                      <a:pt x="16" y="33"/>
                    </a:cubicBezTo>
                    <a:cubicBezTo>
                      <a:pt x="14" y="32"/>
                      <a:pt x="14" y="32"/>
                      <a:pt x="14" y="31"/>
                    </a:cubicBezTo>
                    <a:cubicBezTo>
                      <a:pt x="14" y="32"/>
                      <a:pt x="15" y="32"/>
                      <a:pt x="16" y="33"/>
                    </a:cubicBezTo>
                    <a:cubicBezTo>
                      <a:pt x="14" y="31"/>
                      <a:pt x="13" y="30"/>
                      <a:pt x="12" y="30"/>
                    </a:cubicBezTo>
                    <a:cubicBezTo>
                      <a:pt x="11" y="29"/>
                      <a:pt x="15" y="31"/>
                      <a:pt x="14" y="31"/>
                    </a:cubicBezTo>
                    <a:cubicBezTo>
                      <a:pt x="16" y="32"/>
                      <a:pt x="12" y="28"/>
                      <a:pt x="15" y="30"/>
                    </a:cubicBezTo>
                    <a:cubicBezTo>
                      <a:pt x="15" y="30"/>
                      <a:pt x="13" y="29"/>
                      <a:pt x="13" y="29"/>
                    </a:cubicBezTo>
                    <a:cubicBezTo>
                      <a:pt x="13" y="29"/>
                      <a:pt x="15" y="30"/>
                      <a:pt x="15" y="30"/>
                    </a:cubicBezTo>
                    <a:cubicBezTo>
                      <a:pt x="16" y="31"/>
                      <a:pt x="14" y="29"/>
                      <a:pt x="14" y="29"/>
                    </a:cubicBezTo>
                    <a:cubicBezTo>
                      <a:pt x="13" y="28"/>
                      <a:pt x="15" y="29"/>
                      <a:pt x="15" y="30"/>
                    </a:cubicBezTo>
                    <a:cubicBezTo>
                      <a:pt x="14" y="29"/>
                      <a:pt x="13" y="27"/>
                      <a:pt x="14" y="28"/>
                    </a:cubicBezTo>
                    <a:cubicBezTo>
                      <a:pt x="14" y="27"/>
                      <a:pt x="12" y="26"/>
                      <a:pt x="12" y="26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5" y="28"/>
                      <a:pt x="14" y="27"/>
                      <a:pt x="15" y="28"/>
                    </a:cubicBezTo>
                    <a:cubicBezTo>
                      <a:pt x="13" y="26"/>
                      <a:pt x="17" y="29"/>
                      <a:pt x="15" y="28"/>
                    </a:cubicBezTo>
                    <a:cubicBezTo>
                      <a:pt x="17" y="29"/>
                      <a:pt x="13" y="26"/>
                      <a:pt x="15" y="28"/>
                    </a:cubicBezTo>
                    <a:cubicBezTo>
                      <a:pt x="15" y="27"/>
                      <a:pt x="13" y="26"/>
                      <a:pt x="15" y="27"/>
                    </a:cubicBezTo>
                    <a:cubicBezTo>
                      <a:pt x="15" y="27"/>
                      <a:pt x="17" y="29"/>
                      <a:pt x="17" y="29"/>
                    </a:cubicBezTo>
                    <a:cubicBezTo>
                      <a:pt x="17" y="28"/>
                      <a:pt x="16" y="28"/>
                      <a:pt x="16" y="27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3" y="26"/>
                      <a:pt x="16" y="27"/>
                      <a:pt x="14" y="25"/>
                    </a:cubicBezTo>
                    <a:cubicBezTo>
                      <a:pt x="15" y="26"/>
                      <a:pt x="13" y="25"/>
                      <a:pt x="16" y="27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6" y="26"/>
                      <a:pt x="15" y="26"/>
                    </a:cubicBezTo>
                    <a:cubicBezTo>
                      <a:pt x="15" y="26"/>
                      <a:pt x="15" y="26"/>
                      <a:pt x="16" y="26"/>
                    </a:cubicBezTo>
                    <a:cubicBezTo>
                      <a:pt x="12" y="24"/>
                      <a:pt x="16" y="26"/>
                      <a:pt x="14" y="24"/>
                    </a:cubicBezTo>
                    <a:cubicBezTo>
                      <a:pt x="15" y="25"/>
                      <a:pt x="14" y="24"/>
                      <a:pt x="16" y="25"/>
                    </a:cubicBezTo>
                    <a:cubicBezTo>
                      <a:pt x="15" y="24"/>
                      <a:pt x="14" y="23"/>
                      <a:pt x="15" y="24"/>
                    </a:cubicBezTo>
                    <a:cubicBezTo>
                      <a:pt x="15" y="24"/>
                      <a:pt x="15" y="24"/>
                      <a:pt x="16" y="25"/>
                    </a:cubicBezTo>
                    <a:cubicBezTo>
                      <a:pt x="17" y="25"/>
                      <a:pt x="16" y="25"/>
                      <a:pt x="16" y="24"/>
                    </a:cubicBezTo>
                    <a:cubicBezTo>
                      <a:pt x="16" y="25"/>
                      <a:pt x="18" y="25"/>
                      <a:pt x="19" y="26"/>
                    </a:cubicBezTo>
                    <a:cubicBezTo>
                      <a:pt x="18" y="25"/>
                      <a:pt x="16" y="24"/>
                      <a:pt x="15" y="23"/>
                    </a:cubicBezTo>
                    <a:cubicBezTo>
                      <a:pt x="19" y="25"/>
                      <a:pt x="13" y="21"/>
                      <a:pt x="17" y="23"/>
                    </a:cubicBezTo>
                    <a:cubicBezTo>
                      <a:pt x="17" y="24"/>
                      <a:pt x="18" y="25"/>
                      <a:pt x="19" y="25"/>
                    </a:cubicBezTo>
                    <a:cubicBezTo>
                      <a:pt x="23" y="27"/>
                      <a:pt x="17" y="23"/>
                      <a:pt x="19" y="24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7" y="23"/>
                      <a:pt x="14" y="21"/>
                      <a:pt x="17" y="23"/>
                    </a:cubicBezTo>
                    <a:cubicBezTo>
                      <a:pt x="16" y="22"/>
                      <a:pt x="18" y="23"/>
                      <a:pt x="15" y="21"/>
                    </a:cubicBezTo>
                    <a:cubicBezTo>
                      <a:pt x="18" y="22"/>
                      <a:pt x="14" y="20"/>
                      <a:pt x="20" y="22"/>
                    </a:cubicBezTo>
                    <a:cubicBezTo>
                      <a:pt x="19" y="22"/>
                      <a:pt x="20" y="22"/>
                      <a:pt x="18" y="21"/>
                    </a:cubicBezTo>
                    <a:cubicBezTo>
                      <a:pt x="17" y="21"/>
                      <a:pt x="19" y="22"/>
                      <a:pt x="18" y="22"/>
                    </a:cubicBezTo>
                    <a:cubicBezTo>
                      <a:pt x="18" y="21"/>
                      <a:pt x="17" y="21"/>
                      <a:pt x="17" y="21"/>
                    </a:cubicBezTo>
                    <a:cubicBezTo>
                      <a:pt x="18" y="21"/>
                      <a:pt x="18" y="21"/>
                      <a:pt x="20" y="23"/>
                    </a:cubicBezTo>
                    <a:cubicBezTo>
                      <a:pt x="22" y="23"/>
                      <a:pt x="16" y="19"/>
                      <a:pt x="17" y="20"/>
                    </a:cubicBezTo>
                    <a:cubicBezTo>
                      <a:pt x="18" y="21"/>
                      <a:pt x="19" y="21"/>
                      <a:pt x="18" y="21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9" y="21"/>
                      <a:pt x="21" y="22"/>
                    </a:cubicBezTo>
                    <a:cubicBezTo>
                      <a:pt x="21" y="22"/>
                      <a:pt x="21" y="21"/>
                      <a:pt x="20" y="21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0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2" y="22"/>
                      <a:pt x="22" y="21"/>
                      <a:pt x="21" y="21"/>
                    </a:cubicBezTo>
                    <a:cubicBezTo>
                      <a:pt x="20" y="20"/>
                      <a:pt x="20" y="20"/>
                      <a:pt x="19" y="20"/>
                    </a:cubicBezTo>
                    <a:cubicBezTo>
                      <a:pt x="18" y="19"/>
                      <a:pt x="19" y="19"/>
                      <a:pt x="18" y="19"/>
                    </a:cubicBezTo>
                    <a:cubicBezTo>
                      <a:pt x="19" y="20"/>
                      <a:pt x="19" y="19"/>
                      <a:pt x="19" y="19"/>
                    </a:cubicBezTo>
                    <a:cubicBezTo>
                      <a:pt x="20" y="20"/>
                      <a:pt x="18" y="18"/>
                      <a:pt x="18" y="18"/>
                    </a:cubicBezTo>
                    <a:cubicBezTo>
                      <a:pt x="19" y="19"/>
                      <a:pt x="18" y="18"/>
                      <a:pt x="19" y="19"/>
                    </a:cubicBezTo>
                    <a:cubicBezTo>
                      <a:pt x="20" y="19"/>
                      <a:pt x="18" y="19"/>
                      <a:pt x="19" y="19"/>
                    </a:cubicBezTo>
                    <a:cubicBezTo>
                      <a:pt x="20" y="20"/>
                      <a:pt x="22" y="21"/>
                      <a:pt x="21" y="20"/>
                    </a:cubicBezTo>
                    <a:cubicBezTo>
                      <a:pt x="20" y="19"/>
                      <a:pt x="17" y="17"/>
                      <a:pt x="18" y="18"/>
                    </a:cubicBezTo>
                    <a:cubicBezTo>
                      <a:pt x="18" y="18"/>
                      <a:pt x="19" y="19"/>
                      <a:pt x="20" y="19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18" y="18"/>
                      <a:pt x="20" y="18"/>
                      <a:pt x="18" y="17"/>
                    </a:cubicBezTo>
                    <a:cubicBezTo>
                      <a:pt x="17" y="17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20" y="18"/>
                      <a:pt x="20" y="18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8" y="16"/>
                    </a:cubicBezTo>
                    <a:cubicBezTo>
                      <a:pt x="19" y="17"/>
                      <a:pt x="25" y="20"/>
                      <a:pt x="23" y="19"/>
                    </a:cubicBezTo>
                    <a:cubicBezTo>
                      <a:pt x="23" y="19"/>
                      <a:pt x="20" y="17"/>
                      <a:pt x="18" y="16"/>
                    </a:cubicBezTo>
                    <a:cubicBezTo>
                      <a:pt x="20" y="16"/>
                      <a:pt x="17" y="14"/>
                      <a:pt x="20" y="16"/>
                    </a:cubicBezTo>
                    <a:cubicBezTo>
                      <a:pt x="19" y="15"/>
                      <a:pt x="19" y="15"/>
                      <a:pt x="18" y="15"/>
                    </a:cubicBezTo>
                    <a:cubicBezTo>
                      <a:pt x="19" y="15"/>
                      <a:pt x="17" y="13"/>
                      <a:pt x="20" y="14"/>
                    </a:cubicBezTo>
                    <a:cubicBezTo>
                      <a:pt x="21" y="15"/>
                      <a:pt x="22" y="15"/>
                      <a:pt x="23" y="16"/>
                    </a:cubicBezTo>
                    <a:cubicBezTo>
                      <a:pt x="22" y="15"/>
                      <a:pt x="25" y="17"/>
                      <a:pt x="22" y="15"/>
                    </a:cubicBezTo>
                    <a:cubicBezTo>
                      <a:pt x="21" y="14"/>
                      <a:pt x="20" y="14"/>
                      <a:pt x="19" y="14"/>
                    </a:cubicBezTo>
                    <a:cubicBezTo>
                      <a:pt x="18" y="13"/>
                      <a:pt x="18" y="13"/>
                      <a:pt x="20" y="13"/>
                    </a:cubicBezTo>
                    <a:cubicBezTo>
                      <a:pt x="19" y="13"/>
                      <a:pt x="19" y="13"/>
                      <a:pt x="18" y="12"/>
                    </a:cubicBezTo>
                    <a:cubicBezTo>
                      <a:pt x="21" y="14"/>
                      <a:pt x="21" y="14"/>
                      <a:pt x="21" y="13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0" y="13"/>
                      <a:pt x="17" y="11"/>
                      <a:pt x="19" y="12"/>
                    </a:cubicBezTo>
                    <a:cubicBezTo>
                      <a:pt x="20" y="12"/>
                      <a:pt x="20" y="13"/>
                      <a:pt x="21" y="13"/>
                    </a:cubicBezTo>
                    <a:cubicBezTo>
                      <a:pt x="19" y="12"/>
                      <a:pt x="17" y="11"/>
                      <a:pt x="19" y="11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1" y="12"/>
                      <a:pt x="20" y="11"/>
                      <a:pt x="19" y="11"/>
                    </a:cubicBezTo>
                    <a:cubicBezTo>
                      <a:pt x="20" y="11"/>
                      <a:pt x="21" y="11"/>
                      <a:pt x="23" y="12"/>
                    </a:cubicBezTo>
                    <a:cubicBezTo>
                      <a:pt x="18" y="9"/>
                      <a:pt x="18" y="9"/>
                      <a:pt x="19" y="8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1" y="9"/>
                      <a:pt x="18" y="8"/>
                      <a:pt x="19" y="8"/>
                    </a:cubicBezTo>
                    <a:cubicBezTo>
                      <a:pt x="20" y="9"/>
                      <a:pt x="21" y="9"/>
                      <a:pt x="23" y="10"/>
                    </a:cubicBezTo>
                    <a:cubicBezTo>
                      <a:pt x="24" y="11"/>
                      <a:pt x="21" y="9"/>
                      <a:pt x="20" y="9"/>
                    </a:cubicBezTo>
                    <a:cubicBezTo>
                      <a:pt x="19" y="8"/>
                      <a:pt x="21" y="9"/>
                      <a:pt x="19" y="8"/>
                    </a:cubicBezTo>
                    <a:cubicBezTo>
                      <a:pt x="19" y="8"/>
                      <a:pt x="20" y="8"/>
                      <a:pt x="18" y="7"/>
                    </a:cubicBezTo>
                    <a:cubicBezTo>
                      <a:pt x="19" y="8"/>
                      <a:pt x="21" y="9"/>
                      <a:pt x="22" y="9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4" y="10"/>
                      <a:pt x="26" y="11"/>
                      <a:pt x="29" y="13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32" y="14"/>
                      <a:pt x="32" y="14"/>
                      <a:pt x="33" y="14"/>
                    </a:cubicBezTo>
                    <a:cubicBezTo>
                      <a:pt x="32" y="14"/>
                      <a:pt x="28" y="12"/>
                      <a:pt x="27" y="11"/>
                    </a:cubicBezTo>
                    <a:cubicBezTo>
                      <a:pt x="26" y="11"/>
                      <a:pt x="21" y="8"/>
                      <a:pt x="21" y="8"/>
                    </a:cubicBezTo>
                    <a:cubicBezTo>
                      <a:pt x="23" y="9"/>
                      <a:pt x="22" y="9"/>
                      <a:pt x="24" y="10"/>
                    </a:cubicBezTo>
                    <a:cubicBezTo>
                      <a:pt x="26" y="10"/>
                      <a:pt x="23" y="9"/>
                      <a:pt x="23" y="9"/>
                    </a:cubicBezTo>
                    <a:cubicBezTo>
                      <a:pt x="22" y="9"/>
                      <a:pt x="20" y="7"/>
                      <a:pt x="20" y="7"/>
                    </a:cubicBezTo>
                    <a:cubicBezTo>
                      <a:pt x="21" y="7"/>
                      <a:pt x="22" y="8"/>
                      <a:pt x="22" y="8"/>
                    </a:cubicBezTo>
                    <a:cubicBezTo>
                      <a:pt x="21" y="7"/>
                      <a:pt x="20" y="7"/>
                      <a:pt x="19" y="6"/>
                    </a:cubicBezTo>
                    <a:cubicBezTo>
                      <a:pt x="16" y="5"/>
                      <a:pt x="20" y="7"/>
                      <a:pt x="17" y="5"/>
                    </a:cubicBezTo>
                    <a:cubicBezTo>
                      <a:pt x="20" y="6"/>
                      <a:pt x="22" y="8"/>
                      <a:pt x="24" y="8"/>
                    </a:cubicBezTo>
                    <a:cubicBezTo>
                      <a:pt x="22" y="7"/>
                      <a:pt x="21" y="7"/>
                      <a:pt x="18" y="5"/>
                    </a:cubicBezTo>
                    <a:cubicBezTo>
                      <a:pt x="18" y="6"/>
                      <a:pt x="20" y="6"/>
                      <a:pt x="21" y="7"/>
                    </a:cubicBezTo>
                    <a:cubicBezTo>
                      <a:pt x="23" y="8"/>
                      <a:pt x="17" y="5"/>
                      <a:pt x="22" y="7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1" y="6"/>
                      <a:pt x="22" y="7"/>
                    </a:cubicBezTo>
                    <a:cubicBezTo>
                      <a:pt x="22" y="7"/>
                      <a:pt x="19" y="5"/>
                      <a:pt x="23" y="7"/>
                    </a:cubicBezTo>
                    <a:cubicBezTo>
                      <a:pt x="22" y="6"/>
                      <a:pt x="23" y="6"/>
                      <a:pt x="20" y="5"/>
                    </a:cubicBezTo>
                    <a:cubicBezTo>
                      <a:pt x="19" y="5"/>
                      <a:pt x="22" y="6"/>
                      <a:pt x="19" y="5"/>
                    </a:cubicBezTo>
                    <a:cubicBezTo>
                      <a:pt x="21" y="6"/>
                      <a:pt x="18" y="5"/>
                      <a:pt x="17" y="4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8" y="4"/>
                      <a:pt x="19" y="4"/>
                      <a:pt x="17" y="4"/>
                    </a:cubicBezTo>
                    <a:cubicBezTo>
                      <a:pt x="18" y="4"/>
                      <a:pt x="19" y="4"/>
                      <a:pt x="19" y="5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3"/>
                      <a:pt x="21" y="5"/>
                      <a:pt x="20" y="5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1" y="5"/>
                      <a:pt x="23" y="6"/>
                      <a:pt x="23" y="6"/>
                    </a:cubicBezTo>
                    <a:cubicBezTo>
                      <a:pt x="21" y="5"/>
                      <a:pt x="19" y="4"/>
                      <a:pt x="17" y="3"/>
                    </a:cubicBezTo>
                    <a:cubicBezTo>
                      <a:pt x="17" y="3"/>
                      <a:pt x="19" y="4"/>
                      <a:pt x="18" y="3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5"/>
                      <a:pt x="23" y="5"/>
                      <a:pt x="23" y="5"/>
                    </a:cubicBezTo>
                    <a:cubicBezTo>
                      <a:pt x="22" y="5"/>
                      <a:pt x="20" y="4"/>
                      <a:pt x="19" y="3"/>
                    </a:cubicBezTo>
                    <a:cubicBezTo>
                      <a:pt x="19" y="3"/>
                      <a:pt x="20" y="4"/>
                      <a:pt x="21" y="4"/>
                    </a:cubicBezTo>
                    <a:cubicBezTo>
                      <a:pt x="21" y="4"/>
                      <a:pt x="19" y="3"/>
                      <a:pt x="18" y="3"/>
                    </a:cubicBezTo>
                    <a:cubicBezTo>
                      <a:pt x="19" y="3"/>
                      <a:pt x="21" y="4"/>
                      <a:pt x="23" y="4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8" y="7"/>
                      <a:pt x="28" y="7"/>
                      <a:pt x="30" y="8"/>
                    </a:cubicBezTo>
                    <a:cubicBezTo>
                      <a:pt x="31" y="8"/>
                      <a:pt x="30" y="7"/>
                      <a:pt x="29" y="7"/>
                    </a:cubicBezTo>
                    <a:cubicBezTo>
                      <a:pt x="25" y="6"/>
                      <a:pt x="24" y="4"/>
                      <a:pt x="20" y="3"/>
                    </a:cubicBezTo>
                    <a:cubicBezTo>
                      <a:pt x="19" y="2"/>
                      <a:pt x="29" y="7"/>
                      <a:pt x="24" y="4"/>
                    </a:cubicBezTo>
                    <a:cubicBezTo>
                      <a:pt x="23" y="3"/>
                      <a:pt x="20" y="2"/>
                      <a:pt x="21" y="3"/>
                    </a:cubicBezTo>
                    <a:cubicBezTo>
                      <a:pt x="21" y="3"/>
                      <a:pt x="17" y="1"/>
                      <a:pt x="19" y="1"/>
                    </a:cubicBezTo>
                    <a:cubicBezTo>
                      <a:pt x="20" y="2"/>
                      <a:pt x="23" y="3"/>
                      <a:pt x="25" y="4"/>
                    </a:cubicBezTo>
                    <a:cubicBezTo>
                      <a:pt x="23" y="4"/>
                      <a:pt x="24" y="4"/>
                      <a:pt x="24" y="4"/>
                    </a:cubicBezTo>
                    <a:cubicBezTo>
                      <a:pt x="26" y="5"/>
                      <a:pt x="28" y="6"/>
                      <a:pt x="28" y="5"/>
                    </a:cubicBezTo>
                    <a:cubicBezTo>
                      <a:pt x="28" y="5"/>
                      <a:pt x="28" y="5"/>
                      <a:pt x="26" y="4"/>
                    </a:cubicBezTo>
                    <a:cubicBezTo>
                      <a:pt x="23" y="3"/>
                      <a:pt x="26" y="4"/>
                      <a:pt x="24" y="3"/>
                    </a:cubicBezTo>
                    <a:cubicBezTo>
                      <a:pt x="23" y="3"/>
                      <a:pt x="26" y="4"/>
                      <a:pt x="22" y="3"/>
                    </a:cubicBezTo>
                    <a:cubicBezTo>
                      <a:pt x="23" y="3"/>
                      <a:pt x="20" y="2"/>
                      <a:pt x="19" y="1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1" y="2"/>
                      <a:pt x="17" y="0"/>
                      <a:pt x="17" y="0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3" y="2"/>
                      <a:pt x="19" y="1"/>
                      <a:pt x="23" y="3"/>
                    </a:cubicBezTo>
                    <a:cubicBezTo>
                      <a:pt x="23" y="3"/>
                      <a:pt x="21" y="2"/>
                      <a:pt x="22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9" y="5"/>
                      <a:pt x="26" y="3"/>
                    </a:cubicBezTo>
                    <a:cubicBezTo>
                      <a:pt x="25" y="2"/>
                      <a:pt x="24" y="2"/>
                      <a:pt x="23" y="2"/>
                    </a:cubicBezTo>
                    <a:cubicBezTo>
                      <a:pt x="22" y="1"/>
                      <a:pt x="21" y="1"/>
                      <a:pt x="21" y="0"/>
                    </a:cubicBezTo>
                    <a:cubicBezTo>
                      <a:pt x="24" y="2"/>
                      <a:pt x="21" y="0"/>
                      <a:pt x="24" y="2"/>
                    </a:cubicBezTo>
                    <a:cubicBezTo>
                      <a:pt x="22" y="1"/>
                      <a:pt x="22" y="1"/>
                      <a:pt x="25" y="3"/>
                    </a:cubicBezTo>
                    <a:cubicBezTo>
                      <a:pt x="29" y="4"/>
                      <a:pt x="25" y="3"/>
                      <a:pt x="28" y="4"/>
                    </a:cubicBezTo>
                    <a:cubicBezTo>
                      <a:pt x="28" y="4"/>
                      <a:pt x="32" y="5"/>
                      <a:pt x="34" y="6"/>
                    </a:cubicBezTo>
                    <a:cubicBezTo>
                      <a:pt x="34" y="6"/>
                      <a:pt x="33" y="6"/>
                      <a:pt x="33" y="6"/>
                    </a:cubicBezTo>
                    <a:cubicBezTo>
                      <a:pt x="31" y="5"/>
                      <a:pt x="31" y="5"/>
                      <a:pt x="29" y="4"/>
                    </a:cubicBezTo>
                    <a:cubicBezTo>
                      <a:pt x="29" y="4"/>
                      <a:pt x="28" y="3"/>
                      <a:pt x="26" y="2"/>
                    </a:cubicBezTo>
                    <a:cubicBezTo>
                      <a:pt x="27" y="3"/>
                      <a:pt x="29" y="4"/>
                      <a:pt x="29" y="4"/>
                    </a:cubicBezTo>
                    <a:cubicBezTo>
                      <a:pt x="29" y="3"/>
                      <a:pt x="29" y="3"/>
                      <a:pt x="30" y="3"/>
                    </a:cubicBezTo>
                    <a:cubicBezTo>
                      <a:pt x="27" y="2"/>
                      <a:pt x="29" y="2"/>
                      <a:pt x="26" y="1"/>
                    </a:cubicBezTo>
                    <a:cubicBezTo>
                      <a:pt x="26" y="1"/>
                      <a:pt x="23" y="0"/>
                      <a:pt x="22" y="0"/>
                    </a:cubicBezTo>
                    <a:cubicBezTo>
                      <a:pt x="22" y="0"/>
                      <a:pt x="23" y="0"/>
                      <a:pt x="24" y="0"/>
                    </a:cubicBezTo>
                    <a:cubicBezTo>
                      <a:pt x="22" y="0"/>
                      <a:pt x="27" y="1"/>
                      <a:pt x="24" y="0"/>
                    </a:cubicBezTo>
                    <a:cubicBezTo>
                      <a:pt x="25" y="1"/>
                      <a:pt x="28" y="2"/>
                      <a:pt x="31" y="3"/>
                    </a:cubicBezTo>
                    <a:cubicBezTo>
                      <a:pt x="29" y="2"/>
                      <a:pt x="33" y="4"/>
                      <a:pt x="33" y="4"/>
                    </a:cubicBezTo>
                    <a:cubicBezTo>
                      <a:pt x="31" y="3"/>
                      <a:pt x="30" y="2"/>
                      <a:pt x="30" y="2"/>
                    </a:cubicBezTo>
                    <a:cubicBezTo>
                      <a:pt x="33" y="2"/>
                      <a:pt x="30" y="1"/>
                      <a:pt x="30" y="1"/>
                    </a:cubicBezTo>
                    <a:cubicBezTo>
                      <a:pt x="32" y="1"/>
                      <a:pt x="35" y="2"/>
                      <a:pt x="35" y="2"/>
                    </a:cubicBezTo>
                    <a:cubicBezTo>
                      <a:pt x="35" y="2"/>
                      <a:pt x="32" y="1"/>
                      <a:pt x="33" y="1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3" y="1"/>
                      <a:pt x="36" y="2"/>
                      <a:pt x="32" y="0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1"/>
                      <a:pt x="34" y="1"/>
                    </a:cubicBezTo>
                    <a:cubicBezTo>
                      <a:pt x="35" y="2"/>
                      <a:pt x="37" y="2"/>
                      <a:pt x="37" y="2"/>
                    </a:cubicBezTo>
                    <a:cubicBezTo>
                      <a:pt x="40" y="3"/>
                      <a:pt x="37" y="2"/>
                      <a:pt x="37" y="2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33" y="0"/>
                      <a:pt x="35" y="1"/>
                      <a:pt x="35" y="0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8" y="1"/>
                      <a:pt x="39" y="1"/>
                      <a:pt x="37" y="0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2"/>
                      <a:pt x="40" y="2"/>
                      <a:pt x="38" y="1"/>
                    </a:cubicBezTo>
                    <a:cubicBezTo>
                      <a:pt x="36" y="1"/>
                      <a:pt x="36" y="1"/>
                      <a:pt x="38" y="2"/>
                    </a:cubicBezTo>
                    <a:cubicBezTo>
                      <a:pt x="39" y="2"/>
                      <a:pt x="38" y="1"/>
                      <a:pt x="37" y="1"/>
                    </a:cubicBezTo>
                    <a:cubicBezTo>
                      <a:pt x="40" y="2"/>
                      <a:pt x="40" y="2"/>
                      <a:pt x="42" y="3"/>
                    </a:cubicBezTo>
                    <a:cubicBezTo>
                      <a:pt x="42" y="3"/>
                      <a:pt x="43" y="3"/>
                      <a:pt x="42" y="3"/>
                    </a:cubicBezTo>
                    <a:cubicBezTo>
                      <a:pt x="43" y="3"/>
                      <a:pt x="43" y="3"/>
                      <a:pt x="43" y="4"/>
                    </a:cubicBezTo>
                    <a:cubicBezTo>
                      <a:pt x="42" y="3"/>
                      <a:pt x="41" y="3"/>
                      <a:pt x="41" y="3"/>
                    </a:cubicBezTo>
                    <a:cubicBezTo>
                      <a:pt x="43" y="4"/>
                      <a:pt x="44" y="4"/>
                      <a:pt x="43" y="4"/>
                    </a:cubicBezTo>
                    <a:cubicBezTo>
                      <a:pt x="40" y="3"/>
                      <a:pt x="45" y="5"/>
                      <a:pt x="44" y="5"/>
                    </a:cubicBezTo>
                    <a:cubicBezTo>
                      <a:pt x="41" y="4"/>
                      <a:pt x="40" y="3"/>
                      <a:pt x="39" y="3"/>
                    </a:cubicBezTo>
                    <a:cubicBezTo>
                      <a:pt x="37" y="3"/>
                      <a:pt x="39" y="3"/>
                      <a:pt x="37" y="3"/>
                    </a:cubicBezTo>
                    <a:cubicBezTo>
                      <a:pt x="39" y="3"/>
                      <a:pt x="42" y="4"/>
                      <a:pt x="43" y="5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2" y="5"/>
                      <a:pt x="45" y="6"/>
                      <a:pt x="44" y="6"/>
                    </a:cubicBezTo>
                    <a:cubicBezTo>
                      <a:pt x="43" y="6"/>
                      <a:pt x="43" y="7"/>
                      <a:pt x="42" y="7"/>
                    </a:cubicBezTo>
                    <a:cubicBezTo>
                      <a:pt x="41" y="6"/>
                      <a:pt x="41" y="6"/>
                      <a:pt x="41" y="6"/>
                    </a:cubicBezTo>
                    <a:cubicBezTo>
                      <a:pt x="44" y="8"/>
                      <a:pt x="42" y="7"/>
                      <a:pt x="43" y="8"/>
                    </a:cubicBezTo>
                    <a:cubicBezTo>
                      <a:pt x="42" y="8"/>
                      <a:pt x="45" y="10"/>
                      <a:pt x="42" y="9"/>
                    </a:cubicBezTo>
                    <a:cubicBezTo>
                      <a:pt x="43" y="10"/>
                      <a:pt x="44" y="11"/>
                      <a:pt x="43" y="12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2" y="11"/>
                      <a:pt x="39" y="10"/>
                      <a:pt x="39" y="10"/>
                    </a:cubicBezTo>
                    <a:cubicBezTo>
                      <a:pt x="41" y="11"/>
                      <a:pt x="42" y="12"/>
                      <a:pt x="43" y="12"/>
                    </a:cubicBezTo>
                    <a:cubicBezTo>
                      <a:pt x="41" y="12"/>
                      <a:pt x="43" y="13"/>
                      <a:pt x="45" y="14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6" y="15"/>
                      <a:pt x="43" y="14"/>
                      <a:pt x="42" y="14"/>
                    </a:cubicBezTo>
                    <a:cubicBezTo>
                      <a:pt x="42" y="14"/>
                      <a:pt x="40" y="14"/>
                      <a:pt x="40" y="14"/>
                    </a:cubicBezTo>
                    <a:cubicBezTo>
                      <a:pt x="43" y="15"/>
                      <a:pt x="43" y="15"/>
                      <a:pt x="44" y="16"/>
                    </a:cubicBezTo>
                    <a:cubicBezTo>
                      <a:pt x="44" y="17"/>
                      <a:pt x="43" y="17"/>
                      <a:pt x="42" y="16"/>
                    </a:cubicBezTo>
                    <a:cubicBezTo>
                      <a:pt x="46" y="19"/>
                      <a:pt x="43" y="19"/>
                      <a:pt x="45" y="21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6" y="23"/>
                      <a:pt x="42" y="22"/>
                      <a:pt x="44" y="24"/>
                    </a:cubicBezTo>
                    <a:cubicBezTo>
                      <a:pt x="40" y="22"/>
                      <a:pt x="40" y="22"/>
                      <a:pt x="40" y="22"/>
                    </a:cubicBezTo>
                    <a:cubicBezTo>
                      <a:pt x="39" y="21"/>
                      <a:pt x="41" y="23"/>
                      <a:pt x="44" y="24"/>
                    </a:cubicBezTo>
                    <a:cubicBezTo>
                      <a:pt x="42" y="24"/>
                      <a:pt x="45" y="25"/>
                      <a:pt x="42" y="24"/>
                    </a:cubicBezTo>
                    <a:cubicBezTo>
                      <a:pt x="41" y="24"/>
                      <a:pt x="43" y="25"/>
                      <a:pt x="44" y="25"/>
                    </a:cubicBezTo>
                    <a:cubicBezTo>
                      <a:pt x="42" y="25"/>
                      <a:pt x="42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2" y="26"/>
                      <a:pt x="41" y="25"/>
                      <a:pt x="41" y="25"/>
                    </a:cubicBezTo>
                    <a:cubicBezTo>
                      <a:pt x="42" y="26"/>
                      <a:pt x="40" y="25"/>
                      <a:pt x="44" y="27"/>
                    </a:cubicBezTo>
                    <a:cubicBezTo>
                      <a:pt x="41" y="26"/>
                      <a:pt x="45" y="29"/>
                      <a:pt x="42" y="28"/>
                    </a:cubicBezTo>
                    <a:cubicBezTo>
                      <a:pt x="43" y="29"/>
                      <a:pt x="43" y="29"/>
                      <a:pt x="44" y="29"/>
                    </a:cubicBezTo>
                    <a:cubicBezTo>
                      <a:pt x="43" y="30"/>
                      <a:pt x="41" y="29"/>
                      <a:pt x="43" y="30"/>
                    </a:cubicBezTo>
                    <a:cubicBezTo>
                      <a:pt x="42" y="30"/>
                      <a:pt x="41" y="29"/>
                      <a:pt x="41" y="29"/>
                    </a:cubicBezTo>
                    <a:cubicBezTo>
                      <a:pt x="41" y="30"/>
                      <a:pt x="42" y="30"/>
                      <a:pt x="42" y="30"/>
                    </a:cubicBezTo>
                    <a:cubicBezTo>
                      <a:pt x="44" y="32"/>
                      <a:pt x="40" y="31"/>
                      <a:pt x="40" y="31"/>
                    </a:cubicBezTo>
                    <a:cubicBezTo>
                      <a:pt x="41" y="34"/>
                      <a:pt x="40" y="34"/>
                      <a:pt x="39" y="35"/>
                    </a:cubicBezTo>
                    <a:cubicBezTo>
                      <a:pt x="39" y="35"/>
                      <a:pt x="39" y="35"/>
                      <a:pt x="39" y="35"/>
                    </a:cubicBezTo>
                    <a:cubicBezTo>
                      <a:pt x="41" y="37"/>
                      <a:pt x="35" y="34"/>
                      <a:pt x="39" y="37"/>
                    </a:cubicBezTo>
                    <a:cubicBezTo>
                      <a:pt x="39" y="36"/>
                      <a:pt x="39" y="37"/>
                      <a:pt x="37" y="36"/>
                    </a:cubicBezTo>
                    <a:cubicBezTo>
                      <a:pt x="39" y="37"/>
                      <a:pt x="35" y="35"/>
                      <a:pt x="37" y="37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5" y="36"/>
                      <a:pt x="37" y="38"/>
                      <a:pt x="35" y="37"/>
                    </a:cubicBezTo>
                    <a:cubicBezTo>
                      <a:pt x="35" y="37"/>
                      <a:pt x="35" y="37"/>
                      <a:pt x="34" y="36"/>
                    </a:cubicBezTo>
                    <a:cubicBezTo>
                      <a:pt x="33" y="36"/>
                      <a:pt x="37" y="39"/>
                      <a:pt x="33" y="37"/>
                    </a:cubicBezTo>
                    <a:cubicBezTo>
                      <a:pt x="33" y="37"/>
                      <a:pt x="35" y="38"/>
                      <a:pt x="35" y="38"/>
                    </a:cubicBezTo>
                    <a:cubicBezTo>
                      <a:pt x="33" y="38"/>
                      <a:pt x="35" y="40"/>
                      <a:pt x="35" y="41"/>
                    </a:cubicBezTo>
                    <a:cubicBezTo>
                      <a:pt x="32" y="41"/>
                      <a:pt x="29" y="37"/>
                      <a:pt x="31" y="40"/>
                    </a:cubicBezTo>
                    <a:cubicBezTo>
                      <a:pt x="31" y="39"/>
                      <a:pt x="33" y="41"/>
                      <a:pt x="32" y="40"/>
                    </a:cubicBezTo>
                    <a:cubicBezTo>
                      <a:pt x="33" y="41"/>
                      <a:pt x="28" y="38"/>
                      <a:pt x="30" y="39"/>
                    </a:cubicBezTo>
                    <a:cubicBezTo>
                      <a:pt x="32" y="40"/>
                      <a:pt x="31" y="40"/>
                      <a:pt x="32" y="41"/>
                    </a:cubicBezTo>
                    <a:cubicBezTo>
                      <a:pt x="30" y="40"/>
                      <a:pt x="28" y="39"/>
                      <a:pt x="30" y="40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32" y="42"/>
                      <a:pt x="30" y="41"/>
                      <a:pt x="33" y="44"/>
                    </a:cubicBezTo>
                    <a:cubicBezTo>
                      <a:pt x="32" y="47"/>
                      <a:pt x="33" y="50"/>
                      <a:pt x="32" y="52"/>
                    </a:cubicBezTo>
                    <a:cubicBezTo>
                      <a:pt x="30" y="54"/>
                      <a:pt x="30" y="57"/>
                      <a:pt x="27" y="57"/>
                    </a:cubicBezTo>
                    <a:cubicBezTo>
                      <a:pt x="24" y="55"/>
                      <a:pt x="24" y="55"/>
                      <a:pt x="24" y="56"/>
                    </a:cubicBezTo>
                    <a:cubicBezTo>
                      <a:pt x="24" y="56"/>
                      <a:pt x="24" y="56"/>
                      <a:pt x="24" y="55"/>
                    </a:cubicBezTo>
                    <a:cubicBezTo>
                      <a:pt x="26" y="57"/>
                      <a:pt x="23" y="56"/>
                      <a:pt x="26" y="58"/>
                    </a:cubicBezTo>
                    <a:cubicBezTo>
                      <a:pt x="25" y="58"/>
                      <a:pt x="25" y="59"/>
                      <a:pt x="24" y="60"/>
                    </a:cubicBezTo>
                    <a:cubicBezTo>
                      <a:pt x="24" y="60"/>
                      <a:pt x="22" y="58"/>
                      <a:pt x="22" y="58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3" y="59"/>
                      <a:pt x="23" y="59"/>
                      <a:pt x="23" y="59"/>
                    </a:cubicBezTo>
                    <a:cubicBezTo>
                      <a:pt x="23" y="59"/>
                      <a:pt x="24" y="61"/>
                      <a:pt x="25" y="61"/>
                    </a:cubicBezTo>
                    <a:cubicBezTo>
                      <a:pt x="26" y="65"/>
                      <a:pt x="20" y="62"/>
                      <a:pt x="19" y="64"/>
                    </a:cubicBezTo>
                    <a:cubicBezTo>
                      <a:pt x="17" y="64"/>
                      <a:pt x="18" y="65"/>
                      <a:pt x="18" y="66"/>
                    </a:cubicBezTo>
                    <a:cubicBezTo>
                      <a:pt x="14" y="64"/>
                      <a:pt x="11" y="63"/>
                      <a:pt x="11" y="66"/>
                    </a:cubicBezTo>
                    <a:cubicBezTo>
                      <a:pt x="11" y="66"/>
                      <a:pt x="6" y="60"/>
                      <a:pt x="5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0" name="Freeform 274"/>
              <p:cNvSpPr>
                <a:spLocks/>
              </p:cNvSpPr>
              <p:nvPr/>
            </p:nvSpPr>
            <p:spPr bwMode="auto">
              <a:xfrm>
                <a:off x="4171951" y="2773363"/>
                <a:ext cx="1588" cy="1587"/>
              </a:xfrm>
              <a:custGeom>
                <a:avLst/>
                <a:gdLst>
                  <a:gd name="T0" fmla="*/ 5 w 5"/>
                  <a:gd name="T1" fmla="*/ 1 h 1"/>
                  <a:gd name="T2" fmla="*/ 0 w 5"/>
                  <a:gd name="T3" fmla="*/ 0 h 1"/>
                  <a:gd name="T4" fmla="*/ 5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5" y="1"/>
                    </a:moveTo>
                    <a:cubicBezTo>
                      <a:pt x="3" y="1"/>
                      <a:pt x="2" y="1"/>
                      <a:pt x="0" y="0"/>
                    </a:cubicBezTo>
                    <a:cubicBezTo>
                      <a:pt x="2" y="0"/>
                      <a:pt x="3" y="1"/>
                      <a:pt x="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1" name="Freeform 275"/>
              <p:cNvSpPr>
                <a:spLocks/>
              </p:cNvSpPr>
              <p:nvPr/>
            </p:nvSpPr>
            <p:spPr bwMode="auto">
              <a:xfrm>
                <a:off x="4165601" y="2773363"/>
                <a:ext cx="1588" cy="1587"/>
              </a:xfrm>
              <a:custGeom>
                <a:avLst/>
                <a:gdLst>
                  <a:gd name="T0" fmla="*/ 2 w 3"/>
                  <a:gd name="T1" fmla="*/ 0 h 1"/>
                  <a:gd name="T2" fmla="*/ 1 w 3"/>
                  <a:gd name="T3" fmla="*/ 0 h 1"/>
                  <a:gd name="T4" fmla="*/ 1 w 3"/>
                  <a:gd name="T5" fmla="*/ 0 h 1"/>
                  <a:gd name="T6" fmla="*/ 2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2" name="Freeform 276"/>
              <p:cNvSpPr>
                <a:spLocks/>
              </p:cNvSpPr>
              <p:nvPr/>
            </p:nvSpPr>
            <p:spPr bwMode="auto">
              <a:xfrm>
                <a:off x="4165601" y="2773363"/>
                <a:ext cx="1588" cy="1587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0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3" name="Freeform 277"/>
              <p:cNvSpPr>
                <a:spLocks/>
              </p:cNvSpPr>
              <p:nvPr/>
            </p:nvSpPr>
            <p:spPr bwMode="auto">
              <a:xfrm>
                <a:off x="4164013" y="2773363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4" name="Freeform 278"/>
              <p:cNvSpPr>
                <a:spLocks/>
              </p:cNvSpPr>
              <p:nvPr/>
            </p:nvSpPr>
            <p:spPr bwMode="auto">
              <a:xfrm>
                <a:off x="4165601" y="2773363"/>
                <a:ext cx="0" cy="1587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2" y="1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5" name="Freeform 279"/>
              <p:cNvSpPr>
                <a:spLocks/>
              </p:cNvSpPr>
              <p:nvPr/>
            </p:nvSpPr>
            <p:spPr bwMode="auto">
              <a:xfrm>
                <a:off x="4164013" y="2774950"/>
                <a:ext cx="0" cy="0"/>
              </a:xfrm>
              <a:custGeom>
                <a:avLst/>
                <a:gdLst>
                  <a:gd name="T0" fmla="*/ 2 w 3"/>
                  <a:gd name="T1" fmla="*/ 0 h 1"/>
                  <a:gd name="T2" fmla="*/ 1 w 3"/>
                  <a:gd name="T3" fmla="*/ 1 h 1"/>
                  <a:gd name="T4" fmla="*/ 2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2" y="1"/>
                      <a:pt x="3" y="1"/>
                      <a:pt x="1" y="1"/>
                    </a:cubicBezTo>
                    <a:cubicBezTo>
                      <a:pt x="2" y="1"/>
                      <a:pt x="0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6" name="Freeform 280"/>
              <p:cNvSpPr>
                <a:spLocks/>
              </p:cNvSpPr>
              <p:nvPr/>
            </p:nvSpPr>
            <p:spPr bwMode="auto">
              <a:xfrm>
                <a:off x="4164013" y="2774950"/>
                <a:ext cx="0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7" name="Freeform 281"/>
              <p:cNvSpPr>
                <a:spLocks/>
              </p:cNvSpPr>
              <p:nvPr/>
            </p:nvSpPr>
            <p:spPr bwMode="auto">
              <a:xfrm>
                <a:off x="4162426" y="2781300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8" name="Freeform 282"/>
              <p:cNvSpPr>
                <a:spLocks/>
              </p:cNvSpPr>
              <p:nvPr/>
            </p:nvSpPr>
            <p:spPr bwMode="auto">
              <a:xfrm>
                <a:off x="4160838" y="2784475"/>
                <a:ext cx="1588" cy="0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1" y="0"/>
                      <a:pt x="0" y="0"/>
                    </a:cubicBezTo>
                    <a:cubicBezTo>
                      <a:pt x="0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9" name="Rectangle 283"/>
              <p:cNvSpPr>
                <a:spLocks noChangeArrowheads="1"/>
              </p:cNvSpPr>
              <p:nvPr/>
            </p:nvSpPr>
            <p:spPr bwMode="auto">
              <a:xfrm>
                <a:off x="4162426" y="2787650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0" name="Freeform 284"/>
              <p:cNvSpPr>
                <a:spLocks/>
              </p:cNvSpPr>
              <p:nvPr/>
            </p:nvSpPr>
            <p:spPr bwMode="auto">
              <a:xfrm>
                <a:off x="4124326" y="2747963"/>
                <a:ext cx="1588" cy="0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0 h 2"/>
                  <a:gd name="T4" fmla="*/ 1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1"/>
                      <a:pt x="0" y="0"/>
                      <a:pt x="1" y="0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1" name="Freeform 285"/>
              <p:cNvSpPr>
                <a:spLocks/>
              </p:cNvSpPr>
              <p:nvPr/>
            </p:nvSpPr>
            <p:spPr bwMode="auto">
              <a:xfrm>
                <a:off x="4067176" y="2746375"/>
                <a:ext cx="57150" cy="50800"/>
              </a:xfrm>
              <a:custGeom>
                <a:avLst/>
                <a:gdLst>
                  <a:gd name="T0" fmla="*/ 19 w 163"/>
                  <a:gd name="T1" fmla="*/ 119 h 141"/>
                  <a:gd name="T2" fmla="*/ 23 w 163"/>
                  <a:gd name="T3" fmla="*/ 115 h 141"/>
                  <a:gd name="T4" fmla="*/ 29 w 163"/>
                  <a:gd name="T5" fmla="*/ 103 h 141"/>
                  <a:gd name="T6" fmla="*/ 33 w 163"/>
                  <a:gd name="T7" fmla="*/ 100 h 141"/>
                  <a:gd name="T8" fmla="*/ 45 w 163"/>
                  <a:gd name="T9" fmla="*/ 94 h 141"/>
                  <a:gd name="T10" fmla="*/ 49 w 163"/>
                  <a:gd name="T11" fmla="*/ 92 h 141"/>
                  <a:gd name="T12" fmla="*/ 53 w 163"/>
                  <a:gd name="T13" fmla="*/ 85 h 141"/>
                  <a:gd name="T14" fmla="*/ 58 w 163"/>
                  <a:gd name="T15" fmla="*/ 82 h 141"/>
                  <a:gd name="T16" fmla="*/ 62 w 163"/>
                  <a:gd name="T17" fmla="*/ 81 h 141"/>
                  <a:gd name="T18" fmla="*/ 63 w 163"/>
                  <a:gd name="T19" fmla="*/ 76 h 141"/>
                  <a:gd name="T20" fmla="*/ 66 w 163"/>
                  <a:gd name="T21" fmla="*/ 69 h 141"/>
                  <a:gd name="T22" fmla="*/ 69 w 163"/>
                  <a:gd name="T23" fmla="*/ 67 h 141"/>
                  <a:gd name="T24" fmla="*/ 71 w 163"/>
                  <a:gd name="T25" fmla="*/ 62 h 141"/>
                  <a:gd name="T26" fmla="*/ 77 w 163"/>
                  <a:gd name="T27" fmla="*/ 60 h 141"/>
                  <a:gd name="T28" fmla="*/ 81 w 163"/>
                  <a:gd name="T29" fmla="*/ 55 h 141"/>
                  <a:gd name="T30" fmla="*/ 88 w 163"/>
                  <a:gd name="T31" fmla="*/ 52 h 141"/>
                  <a:gd name="T32" fmla="*/ 89 w 163"/>
                  <a:gd name="T33" fmla="*/ 49 h 141"/>
                  <a:gd name="T34" fmla="*/ 93 w 163"/>
                  <a:gd name="T35" fmla="*/ 49 h 141"/>
                  <a:gd name="T36" fmla="*/ 94 w 163"/>
                  <a:gd name="T37" fmla="*/ 45 h 141"/>
                  <a:gd name="T38" fmla="*/ 94 w 163"/>
                  <a:gd name="T39" fmla="*/ 44 h 141"/>
                  <a:gd name="T40" fmla="*/ 97 w 163"/>
                  <a:gd name="T41" fmla="*/ 41 h 141"/>
                  <a:gd name="T42" fmla="*/ 105 w 163"/>
                  <a:gd name="T43" fmla="*/ 34 h 141"/>
                  <a:gd name="T44" fmla="*/ 107 w 163"/>
                  <a:gd name="T45" fmla="*/ 31 h 141"/>
                  <a:gd name="T46" fmla="*/ 110 w 163"/>
                  <a:gd name="T47" fmla="*/ 29 h 141"/>
                  <a:gd name="T48" fmla="*/ 117 w 163"/>
                  <a:gd name="T49" fmla="*/ 24 h 141"/>
                  <a:gd name="T50" fmla="*/ 123 w 163"/>
                  <a:gd name="T51" fmla="*/ 28 h 141"/>
                  <a:gd name="T52" fmla="*/ 121 w 163"/>
                  <a:gd name="T53" fmla="*/ 21 h 141"/>
                  <a:gd name="T54" fmla="*/ 119 w 163"/>
                  <a:gd name="T55" fmla="*/ 14 h 141"/>
                  <a:gd name="T56" fmla="*/ 124 w 163"/>
                  <a:gd name="T57" fmla="*/ 13 h 141"/>
                  <a:gd name="T58" fmla="*/ 123 w 163"/>
                  <a:gd name="T59" fmla="*/ 10 h 141"/>
                  <a:gd name="T60" fmla="*/ 126 w 163"/>
                  <a:gd name="T61" fmla="*/ 11 h 141"/>
                  <a:gd name="T62" fmla="*/ 132 w 163"/>
                  <a:gd name="T63" fmla="*/ 14 h 141"/>
                  <a:gd name="T64" fmla="*/ 131 w 163"/>
                  <a:gd name="T65" fmla="*/ 7 h 141"/>
                  <a:gd name="T66" fmla="*/ 134 w 163"/>
                  <a:gd name="T67" fmla="*/ 9 h 141"/>
                  <a:gd name="T68" fmla="*/ 134 w 163"/>
                  <a:gd name="T69" fmla="*/ 4 h 141"/>
                  <a:gd name="T70" fmla="*/ 137 w 163"/>
                  <a:gd name="T71" fmla="*/ 2 h 141"/>
                  <a:gd name="T72" fmla="*/ 141 w 163"/>
                  <a:gd name="T73" fmla="*/ 10 h 141"/>
                  <a:gd name="T74" fmla="*/ 142 w 163"/>
                  <a:gd name="T75" fmla="*/ 2 h 141"/>
                  <a:gd name="T76" fmla="*/ 155 w 163"/>
                  <a:gd name="T77" fmla="*/ 7 h 141"/>
                  <a:gd name="T78" fmla="*/ 158 w 163"/>
                  <a:gd name="T79" fmla="*/ 7 h 141"/>
                  <a:gd name="T80" fmla="*/ 162 w 163"/>
                  <a:gd name="T81" fmla="*/ 3 h 141"/>
                  <a:gd name="T82" fmla="*/ 163 w 163"/>
                  <a:gd name="T83" fmla="*/ 9 h 141"/>
                  <a:gd name="T84" fmla="*/ 157 w 163"/>
                  <a:gd name="T85" fmla="*/ 8 h 141"/>
                  <a:gd name="T86" fmla="*/ 154 w 163"/>
                  <a:gd name="T87" fmla="*/ 19 h 141"/>
                  <a:gd name="T88" fmla="*/ 144 w 163"/>
                  <a:gd name="T89" fmla="*/ 31 h 141"/>
                  <a:gd name="T90" fmla="*/ 133 w 163"/>
                  <a:gd name="T91" fmla="*/ 43 h 141"/>
                  <a:gd name="T92" fmla="*/ 124 w 163"/>
                  <a:gd name="T93" fmla="*/ 52 h 141"/>
                  <a:gd name="T94" fmla="*/ 118 w 163"/>
                  <a:gd name="T95" fmla="*/ 59 h 141"/>
                  <a:gd name="T96" fmla="*/ 101 w 163"/>
                  <a:gd name="T97" fmla="*/ 71 h 141"/>
                  <a:gd name="T98" fmla="*/ 91 w 163"/>
                  <a:gd name="T99" fmla="*/ 75 h 141"/>
                  <a:gd name="T100" fmla="*/ 79 w 163"/>
                  <a:gd name="T101" fmla="*/ 82 h 141"/>
                  <a:gd name="T102" fmla="*/ 49 w 163"/>
                  <a:gd name="T103" fmla="*/ 117 h 141"/>
                  <a:gd name="T104" fmla="*/ 39 w 163"/>
                  <a:gd name="T105" fmla="*/ 124 h 141"/>
                  <a:gd name="T106" fmla="*/ 4 w 163"/>
                  <a:gd name="T107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63" h="141">
                    <a:moveTo>
                      <a:pt x="1" y="131"/>
                    </a:moveTo>
                    <a:cubicBezTo>
                      <a:pt x="0" y="124"/>
                      <a:pt x="6" y="128"/>
                      <a:pt x="6" y="123"/>
                    </a:cubicBezTo>
                    <a:cubicBezTo>
                      <a:pt x="6" y="122"/>
                      <a:pt x="8" y="126"/>
                      <a:pt x="8" y="125"/>
                    </a:cubicBezTo>
                    <a:cubicBezTo>
                      <a:pt x="7" y="119"/>
                      <a:pt x="13" y="120"/>
                      <a:pt x="18" y="121"/>
                    </a:cubicBezTo>
                    <a:cubicBezTo>
                      <a:pt x="18" y="122"/>
                      <a:pt x="18" y="122"/>
                      <a:pt x="18" y="122"/>
                    </a:cubicBezTo>
                    <a:cubicBezTo>
                      <a:pt x="19" y="123"/>
                      <a:pt x="18" y="119"/>
                      <a:pt x="19" y="119"/>
                    </a:cubicBezTo>
                    <a:cubicBezTo>
                      <a:pt x="19" y="120"/>
                      <a:pt x="19" y="120"/>
                      <a:pt x="20" y="121"/>
                    </a:cubicBezTo>
                    <a:cubicBezTo>
                      <a:pt x="19" y="119"/>
                      <a:pt x="20" y="119"/>
                      <a:pt x="19" y="118"/>
                    </a:cubicBezTo>
                    <a:cubicBezTo>
                      <a:pt x="20" y="119"/>
                      <a:pt x="21" y="120"/>
                      <a:pt x="22" y="121"/>
                    </a:cubicBezTo>
                    <a:cubicBezTo>
                      <a:pt x="21" y="118"/>
                      <a:pt x="21" y="118"/>
                      <a:pt x="21" y="118"/>
                    </a:cubicBezTo>
                    <a:cubicBezTo>
                      <a:pt x="18" y="113"/>
                      <a:pt x="23" y="117"/>
                      <a:pt x="22" y="114"/>
                    </a:cubicBezTo>
                    <a:cubicBezTo>
                      <a:pt x="23" y="114"/>
                      <a:pt x="23" y="115"/>
                      <a:pt x="23" y="115"/>
                    </a:cubicBezTo>
                    <a:cubicBezTo>
                      <a:pt x="23" y="111"/>
                      <a:pt x="26" y="110"/>
                      <a:pt x="27" y="107"/>
                    </a:cubicBezTo>
                    <a:cubicBezTo>
                      <a:pt x="27" y="108"/>
                      <a:pt x="28" y="109"/>
                      <a:pt x="29" y="110"/>
                    </a:cubicBezTo>
                    <a:cubicBezTo>
                      <a:pt x="27" y="108"/>
                      <a:pt x="28" y="107"/>
                      <a:pt x="28" y="106"/>
                    </a:cubicBezTo>
                    <a:cubicBezTo>
                      <a:pt x="30" y="108"/>
                      <a:pt x="27" y="103"/>
                      <a:pt x="29" y="104"/>
                    </a:cubicBezTo>
                    <a:cubicBezTo>
                      <a:pt x="29" y="105"/>
                      <a:pt x="29" y="105"/>
                      <a:pt x="29" y="105"/>
                    </a:cubicBezTo>
                    <a:cubicBezTo>
                      <a:pt x="28" y="102"/>
                      <a:pt x="31" y="106"/>
                      <a:pt x="29" y="103"/>
                    </a:cubicBezTo>
                    <a:cubicBezTo>
                      <a:pt x="31" y="104"/>
                      <a:pt x="31" y="104"/>
                      <a:pt x="31" y="104"/>
                    </a:cubicBezTo>
                    <a:cubicBezTo>
                      <a:pt x="29" y="101"/>
                      <a:pt x="33" y="105"/>
                      <a:pt x="32" y="103"/>
                    </a:cubicBezTo>
                    <a:cubicBezTo>
                      <a:pt x="31" y="103"/>
                      <a:pt x="31" y="103"/>
                      <a:pt x="31" y="103"/>
                    </a:cubicBezTo>
                    <a:cubicBezTo>
                      <a:pt x="31" y="102"/>
                      <a:pt x="33" y="103"/>
                      <a:pt x="33" y="102"/>
                    </a:cubicBezTo>
                    <a:cubicBezTo>
                      <a:pt x="33" y="103"/>
                      <a:pt x="33" y="103"/>
                      <a:pt x="33" y="103"/>
                    </a:cubicBezTo>
                    <a:cubicBezTo>
                      <a:pt x="33" y="101"/>
                      <a:pt x="35" y="103"/>
                      <a:pt x="33" y="100"/>
                    </a:cubicBezTo>
                    <a:cubicBezTo>
                      <a:pt x="35" y="102"/>
                      <a:pt x="33" y="102"/>
                      <a:pt x="35" y="104"/>
                    </a:cubicBezTo>
                    <a:cubicBezTo>
                      <a:pt x="36" y="100"/>
                      <a:pt x="39" y="98"/>
                      <a:pt x="42" y="96"/>
                    </a:cubicBezTo>
                    <a:cubicBezTo>
                      <a:pt x="43" y="97"/>
                      <a:pt x="43" y="97"/>
                      <a:pt x="44" y="98"/>
                    </a:cubicBezTo>
                    <a:cubicBezTo>
                      <a:pt x="44" y="97"/>
                      <a:pt x="45" y="97"/>
                      <a:pt x="44" y="95"/>
                    </a:cubicBezTo>
                    <a:cubicBezTo>
                      <a:pt x="44" y="96"/>
                      <a:pt x="45" y="96"/>
                      <a:pt x="45" y="97"/>
                    </a:cubicBezTo>
                    <a:cubicBezTo>
                      <a:pt x="46" y="97"/>
                      <a:pt x="44" y="93"/>
                      <a:pt x="45" y="94"/>
                    </a:cubicBezTo>
                    <a:cubicBezTo>
                      <a:pt x="45" y="95"/>
                      <a:pt x="46" y="96"/>
                      <a:pt x="47" y="97"/>
                    </a:cubicBezTo>
                    <a:cubicBezTo>
                      <a:pt x="46" y="94"/>
                      <a:pt x="46" y="94"/>
                      <a:pt x="47" y="93"/>
                    </a:cubicBezTo>
                    <a:cubicBezTo>
                      <a:pt x="47" y="94"/>
                      <a:pt x="47" y="94"/>
                      <a:pt x="47" y="95"/>
                    </a:cubicBezTo>
                    <a:cubicBezTo>
                      <a:pt x="46" y="92"/>
                      <a:pt x="49" y="94"/>
                      <a:pt x="48" y="93"/>
                    </a:cubicBezTo>
                    <a:cubicBezTo>
                      <a:pt x="49" y="94"/>
                      <a:pt x="49" y="94"/>
                      <a:pt x="49" y="94"/>
                    </a:cubicBezTo>
                    <a:cubicBezTo>
                      <a:pt x="51" y="95"/>
                      <a:pt x="47" y="91"/>
                      <a:pt x="49" y="92"/>
                    </a:cubicBezTo>
                    <a:cubicBezTo>
                      <a:pt x="49" y="92"/>
                      <a:pt x="49" y="93"/>
                      <a:pt x="50" y="93"/>
                    </a:cubicBezTo>
                    <a:cubicBezTo>
                      <a:pt x="48" y="90"/>
                      <a:pt x="50" y="90"/>
                      <a:pt x="50" y="89"/>
                    </a:cubicBezTo>
                    <a:cubicBezTo>
                      <a:pt x="50" y="89"/>
                      <a:pt x="50" y="89"/>
                      <a:pt x="50" y="89"/>
                    </a:cubicBezTo>
                    <a:cubicBezTo>
                      <a:pt x="51" y="89"/>
                      <a:pt x="52" y="89"/>
                      <a:pt x="52" y="87"/>
                    </a:cubicBezTo>
                    <a:cubicBezTo>
                      <a:pt x="53" y="88"/>
                      <a:pt x="55" y="91"/>
                      <a:pt x="55" y="89"/>
                    </a:cubicBezTo>
                    <a:cubicBezTo>
                      <a:pt x="53" y="87"/>
                      <a:pt x="55" y="87"/>
                      <a:pt x="53" y="85"/>
                    </a:cubicBezTo>
                    <a:cubicBezTo>
                      <a:pt x="54" y="85"/>
                      <a:pt x="55" y="85"/>
                      <a:pt x="55" y="84"/>
                    </a:cubicBezTo>
                    <a:cubicBezTo>
                      <a:pt x="56" y="85"/>
                      <a:pt x="58" y="87"/>
                      <a:pt x="58" y="87"/>
                    </a:cubicBezTo>
                    <a:cubicBezTo>
                      <a:pt x="59" y="89"/>
                      <a:pt x="59" y="89"/>
                      <a:pt x="59" y="89"/>
                    </a:cubicBezTo>
                    <a:cubicBezTo>
                      <a:pt x="60" y="90"/>
                      <a:pt x="59" y="89"/>
                      <a:pt x="60" y="90"/>
                    </a:cubicBezTo>
                    <a:cubicBezTo>
                      <a:pt x="60" y="90"/>
                      <a:pt x="60" y="88"/>
                      <a:pt x="61" y="88"/>
                    </a:cubicBezTo>
                    <a:cubicBezTo>
                      <a:pt x="60" y="86"/>
                      <a:pt x="58" y="83"/>
                      <a:pt x="58" y="82"/>
                    </a:cubicBezTo>
                    <a:cubicBezTo>
                      <a:pt x="59" y="83"/>
                      <a:pt x="61" y="84"/>
                      <a:pt x="61" y="85"/>
                    </a:cubicBezTo>
                    <a:cubicBezTo>
                      <a:pt x="58" y="79"/>
                      <a:pt x="58" y="79"/>
                      <a:pt x="58" y="79"/>
                    </a:cubicBezTo>
                    <a:cubicBezTo>
                      <a:pt x="58" y="79"/>
                      <a:pt x="60" y="81"/>
                      <a:pt x="60" y="80"/>
                    </a:cubicBezTo>
                    <a:cubicBezTo>
                      <a:pt x="59" y="79"/>
                      <a:pt x="59" y="79"/>
                      <a:pt x="58" y="78"/>
                    </a:cubicBezTo>
                    <a:cubicBezTo>
                      <a:pt x="59" y="78"/>
                      <a:pt x="59" y="77"/>
                      <a:pt x="61" y="79"/>
                    </a:cubicBezTo>
                    <a:cubicBezTo>
                      <a:pt x="62" y="80"/>
                      <a:pt x="61" y="80"/>
                      <a:pt x="62" y="81"/>
                    </a:cubicBezTo>
                    <a:cubicBezTo>
                      <a:pt x="63" y="80"/>
                      <a:pt x="62" y="80"/>
                      <a:pt x="62" y="79"/>
                    </a:cubicBezTo>
                    <a:cubicBezTo>
                      <a:pt x="63" y="79"/>
                      <a:pt x="63" y="79"/>
                      <a:pt x="63" y="79"/>
                    </a:cubicBezTo>
                    <a:cubicBezTo>
                      <a:pt x="63" y="80"/>
                      <a:pt x="63" y="78"/>
                      <a:pt x="61" y="76"/>
                    </a:cubicBezTo>
                    <a:cubicBezTo>
                      <a:pt x="61" y="76"/>
                      <a:pt x="63" y="78"/>
                      <a:pt x="62" y="77"/>
                    </a:cubicBezTo>
                    <a:cubicBezTo>
                      <a:pt x="61" y="76"/>
                      <a:pt x="61" y="75"/>
                      <a:pt x="61" y="74"/>
                    </a:cubicBezTo>
                    <a:cubicBezTo>
                      <a:pt x="62" y="75"/>
                      <a:pt x="62" y="76"/>
                      <a:pt x="63" y="76"/>
                    </a:cubicBezTo>
                    <a:cubicBezTo>
                      <a:pt x="62" y="74"/>
                      <a:pt x="62" y="73"/>
                      <a:pt x="62" y="71"/>
                    </a:cubicBezTo>
                    <a:cubicBezTo>
                      <a:pt x="61" y="70"/>
                      <a:pt x="63" y="74"/>
                      <a:pt x="63" y="73"/>
                    </a:cubicBezTo>
                    <a:cubicBezTo>
                      <a:pt x="65" y="74"/>
                      <a:pt x="63" y="69"/>
                      <a:pt x="65" y="71"/>
                    </a:cubicBezTo>
                    <a:cubicBezTo>
                      <a:pt x="65" y="71"/>
                      <a:pt x="64" y="69"/>
                      <a:pt x="64" y="70"/>
                    </a:cubicBezTo>
                    <a:cubicBezTo>
                      <a:pt x="65" y="69"/>
                      <a:pt x="66" y="71"/>
                      <a:pt x="66" y="70"/>
                    </a:cubicBezTo>
                    <a:cubicBezTo>
                      <a:pt x="67" y="71"/>
                      <a:pt x="66" y="70"/>
                      <a:pt x="66" y="69"/>
                    </a:cubicBezTo>
                    <a:cubicBezTo>
                      <a:pt x="66" y="68"/>
                      <a:pt x="67" y="70"/>
                      <a:pt x="66" y="70"/>
                    </a:cubicBezTo>
                    <a:cubicBezTo>
                      <a:pt x="66" y="69"/>
                      <a:pt x="66" y="66"/>
                      <a:pt x="69" y="66"/>
                    </a:cubicBezTo>
                    <a:cubicBezTo>
                      <a:pt x="68" y="66"/>
                      <a:pt x="67" y="63"/>
                      <a:pt x="67" y="63"/>
                    </a:cubicBezTo>
                    <a:cubicBezTo>
                      <a:pt x="69" y="65"/>
                      <a:pt x="69" y="65"/>
                      <a:pt x="69" y="65"/>
                    </a:cubicBezTo>
                    <a:cubicBezTo>
                      <a:pt x="70" y="66"/>
                      <a:pt x="69" y="64"/>
                      <a:pt x="71" y="66"/>
                    </a:cubicBezTo>
                    <a:cubicBezTo>
                      <a:pt x="69" y="63"/>
                      <a:pt x="70" y="69"/>
                      <a:pt x="69" y="67"/>
                    </a:cubicBezTo>
                    <a:cubicBezTo>
                      <a:pt x="71" y="68"/>
                      <a:pt x="68" y="63"/>
                      <a:pt x="70" y="66"/>
                    </a:cubicBezTo>
                    <a:cubicBezTo>
                      <a:pt x="70" y="65"/>
                      <a:pt x="69" y="63"/>
                      <a:pt x="71" y="64"/>
                    </a:cubicBezTo>
                    <a:cubicBezTo>
                      <a:pt x="71" y="64"/>
                      <a:pt x="72" y="67"/>
                      <a:pt x="73" y="67"/>
                    </a:cubicBezTo>
                    <a:cubicBezTo>
                      <a:pt x="73" y="66"/>
                      <a:pt x="72" y="66"/>
                      <a:pt x="72" y="65"/>
                    </a:cubicBezTo>
                    <a:cubicBezTo>
                      <a:pt x="72" y="64"/>
                      <a:pt x="72" y="64"/>
                      <a:pt x="72" y="64"/>
                    </a:cubicBezTo>
                    <a:cubicBezTo>
                      <a:pt x="71" y="62"/>
                      <a:pt x="73" y="63"/>
                      <a:pt x="71" y="62"/>
                    </a:cubicBezTo>
                    <a:cubicBezTo>
                      <a:pt x="72" y="63"/>
                      <a:pt x="71" y="60"/>
                      <a:pt x="73" y="63"/>
                    </a:cubicBezTo>
                    <a:cubicBezTo>
                      <a:pt x="75" y="65"/>
                      <a:pt x="75" y="65"/>
                      <a:pt x="75" y="65"/>
                    </a:cubicBezTo>
                    <a:cubicBezTo>
                      <a:pt x="75" y="65"/>
                      <a:pt x="74" y="63"/>
                      <a:pt x="73" y="61"/>
                    </a:cubicBezTo>
                    <a:cubicBezTo>
                      <a:pt x="73" y="62"/>
                      <a:pt x="74" y="62"/>
                      <a:pt x="74" y="62"/>
                    </a:cubicBezTo>
                    <a:cubicBezTo>
                      <a:pt x="71" y="59"/>
                      <a:pt x="75" y="62"/>
                      <a:pt x="73" y="59"/>
                    </a:cubicBezTo>
                    <a:cubicBezTo>
                      <a:pt x="75" y="60"/>
                      <a:pt x="75" y="58"/>
                      <a:pt x="77" y="60"/>
                    </a:cubicBezTo>
                    <a:cubicBezTo>
                      <a:pt x="76" y="59"/>
                      <a:pt x="76" y="57"/>
                      <a:pt x="77" y="58"/>
                    </a:cubicBezTo>
                    <a:cubicBezTo>
                      <a:pt x="77" y="58"/>
                      <a:pt x="77" y="58"/>
                      <a:pt x="77" y="59"/>
                    </a:cubicBezTo>
                    <a:cubicBezTo>
                      <a:pt x="79" y="60"/>
                      <a:pt x="78" y="59"/>
                      <a:pt x="78" y="58"/>
                    </a:cubicBezTo>
                    <a:cubicBezTo>
                      <a:pt x="78" y="58"/>
                      <a:pt x="80" y="59"/>
                      <a:pt x="81" y="60"/>
                    </a:cubicBezTo>
                    <a:cubicBezTo>
                      <a:pt x="81" y="59"/>
                      <a:pt x="79" y="57"/>
                      <a:pt x="78" y="56"/>
                    </a:cubicBezTo>
                    <a:cubicBezTo>
                      <a:pt x="81" y="59"/>
                      <a:pt x="78" y="53"/>
                      <a:pt x="81" y="55"/>
                    </a:cubicBezTo>
                    <a:cubicBezTo>
                      <a:pt x="81" y="56"/>
                      <a:pt x="82" y="58"/>
                      <a:pt x="83" y="58"/>
                    </a:cubicBezTo>
                    <a:cubicBezTo>
                      <a:pt x="86" y="61"/>
                      <a:pt x="81" y="55"/>
                      <a:pt x="83" y="56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3" y="55"/>
                      <a:pt x="81" y="51"/>
                      <a:pt x="83" y="54"/>
                    </a:cubicBezTo>
                    <a:cubicBezTo>
                      <a:pt x="82" y="53"/>
                      <a:pt x="84" y="54"/>
                      <a:pt x="82" y="52"/>
                    </a:cubicBezTo>
                    <a:cubicBezTo>
                      <a:pt x="85" y="53"/>
                      <a:pt x="84" y="48"/>
                      <a:pt x="88" y="52"/>
                    </a:cubicBezTo>
                    <a:cubicBezTo>
                      <a:pt x="88" y="52"/>
                      <a:pt x="89" y="52"/>
                      <a:pt x="87" y="51"/>
                    </a:cubicBezTo>
                    <a:cubicBezTo>
                      <a:pt x="86" y="49"/>
                      <a:pt x="88" y="52"/>
                      <a:pt x="87" y="51"/>
                    </a:cubicBezTo>
                    <a:cubicBezTo>
                      <a:pt x="87" y="51"/>
                      <a:pt x="87" y="50"/>
                      <a:pt x="86" y="50"/>
                    </a:cubicBezTo>
                    <a:cubicBezTo>
                      <a:pt x="87" y="50"/>
                      <a:pt x="87" y="50"/>
                      <a:pt x="89" y="52"/>
                    </a:cubicBezTo>
                    <a:cubicBezTo>
                      <a:pt x="91" y="53"/>
                      <a:pt x="86" y="47"/>
                      <a:pt x="88" y="48"/>
                    </a:cubicBezTo>
                    <a:cubicBezTo>
                      <a:pt x="89" y="49"/>
                      <a:pt x="89" y="49"/>
                      <a:pt x="89" y="49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6"/>
                      <a:pt x="91" y="49"/>
                      <a:pt x="92" y="50"/>
                    </a:cubicBezTo>
                    <a:cubicBezTo>
                      <a:pt x="92" y="50"/>
                      <a:pt x="93" y="50"/>
                      <a:pt x="92" y="48"/>
                    </a:cubicBezTo>
                    <a:cubicBezTo>
                      <a:pt x="94" y="50"/>
                      <a:pt x="94" y="50"/>
                      <a:pt x="94" y="50"/>
                    </a:cubicBezTo>
                    <a:cubicBezTo>
                      <a:pt x="92" y="49"/>
                      <a:pt x="93" y="49"/>
                      <a:pt x="93" y="48"/>
                    </a:cubicBezTo>
                    <a:cubicBezTo>
                      <a:pt x="93" y="49"/>
                      <a:pt x="93" y="49"/>
                      <a:pt x="93" y="49"/>
                    </a:cubicBezTo>
                    <a:cubicBezTo>
                      <a:pt x="94" y="50"/>
                      <a:pt x="94" y="49"/>
                      <a:pt x="94" y="48"/>
                    </a:cubicBezTo>
                    <a:cubicBezTo>
                      <a:pt x="93" y="47"/>
                      <a:pt x="92" y="47"/>
                      <a:pt x="92" y="47"/>
                    </a:cubicBezTo>
                    <a:cubicBezTo>
                      <a:pt x="91" y="46"/>
                      <a:pt x="92" y="46"/>
                      <a:pt x="91" y="45"/>
                    </a:cubicBezTo>
                    <a:cubicBezTo>
                      <a:pt x="92" y="47"/>
                      <a:pt x="93" y="46"/>
                      <a:pt x="93" y="46"/>
                    </a:cubicBezTo>
                    <a:cubicBezTo>
                      <a:pt x="94" y="46"/>
                      <a:pt x="92" y="44"/>
                      <a:pt x="92" y="44"/>
                    </a:cubicBezTo>
                    <a:cubicBezTo>
                      <a:pt x="93" y="45"/>
                      <a:pt x="93" y="44"/>
                      <a:pt x="94" y="45"/>
                    </a:cubicBezTo>
                    <a:cubicBezTo>
                      <a:pt x="94" y="45"/>
                      <a:pt x="93" y="44"/>
                      <a:pt x="93" y="45"/>
                    </a:cubicBezTo>
                    <a:cubicBezTo>
                      <a:pt x="94" y="46"/>
                      <a:pt x="95" y="47"/>
                      <a:pt x="95" y="46"/>
                    </a:cubicBezTo>
                    <a:cubicBezTo>
                      <a:pt x="94" y="45"/>
                      <a:pt x="92" y="43"/>
                      <a:pt x="93" y="43"/>
                    </a:cubicBezTo>
                    <a:cubicBezTo>
                      <a:pt x="93" y="44"/>
                      <a:pt x="94" y="45"/>
                      <a:pt x="94" y="45"/>
                    </a:cubicBezTo>
                    <a:cubicBezTo>
                      <a:pt x="96" y="46"/>
                      <a:pt x="96" y="46"/>
                      <a:pt x="96" y="46"/>
                    </a:cubicBezTo>
                    <a:cubicBezTo>
                      <a:pt x="94" y="44"/>
                      <a:pt x="94" y="44"/>
                      <a:pt x="94" y="44"/>
                    </a:cubicBezTo>
                    <a:cubicBezTo>
                      <a:pt x="95" y="44"/>
                      <a:pt x="95" y="45"/>
                      <a:pt x="95" y="45"/>
                    </a:cubicBezTo>
                    <a:cubicBezTo>
                      <a:pt x="94" y="43"/>
                      <a:pt x="95" y="44"/>
                      <a:pt x="94" y="42"/>
                    </a:cubicBezTo>
                    <a:cubicBezTo>
                      <a:pt x="94" y="41"/>
                      <a:pt x="95" y="42"/>
                      <a:pt x="96" y="42"/>
                    </a:cubicBezTo>
                    <a:cubicBezTo>
                      <a:pt x="96" y="42"/>
                      <a:pt x="96" y="42"/>
                      <a:pt x="96" y="42"/>
                    </a:cubicBezTo>
                    <a:cubicBezTo>
                      <a:pt x="97" y="43"/>
                      <a:pt x="97" y="42"/>
                      <a:pt x="96" y="41"/>
                    </a:cubicBezTo>
                    <a:cubicBezTo>
                      <a:pt x="97" y="41"/>
                      <a:pt x="97" y="41"/>
                      <a:pt x="97" y="41"/>
                    </a:cubicBezTo>
                    <a:cubicBezTo>
                      <a:pt x="97" y="41"/>
                      <a:pt x="97" y="41"/>
                      <a:pt x="97" y="39"/>
                    </a:cubicBezTo>
                    <a:cubicBezTo>
                      <a:pt x="98" y="40"/>
                      <a:pt x="102" y="45"/>
                      <a:pt x="100" y="43"/>
                    </a:cubicBezTo>
                    <a:cubicBezTo>
                      <a:pt x="101" y="43"/>
                      <a:pt x="99" y="39"/>
                      <a:pt x="98" y="39"/>
                    </a:cubicBezTo>
                    <a:cubicBezTo>
                      <a:pt x="99" y="39"/>
                      <a:pt x="98" y="36"/>
                      <a:pt x="101" y="38"/>
                    </a:cubicBezTo>
                    <a:cubicBezTo>
                      <a:pt x="101" y="37"/>
                      <a:pt x="100" y="36"/>
                      <a:pt x="100" y="36"/>
                    </a:cubicBezTo>
                    <a:cubicBezTo>
                      <a:pt x="102" y="36"/>
                      <a:pt x="101" y="32"/>
                      <a:pt x="105" y="34"/>
                    </a:cubicBezTo>
                    <a:cubicBezTo>
                      <a:pt x="105" y="35"/>
                      <a:pt x="106" y="36"/>
                      <a:pt x="107" y="37"/>
                    </a:cubicBezTo>
                    <a:cubicBezTo>
                      <a:pt x="106" y="35"/>
                      <a:pt x="108" y="38"/>
                      <a:pt x="106" y="36"/>
                    </a:cubicBezTo>
                    <a:cubicBezTo>
                      <a:pt x="105" y="34"/>
                      <a:pt x="104" y="33"/>
                      <a:pt x="104" y="33"/>
                    </a:cubicBezTo>
                    <a:cubicBezTo>
                      <a:pt x="104" y="32"/>
                      <a:pt x="105" y="31"/>
                      <a:pt x="106" y="32"/>
                    </a:cubicBezTo>
                    <a:cubicBezTo>
                      <a:pt x="106" y="31"/>
                      <a:pt x="105" y="31"/>
                      <a:pt x="105" y="30"/>
                    </a:cubicBezTo>
                    <a:cubicBezTo>
                      <a:pt x="107" y="33"/>
                      <a:pt x="108" y="33"/>
                      <a:pt x="107" y="31"/>
                    </a:cubicBezTo>
                    <a:cubicBezTo>
                      <a:pt x="106" y="30"/>
                      <a:pt x="106" y="30"/>
                      <a:pt x="106" y="30"/>
                    </a:cubicBezTo>
                    <a:cubicBezTo>
                      <a:pt x="108" y="31"/>
                      <a:pt x="108" y="31"/>
                      <a:pt x="108" y="31"/>
                    </a:cubicBezTo>
                    <a:cubicBezTo>
                      <a:pt x="108" y="31"/>
                      <a:pt x="106" y="28"/>
                      <a:pt x="107" y="29"/>
                    </a:cubicBezTo>
                    <a:cubicBezTo>
                      <a:pt x="108" y="30"/>
                      <a:pt x="108" y="30"/>
                      <a:pt x="108" y="31"/>
                    </a:cubicBezTo>
                    <a:cubicBezTo>
                      <a:pt x="108" y="29"/>
                      <a:pt x="107" y="27"/>
                      <a:pt x="108" y="28"/>
                    </a:cubicBezTo>
                    <a:cubicBezTo>
                      <a:pt x="110" y="29"/>
                      <a:pt x="110" y="29"/>
                      <a:pt x="110" y="29"/>
                    </a:cubicBezTo>
                    <a:cubicBezTo>
                      <a:pt x="110" y="29"/>
                      <a:pt x="110" y="27"/>
                      <a:pt x="109" y="27"/>
                    </a:cubicBezTo>
                    <a:cubicBezTo>
                      <a:pt x="111" y="28"/>
                      <a:pt x="111" y="27"/>
                      <a:pt x="113" y="29"/>
                    </a:cubicBezTo>
                    <a:cubicBezTo>
                      <a:pt x="111" y="24"/>
                      <a:pt x="112" y="22"/>
                      <a:pt x="114" y="21"/>
                    </a:cubicBezTo>
                    <a:cubicBezTo>
                      <a:pt x="115" y="22"/>
                      <a:pt x="115" y="22"/>
                      <a:pt x="115" y="22"/>
                    </a:cubicBezTo>
                    <a:cubicBezTo>
                      <a:pt x="116" y="23"/>
                      <a:pt x="114" y="20"/>
                      <a:pt x="115" y="21"/>
                    </a:cubicBezTo>
                    <a:cubicBezTo>
                      <a:pt x="115" y="22"/>
                      <a:pt x="117" y="23"/>
                      <a:pt x="117" y="24"/>
                    </a:cubicBezTo>
                    <a:cubicBezTo>
                      <a:pt x="119" y="25"/>
                      <a:pt x="117" y="22"/>
                      <a:pt x="117" y="21"/>
                    </a:cubicBezTo>
                    <a:cubicBezTo>
                      <a:pt x="116" y="19"/>
                      <a:pt x="117" y="22"/>
                      <a:pt x="116" y="20"/>
                    </a:cubicBezTo>
                    <a:cubicBezTo>
                      <a:pt x="115" y="20"/>
                      <a:pt x="117" y="21"/>
                      <a:pt x="116" y="18"/>
                    </a:cubicBezTo>
                    <a:cubicBezTo>
                      <a:pt x="117" y="19"/>
                      <a:pt x="118" y="21"/>
                      <a:pt x="118" y="22"/>
                    </a:cubicBezTo>
                    <a:cubicBezTo>
                      <a:pt x="118" y="20"/>
                      <a:pt x="118" y="20"/>
                      <a:pt x="118" y="20"/>
                    </a:cubicBezTo>
                    <a:cubicBezTo>
                      <a:pt x="120" y="23"/>
                      <a:pt x="120" y="26"/>
                      <a:pt x="123" y="28"/>
                    </a:cubicBezTo>
                    <a:cubicBezTo>
                      <a:pt x="123" y="28"/>
                      <a:pt x="123" y="28"/>
                      <a:pt x="123" y="28"/>
                    </a:cubicBezTo>
                    <a:cubicBezTo>
                      <a:pt x="125" y="30"/>
                      <a:pt x="124" y="31"/>
                      <a:pt x="126" y="31"/>
                    </a:cubicBezTo>
                    <a:cubicBezTo>
                      <a:pt x="125" y="30"/>
                      <a:pt x="123" y="26"/>
                      <a:pt x="122" y="26"/>
                    </a:cubicBezTo>
                    <a:cubicBezTo>
                      <a:pt x="123" y="25"/>
                      <a:pt x="119" y="20"/>
                      <a:pt x="120" y="20"/>
                    </a:cubicBezTo>
                    <a:cubicBezTo>
                      <a:pt x="121" y="21"/>
                      <a:pt x="119" y="21"/>
                      <a:pt x="121" y="22"/>
                    </a:cubicBezTo>
                    <a:cubicBezTo>
                      <a:pt x="122" y="24"/>
                      <a:pt x="121" y="21"/>
                      <a:pt x="121" y="21"/>
                    </a:cubicBezTo>
                    <a:cubicBezTo>
                      <a:pt x="120" y="21"/>
                      <a:pt x="119" y="18"/>
                      <a:pt x="119" y="18"/>
                    </a:cubicBezTo>
                    <a:cubicBezTo>
                      <a:pt x="120" y="18"/>
                      <a:pt x="120" y="20"/>
                      <a:pt x="121" y="20"/>
                    </a:cubicBezTo>
                    <a:cubicBezTo>
                      <a:pt x="120" y="18"/>
                      <a:pt x="120" y="17"/>
                      <a:pt x="119" y="16"/>
                    </a:cubicBezTo>
                    <a:cubicBezTo>
                      <a:pt x="117" y="14"/>
                      <a:pt x="120" y="17"/>
                      <a:pt x="119" y="14"/>
                    </a:cubicBezTo>
                    <a:cubicBezTo>
                      <a:pt x="120" y="16"/>
                      <a:pt x="122" y="19"/>
                      <a:pt x="123" y="20"/>
                    </a:cubicBezTo>
                    <a:cubicBezTo>
                      <a:pt x="122" y="18"/>
                      <a:pt x="122" y="17"/>
                      <a:pt x="119" y="14"/>
                    </a:cubicBezTo>
                    <a:cubicBezTo>
                      <a:pt x="120" y="14"/>
                      <a:pt x="121" y="16"/>
                      <a:pt x="122" y="17"/>
                    </a:cubicBezTo>
                    <a:cubicBezTo>
                      <a:pt x="123" y="18"/>
                      <a:pt x="120" y="13"/>
                      <a:pt x="123" y="17"/>
                    </a:cubicBezTo>
                    <a:cubicBezTo>
                      <a:pt x="122" y="15"/>
                      <a:pt x="122" y="15"/>
                      <a:pt x="122" y="15"/>
                    </a:cubicBezTo>
                    <a:cubicBezTo>
                      <a:pt x="122" y="15"/>
                      <a:pt x="123" y="16"/>
                      <a:pt x="124" y="17"/>
                    </a:cubicBezTo>
                    <a:cubicBezTo>
                      <a:pt x="124" y="16"/>
                      <a:pt x="123" y="13"/>
                      <a:pt x="125" y="16"/>
                    </a:cubicBezTo>
                    <a:cubicBezTo>
                      <a:pt x="125" y="16"/>
                      <a:pt x="126" y="15"/>
                      <a:pt x="124" y="13"/>
                    </a:cubicBezTo>
                    <a:cubicBezTo>
                      <a:pt x="123" y="13"/>
                      <a:pt x="125" y="15"/>
                      <a:pt x="122" y="13"/>
                    </a:cubicBezTo>
                    <a:cubicBezTo>
                      <a:pt x="124" y="15"/>
                      <a:pt x="123" y="12"/>
                      <a:pt x="122" y="11"/>
                    </a:cubicBezTo>
                    <a:cubicBezTo>
                      <a:pt x="123" y="12"/>
                      <a:pt x="123" y="12"/>
                      <a:pt x="123" y="12"/>
                    </a:cubicBezTo>
                    <a:cubicBezTo>
                      <a:pt x="123" y="12"/>
                      <a:pt x="124" y="12"/>
                      <a:pt x="123" y="10"/>
                    </a:cubicBezTo>
                    <a:cubicBezTo>
                      <a:pt x="123" y="11"/>
                      <a:pt x="124" y="12"/>
                      <a:pt x="124" y="12"/>
                    </a:cubicBezTo>
                    <a:cubicBezTo>
                      <a:pt x="123" y="10"/>
                      <a:pt x="123" y="10"/>
                      <a:pt x="123" y="10"/>
                    </a:cubicBezTo>
                    <a:cubicBezTo>
                      <a:pt x="123" y="9"/>
                      <a:pt x="125" y="13"/>
                      <a:pt x="126" y="12"/>
                    </a:cubicBezTo>
                    <a:cubicBezTo>
                      <a:pt x="126" y="14"/>
                      <a:pt x="126" y="14"/>
                      <a:pt x="126" y="14"/>
                    </a:cubicBezTo>
                    <a:cubicBezTo>
                      <a:pt x="126" y="13"/>
                      <a:pt x="128" y="15"/>
                      <a:pt x="128" y="14"/>
                    </a:cubicBezTo>
                    <a:cubicBezTo>
                      <a:pt x="126" y="12"/>
                      <a:pt x="125" y="10"/>
                      <a:pt x="124" y="9"/>
                    </a:cubicBezTo>
                    <a:cubicBezTo>
                      <a:pt x="124" y="8"/>
                      <a:pt x="126" y="11"/>
                      <a:pt x="125" y="9"/>
                    </a:cubicBezTo>
                    <a:cubicBezTo>
                      <a:pt x="126" y="11"/>
                      <a:pt x="126" y="11"/>
                      <a:pt x="126" y="11"/>
                    </a:cubicBezTo>
                    <a:cubicBezTo>
                      <a:pt x="126" y="12"/>
                      <a:pt x="128" y="13"/>
                      <a:pt x="129" y="13"/>
                    </a:cubicBezTo>
                    <a:cubicBezTo>
                      <a:pt x="129" y="12"/>
                      <a:pt x="127" y="10"/>
                      <a:pt x="126" y="9"/>
                    </a:cubicBezTo>
                    <a:cubicBezTo>
                      <a:pt x="126" y="9"/>
                      <a:pt x="127" y="10"/>
                      <a:pt x="128" y="11"/>
                    </a:cubicBezTo>
                    <a:cubicBezTo>
                      <a:pt x="128" y="10"/>
                      <a:pt x="127" y="9"/>
                      <a:pt x="126" y="8"/>
                    </a:cubicBezTo>
                    <a:cubicBezTo>
                      <a:pt x="127" y="9"/>
                      <a:pt x="129" y="10"/>
                      <a:pt x="131" y="11"/>
                    </a:cubicBezTo>
                    <a:cubicBezTo>
                      <a:pt x="132" y="14"/>
                      <a:pt x="132" y="14"/>
                      <a:pt x="132" y="14"/>
                    </a:cubicBezTo>
                    <a:cubicBezTo>
                      <a:pt x="133" y="14"/>
                      <a:pt x="133" y="14"/>
                      <a:pt x="133" y="14"/>
                    </a:cubicBezTo>
                    <a:cubicBezTo>
                      <a:pt x="134" y="16"/>
                      <a:pt x="134" y="15"/>
                      <a:pt x="136" y="18"/>
                    </a:cubicBezTo>
                    <a:cubicBezTo>
                      <a:pt x="136" y="18"/>
                      <a:pt x="136" y="17"/>
                      <a:pt x="135" y="16"/>
                    </a:cubicBezTo>
                    <a:cubicBezTo>
                      <a:pt x="132" y="13"/>
                      <a:pt x="132" y="11"/>
                      <a:pt x="130" y="8"/>
                    </a:cubicBezTo>
                    <a:cubicBezTo>
                      <a:pt x="130" y="6"/>
                      <a:pt x="136" y="15"/>
                      <a:pt x="133" y="9"/>
                    </a:cubicBezTo>
                    <a:cubicBezTo>
                      <a:pt x="133" y="9"/>
                      <a:pt x="131" y="6"/>
                      <a:pt x="131" y="7"/>
                    </a:cubicBezTo>
                    <a:cubicBezTo>
                      <a:pt x="132" y="7"/>
                      <a:pt x="129" y="4"/>
                      <a:pt x="131" y="4"/>
                    </a:cubicBezTo>
                    <a:cubicBezTo>
                      <a:pt x="131" y="6"/>
                      <a:pt x="134" y="7"/>
                      <a:pt x="135" y="10"/>
                    </a:cubicBezTo>
                    <a:cubicBezTo>
                      <a:pt x="134" y="9"/>
                      <a:pt x="134" y="9"/>
                      <a:pt x="134" y="10"/>
                    </a:cubicBezTo>
                    <a:cubicBezTo>
                      <a:pt x="135" y="11"/>
                      <a:pt x="136" y="13"/>
                      <a:pt x="137" y="13"/>
                    </a:cubicBezTo>
                    <a:cubicBezTo>
                      <a:pt x="137" y="12"/>
                      <a:pt x="137" y="12"/>
                      <a:pt x="136" y="10"/>
                    </a:cubicBezTo>
                    <a:cubicBezTo>
                      <a:pt x="134" y="8"/>
                      <a:pt x="135" y="11"/>
                      <a:pt x="134" y="9"/>
                    </a:cubicBezTo>
                    <a:cubicBezTo>
                      <a:pt x="134" y="7"/>
                      <a:pt x="137" y="10"/>
                      <a:pt x="134" y="7"/>
                    </a:cubicBezTo>
                    <a:cubicBezTo>
                      <a:pt x="134" y="7"/>
                      <a:pt x="133" y="5"/>
                      <a:pt x="132" y="4"/>
                    </a:cubicBezTo>
                    <a:cubicBezTo>
                      <a:pt x="132" y="3"/>
                      <a:pt x="132" y="3"/>
                      <a:pt x="132" y="3"/>
                    </a:cubicBezTo>
                    <a:cubicBezTo>
                      <a:pt x="132" y="4"/>
                      <a:pt x="132" y="4"/>
                      <a:pt x="132" y="4"/>
                    </a:cubicBezTo>
                    <a:cubicBezTo>
                      <a:pt x="134" y="4"/>
                      <a:pt x="131" y="2"/>
                      <a:pt x="132" y="1"/>
                    </a:cubicBezTo>
                    <a:cubicBezTo>
                      <a:pt x="134" y="4"/>
                      <a:pt x="134" y="4"/>
                      <a:pt x="134" y="4"/>
                    </a:cubicBezTo>
                    <a:cubicBezTo>
                      <a:pt x="136" y="6"/>
                      <a:pt x="132" y="4"/>
                      <a:pt x="135" y="7"/>
                    </a:cubicBezTo>
                    <a:cubicBezTo>
                      <a:pt x="136" y="7"/>
                      <a:pt x="135" y="5"/>
                      <a:pt x="136" y="5"/>
                    </a:cubicBezTo>
                    <a:cubicBezTo>
                      <a:pt x="136" y="6"/>
                      <a:pt x="136" y="6"/>
                      <a:pt x="136" y="6"/>
                    </a:cubicBezTo>
                    <a:cubicBezTo>
                      <a:pt x="136" y="6"/>
                      <a:pt x="140" y="11"/>
                      <a:pt x="139" y="8"/>
                    </a:cubicBezTo>
                    <a:cubicBezTo>
                      <a:pt x="138" y="6"/>
                      <a:pt x="138" y="6"/>
                      <a:pt x="137" y="5"/>
                    </a:cubicBezTo>
                    <a:cubicBezTo>
                      <a:pt x="137" y="4"/>
                      <a:pt x="137" y="2"/>
                      <a:pt x="137" y="2"/>
                    </a:cubicBezTo>
                    <a:cubicBezTo>
                      <a:pt x="139" y="5"/>
                      <a:pt x="138" y="1"/>
                      <a:pt x="139" y="4"/>
                    </a:cubicBezTo>
                    <a:cubicBezTo>
                      <a:pt x="138" y="3"/>
                      <a:pt x="137" y="4"/>
                      <a:pt x="138" y="7"/>
                    </a:cubicBezTo>
                    <a:cubicBezTo>
                      <a:pt x="141" y="10"/>
                      <a:pt x="137" y="7"/>
                      <a:pt x="140" y="10"/>
                    </a:cubicBezTo>
                    <a:cubicBezTo>
                      <a:pt x="140" y="10"/>
                      <a:pt x="142" y="13"/>
                      <a:pt x="144" y="15"/>
                    </a:cubicBezTo>
                    <a:cubicBezTo>
                      <a:pt x="144" y="15"/>
                      <a:pt x="144" y="14"/>
                      <a:pt x="144" y="13"/>
                    </a:cubicBezTo>
                    <a:cubicBezTo>
                      <a:pt x="142" y="11"/>
                      <a:pt x="142" y="11"/>
                      <a:pt x="141" y="10"/>
                    </a:cubicBezTo>
                    <a:cubicBezTo>
                      <a:pt x="142" y="10"/>
                      <a:pt x="142" y="8"/>
                      <a:pt x="141" y="6"/>
                    </a:cubicBezTo>
                    <a:cubicBezTo>
                      <a:pt x="142" y="7"/>
                      <a:pt x="143" y="9"/>
                      <a:pt x="143" y="9"/>
                    </a:cubicBezTo>
                    <a:cubicBezTo>
                      <a:pt x="143" y="8"/>
                      <a:pt x="145" y="7"/>
                      <a:pt x="146" y="7"/>
                    </a:cubicBezTo>
                    <a:cubicBezTo>
                      <a:pt x="143" y="5"/>
                      <a:pt x="146" y="6"/>
                      <a:pt x="144" y="4"/>
                    </a:cubicBezTo>
                    <a:cubicBezTo>
                      <a:pt x="143" y="3"/>
                      <a:pt x="141" y="2"/>
                      <a:pt x="140" y="0"/>
                    </a:cubicBezTo>
                    <a:cubicBezTo>
                      <a:pt x="141" y="0"/>
                      <a:pt x="141" y="1"/>
                      <a:pt x="142" y="2"/>
                    </a:cubicBezTo>
                    <a:cubicBezTo>
                      <a:pt x="141" y="0"/>
                      <a:pt x="144" y="4"/>
                      <a:pt x="143" y="1"/>
                    </a:cubicBezTo>
                    <a:cubicBezTo>
                      <a:pt x="143" y="3"/>
                      <a:pt x="145" y="5"/>
                      <a:pt x="147" y="8"/>
                    </a:cubicBezTo>
                    <a:cubicBezTo>
                      <a:pt x="147" y="6"/>
                      <a:pt x="148" y="9"/>
                      <a:pt x="149" y="9"/>
                    </a:cubicBezTo>
                    <a:cubicBezTo>
                      <a:pt x="148" y="7"/>
                      <a:pt x="148" y="6"/>
                      <a:pt x="149" y="5"/>
                    </a:cubicBezTo>
                    <a:cubicBezTo>
                      <a:pt x="151" y="6"/>
                      <a:pt x="151" y="3"/>
                      <a:pt x="151" y="3"/>
                    </a:cubicBezTo>
                    <a:cubicBezTo>
                      <a:pt x="152" y="4"/>
                      <a:pt x="154" y="6"/>
                      <a:pt x="155" y="7"/>
                    </a:cubicBezTo>
                    <a:cubicBezTo>
                      <a:pt x="155" y="6"/>
                      <a:pt x="152" y="4"/>
                      <a:pt x="154" y="5"/>
                    </a:cubicBezTo>
                    <a:cubicBezTo>
                      <a:pt x="154" y="5"/>
                      <a:pt x="154" y="5"/>
                      <a:pt x="154" y="5"/>
                    </a:cubicBezTo>
                    <a:cubicBezTo>
                      <a:pt x="154" y="4"/>
                      <a:pt x="157" y="6"/>
                      <a:pt x="154" y="2"/>
                    </a:cubicBezTo>
                    <a:cubicBezTo>
                      <a:pt x="156" y="5"/>
                      <a:pt x="156" y="5"/>
                      <a:pt x="156" y="5"/>
                    </a:cubicBezTo>
                    <a:cubicBezTo>
                      <a:pt x="157" y="5"/>
                      <a:pt x="156" y="5"/>
                      <a:pt x="156" y="4"/>
                    </a:cubicBezTo>
                    <a:cubicBezTo>
                      <a:pt x="157" y="5"/>
                      <a:pt x="157" y="6"/>
                      <a:pt x="158" y="7"/>
                    </a:cubicBezTo>
                    <a:cubicBezTo>
                      <a:pt x="160" y="8"/>
                      <a:pt x="158" y="6"/>
                      <a:pt x="159" y="5"/>
                    </a:cubicBezTo>
                    <a:cubicBezTo>
                      <a:pt x="157" y="4"/>
                      <a:pt x="157" y="4"/>
                      <a:pt x="157" y="4"/>
                    </a:cubicBezTo>
                    <a:cubicBezTo>
                      <a:pt x="157" y="2"/>
                      <a:pt x="159" y="3"/>
                      <a:pt x="159" y="2"/>
                    </a:cubicBezTo>
                    <a:cubicBezTo>
                      <a:pt x="160" y="4"/>
                      <a:pt x="160" y="4"/>
                      <a:pt x="160" y="4"/>
                    </a:cubicBezTo>
                    <a:cubicBezTo>
                      <a:pt x="160" y="2"/>
                      <a:pt x="160" y="2"/>
                      <a:pt x="160" y="2"/>
                    </a:cubicBezTo>
                    <a:cubicBezTo>
                      <a:pt x="161" y="4"/>
                      <a:pt x="162" y="5"/>
                      <a:pt x="162" y="3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62" y="8"/>
                      <a:pt x="162" y="6"/>
                      <a:pt x="161" y="5"/>
                    </a:cubicBezTo>
                    <a:cubicBezTo>
                      <a:pt x="160" y="3"/>
                      <a:pt x="159" y="4"/>
                      <a:pt x="160" y="6"/>
                    </a:cubicBezTo>
                    <a:cubicBezTo>
                      <a:pt x="161" y="6"/>
                      <a:pt x="160" y="6"/>
                      <a:pt x="160" y="5"/>
                    </a:cubicBezTo>
                    <a:cubicBezTo>
                      <a:pt x="162" y="7"/>
                      <a:pt x="162" y="7"/>
                      <a:pt x="162" y="9"/>
                    </a:cubicBezTo>
                    <a:cubicBezTo>
                      <a:pt x="162" y="9"/>
                      <a:pt x="163" y="9"/>
                      <a:pt x="163" y="9"/>
                    </a:cubicBezTo>
                    <a:cubicBezTo>
                      <a:pt x="163" y="10"/>
                      <a:pt x="163" y="10"/>
                      <a:pt x="163" y="11"/>
                    </a:cubicBezTo>
                    <a:cubicBezTo>
                      <a:pt x="162" y="10"/>
                      <a:pt x="161" y="9"/>
                      <a:pt x="161" y="9"/>
                    </a:cubicBezTo>
                    <a:cubicBezTo>
                      <a:pt x="163" y="11"/>
                      <a:pt x="163" y="12"/>
                      <a:pt x="162" y="12"/>
                    </a:cubicBezTo>
                    <a:cubicBezTo>
                      <a:pt x="159" y="9"/>
                      <a:pt x="162" y="14"/>
                      <a:pt x="160" y="14"/>
                    </a:cubicBezTo>
                    <a:cubicBezTo>
                      <a:pt x="159" y="11"/>
                      <a:pt x="158" y="9"/>
                      <a:pt x="158" y="8"/>
                    </a:cubicBezTo>
                    <a:cubicBezTo>
                      <a:pt x="157" y="8"/>
                      <a:pt x="158" y="9"/>
                      <a:pt x="157" y="8"/>
                    </a:cubicBezTo>
                    <a:cubicBezTo>
                      <a:pt x="157" y="10"/>
                      <a:pt x="159" y="12"/>
                      <a:pt x="159" y="13"/>
                    </a:cubicBezTo>
                    <a:cubicBezTo>
                      <a:pt x="158" y="12"/>
                      <a:pt x="158" y="12"/>
                      <a:pt x="158" y="12"/>
                    </a:cubicBezTo>
                    <a:cubicBezTo>
                      <a:pt x="158" y="13"/>
                      <a:pt x="160" y="15"/>
                      <a:pt x="159" y="15"/>
                    </a:cubicBezTo>
                    <a:cubicBezTo>
                      <a:pt x="157" y="15"/>
                      <a:pt x="156" y="16"/>
                      <a:pt x="155" y="17"/>
                    </a:cubicBezTo>
                    <a:cubicBezTo>
                      <a:pt x="154" y="15"/>
                      <a:pt x="154" y="15"/>
                      <a:pt x="154" y="15"/>
                    </a:cubicBezTo>
                    <a:cubicBezTo>
                      <a:pt x="156" y="19"/>
                      <a:pt x="153" y="17"/>
                      <a:pt x="154" y="19"/>
                    </a:cubicBezTo>
                    <a:cubicBezTo>
                      <a:pt x="152" y="19"/>
                      <a:pt x="153" y="22"/>
                      <a:pt x="150" y="20"/>
                    </a:cubicBezTo>
                    <a:cubicBezTo>
                      <a:pt x="149" y="23"/>
                      <a:pt x="148" y="25"/>
                      <a:pt x="146" y="26"/>
                    </a:cubicBezTo>
                    <a:cubicBezTo>
                      <a:pt x="145" y="23"/>
                      <a:pt x="145" y="23"/>
                      <a:pt x="145" y="23"/>
                    </a:cubicBezTo>
                    <a:cubicBezTo>
                      <a:pt x="146" y="25"/>
                      <a:pt x="144" y="22"/>
                      <a:pt x="144" y="23"/>
                    </a:cubicBezTo>
                    <a:cubicBezTo>
                      <a:pt x="145" y="24"/>
                      <a:pt x="145" y="25"/>
                      <a:pt x="146" y="27"/>
                    </a:cubicBezTo>
                    <a:cubicBezTo>
                      <a:pt x="144" y="26"/>
                      <a:pt x="144" y="29"/>
                      <a:pt x="144" y="31"/>
                    </a:cubicBezTo>
                    <a:cubicBezTo>
                      <a:pt x="143" y="29"/>
                      <a:pt x="143" y="29"/>
                      <a:pt x="143" y="29"/>
                    </a:cubicBezTo>
                    <a:cubicBezTo>
                      <a:pt x="145" y="33"/>
                      <a:pt x="142" y="31"/>
                      <a:pt x="141" y="31"/>
                    </a:cubicBezTo>
                    <a:cubicBezTo>
                      <a:pt x="140" y="31"/>
                      <a:pt x="139" y="29"/>
                      <a:pt x="139" y="30"/>
                    </a:cubicBezTo>
                    <a:cubicBezTo>
                      <a:pt x="140" y="32"/>
                      <a:pt x="140" y="32"/>
                      <a:pt x="140" y="35"/>
                    </a:cubicBezTo>
                    <a:cubicBezTo>
                      <a:pt x="139" y="35"/>
                      <a:pt x="138" y="35"/>
                      <a:pt x="137" y="34"/>
                    </a:cubicBezTo>
                    <a:cubicBezTo>
                      <a:pt x="137" y="39"/>
                      <a:pt x="134" y="39"/>
                      <a:pt x="133" y="43"/>
                    </a:cubicBezTo>
                    <a:cubicBezTo>
                      <a:pt x="132" y="41"/>
                      <a:pt x="132" y="41"/>
                      <a:pt x="132" y="41"/>
                    </a:cubicBezTo>
                    <a:cubicBezTo>
                      <a:pt x="133" y="46"/>
                      <a:pt x="127" y="45"/>
                      <a:pt x="127" y="48"/>
                    </a:cubicBezTo>
                    <a:cubicBezTo>
                      <a:pt x="125" y="45"/>
                      <a:pt x="125" y="45"/>
                      <a:pt x="125" y="45"/>
                    </a:cubicBezTo>
                    <a:cubicBezTo>
                      <a:pt x="124" y="45"/>
                      <a:pt x="124" y="47"/>
                      <a:pt x="126" y="49"/>
                    </a:cubicBezTo>
                    <a:cubicBezTo>
                      <a:pt x="125" y="48"/>
                      <a:pt x="126" y="51"/>
                      <a:pt x="124" y="49"/>
                    </a:cubicBezTo>
                    <a:cubicBezTo>
                      <a:pt x="123" y="49"/>
                      <a:pt x="124" y="51"/>
                      <a:pt x="124" y="52"/>
                    </a:cubicBezTo>
                    <a:cubicBezTo>
                      <a:pt x="122" y="52"/>
                      <a:pt x="122" y="52"/>
                      <a:pt x="121" y="54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21" y="53"/>
                      <a:pt x="120" y="52"/>
                      <a:pt x="120" y="52"/>
                    </a:cubicBezTo>
                    <a:cubicBezTo>
                      <a:pt x="120" y="53"/>
                      <a:pt x="118" y="52"/>
                      <a:pt x="121" y="55"/>
                    </a:cubicBezTo>
                    <a:cubicBezTo>
                      <a:pt x="118" y="54"/>
                      <a:pt x="120" y="59"/>
                      <a:pt x="117" y="57"/>
                    </a:cubicBezTo>
                    <a:cubicBezTo>
                      <a:pt x="117" y="58"/>
                      <a:pt x="117" y="58"/>
                      <a:pt x="118" y="59"/>
                    </a:cubicBezTo>
                    <a:cubicBezTo>
                      <a:pt x="117" y="60"/>
                      <a:pt x="114" y="59"/>
                      <a:pt x="115" y="61"/>
                    </a:cubicBezTo>
                    <a:cubicBezTo>
                      <a:pt x="114" y="61"/>
                      <a:pt x="114" y="59"/>
                      <a:pt x="113" y="59"/>
                    </a:cubicBezTo>
                    <a:cubicBezTo>
                      <a:pt x="113" y="60"/>
                      <a:pt x="114" y="61"/>
                      <a:pt x="114" y="61"/>
                    </a:cubicBezTo>
                    <a:cubicBezTo>
                      <a:pt x="114" y="64"/>
                      <a:pt x="110" y="62"/>
                      <a:pt x="109" y="64"/>
                    </a:cubicBezTo>
                    <a:cubicBezTo>
                      <a:pt x="108" y="68"/>
                      <a:pt x="104" y="69"/>
                      <a:pt x="102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3" y="74"/>
                      <a:pt x="97" y="69"/>
                      <a:pt x="100" y="74"/>
                    </a:cubicBezTo>
                    <a:cubicBezTo>
                      <a:pt x="99" y="73"/>
                      <a:pt x="99" y="74"/>
                      <a:pt x="98" y="73"/>
                    </a:cubicBezTo>
                    <a:cubicBezTo>
                      <a:pt x="99" y="75"/>
                      <a:pt x="95" y="72"/>
                      <a:pt x="96" y="76"/>
                    </a:cubicBezTo>
                    <a:cubicBezTo>
                      <a:pt x="96" y="76"/>
                      <a:pt x="96" y="75"/>
                      <a:pt x="96" y="75"/>
                    </a:cubicBezTo>
                    <a:cubicBezTo>
                      <a:pt x="93" y="74"/>
                      <a:pt x="94" y="77"/>
                      <a:pt x="92" y="77"/>
                    </a:cubicBezTo>
                    <a:cubicBezTo>
                      <a:pt x="92" y="76"/>
                      <a:pt x="92" y="76"/>
                      <a:pt x="91" y="75"/>
                    </a:cubicBezTo>
                    <a:cubicBezTo>
                      <a:pt x="90" y="74"/>
                      <a:pt x="93" y="79"/>
                      <a:pt x="90" y="76"/>
                    </a:cubicBezTo>
                    <a:cubicBezTo>
                      <a:pt x="90" y="76"/>
                      <a:pt x="91" y="77"/>
                      <a:pt x="91" y="77"/>
                    </a:cubicBezTo>
                    <a:cubicBezTo>
                      <a:pt x="88" y="78"/>
                      <a:pt x="87" y="82"/>
                      <a:pt x="86" y="84"/>
                    </a:cubicBezTo>
                    <a:cubicBezTo>
                      <a:pt x="82" y="84"/>
                      <a:pt x="81" y="79"/>
                      <a:pt x="82" y="82"/>
                    </a:cubicBezTo>
                    <a:cubicBezTo>
                      <a:pt x="81" y="82"/>
                      <a:pt x="83" y="84"/>
                      <a:pt x="82" y="83"/>
                    </a:cubicBezTo>
                    <a:cubicBezTo>
                      <a:pt x="82" y="84"/>
                      <a:pt x="78" y="80"/>
                      <a:pt x="79" y="82"/>
                    </a:cubicBezTo>
                    <a:cubicBezTo>
                      <a:pt x="81" y="84"/>
                      <a:pt x="80" y="83"/>
                      <a:pt x="81" y="85"/>
                    </a:cubicBezTo>
                    <a:cubicBezTo>
                      <a:pt x="79" y="84"/>
                      <a:pt x="77" y="82"/>
                      <a:pt x="78" y="85"/>
                    </a:cubicBezTo>
                    <a:cubicBezTo>
                      <a:pt x="77" y="83"/>
                      <a:pt x="77" y="83"/>
                      <a:pt x="77" y="83"/>
                    </a:cubicBezTo>
                    <a:cubicBezTo>
                      <a:pt x="78" y="87"/>
                      <a:pt x="76" y="86"/>
                      <a:pt x="78" y="91"/>
                    </a:cubicBezTo>
                    <a:cubicBezTo>
                      <a:pt x="74" y="96"/>
                      <a:pt x="70" y="102"/>
                      <a:pt x="65" y="106"/>
                    </a:cubicBezTo>
                    <a:cubicBezTo>
                      <a:pt x="59" y="109"/>
                      <a:pt x="56" y="115"/>
                      <a:pt x="49" y="117"/>
                    </a:cubicBezTo>
                    <a:cubicBezTo>
                      <a:pt x="45" y="115"/>
                      <a:pt x="45" y="115"/>
                      <a:pt x="45" y="117"/>
                    </a:cubicBezTo>
                    <a:cubicBezTo>
                      <a:pt x="45" y="117"/>
                      <a:pt x="45" y="116"/>
                      <a:pt x="44" y="116"/>
                    </a:cubicBezTo>
                    <a:cubicBezTo>
                      <a:pt x="46" y="118"/>
                      <a:pt x="43" y="117"/>
                      <a:pt x="45" y="119"/>
                    </a:cubicBezTo>
                    <a:cubicBezTo>
                      <a:pt x="43" y="120"/>
                      <a:pt x="41" y="122"/>
                      <a:pt x="39" y="124"/>
                    </a:cubicBezTo>
                    <a:cubicBezTo>
                      <a:pt x="39" y="123"/>
                      <a:pt x="38" y="121"/>
                      <a:pt x="38" y="122"/>
                    </a:cubicBezTo>
                    <a:cubicBezTo>
                      <a:pt x="39" y="124"/>
                      <a:pt x="39" y="124"/>
                      <a:pt x="39" y="124"/>
                    </a:cubicBezTo>
                    <a:cubicBezTo>
                      <a:pt x="38" y="123"/>
                      <a:pt x="38" y="123"/>
                      <a:pt x="38" y="123"/>
                    </a:cubicBezTo>
                    <a:cubicBezTo>
                      <a:pt x="38" y="123"/>
                      <a:pt x="39" y="125"/>
                      <a:pt x="40" y="125"/>
                    </a:cubicBezTo>
                    <a:cubicBezTo>
                      <a:pt x="38" y="128"/>
                      <a:pt x="35" y="130"/>
                      <a:pt x="31" y="130"/>
                    </a:cubicBezTo>
                    <a:cubicBezTo>
                      <a:pt x="28" y="131"/>
                      <a:pt x="25" y="132"/>
                      <a:pt x="22" y="134"/>
                    </a:cubicBezTo>
                    <a:cubicBezTo>
                      <a:pt x="20" y="134"/>
                      <a:pt x="19" y="136"/>
                      <a:pt x="18" y="137"/>
                    </a:cubicBezTo>
                    <a:cubicBezTo>
                      <a:pt x="12" y="136"/>
                      <a:pt x="7" y="136"/>
                      <a:pt x="4" y="141"/>
                    </a:cubicBezTo>
                    <a:cubicBezTo>
                      <a:pt x="4" y="141"/>
                      <a:pt x="1" y="134"/>
                      <a:pt x="1" y="1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2" name="Freeform 286"/>
              <p:cNvSpPr>
                <a:spLocks/>
              </p:cNvSpPr>
              <p:nvPr/>
            </p:nvSpPr>
            <p:spPr bwMode="auto">
              <a:xfrm>
                <a:off x="4124326" y="2747963"/>
                <a:ext cx="1588" cy="0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2" y="2"/>
                      <a:pt x="1" y="2"/>
                      <a:pt x="0" y="0"/>
                    </a:cubicBezTo>
                    <a:cubicBezTo>
                      <a:pt x="1" y="1"/>
                      <a:pt x="2" y="2"/>
                      <a:pt x="3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3" name="Freeform 287"/>
              <p:cNvSpPr>
                <a:spLocks/>
              </p:cNvSpPr>
              <p:nvPr/>
            </p:nvSpPr>
            <p:spPr bwMode="auto">
              <a:xfrm>
                <a:off x="4117976" y="2746375"/>
                <a:ext cx="0" cy="1587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4" name="Freeform 288"/>
              <p:cNvSpPr>
                <a:spLocks/>
              </p:cNvSpPr>
              <p:nvPr/>
            </p:nvSpPr>
            <p:spPr bwMode="auto">
              <a:xfrm>
                <a:off x="4116388" y="2746375"/>
                <a:ext cx="0" cy="1587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2"/>
                      <a:pt x="0" y="1"/>
                      <a:pt x="0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5" name="Freeform 289"/>
              <p:cNvSpPr>
                <a:spLocks/>
              </p:cNvSpPr>
              <p:nvPr/>
            </p:nvSpPr>
            <p:spPr bwMode="auto">
              <a:xfrm>
                <a:off x="4114801" y="2746375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6" name="Freeform 290"/>
              <p:cNvSpPr>
                <a:spLocks/>
              </p:cNvSpPr>
              <p:nvPr/>
            </p:nvSpPr>
            <p:spPr bwMode="auto">
              <a:xfrm>
                <a:off x="4114801" y="2747963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2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7" name="Freeform 291"/>
              <p:cNvSpPr>
                <a:spLocks/>
              </p:cNvSpPr>
              <p:nvPr/>
            </p:nvSpPr>
            <p:spPr bwMode="auto">
              <a:xfrm>
                <a:off x="4111626" y="2747963"/>
                <a:ext cx="1588" cy="0"/>
              </a:xfrm>
              <a:custGeom>
                <a:avLst/>
                <a:gdLst>
                  <a:gd name="T0" fmla="*/ 2 w 2"/>
                  <a:gd name="T1" fmla="*/ 2 h 3"/>
                  <a:gd name="T2" fmla="*/ 1 w 2"/>
                  <a:gd name="T3" fmla="*/ 2 h 3"/>
                  <a:gd name="T4" fmla="*/ 2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2"/>
                    </a:moveTo>
                    <a:cubicBezTo>
                      <a:pt x="1" y="2"/>
                      <a:pt x="2" y="3"/>
                      <a:pt x="1" y="2"/>
                    </a:cubicBezTo>
                    <a:cubicBezTo>
                      <a:pt x="2" y="3"/>
                      <a:pt x="0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8" name="Freeform 292"/>
              <p:cNvSpPr>
                <a:spLocks/>
              </p:cNvSpPr>
              <p:nvPr/>
            </p:nvSpPr>
            <p:spPr bwMode="auto">
              <a:xfrm>
                <a:off x="4111626" y="2749550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9" name="Rectangle 293"/>
              <p:cNvSpPr>
                <a:spLocks noChangeArrowheads="1"/>
              </p:cNvSpPr>
              <p:nvPr/>
            </p:nvSpPr>
            <p:spPr bwMode="auto">
              <a:xfrm>
                <a:off x="4095751" y="276542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0" name="Freeform 294"/>
              <p:cNvSpPr>
                <a:spLocks/>
              </p:cNvSpPr>
              <p:nvPr/>
            </p:nvSpPr>
            <p:spPr bwMode="auto">
              <a:xfrm>
                <a:off x="4087813" y="2771775"/>
                <a:ext cx="0" cy="0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2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1" name="Freeform 295"/>
              <p:cNvSpPr>
                <a:spLocks/>
              </p:cNvSpPr>
              <p:nvPr/>
            </p:nvSpPr>
            <p:spPr bwMode="auto">
              <a:xfrm>
                <a:off x="4086226" y="2776538"/>
                <a:ext cx="0" cy="1587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2" name="Freeform 296"/>
              <p:cNvSpPr>
                <a:spLocks/>
              </p:cNvSpPr>
              <p:nvPr/>
            </p:nvSpPr>
            <p:spPr bwMode="auto">
              <a:xfrm>
                <a:off x="4062413" y="2241550"/>
                <a:ext cx="1588" cy="1587"/>
              </a:xfrm>
              <a:custGeom>
                <a:avLst/>
                <a:gdLst>
                  <a:gd name="T0" fmla="*/ 3 w 4"/>
                  <a:gd name="T1" fmla="*/ 1 h 1"/>
                  <a:gd name="T2" fmla="*/ 2 w 4"/>
                  <a:gd name="T3" fmla="*/ 0 h 1"/>
                  <a:gd name="T4" fmla="*/ 3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cubicBezTo>
                      <a:pt x="2" y="0"/>
                      <a:pt x="0" y="1"/>
                      <a:pt x="2" y="0"/>
                    </a:cubicBezTo>
                    <a:cubicBezTo>
                      <a:pt x="3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3" name="Freeform 297"/>
              <p:cNvSpPr>
                <a:spLocks/>
              </p:cNvSpPr>
              <p:nvPr/>
            </p:nvSpPr>
            <p:spPr bwMode="auto">
              <a:xfrm>
                <a:off x="4019551" y="2243138"/>
                <a:ext cx="44450" cy="90487"/>
              </a:xfrm>
              <a:custGeom>
                <a:avLst/>
                <a:gdLst>
                  <a:gd name="T0" fmla="*/ 18 w 127"/>
                  <a:gd name="T1" fmla="*/ 217 h 249"/>
                  <a:gd name="T2" fmla="*/ 22 w 127"/>
                  <a:gd name="T3" fmla="*/ 210 h 249"/>
                  <a:gd name="T4" fmla="*/ 25 w 127"/>
                  <a:gd name="T5" fmla="*/ 193 h 249"/>
                  <a:gd name="T6" fmla="*/ 28 w 127"/>
                  <a:gd name="T7" fmla="*/ 188 h 249"/>
                  <a:gd name="T8" fmla="*/ 39 w 127"/>
                  <a:gd name="T9" fmla="*/ 174 h 249"/>
                  <a:gd name="T10" fmla="*/ 43 w 127"/>
                  <a:gd name="T11" fmla="*/ 170 h 249"/>
                  <a:gd name="T12" fmla="*/ 45 w 127"/>
                  <a:gd name="T13" fmla="*/ 160 h 249"/>
                  <a:gd name="T14" fmla="*/ 50 w 127"/>
                  <a:gd name="T15" fmla="*/ 153 h 249"/>
                  <a:gd name="T16" fmla="*/ 54 w 127"/>
                  <a:gd name="T17" fmla="*/ 150 h 249"/>
                  <a:gd name="T18" fmla="*/ 54 w 127"/>
                  <a:gd name="T19" fmla="*/ 145 h 249"/>
                  <a:gd name="T20" fmla="*/ 56 w 127"/>
                  <a:gd name="T21" fmla="*/ 135 h 249"/>
                  <a:gd name="T22" fmla="*/ 59 w 127"/>
                  <a:gd name="T23" fmla="*/ 131 h 249"/>
                  <a:gd name="T24" fmla="*/ 59 w 127"/>
                  <a:gd name="T25" fmla="*/ 124 h 249"/>
                  <a:gd name="T26" fmla="*/ 64 w 127"/>
                  <a:gd name="T27" fmla="*/ 119 h 249"/>
                  <a:gd name="T28" fmla="*/ 68 w 127"/>
                  <a:gd name="T29" fmla="*/ 112 h 249"/>
                  <a:gd name="T30" fmla="*/ 74 w 127"/>
                  <a:gd name="T31" fmla="*/ 104 h 249"/>
                  <a:gd name="T32" fmla="*/ 74 w 127"/>
                  <a:gd name="T33" fmla="*/ 100 h 249"/>
                  <a:gd name="T34" fmla="*/ 78 w 127"/>
                  <a:gd name="T35" fmla="*/ 97 h 249"/>
                  <a:gd name="T36" fmla="*/ 78 w 127"/>
                  <a:gd name="T37" fmla="*/ 93 h 249"/>
                  <a:gd name="T38" fmla="*/ 78 w 127"/>
                  <a:gd name="T39" fmla="*/ 92 h 249"/>
                  <a:gd name="T40" fmla="*/ 79 w 127"/>
                  <a:gd name="T41" fmla="*/ 87 h 249"/>
                  <a:gd name="T42" fmla="*/ 85 w 127"/>
                  <a:gd name="T43" fmla="*/ 75 h 249"/>
                  <a:gd name="T44" fmla="*/ 87 w 127"/>
                  <a:gd name="T45" fmla="*/ 70 h 249"/>
                  <a:gd name="T46" fmla="*/ 88 w 127"/>
                  <a:gd name="T47" fmla="*/ 66 h 249"/>
                  <a:gd name="T48" fmla="*/ 93 w 127"/>
                  <a:gd name="T49" fmla="*/ 56 h 249"/>
                  <a:gd name="T50" fmla="*/ 100 w 127"/>
                  <a:gd name="T51" fmla="*/ 56 h 249"/>
                  <a:gd name="T52" fmla="*/ 96 w 127"/>
                  <a:gd name="T53" fmla="*/ 50 h 249"/>
                  <a:gd name="T54" fmla="*/ 90 w 127"/>
                  <a:gd name="T55" fmla="*/ 44 h 249"/>
                  <a:gd name="T56" fmla="*/ 94 w 127"/>
                  <a:gd name="T57" fmla="*/ 41 h 249"/>
                  <a:gd name="T58" fmla="*/ 92 w 127"/>
                  <a:gd name="T59" fmla="*/ 38 h 249"/>
                  <a:gd name="T60" fmla="*/ 95 w 127"/>
                  <a:gd name="T61" fmla="*/ 37 h 249"/>
                  <a:gd name="T62" fmla="*/ 102 w 127"/>
                  <a:gd name="T63" fmla="*/ 35 h 249"/>
                  <a:gd name="T64" fmla="*/ 97 w 127"/>
                  <a:gd name="T65" fmla="*/ 29 h 249"/>
                  <a:gd name="T66" fmla="*/ 101 w 127"/>
                  <a:gd name="T67" fmla="*/ 28 h 249"/>
                  <a:gd name="T68" fmla="*/ 98 w 127"/>
                  <a:gd name="T69" fmla="*/ 24 h 249"/>
                  <a:gd name="T70" fmla="*/ 99 w 127"/>
                  <a:gd name="T71" fmla="*/ 20 h 249"/>
                  <a:gd name="T72" fmla="*/ 107 w 127"/>
                  <a:gd name="T73" fmla="*/ 24 h 249"/>
                  <a:gd name="T74" fmla="*/ 103 w 127"/>
                  <a:gd name="T75" fmla="*/ 16 h 249"/>
                  <a:gd name="T76" fmla="*/ 117 w 127"/>
                  <a:gd name="T77" fmla="*/ 9 h 249"/>
                  <a:gd name="T78" fmla="*/ 119 w 127"/>
                  <a:gd name="T79" fmla="*/ 7 h 249"/>
                  <a:gd name="T80" fmla="*/ 120 w 127"/>
                  <a:gd name="T81" fmla="*/ 0 h 249"/>
                  <a:gd name="T82" fmla="*/ 124 w 127"/>
                  <a:gd name="T83" fmla="*/ 4 h 249"/>
                  <a:gd name="T84" fmla="*/ 119 w 127"/>
                  <a:gd name="T85" fmla="*/ 9 h 249"/>
                  <a:gd name="T86" fmla="*/ 124 w 127"/>
                  <a:gd name="T87" fmla="*/ 22 h 249"/>
                  <a:gd name="T88" fmla="*/ 121 w 127"/>
                  <a:gd name="T89" fmla="*/ 42 h 249"/>
                  <a:gd name="T90" fmla="*/ 116 w 127"/>
                  <a:gd name="T91" fmla="*/ 64 h 249"/>
                  <a:gd name="T92" fmla="*/ 111 w 127"/>
                  <a:gd name="T93" fmla="*/ 80 h 249"/>
                  <a:gd name="T94" fmla="*/ 107 w 127"/>
                  <a:gd name="T95" fmla="*/ 93 h 249"/>
                  <a:gd name="T96" fmla="*/ 93 w 127"/>
                  <a:gd name="T97" fmla="*/ 116 h 249"/>
                  <a:gd name="T98" fmla="*/ 84 w 127"/>
                  <a:gd name="T99" fmla="*/ 127 h 249"/>
                  <a:gd name="T100" fmla="*/ 73 w 127"/>
                  <a:gd name="T101" fmla="*/ 142 h 249"/>
                  <a:gd name="T102" fmla="*/ 49 w 127"/>
                  <a:gd name="T103" fmla="*/ 197 h 249"/>
                  <a:gd name="T104" fmla="*/ 41 w 127"/>
                  <a:gd name="T105" fmla="*/ 210 h 249"/>
                  <a:gd name="T106" fmla="*/ 5 w 127"/>
                  <a:gd name="T107" fmla="*/ 241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7" h="249">
                    <a:moveTo>
                      <a:pt x="5" y="241"/>
                    </a:moveTo>
                    <a:cubicBezTo>
                      <a:pt x="0" y="235"/>
                      <a:pt x="9" y="235"/>
                      <a:pt x="7" y="229"/>
                    </a:cubicBezTo>
                    <a:cubicBezTo>
                      <a:pt x="7" y="229"/>
                      <a:pt x="10" y="231"/>
                      <a:pt x="10" y="230"/>
                    </a:cubicBezTo>
                    <a:cubicBezTo>
                      <a:pt x="7" y="224"/>
                      <a:pt x="12" y="221"/>
                      <a:pt x="18" y="220"/>
                    </a:cubicBezTo>
                    <a:cubicBezTo>
                      <a:pt x="19" y="221"/>
                      <a:pt x="19" y="221"/>
                      <a:pt x="19" y="221"/>
                    </a:cubicBezTo>
                    <a:cubicBezTo>
                      <a:pt x="20" y="220"/>
                      <a:pt x="17" y="218"/>
                      <a:pt x="18" y="217"/>
                    </a:cubicBezTo>
                    <a:cubicBezTo>
                      <a:pt x="19" y="218"/>
                      <a:pt x="19" y="218"/>
                      <a:pt x="20" y="218"/>
                    </a:cubicBezTo>
                    <a:cubicBezTo>
                      <a:pt x="18" y="217"/>
                      <a:pt x="20" y="216"/>
                      <a:pt x="19" y="215"/>
                    </a:cubicBezTo>
                    <a:cubicBezTo>
                      <a:pt x="20" y="215"/>
                      <a:pt x="21" y="216"/>
                      <a:pt x="22" y="217"/>
                    </a:cubicBezTo>
                    <a:cubicBezTo>
                      <a:pt x="20" y="215"/>
                      <a:pt x="20" y="215"/>
                      <a:pt x="20" y="215"/>
                    </a:cubicBezTo>
                    <a:cubicBezTo>
                      <a:pt x="16" y="211"/>
                      <a:pt x="22" y="212"/>
                      <a:pt x="21" y="209"/>
                    </a:cubicBezTo>
                    <a:cubicBezTo>
                      <a:pt x="21" y="209"/>
                      <a:pt x="21" y="210"/>
                      <a:pt x="22" y="210"/>
                    </a:cubicBezTo>
                    <a:cubicBezTo>
                      <a:pt x="20" y="206"/>
                      <a:pt x="23" y="203"/>
                      <a:pt x="24" y="199"/>
                    </a:cubicBezTo>
                    <a:cubicBezTo>
                      <a:pt x="24" y="200"/>
                      <a:pt x="26" y="201"/>
                      <a:pt x="27" y="201"/>
                    </a:cubicBezTo>
                    <a:cubicBezTo>
                      <a:pt x="24" y="200"/>
                      <a:pt x="24" y="198"/>
                      <a:pt x="24" y="197"/>
                    </a:cubicBezTo>
                    <a:cubicBezTo>
                      <a:pt x="27" y="199"/>
                      <a:pt x="23" y="195"/>
                      <a:pt x="25" y="195"/>
                    </a:cubicBezTo>
                    <a:cubicBezTo>
                      <a:pt x="25" y="195"/>
                      <a:pt x="25" y="195"/>
                      <a:pt x="25" y="195"/>
                    </a:cubicBezTo>
                    <a:cubicBezTo>
                      <a:pt x="23" y="193"/>
                      <a:pt x="27" y="195"/>
                      <a:pt x="25" y="193"/>
                    </a:cubicBezTo>
                    <a:cubicBezTo>
                      <a:pt x="27" y="193"/>
                      <a:pt x="27" y="193"/>
                      <a:pt x="27" y="193"/>
                    </a:cubicBezTo>
                    <a:cubicBezTo>
                      <a:pt x="24" y="191"/>
                      <a:pt x="29" y="194"/>
                      <a:pt x="28" y="192"/>
                    </a:cubicBezTo>
                    <a:cubicBezTo>
                      <a:pt x="27" y="192"/>
                      <a:pt x="27" y="192"/>
                      <a:pt x="27" y="192"/>
                    </a:cubicBezTo>
                    <a:cubicBezTo>
                      <a:pt x="27" y="191"/>
                      <a:pt x="28" y="191"/>
                      <a:pt x="28" y="190"/>
                    </a:cubicBezTo>
                    <a:cubicBezTo>
                      <a:pt x="29" y="191"/>
                      <a:pt x="29" y="191"/>
                      <a:pt x="29" y="191"/>
                    </a:cubicBezTo>
                    <a:cubicBezTo>
                      <a:pt x="28" y="189"/>
                      <a:pt x="31" y="190"/>
                      <a:pt x="28" y="188"/>
                    </a:cubicBezTo>
                    <a:cubicBezTo>
                      <a:pt x="30" y="189"/>
                      <a:pt x="28" y="190"/>
                      <a:pt x="32" y="191"/>
                    </a:cubicBezTo>
                    <a:cubicBezTo>
                      <a:pt x="31" y="186"/>
                      <a:pt x="34" y="182"/>
                      <a:pt x="36" y="179"/>
                    </a:cubicBezTo>
                    <a:cubicBezTo>
                      <a:pt x="38" y="179"/>
                      <a:pt x="38" y="179"/>
                      <a:pt x="39" y="179"/>
                    </a:cubicBezTo>
                    <a:cubicBezTo>
                      <a:pt x="39" y="179"/>
                      <a:pt x="40" y="178"/>
                      <a:pt x="39" y="176"/>
                    </a:cubicBezTo>
                    <a:cubicBezTo>
                      <a:pt x="38" y="177"/>
                      <a:pt x="40" y="177"/>
                      <a:pt x="40" y="177"/>
                    </a:cubicBezTo>
                    <a:cubicBezTo>
                      <a:pt x="42" y="177"/>
                      <a:pt x="38" y="174"/>
                      <a:pt x="39" y="174"/>
                    </a:cubicBezTo>
                    <a:cubicBezTo>
                      <a:pt x="40" y="175"/>
                      <a:pt x="41" y="176"/>
                      <a:pt x="42" y="176"/>
                    </a:cubicBezTo>
                    <a:cubicBezTo>
                      <a:pt x="40" y="174"/>
                      <a:pt x="41" y="174"/>
                      <a:pt x="41" y="173"/>
                    </a:cubicBezTo>
                    <a:cubicBezTo>
                      <a:pt x="41" y="173"/>
                      <a:pt x="41" y="173"/>
                      <a:pt x="42" y="174"/>
                    </a:cubicBezTo>
                    <a:cubicBezTo>
                      <a:pt x="40" y="172"/>
                      <a:pt x="43" y="173"/>
                      <a:pt x="43" y="171"/>
                    </a:cubicBezTo>
                    <a:cubicBezTo>
                      <a:pt x="44" y="172"/>
                      <a:pt x="44" y="172"/>
                      <a:pt x="44" y="172"/>
                    </a:cubicBezTo>
                    <a:cubicBezTo>
                      <a:pt x="46" y="172"/>
                      <a:pt x="41" y="170"/>
                      <a:pt x="43" y="170"/>
                    </a:cubicBezTo>
                    <a:cubicBezTo>
                      <a:pt x="43" y="170"/>
                      <a:pt x="44" y="170"/>
                      <a:pt x="44" y="171"/>
                    </a:cubicBezTo>
                    <a:cubicBezTo>
                      <a:pt x="42" y="168"/>
                      <a:pt x="44" y="167"/>
                      <a:pt x="44" y="166"/>
                    </a:cubicBezTo>
                    <a:cubicBezTo>
                      <a:pt x="44" y="166"/>
                      <a:pt x="44" y="166"/>
                      <a:pt x="44" y="166"/>
                    </a:cubicBezTo>
                    <a:cubicBezTo>
                      <a:pt x="44" y="165"/>
                      <a:pt x="46" y="165"/>
                      <a:pt x="45" y="163"/>
                    </a:cubicBezTo>
                    <a:cubicBezTo>
                      <a:pt x="46" y="163"/>
                      <a:pt x="49" y="165"/>
                      <a:pt x="49" y="164"/>
                    </a:cubicBezTo>
                    <a:cubicBezTo>
                      <a:pt x="46" y="162"/>
                      <a:pt x="49" y="161"/>
                      <a:pt x="45" y="160"/>
                    </a:cubicBezTo>
                    <a:cubicBezTo>
                      <a:pt x="46" y="159"/>
                      <a:pt x="48" y="158"/>
                      <a:pt x="48" y="157"/>
                    </a:cubicBezTo>
                    <a:cubicBezTo>
                      <a:pt x="48" y="158"/>
                      <a:pt x="51" y="159"/>
                      <a:pt x="51" y="160"/>
                    </a:cubicBezTo>
                    <a:cubicBezTo>
                      <a:pt x="53" y="160"/>
                      <a:pt x="53" y="160"/>
                      <a:pt x="53" y="160"/>
                    </a:cubicBezTo>
                    <a:cubicBezTo>
                      <a:pt x="55" y="161"/>
                      <a:pt x="53" y="161"/>
                      <a:pt x="54" y="161"/>
                    </a:cubicBezTo>
                    <a:cubicBezTo>
                      <a:pt x="54" y="161"/>
                      <a:pt x="54" y="159"/>
                      <a:pt x="55" y="159"/>
                    </a:cubicBezTo>
                    <a:cubicBezTo>
                      <a:pt x="53" y="157"/>
                      <a:pt x="50" y="155"/>
                      <a:pt x="50" y="153"/>
                    </a:cubicBezTo>
                    <a:cubicBezTo>
                      <a:pt x="51" y="155"/>
                      <a:pt x="54" y="155"/>
                      <a:pt x="54" y="156"/>
                    </a:cubicBezTo>
                    <a:cubicBezTo>
                      <a:pt x="49" y="151"/>
                      <a:pt x="49" y="151"/>
                      <a:pt x="49" y="151"/>
                    </a:cubicBezTo>
                    <a:cubicBezTo>
                      <a:pt x="50" y="150"/>
                      <a:pt x="52" y="152"/>
                      <a:pt x="51" y="151"/>
                    </a:cubicBezTo>
                    <a:cubicBezTo>
                      <a:pt x="51" y="150"/>
                      <a:pt x="50" y="150"/>
                      <a:pt x="50" y="149"/>
                    </a:cubicBezTo>
                    <a:cubicBezTo>
                      <a:pt x="50" y="149"/>
                      <a:pt x="50" y="147"/>
                      <a:pt x="53" y="149"/>
                    </a:cubicBezTo>
                    <a:cubicBezTo>
                      <a:pt x="54" y="150"/>
                      <a:pt x="53" y="150"/>
                      <a:pt x="54" y="150"/>
                    </a:cubicBezTo>
                    <a:cubicBezTo>
                      <a:pt x="55" y="149"/>
                      <a:pt x="54" y="149"/>
                      <a:pt x="54" y="148"/>
                    </a:cubicBezTo>
                    <a:cubicBezTo>
                      <a:pt x="55" y="148"/>
                      <a:pt x="55" y="148"/>
                      <a:pt x="55" y="148"/>
                    </a:cubicBezTo>
                    <a:cubicBezTo>
                      <a:pt x="55" y="148"/>
                      <a:pt x="54" y="146"/>
                      <a:pt x="52" y="146"/>
                    </a:cubicBezTo>
                    <a:cubicBezTo>
                      <a:pt x="52" y="146"/>
                      <a:pt x="54" y="147"/>
                      <a:pt x="53" y="147"/>
                    </a:cubicBezTo>
                    <a:cubicBezTo>
                      <a:pt x="52" y="145"/>
                      <a:pt x="52" y="144"/>
                      <a:pt x="52" y="144"/>
                    </a:cubicBezTo>
                    <a:cubicBezTo>
                      <a:pt x="52" y="144"/>
                      <a:pt x="53" y="144"/>
                      <a:pt x="54" y="145"/>
                    </a:cubicBezTo>
                    <a:cubicBezTo>
                      <a:pt x="52" y="143"/>
                      <a:pt x="52" y="141"/>
                      <a:pt x="52" y="140"/>
                    </a:cubicBezTo>
                    <a:cubicBezTo>
                      <a:pt x="50" y="139"/>
                      <a:pt x="54" y="142"/>
                      <a:pt x="53" y="141"/>
                    </a:cubicBezTo>
                    <a:cubicBezTo>
                      <a:pt x="56" y="141"/>
                      <a:pt x="52" y="137"/>
                      <a:pt x="56" y="138"/>
                    </a:cubicBezTo>
                    <a:cubicBezTo>
                      <a:pt x="56" y="138"/>
                      <a:pt x="53" y="136"/>
                      <a:pt x="54" y="137"/>
                    </a:cubicBezTo>
                    <a:cubicBezTo>
                      <a:pt x="54" y="136"/>
                      <a:pt x="56" y="137"/>
                      <a:pt x="56" y="137"/>
                    </a:cubicBezTo>
                    <a:cubicBezTo>
                      <a:pt x="57" y="137"/>
                      <a:pt x="56" y="136"/>
                      <a:pt x="56" y="135"/>
                    </a:cubicBezTo>
                    <a:cubicBezTo>
                      <a:pt x="55" y="134"/>
                      <a:pt x="56" y="135"/>
                      <a:pt x="56" y="136"/>
                    </a:cubicBezTo>
                    <a:cubicBezTo>
                      <a:pt x="56" y="135"/>
                      <a:pt x="55" y="131"/>
                      <a:pt x="58" y="131"/>
                    </a:cubicBezTo>
                    <a:cubicBezTo>
                      <a:pt x="57" y="130"/>
                      <a:pt x="55" y="128"/>
                      <a:pt x="56" y="128"/>
                    </a:cubicBezTo>
                    <a:cubicBezTo>
                      <a:pt x="57" y="129"/>
                      <a:pt x="57" y="129"/>
                      <a:pt x="57" y="129"/>
                    </a:cubicBezTo>
                    <a:cubicBezTo>
                      <a:pt x="59" y="129"/>
                      <a:pt x="58" y="128"/>
                      <a:pt x="60" y="129"/>
                    </a:cubicBezTo>
                    <a:cubicBezTo>
                      <a:pt x="58" y="127"/>
                      <a:pt x="60" y="133"/>
                      <a:pt x="59" y="131"/>
                    </a:cubicBezTo>
                    <a:cubicBezTo>
                      <a:pt x="60" y="131"/>
                      <a:pt x="56" y="128"/>
                      <a:pt x="59" y="129"/>
                    </a:cubicBezTo>
                    <a:cubicBezTo>
                      <a:pt x="59" y="129"/>
                      <a:pt x="57" y="127"/>
                      <a:pt x="60" y="127"/>
                    </a:cubicBezTo>
                    <a:cubicBezTo>
                      <a:pt x="59" y="127"/>
                      <a:pt x="62" y="129"/>
                      <a:pt x="62" y="129"/>
                    </a:cubicBezTo>
                    <a:cubicBezTo>
                      <a:pt x="62" y="127"/>
                      <a:pt x="61" y="128"/>
                      <a:pt x="61" y="127"/>
                    </a:cubicBezTo>
                    <a:cubicBezTo>
                      <a:pt x="61" y="126"/>
                      <a:pt x="61" y="126"/>
                      <a:pt x="61" y="126"/>
                    </a:cubicBezTo>
                    <a:cubicBezTo>
                      <a:pt x="59" y="125"/>
                      <a:pt x="61" y="125"/>
                      <a:pt x="59" y="124"/>
                    </a:cubicBezTo>
                    <a:cubicBezTo>
                      <a:pt x="61" y="125"/>
                      <a:pt x="59" y="122"/>
                      <a:pt x="62" y="124"/>
                    </a:cubicBezTo>
                    <a:cubicBezTo>
                      <a:pt x="64" y="126"/>
                      <a:pt x="64" y="126"/>
                      <a:pt x="64" y="126"/>
                    </a:cubicBezTo>
                    <a:cubicBezTo>
                      <a:pt x="64" y="125"/>
                      <a:pt x="62" y="124"/>
                      <a:pt x="61" y="123"/>
                    </a:cubicBezTo>
                    <a:cubicBezTo>
                      <a:pt x="61" y="123"/>
                      <a:pt x="62" y="123"/>
                      <a:pt x="62" y="123"/>
                    </a:cubicBezTo>
                    <a:cubicBezTo>
                      <a:pt x="59" y="121"/>
                      <a:pt x="63" y="122"/>
                      <a:pt x="61" y="120"/>
                    </a:cubicBezTo>
                    <a:cubicBezTo>
                      <a:pt x="62" y="120"/>
                      <a:pt x="62" y="118"/>
                      <a:pt x="64" y="119"/>
                    </a:cubicBezTo>
                    <a:cubicBezTo>
                      <a:pt x="64" y="118"/>
                      <a:pt x="63" y="117"/>
                      <a:pt x="64" y="116"/>
                    </a:cubicBezTo>
                    <a:cubicBezTo>
                      <a:pt x="64" y="117"/>
                      <a:pt x="64" y="117"/>
                      <a:pt x="65" y="117"/>
                    </a:cubicBezTo>
                    <a:cubicBezTo>
                      <a:pt x="66" y="118"/>
                      <a:pt x="65" y="117"/>
                      <a:pt x="65" y="116"/>
                    </a:cubicBezTo>
                    <a:cubicBezTo>
                      <a:pt x="66" y="117"/>
                      <a:pt x="68" y="116"/>
                      <a:pt x="69" y="117"/>
                    </a:cubicBezTo>
                    <a:cubicBezTo>
                      <a:pt x="68" y="115"/>
                      <a:pt x="66" y="115"/>
                      <a:pt x="65" y="114"/>
                    </a:cubicBezTo>
                    <a:cubicBezTo>
                      <a:pt x="69" y="115"/>
                      <a:pt x="64" y="111"/>
                      <a:pt x="68" y="112"/>
                    </a:cubicBezTo>
                    <a:cubicBezTo>
                      <a:pt x="68" y="112"/>
                      <a:pt x="69" y="114"/>
                      <a:pt x="70" y="114"/>
                    </a:cubicBezTo>
                    <a:cubicBezTo>
                      <a:pt x="74" y="115"/>
                      <a:pt x="68" y="111"/>
                      <a:pt x="70" y="111"/>
                    </a:cubicBezTo>
                    <a:cubicBezTo>
                      <a:pt x="67" y="110"/>
                      <a:pt x="67" y="110"/>
                      <a:pt x="67" y="110"/>
                    </a:cubicBezTo>
                    <a:cubicBezTo>
                      <a:pt x="69" y="110"/>
                      <a:pt x="66" y="107"/>
                      <a:pt x="69" y="109"/>
                    </a:cubicBezTo>
                    <a:cubicBezTo>
                      <a:pt x="68" y="108"/>
                      <a:pt x="71" y="109"/>
                      <a:pt x="68" y="107"/>
                    </a:cubicBezTo>
                    <a:cubicBezTo>
                      <a:pt x="71" y="107"/>
                      <a:pt x="68" y="102"/>
                      <a:pt x="74" y="104"/>
                    </a:cubicBezTo>
                    <a:cubicBezTo>
                      <a:pt x="74" y="104"/>
                      <a:pt x="75" y="104"/>
                      <a:pt x="73" y="103"/>
                    </a:cubicBezTo>
                    <a:cubicBezTo>
                      <a:pt x="71" y="102"/>
                      <a:pt x="74" y="104"/>
                      <a:pt x="73" y="104"/>
                    </a:cubicBezTo>
                    <a:cubicBezTo>
                      <a:pt x="73" y="103"/>
                      <a:pt x="72" y="103"/>
                      <a:pt x="72" y="103"/>
                    </a:cubicBezTo>
                    <a:cubicBezTo>
                      <a:pt x="72" y="102"/>
                      <a:pt x="73" y="102"/>
                      <a:pt x="75" y="104"/>
                    </a:cubicBezTo>
                    <a:cubicBezTo>
                      <a:pt x="77" y="104"/>
                      <a:pt x="71" y="100"/>
                      <a:pt x="73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73" y="98"/>
                      <a:pt x="73" y="98"/>
                      <a:pt x="73" y="98"/>
                    </a:cubicBezTo>
                    <a:cubicBezTo>
                      <a:pt x="73" y="97"/>
                      <a:pt x="76" y="99"/>
                      <a:pt x="78" y="100"/>
                    </a:cubicBezTo>
                    <a:cubicBezTo>
                      <a:pt x="78" y="99"/>
                      <a:pt x="78" y="99"/>
                      <a:pt x="77" y="98"/>
                    </a:cubicBezTo>
                    <a:cubicBezTo>
                      <a:pt x="79" y="98"/>
                      <a:pt x="79" y="98"/>
                      <a:pt x="79" y="98"/>
                    </a:cubicBezTo>
                    <a:cubicBezTo>
                      <a:pt x="77" y="98"/>
                      <a:pt x="78" y="97"/>
                      <a:pt x="78" y="97"/>
                    </a:cubicBezTo>
                    <a:cubicBezTo>
                      <a:pt x="78" y="97"/>
                      <a:pt x="78" y="97"/>
                      <a:pt x="78" y="97"/>
                    </a:cubicBezTo>
                    <a:cubicBezTo>
                      <a:pt x="79" y="98"/>
                      <a:pt x="79" y="97"/>
                      <a:pt x="79" y="97"/>
                    </a:cubicBezTo>
                    <a:cubicBezTo>
                      <a:pt x="78" y="96"/>
                      <a:pt x="77" y="96"/>
                      <a:pt x="76" y="96"/>
                    </a:cubicBezTo>
                    <a:cubicBezTo>
                      <a:pt x="75" y="96"/>
                      <a:pt x="76" y="95"/>
                      <a:pt x="75" y="94"/>
                    </a:cubicBezTo>
                    <a:cubicBezTo>
                      <a:pt x="77" y="96"/>
                      <a:pt x="77" y="94"/>
                      <a:pt x="77" y="94"/>
                    </a:cubicBezTo>
                    <a:cubicBezTo>
                      <a:pt x="78" y="94"/>
                      <a:pt x="76" y="93"/>
                      <a:pt x="76" y="93"/>
                    </a:cubicBezTo>
                    <a:cubicBezTo>
                      <a:pt x="77" y="93"/>
                      <a:pt x="76" y="92"/>
                      <a:pt x="78" y="93"/>
                    </a:cubicBezTo>
                    <a:cubicBezTo>
                      <a:pt x="78" y="93"/>
                      <a:pt x="76" y="93"/>
                      <a:pt x="77" y="94"/>
                    </a:cubicBezTo>
                    <a:cubicBezTo>
                      <a:pt x="78" y="94"/>
                      <a:pt x="80" y="95"/>
                      <a:pt x="79" y="93"/>
                    </a:cubicBezTo>
                    <a:cubicBezTo>
                      <a:pt x="78" y="93"/>
                      <a:pt x="75" y="92"/>
                      <a:pt x="77" y="91"/>
                    </a:cubicBezTo>
                    <a:cubicBezTo>
                      <a:pt x="77" y="92"/>
                      <a:pt x="78" y="92"/>
                      <a:pt x="78" y="93"/>
                    </a:cubicBezTo>
                    <a:cubicBezTo>
                      <a:pt x="80" y="93"/>
                      <a:pt x="80" y="93"/>
                      <a:pt x="80" y="93"/>
                    </a:cubicBezTo>
                    <a:cubicBezTo>
                      <a:pt x="78" y="92"/>
                      <a:pt x="78" y="92"/>
                      <a:pt x="78" y="92"/>
                    </a:cubicBezTo>
                    <a:cubicBezTo>
                      <a:pt x="79" y="92"/>
                      <a:pt x="79" y="92"/>
                      <a:pt x="79" y="92"/>
                    </a:cubicBezTo>
                    <a:cubicBezTo>
                      <a:pt x="77" y="91"/>
                      <a:pt x="79" y="90"/>
                      <a:pt x="77" y="89"/>
                    </a:cubicBezTo>
                    <a:cubicBezTo>
                      <a:pt x="77" y="89"/>
                      <a:pt x="79" y="89"/>
                      <a:pt x="79" y="89"/>
                    </a:cubicBezTo>
                    <a:cubicBezTo>
                      <a:pt x="79" y="89"/>
                      <a:pt x="79" y="89"/>
                      <a:pt x="79" y="89"/>
                    </a:cubicBezTo>
                    <a:cubicBezTo>
                      <a:pt x="80" y="89"/>
                      <a:pt x="80" y="88"/>
                      <a:pt x="79" y="87"/>
                    </a:cubicBezTo>
                    <a:cubicBezTo>
                      <a:pt x="79" y="87"/>
                      <a:pt x="79" y="87"/>
                      <a:pt x="79" y="87"/>
                    </a:cubicBezTo>
                    <a:cubicBezTo>
                      <a:pt x="80" y="87"/>
                      <a:pt x="80" y="86"/>
                      <a:pt x="79" y="85"/>
                    </a:cubicBezTo>
                    <a:cubicBezTo>
                      <a:pt x="80" y="85"/>
                      <a:pt x="86" y="89"/>
                      <a:pt x="84" y="87"/>
                    </a:cubicBezTo>
                    <a:cubicBezTo>
                      <a:pt x="84" y="86"/>
                      <a:pt x="81" y="84"/>
                      <a:pt x="80" y="84"/>
                    </a:cubicBezTo>
                    <a:cubicBezTo>
                      <a:pt x="81" y="83"/>
                      <a:pt x="79" y="80"/>
                      <a:pt x="82" y="81"/>
                    </a:cubicBezTo>
                    <a:cubicBezTo>
                      <a:pt x="82" y="80"/>
                      <a:pt x="81" y="80"/>
                      <a:pt x="81" y="79"/>
                    </a:cubicBezTo>
                    <a:cubicBezTo>
                      <a:pt x="83" y="78"/>
                      <a:pt x="81" y="75"/>
                      <a:pt x="85" y="75"/>
                    </a:cubicBezTo>
                    <a:cubicBezTo>
                      <a:pt x="85" y="76"/>
                      <a:pt x="87" y="76"/>
                      <a:pt x="88" y="76"/>
                    </a:cubicBezTo>
                    <a:cubicBezTo>
                      <a:pt x="86" y="75"/>
                      <a:pt x="90" y="77"/>
                      <a:pt x="87" y="75"/>
                    </a:cubicBezTo>
                    <a:cubicBezTo>
                      <a:pt x="85" y="74"/>
                      <a:pt x="84" y="74"/>
                      <a:pt x="83" y="74"/>
                    </a:cubicBezTo>
                    <a:cubicBezTo>
                      <a:pt x="83" y="73"/>
                      <a:pt x="84" y="71"/>
                      <a:pt x="86" y="71"/>
                    </a:cubicBezTo>
                    <a:cubicBezTo>
                      <a:pt x="85" y="71"/>
                      <a:pt x="84" y="71"/>
                      <a:pt x="84" y="70"/>
                    </a:cubicBezTo>
                    <a:cubicBezTo>
                      <a:pt x="87" y="72"/>
                      <a:pt x="87" y="71"/>
                      <a:pt x="87" y="70"/>
                    </a:cubicBezTo>
                    <a:cubicBezTo>
                      <a:pt x="85" y="69"/>
                      <a:pt x="85" y="69"/>
                      <a:pt x="85" y="69"/>
                    </a:cubicBezTo>
                    <a:cubicBezTo>
                      <a:pt x="87" y="70"/>
                      <a:pt x="87" y="70"/>
                      <a:pt x="87" y="70"/>
                    </a:cubicBezTo>
                    <a:cubicBezTo>
                      <a:pt x="86" y="69"/>
                      <a:pt x="83" y="68"/>
                      <a:pt x="85" y="68"/>
                    </a:cubicBezTo>
                    <a:cubicBezTo>
                      <a:pt x="86" y="68"/>
                      <a:pt x="87" y="68"/>
                      <a:pt x="87" y="68"/>
                    </a:cubicBezTo>
                    <a:cubicBezTo>
                      <a:pt x="86" y="67"/>
                      <a:pt x="84" y="65"/>
                      <a:pt x="86" y="65"/>
                    </a:cubicBezTo>
                    <a:cubicBezTo>
                      <a:pt x="88" y="66"/>
                      <a:pt x="88" y="66"/>
                      <a:pt x="88" y="66"/>
                    </a:cubicBezTo>
                    <a:cubicBezTo>
                      <a:pt x="88" y="65"/>
                      <a:pt x="87" y="64"/>
                      <a:pt x="86" y="65"/>
                    </a:cubicBezTo>
                    <a:cubicBezTo>
                      <a:pt x="88" y="64"/>
                      <a:pt x="89" y="63"/>
                      <a:pt x="91" y="64"/>
                    </a:cubicBezTo>
                    <a:cubicBezTo>
                      <a:pt x="87" y="60"/>
                      <a:pt x="88" y="57"/>
                      <a:pt x="89" y="55"/>
                    </a:cubicBezTo>
                    <a:cubicBezTo>
                      <a:pt x="90" y="55"/>
                      <a:pt x="90" y="55"/>
                      <a:pt x="90" y="55"/>
                    </a:cubicBezTo>
                    <a:cubicBezTo>
                      <a:pt x="91" y="55"/>
                      <a:pt x="88" y="54"/>
                      <a:pt x="89" y="54"/>
                    </a:cubicBezTo>
                    <a:cubicBezTo>
                      <a:pt x="90" y="55"/>
                      <a:pt x="92" y="55"/>
                      <a:pt x="93" y="56"/>
                    </a:cubicBezTo>
                    <a:cubicBezTo>
                      <a:pt x="95" y="55"/>
                      <a:pt x="91" y="54"/>
                      <a:pt x="91" y="53"/>
                    </a:cubicBezTo>
                    <a:cubicBezTo>
                      <a:pt x="89" y="52"/>
                      <a:pt x="92" y="54"/>
                      <a:pt x="90" y="53"/>
                    </a:cubicBezTo>
                    <a:cubicBezTo>
                      <a:pt x="89" y="53"/>
                      <a:pt x="92" y="52"/>
                      <a:pt x="89" y="51"/>
                    </a:cubicBezTo>
                    <a:cubicBezTo>
                      <a:pt x="90" y="51"/>
                      <a:pt x="92" y="52"/>
                      <a:pt x="93" y="53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5" y="52"/>
                      <a:pt x="97" y="55"/>
                      <a:pt x="100" y="56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3" y="56"/>
                      <a:pt x="103" y="58"/>
                      <a:pt x="104" y="57"/>
                    </a:cubicBezTo>
                    <a:cubicBezTo>
                      <a:pt x="103" y="56"/>
                      <a:pt x="100" y="54"/>
                      <a:pt x="98" y="54"/>
                    </a:cubicBezTo>
                    <a:cubicBezTo>
                      <a:pt x="98" y="53"/>
                      <a:pt x="92" y="51"/>
                      <a:pt x="93" y="50"/>
                    </a:cubicBezTo>
                    <a:cubicBezTo>
                      <a:pt x="95" y="50"/>
                      <a:pt x="93" y="51"/>
                      <a:pt x="95" y="52"/>
                    </a:cubicBezTo>
                    <a:cubicBezTo>
                      <a:pt x="98" y="52"/>
                      <a:pt x="95" y="50"/>
                      <a:pt x="96" y="50"/>
                    </a:cubicBezTo>
                    <a:cubicBezTo>
                      <a:pt x="94" y="50"/>
                      <a:pt x="92" y="49"/>
                      <a:pt x="92" y="48"/>
                    </a:cubicBezTo>
                    <a:cubicBezTo>
                      <a:pt x="93" y="48"/>
                      <a:pt x="94" y="49"/>
                      <a:pt x="95" y="49"/>
                    </a:cubicBezTo>
                    <a:cubicBezTo>
                      <a:pt x="93" y="48"/>
                      <a:pt x="92" y="47"/>
                      <a:pt x="91" y="47"/>
                    </a:cubicBezTo>
                    <a:cubicBezTo>
                      <a:pt x="88" y="46"/>
                      <a:pt x="92" y="47"/>
                      <a:pt x="90" y="45"/>
                    </a:cubicBezTo>
                    <a:cubicBezTo>
                      <a:pt x="92" y="46"/>
                      <a:pt x="95" y="48"/>
                      <a:pt x="97" y="48"/>
                    </a:cubicBezTo>
                    <a:cubicBezTo>
                      <a:pt x="94" y="47"/>
                      <a:pt x="94" y="45"/>
                      <a:pt x="90" y="44"/>
                    </a:cubicBezTo>
                    <a:cubicBezTo>
                      <a:pt x="91" y="44"/>
                      <a:pt x="93" y="45"/>
                      <a:pt x="94" y="46"/>
                    </a:cubicBezTo>
                    <a:cubicBezTo>
                      <a:pt x="96" y="46"/>
                      <a:pt x="91" y="43"/>
                      <a:pt x="95" y="44"/>
                    </a:cubicBezTo>
                    <a:cubicBezTo>
                      <a:pt x="93" y="43"/>
                      <a:pt x="93" y="43"/>
                      <a:pt x="93" y="43"/>
                    </a:cubicBezTo>
                    <a:cubicBezTo>
                      <a:pt x="94" y="43"/>
                      <a:pt x="94" y="43"/>
                      <a:pt x="96" y="44"/>
                    </a:cubicBezTo>
                    <a:cubicBezTo>
                      <a:pt x="96" y="43"/>
                      <a:pt x="93" y="41"/>
                      <a:pt x="97" y="42"/>
                    </a:cubicBezTo>
                    <a:cubicBezTo>
                      <a:pt x="96" y="42"/>
                      <a:pt x="97" y="41"/>
                      <a:pt x="94" y="41"/>
                    </a:cubicBezTo>
                    <a:cubicBezTo>
                      <a:pt x="93" y="41"/>
                      <a:pt x="96" y="42"/>
                      <a:pt x="92" y="41"/>
                    </a:cubicBezTo>
                    <a:cubicBezTo>
                      <a:pt x="95" y="42"/>
                      <a:pt x="92" y="40"/>
                      <a:pt x="92" y="39"/>
                    </a:cubicBezTo>
                    <a:cubicBezTo>
                      <a:pt x="93" y="40"/>
                      <a:pt x="93" y="40"/>
                      <a:pt x="93" y="40"/>
                    </a:cubicBezTo>
                    <a:cubicBezTo>
                      <a:pt x="92" y="39"/>
                      <a:pt x="93" y="39"/>
                      <a:pt x="92" y="38"/>
                    </a:cubicBezTo>
                    <a:cubicBezTo>
                      <a:pt x="92" y="39"/>
                      <a:pt x="93" y="39"/>
                      <a:pt x="94" y="39"/>
                    </a:cubicBezTo>
                    <a:cubicBezTo>
                      <a:pt x="92" y="38"/>
                      <a:pt x="92" y="38"/>
                      <a:pt x="92" y="38"/>
                    </a:cubicBezTo>
                    <a:cubicBezTo>
                      <a:pt x="91" y="37"/>
                      <a:pt x="95" y="39"/>
                      <a:pt x="95" y="38"/>
                    </a:cubicBezTo>
                    <a:cubicBezTo>
                      <a:pt x="96" y="39"/>
                      <a:pt x="96" y="39"/>
                      <a:pt x="96" y="39"/>
                    </a:cubicBezTo>
                    <a:cubicBezTo>
                      <a:pt x="96" y="39"/>
                      <a:pt x="98" y="39"/>
                      <a:pt x="98" y="39"/>
                    </a:cubicBezTo>
                    <a:cubicBezTo>
                      <a:pt x="96" y="38"/>
                      <a:pt x="94" y="37"/>
                      <a:pt x="92" y="36"/>
                    </a:cubicBezTo>
                    <a:cubicBezTo>
                      <a:pt x="92" y="35"/>
                      <a:pt x="94" y="36"/>
                      <a:pt x="93" y="35"/>
                    </a:cubicBezTo>
                    <a:cubicBezTo>
                      <a:pt x="95" y="37"/>
                      <a:pt x="95" y="37"/>
                      <a:pt x="95" y="37"/>
                    </a:cubicBezTo>
                    <a:cubicBezTo>
                      <a:pt x="95" y="37"/>
                      <a:pt x="98" y="37"/>
                      <a:pt x="98" y="37"/>
                    </a:cubicBezTo>
                    <a:cubicBezTo>
                      <a:pt x="98" y="36"/>
                      <a:pt x="95" y="34"/>
                      <a:pt x="94" y="35"/>
                    </a:cubicBezTo>
                    <a:cubicBezTo>
                      <a:pt x="94" y="34"/>
                      <a:pt x="95" y="34"/>
                      <a:pt x="97" y="35"/>
                    </a:cubicBezTo>
                    <a:cubicBezTo>
                      <a:pt x="96" y="34"/>
                      <a:pt x="94" y="34"/>
                      <a:pt x="94" y="33"/>
                    </a:cubicBezTo>
                    <a:cubicBezTo>
                      <a:pt x="95" y="34"/>
                      <a:pt x="97" y="33"/>
                      <a:pt x="99" y="33"/>
                    </a:cubicBezTo>
                    <a:cubicBezTo>
                      <a:pt x="102" y="35"/>
                      <a:pt x="102" y="35"/>
                      <a:pt x="102" y="35"/>
                    </a:cubicBezTo>
                    <a:cubicBezTo>
                      <a:pt x="102" y="35"/>
                      <a:pt x="102" y="35"/>
                      <a:pt x="102" y="35"/>
                    </a:cubicBezTo>
                    <a:cubicBezTo>
                      <a:pt x="104" y="36"/>
                      <a:pt x="104" y="35"/>
                      <a:pt x="107" y="36"/>
                    </a:cubicBezTo>
                    <a:cubicBezTo>
                      <a:pt x="107" y="36"/>
                      <a:pt x="106" y="35"/>
                      <a:pt x="106" y="35"/>
                    </a:cubicBezTo>
                    <a:cubicBezTo>
                      <a:pt x="101" y="34"/>
                      <a:pt x="100" y="32"/>
                      <a:pt x="96" y="31"/>
                    </a:cubicBezTo>
                    <a:cubicBezTo>
                      <a:pt x="96" y="29"/>
                      <a:pt x="106" y="33"/>
                      <a:pt x="100" y="30"/>
                    </a:cubicBezTo>
                    <a:cubicBezTo>
                      <a:pt x="99" y="30"/>
                      <a:pt x="97" y="28"/>
                      <a:pt x="97" y="29"/>
                    </a:cubicBezTo>
                    <a:cubicBezTo>
                      <a:pt x="98" y="29"/>
                      <a:pt x="94" y="27"/>
                      <a:pt x="96" y="27"/>
                    </a:cubicBezTo>
                    <a:cubicBezTo>
                      <a:pt x="97" y="28"/>
                      <a:pt x="100" y="28"/>
                      <a:pt x="102" y="29"/>
                    </a:cubicBezTo>
                    <a:cubicBezTo>
                      <a:pt x="101" y="29"/>
                      <a:pt x="101" y="29"/>
                      <a:pt x="101" y="30"/>
                    </a:cubicBezTo>
                    <a:cubicBezTo>
                      <a:pt x="103" y="30"/>
                      <a:pt x="105" y="31"/>
                      <a:pt x="105" y="30"/>
                    </a:cubicBezTo>
                    <a:cubicBezTo>
                      <a:pt x="105" y="30"/>
                      <a:pt x="105" y="29"/>
                      <a:pt x="103" y="28"/>
                    </a:cubicBezTo>
                    <a:cubicBezTo>
                      <a:pt x="101" y="28"/>
                      <a:pt x="103" y="29"/>
                      <a:pt x="101" y="28"/>
                    </a:cubicBezTo>
                    <a:cubicBezTo>
                      <a:pt x="100" y="27"/>
                      <a:pt x="104" y="28"/>
                      <a:pt x="100" y="26"/>
                    </a:cubicBezTo>
                    <a:cubicBezTo>
                      <a:pt x="100" y="27"/>
                      <a:pt x="98" y="26"/>
                      <a:pt x="96" y="26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7" y="25"/>
                      <a:pt x="97" y="25"/>
                      <a:pt x="97" y="25"/>
                    </a:cubicBezTo>
                    <a:cubicBezTo>
                      <a:pt x="98" y="25"/>
                      <a:pt x="94" y="24"/>
                      <a:pt x="95" y="23"/>
                    </a:cubicBezTo>
                    <a:cubicBezTo>
                      <a:pt x="98" y="24"/>
                      <a:pt x="98" y="24"/>
                      <a:pt x="98" y="24"/>
                    </a:cubicBezTo>
                    <a:cubicBezTo>
                      <a:pt x="101" y="25"/>
                      <a:pt x="97" y="25"/>
                      <a:pt x="101" y="26"/>
                    </a:cubicBezTo>
                    <a:cubicBezTo>
                      <a:pt x="101" y="25"/>
                      <a:pt x="99" y="24"/>
                      <a:pt x="100" y="24"/>
                    </a:cubicBezTo>
                    <a:cubicBezTo>
                      <a:pt x="101" y="24"/>
                      <a:pt x="101" y="25"/>
                      <a:pt x="101" y="25"/>
                    </a:cubicBezTo>
                    <a:cubicBezTo>
                      <a:pt x="101" y="25"/>
                      <a:pt x="107" y="26"/>
                      <a:pt x="104" y="24"/>
                    </a:cubicBezTo>
                    <a:cubicBezTo>
                      <a:pt x="103" y="23"/>
                      <a:pt x="102" y="23"/>
                      <a:pt x="101" y="23"/>
                    </a:cubicBezTo>
                    <a:cubicBezTo>
                      <a:pt x="101" y="22"/>
                      <a:pt x="99" y="21"/>
                      <a:pt x="99" y="20"/>
                    </a:cubicBezTo>
                    <a:cubicBezTo>
                      <a:pt x="102" y="21"/>
                      <a:pt x="100" y="19"/>
                      <a:pt x="103" y="20"/>
                    </a:cubicBezTo>
                    <a:cubicBezTo>
                      <a:pt x="101" y="20"/>
                      <a:pt x="101" y="22"/>
                      <a:pt x="103" y="23"/>
                    </a:cubicBezTo>
                    <a:cubicBezTo>
                      <a:pt x="107" y="24"/>
                      <a:pt x="103" y="24"/>
                      <a:pt x="106" y="25"/>
                    </a:cubicBezTo>
                    <a:cubicBezTo>
                      <a:pt x="107" y="24"/>
                      <a:pt x="110" y="26"/>
                      <a:pt x="112" y="26"/>
                    </a:cubicBezTo>
                    <a:cubicBezTo>
                      <a:pt x="113" y="26"/>
                      <a:pt x="112" y="25"/>
                      <a:pt x="112" y="25"/>
                    </a:cubicBezTo>
                    <a:cubicBezTo>
                      <a:pt x="109" y="24"/>
                      <a:pt x="109" y="25"/>
                      <a:pt x="107" y="24"/>
                    </a:cubicBezTo>
                    <a:cubicBezTo>
                      <a:pt x="108" y="23"/>
                      <a:pt x="107" y="22"/>
                      <a:pt x="105" y="20"/>
                    </a:cubicBezTo>
                    <a:cubicBezTo>
                      <a:pt x="106" y="20"/>
                      <a:pt x="108" y="21"/>
                      <a:pt x="108" y="22"/>
                    </a:cubicBezTo>
                    <a:cubicBezTo>
                      <a:pt x="108" y="20"/>
                      <a:pt x="109" y="19"/>
                      <a:pt x="110" y="18"/>
                    </a:cubicBezTo>
                    <a:cubicBezTo>
                      <a:pt x="106" y="18"/>
                      <a:pt x="109" y="16"/>
                      <a:pt x="106" y="16"/>
                    </a:cubicBezTo>
                    <a:cubicBezTo>
                      <a:pt x="105" y="16"/>
                      <a:pt x="103" y="16"/>
                      <a:pt x="101" y="15"/>
                    </a:cubicBezTo>
                    <a:cubicBezTo>
                      <a:pt x="101" y="15"/>
                      <a:pt x="103" y="16"/>
                      <a:pt x="103" y="16"/>
                    </a:cubicBezTo>
                    <a:cubicBezTo>
                      <a:pt x="102" y="15"/>
                      <a:pt x="107" y="16"/>
                      <a:pt x="104" y="15"/>
                    </a:cubicBezTo>
                    <a:cubicBezTo>
                      <a:pt x="105" y="16"/>
                      <a:pt x="108" y="16"/>
                      <a:pt x="111" y="17"/>
                    </a:cubicBezTo>
                    <a:cubicBezTo>
                      <a:pt x="110" y="16"/>
                      <a:pt x="113" y="18"/>
                      <a:pt x="113" y="17"/>
                    </a:cubicBezTo>
                    <a:cubicBezTo>
                      <a:pt x="112" y="15"/>
                      <a:pt x="111" y="14"/>
                      <a:pt x="111" y="13"/>
                    </a:cubicBezTo>
                    <a:cubicBezTo>
                      <a:pt x="113" y="12"/>
                      <a:pt x="111" y="10"/>
                      <a:pt x="111" y="9"/>
                    </a:cubicBezTo>
                    <a:cubicBezTo>
                      <a:pt x="113" y="9"/>
                      <a:pt x="116" y="10"/>
                      <a:pt x="117" y="9"/>
                    </a:cubicBezTo>
                    <a:cubicBezTo>
                      <a:pt x="117" y="8"/>
                      <a:pt x="113" y="9"/>
                      <a:pt x="115" y="8"/>
                    </a:cubicBezTo>
                    <a:cubicBezTo>
                      <a:pt x="115" y="8"/>
                      <a:pt x="115" y="8"/>
                      <a:pt x="115" y="8"/>
                    </a:cubicBezTo>
                    <a:cubicBezTo>
                      <a:pt x="115" y="8"/>
                      <a:pt x="118" y="7"/>
                      <a:pt x="114" y="6"/>
                    </a:cubicBezTo>
                    <a:cubicBezTo>
                      <a:pt x="117" y="7"/>
                      <a:pt x="117" y="7"/>
                      <a:pt x="117" y="7"/>
                    </a:cubicBezTo>
                    <a:cubicBezTo>
                      <a:pt x="117" y="7"/>
                      <a:pt x="117" y="6"/>
                      <a:pt x="116" y="6"/>
                    </a:cubicBezTo>
                    <a:cubicBezTo>
                      <a:pt x="117" y="6"/>
                      <a:pt x="118" y="6"/>
                      <a:pt x="119" y="7"/>
                    </a:cubicBezTo>
                    <a:cubicBezTo>
                      <a:pt x="122" y="7"/>
                      <a:pt x="119" y="5"/>
                      <a:pt x="119" y="4"/>
                    </a:cubicBezTo>
                    <a:cubicBezTo>
                      <a:pt x="117" y="5"/>
                      <a:pt x="117" y="5"/>
                      <a:pt x="117" y="5"/>
                    </a:cubicBezTo>
                    <a:cubicBezTo>
                      <a:pt x="116" y="3"/>
                      <a:pt x="118" y="3"/>
                      <a:pt x="117" y="1"/>
                    </a:cubicBezTo>
                    <a:cubicBezTo>
                      <a:pt x="119" y="2"/>
                      <a:pt x="119" y="2"/>
                      <a:pt x="119" y="2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20" y="1"/>
                      <a:pt x="122" y="1"/>
                      <a:pt x="120" y="0"/>
                    </a:cubicBezTo>
                    <a:cubicBezTo>
                      <a:pt x="125" y="3"/>
                      <a:pt x="125" y="3"/>
                      <a:pt x="125" y="3"/>
                    </a:cubicBezTo>
                    <a:cubicBezTo>
                      <a:pt x="123" y="3"/>
                      <a:pt x="122" y="2"/>
                      <a:pt x="120" y="2"/>
                    </a:cubicBezTo>
                    <a:cubicBezTo>
                      <a:pt x="118" y="2"/>
                      <a:pt x="119" y="3"/>
                      <a:pt x="121" y="4"/>
                    </a:cubicBezTo>
                    <a:cubicBezTo>
                      <a:pt x="121" y="3"/>
                      <a:pt x="121" y="3"/>
                      <a:pt x="120" y="3"/>
                    </a:cubicBezTo>
                    <a:cubicBezTo>
                      <a:pt x="123" y="3"/>
                      <a:pt x="123" y="4"/>
                      <a:pt x="124" y="4"/>
                    </a:cubicBezTo>
                    <a:cubicBezTo>
                      <a:pt x="124" y="4"/>
                      <a:pt x="125" y="4"/>
                      <a:pt x="124" y="4"/>
                    </a:cubicBezTo>
                    <a:cubicBezTo>
                      <a:pt x="126" y="5"/>
                      <a:pt x="126" y="5"/>
                      <a:pt x="126" y="6"/>
                    </a:cubicBezTo>
                    <a:cubicBezTo>
                      <a:pt x="125" y="5"/>
                      <a:pt x="124" y="6"/>
                      <a:pt x="123" y="5"/>
                    </a:cubicBezTo>
                    <a:cubicBezTo>
                      <a:pt x="126" y="6"/>
                      <a:pt x="126" y="7"/>
                      <a:pt x="125" y="8"/>
                    </a:cubicBezTo>
                    <a:cubicBezTo>
                      <a:pt x="122" y="8"/>
                      <a:pt x="127" y="10"/>
                      <a:pt x="126" y="11"/>
                    </a:cubicBezTo>
                    <a:cubicBezTo>
                      <a:pt x="123" y="10"/>
                      <a:pt x="121" y="9"/>
                      <a:pt x="120" y="8"/>
                    </a:cubicBezTo>
                    <a:cubicBezTo>
                      <a:pt x="119" y="8"/>
                      <a:pt x="120" y="8"/>
                      <a:pt x="119" y="9"/>
                    </a:cubicBezTo>
                    <a:cubicBezTo>
                      <a:pt x="121" y="10"/>
                      <a:pt x="124" y="10"/>
                      <a:pt x="125" y="12"/>
                    </a:cubicBezTo>
                    <a:cubicBezTo>
                      <a:pt x="123" y="11"/>
                      <a:pt x="123" y="11"/>
                      <a:pt x="123" y="11"/>
                    </a:cubicBezTo>
                    <a:cubicBezTo>
                      <a:pt x="123" y="12"/>
                      <a:pt x="126" y="13"/>
                      <a:pt x="125" y="14"/>
                    </a:cubicBezTo>
                    <a:cubicBezTo>
                      <a:pt x="124" y="15"/>
                      <a:pt x="124" y="17"/>
                      <a:pt x="123" y="18"/>
                    </a:cubicBezTo>
                    <a:cubicBezTo>
                      <a:pt x="121" y="18"/>
                      <a:pt x="121" y="18"/>
                      <a:pt x="121" y="18"/>
                    </a:cubicBezTo>
                    <a:cubicBezTo>
                      <a:pt x="125" y="20"/>
                      <a:pt x="122" y="21"/>
                      <a:pt x="124" y="22"/>
                    </a:cubicBezTo>
                    <a:cubicBezTo>
                      <a:pt x="121" y="23"/>
                      <a:pt x="124" y="26"/>
                      <a:pt x="121" y="26"/>
                    </a:cubicBezTo>
                    <a:cubicBezTo>
                      <a:pt x="121" y="30"/>
                      <a:pt x="122" y="33"/>
                      <a:pt x="121" y="35"/>
                    </a:cubicBezTo>
                    <a:cubicBezTo>
                      <a:pt x="118" y="34"/>
                      <a:pt x="118" y="34"/>
                      <a:pt x="118" y="34"/>
                    </a:cubicBezTo>
                    <a:cubicBezTo>
                      <a:pt x="120" y="35"/>
                      <a:pt x="116" y="34"/>
                      <a:pt x="117" y="35"/>
                    </a:cubicBezTo>
                    <a:cubicBezTo>
                      <a:pt x="119" y="35"/>
                      <a:pt x="119" y="36"/>
                      <a:pt x="121" y="37"/>
                    </a:cubicBezTo>
                    <a:cubicBezTo>
                      <a:pt x="118" y="38"/>
                      <a:pt x="120" y="40"/>
                      <a:pt x="121" y="42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22" y="44"/>
                      <a:pt x="119" y="44"/>
                      <a:pt x="118" y="46"/>
                    </a:cubicBezTo>
                    <a:cubicBezTo>
                      <a:pt x="117" y="45"/>
                      <a:pt x="115" y="45"/>
                      <a:pt x="115" y="46"/>
                    </a:cubicBezTo>
                    <a:cubicBezTo>
                      <a:pt x="118" y="48"/>
                      <a:pt x="118" y="48"/>
                      <a:pt x="119" y="50"/>
                    </a:cubicBezTo>
                    <a:cubicBezTo>
                      <a:pt x="119" y="51"/>
                      <a:pt x="118" y="52"/>
                      <a:pt x="116" y="52"/>
                    </a:cubicBezTo>
                    <a:cubicBezTo>
                      <a:pt x="119" y="57"/>
                      <a:pt x="115" y="59"/>
                      <a:pt x="116" y="64"/>
                    </a:cubicBezTo>
                    <a:cubicBezTo>
                      <a:pt x="114" y="63"/>
                      <a:pt x="114" y="63"/>
                      <a:pt x="114" y="63"/>
                    </a:cubicBezTo>
                    <a:cubicBezTo>
                      <a:pt x="117" y="68"/>
                      <a:pt x="112" y="70"/>
                      <a:pt x="113" y="74"/>
                    </a:cubicBezTo>
                    <a:cubicBezTo>
                      <a:pt x="109" y="72"/>
                      <a:pt x="109" y="72"/>
                      <a:pt x="109" y="72"/>
                    </a:cubicBezTo>
                    <a:cubicBezTo>
                      <a:pt x="108" y="73"/>
                      <a:pt x="109" y="75"/>
                      <a:pt x="112" y="76"/>
                    </a:cubicBezTo>
                    <a:cubicBezTo>
                      <a:pt x="110" y="76"/>
                      <a:pt x="113" y="78"/>
                      <a:pt x="109" y="78"/>
                    </a:cubicBezTo>
                    <a:cubicBezTo>
                      <a:pt x="108" y="78"/>
                      <a:pt x="111" y="79"/>
                      <a:pt x="111" y="80"/>
                    </a:cubicBezTo>
                    <a:cubicBezTo>
                      <a:pt x="109" y="82"/>
                      <a:pt x="109" y="82"/>
                      <a:pt x="109" y="84"/>
                    </a:cubicBezTo>
                    <a:cubicBezTo>
                      <a:pt x="109" y="84"/>
                      <a:pt x="109" y="84"/>
                      <a:pt x="109" y="84"/>
                    </a:cubicBezTo>
                    <a:cubicBezTo>
                      <a:pt x="108" y="83"/>
                      <a:pt x="107" y="83"/>
                      <a:pt x="106" y="83"/>
                    </a:cubicBezTo>
                    <a:cubicBezTo>
                      <a:pt x="107" y="84"/>
                      <a:pt x="104" y="85"/>
                      <a:pt x="109" y="86"/>
                    </a:cubicBezTo>
                    <a:cubicBezTo>
                      <a:pt x="106" y="87"/>
                      <a:pt x="109" y="91"/>
                      <a:pt x="105" y="91"/>
                    </a:cubicBezTo>
                    <a:cubicBezTo>
                      <a:pt x="106" y="92"/>
                      <a:pt x="106" y="92"/>
                      <a:pt x="107" y="93"/>
                    </a:cubicBezTo>
                    <a:cubicBezTo>
                      <a:pt x="106" y="94"/>
                      <a:pt x="103" y="95"/>
                      <a:pt x="104" y="97"/>
                    </a:cubicBezTo>
                    <a:cubicBezTo>
                      <a:pt x="104" y="97"/>
                      <a:pt x="103" y="96"/>
                      <a:pt x="102" y="96"/>
                    </a:cubicBezTo>
                    <a:cubicBezTo>
                      <a:pt x="102" y="97"/>
                      <a:pt x="104" y="97"/>
                      <a:pt x="104" y="98"/>
                    </a:cubicBezTo>
                    <a:cubicBezTo>
                      <a:pt x="105" y="101"/>
                      <a:pt x="99" y="102"/>
                      <a:pt x="99" y="104"/>
                    </a:cubicBezTo>
                    <a:cubicBezTo>
                      <a:pt x="99" y="109"/>
                      <a:pt x="96" y="113"/>
                      <a:pt x="94" y="117"/>
                    </a:cubicBezTo>
                    <a:cubicBezTo>
                      <a:pt x="93" y="116"/>
                      <a:pt x="93" y="116"/>
                      <a:pt x="93" y="116"/>
                    </a:cubicBezTo>
                    <a:cubicBezTo>
                      <a:pt x="96" y="119"/>
                      <a:pt x="89" y="118"/>
                      <a:pt x="93" y="121"/>
                    </a:cubicBezTo>
                    <a:cubicBezTo>
                      <a:pt x="92" y="121"/>
                      <a:pt x="92" y="122"/>
                      <a:pt x="90" y="121"/>
                    </a:cubicBezTo>
                    <a:cubicBezTo>
                      <a:pt x="92" y="123"/>
                      <a:pt x="87" y="123"/>
                      <a:pt x="89" y="125"/>
                    </a:cubicBezTo>
                    <a:cubicBezTo>
                      <a:pt x="89" y="125"/>
                      <a:pt x="89" y="125"/>
                      <a:pt x="88" y="125"/>
                    </a:cubicBezTo>
                    <a:cubicBezTo>
                      <a:pt x="86" y="125"/>
                      <a:pt x="88" y="128"/>
                      <a:pt x="85" y="129"/>
                    </a:cubicBezTo>
                    <a:cubicBezTo>
                      <a:pt x="85" y="128"/>
                      <a:pt x="85" y="128"/>
                      <a:pt x="84" y="127"/>
                    </a:cubicBezTo>
                    <a:cubicBezTo>
                      <a:pt x="82" y="127"/>
                      <a:pt x="87" y="131"/>
                      <a:pt x="83" y="129"/>
                    </a:cubicBezTo>
                    <a:cubicBezTo>
                      <a:pt x="82" y="129"/>
                      <a:pt x="84" y="130"/>
                      <a:pt x="84" y="130"/>
                    </a:cubicBezTo>
                    <a:cubicBezTo>
                      <a:pt x="81" y="132"/>
                      <a:pt x="81" y="137"/>
                      <a:pt x="80" y="141"/>
                    </a:cubicBezTo>
                    <a:cubicBezTo>
                      <a:pt x="77" y="142"/>
                      <a:pt x="74" y="137"/>
                      <a:pt x="76" y="141"/>
                    </a:cubicBezTo>
                    <a:cubicBezTo>
                      <a:pt x="75" y="141"/>
                      <a:pt x="77" y="142"/>
                      <a:pt x="76" y="142"/>
                    </a:cubicBezTo>
                    <a:cubicBezTo>
                      <a:pt x="77" y="143"/>
                      <a:pt x="71" y="140"/>
                      <a:pt x="73" y="142"/>
                    </a:cubicBezTo>
                    <a:cubicBezTo>
                      <a:pt x="75" y="143"/>
                      <a:pt x="74" y="143"/>
                      <a:pt x="75" y="144"/>
                    </a:cubicBezTo>
                    <a:cubicBezTo>
                      <a:pt x="73" y="144"/>
                      <a:pt x="71" y="143"/>
                      <a:pt x="72" y="146"/>
                    </a:cubicBezTo>
                    <a:cubicBezTo>
                      <a:pt x="71" y="145"/>
                      <a:pt x="71" y="145"/>
                      <a:pt x="71" y="145"/>
                    </a:cubicBezTo>
                    <a:cubicBezTo>
                      <a:pt x="73" y="148"/>
                      <a:pt x="71" y="149"/>
                      <a:pt x="74" y="152"/>
                    </a:cubicBezTo>
                    <a:cubicBezTo>
                      <a:pt x="70" y="160"/>
                      <a:pt x="68" y="169"/>
                      <a:pt x="64" y="176"/>
                    </a:cubicBezTo>
                    <a:cubicBezTo>
                      <a:pt x="59" y="183"/>
                      <a:pt x="56" y="191"/>
                      <a:pt x="49" y="197"/>
                    </a:cubicBezTo>
                    <a:cubicBezTo>
                      <a:pt x="45" y="197"/>
                      <a:pt x="45" y="197"/>
                      <a:pt x="45" y="199"/>
                    </a:cubicBezTo>
                    <a:cubicBezTo>
                      <a:pt x="45" y="199"/>
                      <a:pt x="45" y="199"/>
                      <a:pt x="44" y="199"/>
                    </a:cubicBezTo>
                    <a:cubicBezTo>
                      <a:pt x="47" y="200"/>
                      <a:pt x="44" y="200"/>
                      <a:pt x="46" y="202"/>
                    </a:cubicBezTo>
                    <a:cubicBezTo>
                      <a:pt x="44" y="204"/>
                      <a:pt x="43" y="207"/>
                      <a:pt x="41" y="210"/>
                    </a:cubicBezTo>
                    <a:cubicBezTo>
                      <a:pt x="41" y="209"/>
                      <a:pt x="39" y="208"/>
                      <a:pt x="39" y="208"/>
                    </a:cubicBezTo>
                    <a:cubicBezTo>
                      <a:pt x="41" y="210"/>
                      <a:pt x="41" y="210"/>
                      <a:pt x="41" y="210"/>
                    </a:cubicBezTo>
                    <a:cubicBezTo>
                      <a:pt x="40" y="209"/>
                      <a:pt x="40" y="209"/>
                      <a:pt x="40" y="209"/>
                    </a:cubicBezTo>
                    <a:cubicBezTo>
                      <a:pt x="40" y="210"/>
                      <a:pt x="41" y="211"/>
                      <a:pt x="42" y="211"/>
                    </a:cubicBezTo>
                    <a:cubicBezTo>
                      <a:pt x="40" y="220"/>
                      <a:pt x="31" y="223"/>
                      <a:pt x="27" y="230"/>
                    </a:cubicBezTo>
                    <a:cubicBezTo>
                      <a:pt x="25" y="231"/>
                      <a:pt x="25" y="234"/>
                      <a:pt x="24" y="236"/>
                    </a:cubicBezTo>
                    <a:cubicBezTo>
                      <a:pt x="18" y="239"/>
                      <a:pt x="12" y="242"/>
                      <a:pt x="12" y="249"/>
                    </a:cubicBezTo>
                    <a:cubicBezTo>
                      <a:pt x="12" y="249"/>
                      <a:pt x="5" y="244"/>
                      <a:pt x="5" y="2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4" name="Freeform 298"/>
              <p:cNvSpPr>
                <a:spLocks/>
              </p:cNvSpPr>
              <p:nvPr/>
            </p:nvSpPr>
            <p:spPr bwMode="auto">
              <a:xfrm>
                <a:off x="4062413" y="2243138"/>
                <a:ext cx="1588" cy="0"/>
              </a:xfrm>
              <a:custGeom>
                <a:avLst/>
                <a:gdLst>
                  <a:gd name="T0" fmla="*/ 5 w 5"/>
                  <a:gd name="T1" fmla="*/ 1 h 1"/>
                  <a:gd name="T2" fmla="*/ 0 w 5"/>
                  <a:gd name="T3" fmla="*/ 0 h 1"/>
                  <a:gd name="T4" fmla="*/ 5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5" y="1"/>
                    </a:moveTo>
                    <a:cubicBezTo>
                      <a:pt x="3" y="0"/>
                      <a:pt x="2" y="1"/>
                      <a:pt x="0" y="0"/>
                    </a:cubicBezTo>
                    <a:cubicBezTo>
                      <a:pt x="2" y="0"/>
                      <a:pt x="3" y="0"/>
                      <a:pt x="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5" name="Freeform 299"/>
              <p:cNvSpPr>
                <a:spLocks/>
              </p:cNvSpPr>
              <p:nvPr/>
            </p:nvSpPr>
            <p:spPr bwMode="auto">
              <a:xfrm>
                <a:off x="4056063" y="2247900"/>
                <a:ext cx="0" cy="0"/>
              </a:xfrm>
              <a:custGeom>
                <a:avLst/>
                <a:gdLst>
                  <a:gd name="T0" fmla="*/ 2 w 3"/>
                  <a:gd name="T1" fmla="*/ 1 w 3"/>
                  <a:gd name="T2" fmla="*/ 1 w 3"/>
                  <a:gd name="T3" fmla="*/ 2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2" y="0"/>
                    </a:move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6" name="Freeform 300"/>
              <p:cNvSpPr>
                <a:spLocks/>
              </p:cNvSpPr>
              <p:nvPr/>
            </p:nvSpPr>
            <p:spPr bwMode="auto">
              <a:xfrm>
                <a:off x="4054476" y="2249488"/>
                <a:ext cx="1588" cy="0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0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2"/>
                      <a:pt x="0" y="1"/>
                      <a:pt x="0" y="0"/>
                    </a:cubicBez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7" name="Freeform 301"/>
              <p:cNvSpPr>
                <a:spLocks/>
              </p:cNvSpPr>
              <p:nvPr/>
            </p:nvSpPr>
            <p:spPr bwMode="auto">
              <a:xfrm>
                <a:off x="4052888" y="2251075"/>
                <a:ext cx="0" cy="0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8" name="Freeform 302"/>
              <p:cNvSpPr>
                <a:spLocks/>
              </p:cNvSpPr>
              <p:nvPr/>
            </p:nvSpPr>
            <p:spPr bwMode="auto">
              <a:xfrm>
                <a:off x="4052888" y="2251075"/>
                <a:ext cx="1588" cy="0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2" y="1"/>
                      <a:pt x="0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9" name="Freeform 303"/>
              <p:cNvSpPr>
                <a:spLocks/>
              </p:cNvSpPr>
              <p:nvPr/>
            </p:nvSpPr>
            <p:spPr bwMode="auto">
              <a:xfrm>
                <a:off x="4051301" y="2254250"/>
                <a:ext cx="1588" cy="0"/>
              </a:xfrm>
              <a:custGeom>
                <a:avLst/>
                <a:gdLst>
                  <a:gd name="T0" fmla="*/ 2 w 3"/>
                  <a:gd name="T1" fmla="*/ 1 h 2"/>
                  <a:gd name="T2" fmla="*/ 1 w 3"/>
                  <a:gd name="T3" fmla="*/ 2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2" y="1"/>
                      <a:pt x="3" y="2"/>
                      <a:pt x="1" y="2"/>
                    </a:cubicBezTo>
                    <a:cubicBezTo>
                      <a:pt x="2" y="2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0" name="Freeform 304"/>
              <p:cNvSpPr>
                <a:spLocks/>
              </p:cNvSpPr>
              <p:nvPr/>
            </p:nvSpPr>
            <p:spPr bwMode="auto">
              <a:xfrm>
                <a:off x="4051301" y="2255838"/>
                <a:ext cx="1588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1" name="Freeform 305"/>
              <p:cNvSpPr>
                <a:spLocks/>
              </p:cNvSpPr>
              <p:nvPr/>
            </p:nvSpPr>
            <p:spPr bwMode="auto">
              <a:xfrm>
                <a:off x="4041776" y="2282825"/>
                <a:ext cx="1588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2" name="Freeform 306"/>
              <p:cNvSpPr>
                <a:spLocks/>
              </p:cNvSpPr>
              <p:nvPr/>
            </p:nvSpPr>
            <p:spPr bwMode="auto">
              <a:xfrm>
                <a:off x="4035426" y="2293938"/>
                <a:ext cx="1588" cy="1587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0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0"/>
                      <a:pt x="0" y="0"/>
                    </a:cubicBezTo>
                    <a:cubicBezTo>
                      <a:pt x="0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3" name="Rectangle 307"/>
              <p:cNvSpPr>
                <a:spLocks noChangeArrowheads="1"/>
              </p:cNvSpPr>
              <p:nvPr/>
            </p:nvSpPr>
            <p:spPr bwMode="auto">
              <a:xfrm>
                <a:off x="4035426" y="2301875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4" name="Freeform 308"/>
              <p:cNvSpPr>
                <a:spLocks/>
              </p:cNvSpPr>
              <p:nvPr/>
            </p:nvSpPr>
            <p:spPr bwMode="auto">
              <a:xfrm>
                <a:off x="3968751" y="1946275"/>
                <a:ext cx="1588" cy="0"/>
              </a:xfrm>
              <a:custGeom>
                <a:avLst/>
                <a:gdLst>
                  <a:gd name="T0" fmla="*/ 2 w 3"/>
                  <a:gd name="T1" fmla="*/ 1 h 2"/>
                  <a:gd name="T2" fmla="*/ 2 w 3"/>
                  <a:gd name="T3" fmla="*/ 0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2" y="0"/>
                      <a:pt x="0" y="1"/>
                      <a:pt x="2" y="0"/>
                    </a:cubicBezTo>
                    <a:cubicBezTo>
                      <a:pt x="3" y="1"/>
                      <a:pt x="3" y="2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5" name="Freeform 309"/>
              <p:cNvSpPr>
                <a:spLocks/>
              </p:cNvSpPr>
              <p:nvPr/>
            </p:nvSpPr>
            <p:spPr bwMode="auto">
              <a:xfrm>
                <a:off x="3925888" y="1946275"/>
                <a:ext cx="42863" cy="92075"/>
              </a:xfrm>
              <a:custGeom>
                <a:avLst/>
                <a:gdLst>
                  <a:gd name="T0" fmla="*/ 9 w 119"/>
                  <a:gd name="T1" fmla="*/ 224 h 255"/>
                  <a:gd name="T2" fmla="*/ 10 w 119"/>
                  <a:gd name="T3" fmla="*/ 215 h 255"/>
                  <a:gd name="T4" fmla="*/ 7 w 119"/>
                  <a:gd name="T5" fmla="*/ 197 h 255"/>
                  <a:gd name="T6" fmla="*/ 9 w 119"/>
                  <a:gd name="T7" fmla="*/ 192 h 255"/>
                  <a:gd name="T8" fmla="*/ 18 w 119"/>
                  <a:gd name="T9" fmla="*/ 177 h 255"/>
                  <a:gd name="T10" fmla="*/ 21 w 119"/>
                  <a:gd name="T11" fmla="*/ 172 h 255"/>
                  <a:gd name="T12" fmla="*/ 25 w 119"/>
                  <a:gd name="T13" fmla="*/ 162 h 255"/>
                  <a:gd name="T14" fmla="*/ 30 w 119"/>
                  <a:gd name="T15" fmla="*/ 157 h 255"/>
                  <a:gd name="T16" fmla="*/ 27 w 119"/>
                  <a:gd name="T17" fmla="*/ 147 h 255"/>
                  <a:gd name="T18" fmla="*/ 25 w 119"/>
                  <a:gd name="T19" fmla="*/ 141 h 255"/>
                  <a:gd name="T20" fmla="*/ 29 w 119"/>
                  <a:gd name="T21" fmla="*/ 133 h 255"/>
                  <a:gd name="T22" fmla="*/ 32 w 119"/>
                  <a:gd name="T23" fmla="*/ 125 h 255"/>
                  <a:gd name="T24" fmla="*/ 33 w 119"/>
                  <a:gd name="T25" fmla="*/ 122 h 255"/>
                  <a:gd name="T26" fmla="*/ 33 w 119"/>
                  <a:gd name="T27" fmla="*/ 116 h 255"/>
                  <a:gd name="T28" fmla="*/ 38 w 119"/>
                  <a:gd name="T29" fmla="*/ 109 h 255"/>
                  <a:gd name="T30" fmla="*/ 41 w 119"/>
                  <a:gd name="T31" fmla="*/ 101 h 255"/>
                  <a:gd name="T32" fmla="*/ 46 w 119"/>
                  <a:gd name="T33" fmla="*/ 93 h 255"/>
                  <a:gd name="T34" fmla="*/ 52 w 119"/>
                  <a:gd name="T35" fmla="*/ 91 h 255"/>
                  <a:gd name="T36" fmla="*/ 50 w 119"/>
                  <a:gd name="T37" fmla="*/ 86 h 255"/>
                  <a:gd name="T38" fmla="*/ 54 w 119"/>
                  <a:gd name="T39" fmla="*/ 86 h 255"/>
                  <a:gd name="T40" fmla="*/ 53 w 119"/>
                  <a:gd name="T41" fmla="*/ 80 h 255"/>
                  <a:gd name="T42" fmla="*/ 56 w 119"/>
                  <a:gd name="T43" fmla="*/ 73 h 255"/>
                  <a:gd name="T44" fmla="*/ 61 w 119"/>
                  <a:gd name="T45" fmla="*/ 63 h 255"/>
                  <a:gd name="T46" fmla="*/ 64 w 119"/>
                  <a:gd name="T47" fmla="*/ 58 h 255"/>
                  <a:gd name="T48" fmla="*/ 69 w 119"/>
                  <a:gd name="T49" fmla="*/ 47 h 255"/>
                  <a:gd name="T50" fmla="*/ 73 w 119"/>
                  <a:gd name="T51" fmla="*/ 45 h 255"/>
                  <a:gd name="T52" fmla="*/ 76 w 119"/>
                  <a:gd name="T53" fmla="*/ 45 h 255"/>
                  <a:gd name="T54" fmla="*/ 78 w 119"/>
                  <a:gd name="T55" fmla="*/ 41 h 255"/>
                  <a:gd name="T56" fmla="*/ 80 w 119"/>
                  <a:gd name="T57" fmla="*/ 36 h 255"/>
                  <a:gd name="T58" fmla="*/ 77 w 119"/>
                  <a:gd name="T59" fmla="*/ 32 h 255"/>
                  <a:gd name="T60" fmla="*/ 78 w 119"/>
                  <a:gd name="T61" fmla="*/ 28 h 255"/>
                  <a:gd name="T62" fmla="*/ 84 w 119"/>
                  <a:gd name="T63" fmla="*/ 27 h 255"/>
                  <a:gd name="T64" fmla="*/ 87 w 119"/>
                  <a:gd name="T65" fmla="*/ 24 h 255"/>
                  <a:gd name="T66" fmla="*/ 90 w 119"/>
                  <a:gd name="T67" fmla="*/ 23 h 255"/>
                  <a:gd name="T68" fmla="*/ 84 w 119"/>
                  <a:gd name="T69" fmla="*/ 16 h 255"/>
                  <a:gd name="T70" fmla="*/ 90 w 119"/>
                  <a:gd name="T71" fmla="*/ 17 h 255"/>
                  <a:gd name="T72" fmla="*/ 99 w 119"/>
                  <a:gd name="T73" fmla="*/ 22 h 255"/>
                  <a:gd name="T74" fmla="*/ 92 w 119"/>
                  <a:gd name="T75" fmla="*/ 9 h 255"/>
                  <a:gd name="T76" fmla="*/ 104 w 119"/>
                  <a:gd name="T77" fmla="*/ 6 h 255"/>
                  <a:gd name="T78" fmla="*/ 110 w 119"/>
                  <a:gd name="T79" fmla="*/ 4 h 255"/>
                  <a:gd name="T80" fmla="*/ 114 w 119"/>
                  <a:gd name="T81" fmla="*/ 0 h 255"/>
                  <a:gd name="T82" fmla="*/ 118 w 119"/>
                  <a:gd name="T83" fmla="*/ 5 h 255"/>
                  <a:gd name="T84" fmla="*/ 113 w 119"/>
                  <a:gd name="T85" fmla="*/ 7 h 255"/>
                  <a:gd name="T86" fmla="*/ 111 w 119"/>
                  <a:gd name="T87" fmla="*/ 18 h 255"/>
                  <a:gd name="T88" fmla="*/ 104 w 119"/>
                  <a:gd name="T89" fmla="*/ 36 h 255"/>
                  <a:gd name="T90" fmla="*/ 96 w 119"/>
                  <a:gd name="T91" fmla="*/ 50 h 255"/>
                  <a:gd name="T92" fmla="*/ 85 w 119"/>
                  <a:gd name="T93" fmla="*/ 74 h 255"/>
                  <a:gd name="T94" fmla="*/ 79 w 119"/>
                  <a:gd name="T95" fmla="*/ 87 h 255"/>
                  <a:gd name="T96" fmla="*/ 67 w 119"/>
                  <a:gd name="T97" fmla="*/ 111 h 255"/>
                  <a:gd name="T98" fmla="*/ 58 w 119"/>
                  <a:gd name="T99" fmla="*/ 123 h 255"/>
                  <a:gd name="T100" fmla="*/ 50 w 119"/>
                  <a:gd name="T101" fmla="*/ 137 h 255"/>
                  <a:gd name="T102" fmla="*/ 45 w 119"/>
                  <a:gd name="T103" fmla="*/ 160 h 255"/>
                  <a:gd name="T104" fmla="*/ 28 w 119"/>
                  <a:gd name="T105" fmla="*/ 198 h 255"/>
                  <a:gd name="T106" fmla="*/ 29 w 119"/>
                  <a:gd name="T107" fmla="*/ 21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9" h="255">
                    <a:moveTo>
                      <a:pt x="7" y="251"/>
                    </a:moveTo>
                    <a:cubicBezTo>
                      <a:pt x="0" y="248"/>
                      <a:pt x="7" y="244"/>
                      <a:pt x="3" y="240"/>
                    </a:cubicBezTo>
                    <a:cubicBezTo>
                      <a:pt x="3" y="239"/>
                      <a:pt x="7" y="240"/>
                      <a:pt x="6" y="239"/>
                    </a:cubicBezTo>
                    <a:cubicBezTo>
                      <a:pt x="1" y="235"/>
                      <a:pt x="5" y="230"/>
                      <a:pt x="10" y="226"/>
                    </a:cubicBezTo>
                    <a:cubicBezTo>
                      <a:pt x="11" y="227"/>
                      <a:pt x="11" y="227"/>
                      <a:pt x="11" y="227"/>
                    </a:cubicBezTo>
                    <a:cubicBezTo>
                      <a:pt x="12" y="226"/>
                      <a:pt x="8" y="224"/>
                      <a:pt x="9" y="224"/>
                    </a:cubicBezTo>
                    <a:cubicBezTo>
                      <a:pt x="9" y="224"/>
                      <a:pt x="10" y="224"/>
                      <a:pt x="11" y="224"/>
                    </a:cubicBezTo>
                    <a:cubicBezTo>
                      <a:pt x="9" y="223"/>
                      <a:pt x="10" y="222"/>
                      <a:pt x="8" y="222"/>
                    </a:cubicBezTo>
                    <a:cubicBezTo>
                      <a:pt x="9" y="222"/>
                      <a:pt x="11" y="222"/>
                      <a:pt x="12" y="222"/>
                    </a:cubicBezTo>
                    <a:cubicBezTo>
                      <a:pt x="10" y="221"/>
                      <a:pt x="10" y="221"/>
                      <a:pt x="10" y="221"/>
                    </a:cubicBezTo>
                    <a:cubicBezTo>
                      <a:pt x="4" y="218"/>
                      <a:pt x="11" y="217"/>
                      <a:pt x="8" y="215"/>
                    </a:cubicBezTo>
                    <a:cubicBezTo>
                      <a:pt x="9" y="215"/>
                      <a:pt x="9" y="216"/>
                      <a:pt x="10" y="215"/>
                    </a:cubicBezTo>
                    <a:cubicBezTo>
                      <a:pt x="7" y="212"/>
                      <a:pt x="8" y="208"/>
                      <a:pt x="8" y="204"/>
                    </a:cubicBezTo>
                    <a:cubicBezTo>
                      <a:pt x="9" y="205"/>
                      <a:pt x="10" y="205"/>
                      <a:pt x="11" y="205"/>
                    </a:cubicBezTo>
                    <a:cubicBezTo>
                      <a:pt x="9" y="205"/>
                      <a:pt x="8" y="203"/>
                      <a:pt x="8" y="202"/>
                    </a:cubicBezTo>
                    <a:cubicBezTo>
                      <a:pt x="11" y="203"/>
                      <a:pt x="6" y="200"/>
                      <a:pt x="8" y="199"/>
                    </a:cubicBezTo>
                    <a:cubicBezTo>
                      <a:pt x="8" y="200"/>
                      <a:pt x="8" y="200"/>
                      <a:pt x="8" y="200"/>
                    </a:cubicBezTo>
                    <a:cubicBezTo>
                      <a:pt x="6" y="198"/>
                      <a:pt x="10" y="199"/>
                      <a:pt x="7" y="197"/>
                    </a:cubicBezTo>
                    <a:cubicBezTo>
                      <a:pt x="9" y="198"/>
                      <a:pt x="9" y="198"/>
                      <a:pt x="9" y="198"/>
                    </a:cubicBezTo>
                    <a:cubicBezTo>
                      <a:pt x="6" y="196"/>
                      <a:pt x="12" y="197"/>
                      <a:pt x="10" y="196"/>
                    </a:cubicBezTo>
                    <a:cubicBezTo>
                      <a:pt x="9" y="196"/>
                      <a:pt x="9" y="196"/>
                      <a:pt x="9" y="196"/>
                    </a:cubicBezTo>
                    <a:cubicBezTo>
                      <a:pt x="8" y="195"/>
                      <a:pt x="10" y="195"/>
                      <a:pt x="10" y="194"/>
                    </a:cubicBezTo>
                    <a:cubicBezTo>
                      <a:pt x="10" y="194"/>
                      <a:pt x="10" y="194"/>
                      <a:pt x="10" y="194"/>
                    </a:cubicBezTo>
                    <a:cubicBezTo>
                      <a:pt x="10" y="193"/>
                      <a:pt x="12" y="193"/>
                      <a:pt x="9" y="192"/>
                    </a:cubicBezTo>
                    <a:cubicBezTo>
                      <a:pt x="12" y="192"/>
                      <a:pt x="10" y="193"/>
                      <a:pt x="13" y="194"/>
                    </a:cubicBezTo>
                    <a:cubicBezTo>
                      <a:pt x="12" y="191"/>
                      <a:pt x="12" y="189"/>
                      <a:pt x="13" y="186"/>
                    </a:cubicBezTo>
                    <a:cubicBezTo>
                      <a:pt x="13" y="184"/>
                      <a:pt x="14" y="182"/>
                      <a:pt x="15" y="180"/>
                    </a:cubicBezTo>
                    <a:cubicBezTo>
                      <a:pt x="16" y="180"/>
                      <a:pt x="17" y="180"/>
                      <a:pt x="18" y="180"/>
                    </a:cubicBezTo>
                    <a:cubicBezTo>
                      <a:pt x="18" y="179"/>
                      <a:pt x="18" y="178"/>
                      <a:pt x="17" y="177"/>
                    </a:cubicBezTo>
                    <a:cubicBezTo>
                      <a:pt x="17" y="178"/>
                      <a:pt x="18" y="178"/>
                      <a:pt x="18" y="177"/>
                    </a:cubicBezTo>
                    <a:cubicBezTo>
                      <a:pt x="20" y="177"/>
                      <a:pt x="16" y="175"/>
                      <a:pt x="17" y="175"/>
                    </a:cubicBezTo>
                    <a:cubicBezTo>
                      <a:pt x="18" y="176"/>
                      <a:pt x="19" y="176"/>
                      <a:pt x="20" y="176"/>
                    </a:cubicBezTo>
                    <a:cubicBezTo>
                      <a:pt x="18" y="175"/>
                      <a:pt x="19" y="174"/>
                      <a:pt x="18" y="173"/>
                    </a:cubicBezTo>
                    <a:cubicBezTo>
                      <a:pt x="19" y="173"/>
                      <a:pt x="19" y="174"/>
                      <a:pt x="20" y="174"/>
                    </a:cubicBezTo>
                    <a:cubicBezTo>
                      <a:pt x="18" y="172"/>
                      <a:pt x="21" y="172"/>
                      <a:pt x="20" y="171"/>
                    </a:cubicBezTo>
                    <a:cubicBezTo>
                      <a:pt x="21" y="172"/>
                      <a:pt x="21" y="172"/>
                      <a:pt x="21" y="172"/>
                    </a:cubicBezTo>
                    <a:cubicBezTo>
                      <a:pt x="23" y="171"/>
                      <a:pt x="18" y="170"/>
                      <a:pt x="19" y="170"/>
                    </a:cubicBezTo>
                    <a:cubicBezTo>
                      <a:pt x="20" y="170"/>
                      <a:pt x="20" y="170"/>
                      <a:pt x="21" y="170"/>
                    </a:cubicBezTo>
                    <a:cubicBezTo>
                      <a:pt x="19" y="168"/>
                      <a:pt x="20" y="167"/>
                      <a:pt x="20" y="166"/>
                    </a:cubicBezTo>
                    <a:cubicBezTo>
                      <a:pt x="20" y="166"/>
                      <a:pt x="20" y="166"/>
                      <a:pt x="20" y="166"/>
                    </a:cubicBezTo>
                    <a:cubicBezTo>
                      <a:pt x="20" y="165"/>
                      <a:pt x="22" y="164"/>
                      <a:pt x="21" y="162"/>
                    </a:cubicBezTo>
                    <a:cubicBezTo>
                      <a:pt x="22" y="162"/>
                      <a:pt x="25" y="164"/>
                      <a:pt x="25" y="162"/>
                    </a:cubicBezTo>
                    <a:cubicBezTo>
                      <a:pt x="22" y="161"/>
                      <a:pt x="24" y="160"/>
                      <a:pt x="20" y="159"/>
                    </a:cubicBezTo>
                    <a:cubicBezTo>
                      <a:pt x="21" y="158"/>
                      <a:pt x="23" y="157"/>
                      <a:pt x="22" y="156"/>
                    </a:cubicBezTo>
                    <a:cubicBezTo>
                      <a:pt x="23" y="157"/>
                      <a:pt x="27" y="157"/>
                      <a:pt x="26" y="158"/>
                    </a:cubicBezTo>
                    <a:cubicBezTo>
                      <a:pt x="29" y="158"/>
                      <a:pt x="29" y="158"/>
                      <a:pt x="29" y="158"/>
                    </a:cubicBezTo>
                    <a:cubicBezTo>
                      <a:pt x="30" y="159"/>
                      <a:pt x="28" y="159"/>
                      <a:pt x="30" y="159"/>
                    </a:cubicBezTo>
                    <a:cubicBezTo>
                      <a:pt x="30" y="159"/>
                      <a:pt x="29" y="157"/>
                      <a:pt x="30" y="157"/>
                    </a:cubicBezTo>
                    <a:cubicBezTo>
                      <a:pt x="28" y="155"/>
                      <a:pt x="25" y="153"/>
                      <a:pt x="25" y="151"/>
                    </a:cubicBezTo>
                    <a:cubicBezTo>
                      <a:pt x="26" y="152"/>
                      <a:pt x="29" y="153"/>
                      <a:pt x="29" y="153"/>
                    </a:cubicBezTo>
                    <a:cubicBezTo>
                      <a:pt x="24" y="149"/>
                      <a:pt x="24" y="149"/>
                      <a:pt x="24" y="149"/>
                    </a:cubicBezTo>
                    <a:cubicBezTo>
                      <a:pt x="24" y="148"/>
                      <a:pt x="26" y="150"/>
                      <a:pt x="26" y="149"/>
                    </a:cubicBezTo>
                    <a:cubicBezTo>
                      <a:pt x="25" y="148"/>
                      <a:pt x="24" y="148"/>
                      <a:pt x="24" y="147"/>
                    </a:cubicBezTo>
                    <a:cubicBezTo>
                      <a:pt x="24" y="147"/>
                      <a:pt x="24" y="145"/>
                      <a:pt x="27" y="147"/>
                    </a:cubicBezTo>
                    <a:cubicBezTo>
                      <a:pt x="28" y="147"/>
                      <a:pt x="27" y="148"/>
                      <a:pt x="29" y="148"/>
                    </a:cubicBezTo>
                    <a:cubicBezTo>
                      <a:pt x="29" y="147"/>
                      <a:pt x="28" y="146"/>
                      <a:pt x="28" y="146"/>
                    </a:cubicBezTo>
                    <a:cubicBezTo>
                      <a:pt x="29" y="146"/>
                      <a:pt x="29" y="146"/>
                      <a:pt x="29" y="146"/>
                    </a:cubicBezTo>
                    <a:cubicBezTo>
                      <a:pt x="29" y="145"/>
                      <a:pt x="28" y="144"/>
                      <a:pt x="26" y="143"/>
                    </a:cubicBezTo>
                    <a:cubicBezTo>
                      <a:pt x="26" y="144"/>
                      <a:pt x="28" y="144"/>
                      <a:pt x="27" y="144"/>
                    </a:cubicBezTo>
                    <a:cubicBezTo>
                      <a:pt x="25" y="143"/>
                      <a:pt x="25" y="142"/>
                      <a:pt x="25" y="141"/>
                    </a:cubicBezTo>
                    <a:cubicBezTo>
                      <a:pt x="26" y="142"/>
                      <a:pt x="27" y="142"/>
                      <a:pt x="27" y="142"/>
                    </a:cubicBezTo>
                    <a:cubicBezTo>
                      <a:pt x="26" y="140"/>
                      <a:pt x="25" y="139"/>
                      <a:pt x="25" y="137"/>
                    </a:cubicBezTo>
                    <a:cubicBezTo>
                      <a:pt x="23" y="136"/>
                      <a:pt x="27" y="139"/>
                      <a:pt x="26" y="139"/>
                    </a:cubicBezTo>
                    <a:cubicBezTo>
                      <a:pt x="29" y="138"/>
                      <a:pt x="25" y="134"/>
                      <a:pt x="29" y="134"/>
                    </a:cubicBezTo>
                    <a:cubicBezTo>
                      <a:pt x="29" y="135"/>
                      <a:pt x="26" y="133"/>
                      <a:pt x="27" y="134"/>
                    </a:cubicBezTo>
                    <a:cubicBezTo>
                      <a:pt x="27" y="133"/>
                      <a:pt x="29" y="134"/>
                      <a:pt x="29" y="133"/>
                    </a:cubicBezTo>
                    <a:cubicBezTo>
                      <a:pt x="30" y="134"/>
                      <a:pt x="29" y="132"/>
                      <a:pt x="29" y="132"/>
                    </a:cubicBezTo>
                    <a:cubicBezTo>
                      <a:pt x="28" y="131"/>
                      <a:pt x="29" y="132"/>
                      <a:pt x="29" y="132"/>
                    </a:cubicBezTo>
                    <a:cubicBezTo>
                      <a:pt x="29" y="131"/>
                      <a:pt x="28" y="128"/>
                      <a:pt x="31" y="127"/>
                    </a:cubicBezTo>
                    <a:cubicBezTo>
                      <a:pt x="30" y="127"/>
                      <a:pt x="28" y="125"/>
                      <a:pt x="28" y="124"/>
                    </a:cubicBezTo>
                    <a:cubicBezTo>
                      <a:pt x="30" y="125"/>
                      <a:pt x="30" y="125"/>
                      <a:pt x="30" y="125"/>
                    </a:cubicBezTo>
                    <a:cubicBezTo>
                      <a:pt x="31" y="126"/>
                      <a:pt x="31" y="124"/>
                      <a:pt x="32" y="125"/>
                    </a:cubicBezTo>
                    <a:cubicBezTo>
                      <a:pt x="30" y="123"/>
                      <a:pt x="33" y="129"/>
                      <a:pt x="31" y="127"/>
                    </a:cubicBezTo>
                    <a:cubicBezTo>
                      <a:pt x="33" y="127"/>
                      <a:pt x="29" y="124"/>
                      <a:pt x="32" y="125"/>
                    </a:cubicBezTo>
                    <a:cubicBezTo>
                      <a:pt x="32" y="125"/>
                      <a:pt x="30" y="123"/>
                      <a:pt x="32" y="123"/>
                    </a:cubicBezTo>
                    <a:cubicBezTo>
                      <a:pt x="32" y="123"/>
                      <a:pt x="35" y="125"/>
                      <a:pt x="35" y="124"/>
                    </a:cubicBezTo>
                    <a:cubicBezTo>
                      <a:pt x="35" y="123"/>
                      <a:pt x="34" y="124"/>
                      <a:pt x="34" y="123"/>
                    </a:cubicBezTo>
                    <a:cubicBezTo>
                      <a:pt x="33" y="122"/>
                      <a:pt x="33" y="122"/>
                      <a:pt x="33" y="122"/>
                    </a:cubicBezTo>
                    <a:cubicBezTo>
                      <a:pt x="31" y="121"/>
                      <a:pt x="34" y="121"/>
                      <a:pt x="32" y="120"/>
                    </a:cubicBezTo>
                    <a:cubicBezTo>
                      <a:pt x="33" y="121"/>
                      <a:pt x="31" y="118"/>
                      <a:pt x="35" y="120"/>
                    </a:cubicBezTo>
                    <a:cubicBezTo>
                      <a:pt x="37" y="121"/>
                      <a:pt x="37" y="121"/>
                      <a:pt x="37" y="121"/>
                    </a:cubicBezTo>
                    <a:cubicBezTo>
                      <a:pt x="37" y="121"/>
                      <a:pt x="35" y="119"/>
                      <a:pt x="34" y="118"/>
                    </a:cubicBezTo>
                    <a:cubicBezTo>
                      <a:pt x="34" y="118"/>
                      <a:pt x="35" y="119"/>
                      <a:pt x="35" y="119"/>
                    </a:cubicBezTo>
                    <a:cubicBezTo>
                      <a:pt x="31" y="117"/>
                      <a:pt x="36" y="118"/>
                      <a:pt x="33" y="116"/>
                    </a:cubicBezTo>
                    <a:cubicBezTo>
                      <a:pt x="35" y="116"/>
                      <a:pt x="34" y="114"/>
                      <a:pt x="37" y="114"/>
                    </a:cubicBezTo>
                    <a:cubicBezTo>
                      <a:pt x="36" y="113"/>
                      <a:pt x="35" y="112"/>
                      <a:pt x="37" y="112"/>
                    </a:cubicBezTo>
                    <a:cubicBezTo>
                      <a:pt x="37" y="112"/>
                      <a:pt x="37" y="112"/>
                      <a:pt x="38" y="113"/>
                    </a:cubicBezTo>
                    <a:cubicBezTo>
                      <a:pt x="39" y="113"/>
                      <a:pt x="38" y="112"/>
                      <a:pt x="38" y="111"/>
                    </a:cubicBezTo>
                    <a:cubicBezTo>
                      <a:pt x="38" y="112"/>
                      <a:pt x="40" y="111"/>
                      <a:pt x="42" y="112"/>
                    </a:cubicBezTo>
                    <a:cubicBezTo>
                      <a:pt x="41" y="110"/>
                      <a:pt x="39" y="109"/>
                      <a:pt x="38" y="109"/>
                    </a:cubicBezTo>
                    <a:cubicBezTo>
                      <a:pt x="42" y="110"/>
                      <a:pt x="37" y="106"/>
                      <a:pt x="40" y="107"/>
                    </a:cubicBezTo>
                    <a:cubicBezTo>
                      <a:pt x="41" y="107"/>
                      <a:pt x="42" y="109"/>
                      <a:pt x="43" y="108"/>
                    </a:cubicBezTo>
                    <a:cubicBezTo>
                      <a:pt x="47" y="110"/>
                      <a:pt x="41" y="106"/>
                      <a:pt x="43" y="106"/>
                    </a:cubicBezTo>
                    <a:cubicBezTo>
                      <a:pt x="40" y="104"/>
                      <a:pt x="40" y="104"/>
                      <a:pt x="40" y="104"/>
                    </a:cubicBezTo>
                    <a:cubicBezTo>
                      <a:pt x="42" y="105"/>
                      <a:pt x="39" y="102"/>
                      <a:pt x="42" y="104"/>
                    </a:cubicBezTo>
                    <a:cubicBezTo>
                      <a:pt x="41" y="103"/>
                      <a:pt x="44" y="103"/>
                      <a:pt x="41" y="101"/>
                    </a:cubicBezTo>
                    <a:cubicBezTo>
                      <a:pt x="44" y="101"/>
                      <a:pt x="41" y="97"/>
                      <a:pt x="47" y="99"/>
                    </a:cubicBezTo>
                    <a:cubicBezTo>
                      <a:pt x="47" y="98"/>
                      <a:pt x="48" y="98"/>
                      <a:pt x="46" y="97"/>
                    </a:cubicBezTo>
                    <a:cubicBezTo>
                      <a:pt x="44" y="96"/>
                      <a:pt x="47" y="98"/>
                      <a:pt x="46" y="98"/>
                    </a:cubicBezTo>
                    <a:cubicBezTo>
                      <a:pt x="46" y="97"/>
                      <a:pt x="45" y="97"/>
                      <a:pt x="45" y="97"/>
                    </a:cubicBezTo>
                    <a:cubicBezTo>
                      <a:pt x="46" y="97"/>
                      <a:pt x="46" y="96"/>
                      <a:pt x="48" y="98"/>
                    </a:cubicBezTo>
                    <a:cubicBezTo>
                      <a:pt x="51" y="98"/>
                      <a:pt x="44" y="94"/>
                      <a:pt x="46" y="93"/>
                    </a:cubicBezTo>
                    <a:cubicBezTo>
                      <a:pt x="47" y="94"/>
                      <a:pt x="48" y="94"/>
                      <a:pt x="48" y="94"/>
                    </a:cubicBezTo>
                    <a:cubicBezTo>
                      <a:pt x="46" y="92"/>
                      <a:pt x="46" y="92"/>
                      <a:pt x="46" y="92"/>
                    </a:cubicBezTo>
                    <a:cubicBezTo>
                      <a:pt x="47" y="91"/>
                      <a:pt x="49" y="93"/>
                      <a:pt x="51" y="94"/>
                    </a:cubicBezTo>
                    <a:cubicBezTo>
                      <a:pt x="51" y="93"/>
                      <a:pt x="51" y="93"/>
                      <a:pt x="50" y="92"/>
                    </a:cubicBezTo>
                    <a:cubicBezTo>
                      <a:pt x="53" y="93"/>
                      <a:pt x="53" y="93"/>
                      <a:pt x="53" y="93"/>
                    </a:cubicBezTo>
                    <a:cubicBezTo>
                      <a:pt x="51" y="92"/>
                      <a:pt x="52" y="91"/>
                      <a:pt x="52" y="91"/>
                    </a:cubicBezTo>
                    <a:cubicBezTo>
                      <a:pt x="52" y="91"/>
                      <a:pt x="52" y="91"/>
                      <a:pt x="52" y="91"/>
                    </a:cubicBezTo>
                    <a:cubicBezTo>
                      <a:pt x="53" y="92"/>
                      <a:pt x="53" y="91"/>
                      <a:pt x="53" y="90"/>
                    </a:cubicBezTo>
                    <a:cubicBezTo>
                      <a:pt x="51" y="90"/>
                      <a:pt x="50" y="90"/>
                      <a:pt x="50" y="90"/>
                    </a:cubicBezTo>
                    <a:cubicBezTo>
                      <a:pt x="49" y="89"/>
                      <a:pt x="50" y="89"/>
                      <a:pt x="49" y="88"/>
                    </a:cubicBezTo>
                    <a:cubicBezTo>
                      <a:pt x="51" y="90"/>
                      <a:pt x="51" y="88"/>
                      <a:pt x="51" y="88"/>
                    </a:cubicBezTo>
                    <a:cubicBezTo>
                      <a:pt x="52" y="88"/>
                      <a:pt x="50" y="86"/>
                      <a:pt x="50" y="86"/>
                    </a:cubicBezTo>
                    <a:cubicBezTo>
                      <a:pt x="51" y="87"/>
                      <a:pt x="50" y="86"/>
                      <a:pt x="52" y="87"/>
                    </a:cubicBezTo>
                    <a:cubicBezTo>
                      <a:pt x="52" y="87"/>
                      <a:pt x="50" y="87"/>
                      <a:pt x="51" y="87"/>
                    </a:cubicBezTo>
                    <a:cubicBezTo>
                      <a:pt x="52" y="88"/>
                      <a:pt x="54" y="89"/>
                      <a:pt x="53" y="87"/>
                    </a:cubicBezTo>
                    <a:cubicBezTo>
                      <a:pt x="52" y="86"/>
                      <a:pt x="49" y="85"/>
                      <a:pt x="51" y="85"/>
                    </a:cubicBezTo>
                    <a:cubicBezTo>
                      <a:pt x="51" y="86"/>
                      <a:pt x="52" y="86"/>
                      <a:pt x="52" y="87"/>
                    </a:cubicBezTo>
                    <a:cubicBezTo>
                      <a:pt x="54" y="86"/>
                      <a:pt x="54" y="86"/>
                      <a:pt x="54" y="86"/>
                    </a:cubicBezTo>
                    <a:cubicBezTo>
                      <a:pt x="52" y="85"/>
                      <a:pt x="52" y="85"/>
                      <a:pt x="52" y="85"/>
                    </a:cubicBezTo>
                    <a:cubicBezTo>
                      <a:pt x="53" y="85"/>
                      <a:pt x="53" y="86"/>
                      <a:pt x="53" y="86"/>
                    </a:cubicBezTo>
                    <a:cubicBezTo>
                      <a:pt x="51" y="84"/>
                      <a:pt x="53" y="84"/>
                      <a:pt x="51" y="83"/>
                    </a:cubicBezTo>
                    <a:cubicBezTo>
                      <a:pt x="51" y="82"/>
                      <a:pt x="53" y="83"/>
                      <a:pt x="53" y="82"/>
                    </a:cubicBezTo>
                    <a:cubicBezTo>
                      <a:pt x="53" y="82"/>
                      <a:pt x="53" y="82"/>
                      <a:pt x="53" y="82"/>
                    </a:cubicBezTo>
                    <a:cubicBezTo>
                      <a:pt x="55" y="83"/>
                      <a:pt x="54" y="81"/>
                      <a:pt x="53" y="80"/>
                    </a:cubicBezTo>
                    <a:cubicBezTo>
                      <a:pt x="54" y="81"/>
                      <a:pt x="54" y="81"/>
                      <a:pt x="54" y="81"/>
                    </a:cubicBezTo>
                    <a:cubicBezTo>
                      <a:pt x="54" y="80"/>
                      <a:pt x="54" y="80"/>
                      <a:pt x="53" y="79"/>
                    </a:cubicBezTo>
                    <a:cubicBezTo>
                      <a:pt x="55" y="79"/>
                      <a:pt x="60" y="82"/>
                      <a:pt x="58" y="80"/>
                    </a:cubicBezTo>
                    <a:cubicBezTo>
                      <a:pt x="59" y="80"/>
                      <a:pt x="56" y="77"/>
                      <a:pt x="55" y="77"/>
                    </a:cubicBezTo>
                    <a:cubicBezTo>
                      <a:pt x="56" y="77"/>
                      <a:pt x="54" y="73"/>
                      <a:pt x="58" y="74"/>
                    </a:cubicBezTo>
                    <a:cubicBezTo>
                      <a:pt x="57" y="73"/>
                      <a:pt x="57" y="73"/>
                      <a:pt x="56" y="73"/>
                    </a:cubicBezTo>
                    <a:cubicBezTo>
                      <a:pt x="58" y="71"/>
                      <a:pt x="57" y="68"/>
                      <a:pt x="61" y="68"/>
                    </a:cubicBezTo>
                    <a:cubicBezTo>
                      <a:pt x="61" y="69"/>
                      <a:pt x="63" y="69"/>
                      <a:pt x="64" y="70"/>
                    </a:cubicBezTo>
                    <a:cubicBezTo>
                      <a:pt x="62" y="69"/>
                      <a:pt x="66" y="70"/>
                      <a:pt x="63" y="69"/>
                    </a:cubicBezTo>
                    <a:cubicBezTo>
                      <a:pt x="61" y="68"/>
                      <a:pt x="61" y="67"/>
                      <a:pt x="60" y="67"/>
                    </a:cubicBezTo>
                    <a:cubicBezTo>
                      <a:pt x="60" y="66"/>
                      <a:pt x="61" y="64"/>
                      <a:pt x="62" y="64"/>
                    </a:cubicBezTo>
                    <a:cubicBezTo>
                      <a:pt x="61" y="64"/>
                      <a:pt x="61" y="64"/>
                      <a:pt x="61" y="63"/>
                    </a:cubicBezTo>
                    <a:cubicBezTo>
                      <a:pt x="63" y="65"/>
                      <a:pt x="64" y="64"/>
                      <a:pt x="64" y="63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64" y="62"/>
                      <a:pt x="61" y="60"/>
                      <a:pt x="63" y="61"/>
                    </a:cubicBezTo>
                    <a:cubicBezTo>
                      <a:pt x="63" y="61"/>
                      <a:pt x="64" y="62"/>
                      <a:pt x="64" y="62"/>
                    </a:cubicBezTo>
                    <a:cubicBezTo>
                      <a:pt x="64" y="60"/>
                      <a:pt x="62" y="58"/>
                      <a:pt x="64" y="58"/>
                    </a:cubicBezTo>
                    <a:cubicBezTo>
                      <a:pt x="66" y="59"/>
                      <a:pt x="66" y="59"/>
                      <a:pt x="66" y="59"/>
                    </a:cubicBezTo>
                    <a:cubicBezTo>
                      <a:pt x="66" y="59"/>
                      <a:pt x="65" y="57"/>
                      <a:pt x="64" y="57"/>
                    </a:cubicBezTo>
                    <a:cubicBezTo>
                      <a:pt x="66" y="57"/>
                      <a:pt x="67" y="57"/>
                      <a:pt x="69" y="57"/>
                    </a:cubicBezTo>
                    <a:cubicBezTo>
                      <a:pt x="65" y="53"/>
                      <a:pt x="67" y="50"/>
                      <a:pt x="69" y="48"/>
                    </a:cubicBezTo>
                    <a:cubicBezTo>
                      <a:pt x="70" y="48"/>
                      <a:pt x="70" y="48"/>
                      <a:pt x="70" y="48"/>
                    </a:cubicBezTo>
                    <a:cubicBezTo>
                      <a:pt x="71" y="48"/>
                      <a:pt x="68" y="47"/>
                      <a:pt x="69" y="47"/>
                    </a:cubicBezTo>
                    <a:cubicBezTo>
                      <a:pt x="70" y="48"/>
                      <a:pt x="72" y="48"/>
                      <a:pt x="73" y="49"/>
                    </a:cubicBezTo>
                    <a:cubicBezTo>
                      <a:pt x="75" y="49"/>
                      <a:pt x="71" y="47"/>
                      <a:pt x="71" y="46"/>
                    </a:cubicBezTo>
                    <a:cubicBezTo>
                      <a:pt x="70" y="45"/>
                      <a:pt x="72" y="47"/>
                      <a:pt x="70" y="46"/>
                    </a:cubicBezTo>
                    <a:cubicBezTo>
                      <a:pt x="70" y="45"/>
                      <a:pt x="72" y="45"/>
                      <a:pt x="70" y="44"/>
                    </a:cubicBezTo>
                    <a:cubicBezTo>
                      <a:pt x="71" y="44"/>
                      <a:pt x="72" y="45"/>
                      <a:pt x="73" y="46"/>
                    </a:cubicBezTo>
                    <a:cubicBezTo>
                      <a:pt x="73" y="45"/>
                      <a:pt x="73" y="45"/>
                      <a:pt x="73" y="45"/>
                    </a:cubicBezTo>
                    <a:cubicBezTo>
                      <a:pt x="76" y="46"/>
                      <a:pt x="76" y="49"/>
                      <a:pt x="80" y="51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83" y="51"/>
                      <a:pt x="82" y="53"/>
                      <a:pt x="84" y="52"/>
                    </a:cubicBezTo>
                    <a:cubicBezTo>
                      <a:pt x="83" y="51"/>
                      <a:pt x="80" y="48"/>
                      <a:pt x="78" y="48"/>
                    </a:cubicBezTo>
                    <a:cubicBezTo>
                      <a:pt x="79" y="47"/>
                      <a:pt x="73" y="44"/>
                      <a:pt x="74" y="43"/>
                    </a:cubicBezTo>
                    <a:cubicBezTo>
                      <a:pt x="76" y="44"/>
                      <a:pt x="74" y="44"/>
                      <a:pt x="76" y="45"/>
                    </a:cubicBezTo>
                    <a:cubicBezTo>
                      <a:pt x="78" y="46"/>
                      <a:pt x="76" y="44"/>
                      <a:pt x="77" y="44"/>
                    </a:cubicBezTo>
                    <a:cubicBezTo>
                      <a:pt x="75" y="44"/>
                      <a:pt x="73" y="42"/>
                      <a:pt x="73" y="41"/>
                    </a:cubicBezTo>
                    <a:cubicBezTo>
                      <a:pt x="75" y="41"/>
                      <a:pt x="75" y="43"/>
                      <a:pt x="76" y="42"/>
                    </a:cubicBezTo>
                    <a:cubicBezTo>
                      <a:pt x="75" y="41"/>
                      <a:pt x="74" y="40"/>
                      <a:pt x="73" y="40"/>
                    </a:cubicBezTo>
                    <a:cubicBezTo>
                      <a:pt x="70" y="38"/>
                      <a:pt x="74" y="39"/>
                      <a:pt x="72" y="37"/>
                    </a:cubicBezTo>
                    <a:cubicBezTo>
                      <a:pt x="74" y="39"/>
                      <a:pt x="76" y="41"/>
                      <a:pt x="78" y="41"/>
                    </a:cubicBezTo>
                    <a:cubicBezTo>
                      <a:pt x="76" y="40"/>
                      <a:pt x="76" y="38"/>
                      <a:pt x="73" y="37"/>
                    </a:cubicBezTo>
                    <a:cubicBezTo>
                      <a:pt x="74" y="37"/>
                      <a:pt x="75" y="38"/>
                      <a:pt x="76" y="39"/>
                    </a:cubicBezTo>
                    <a:cubicBezTo>
                      <a:pt x="78" y="39"/>
                      <a:pt x="73" y="35"/>
                      <a:pt x="78" y="38"/>
                    </a:cubicBezTo>
                    <a:cubicBezTo>
                      <a:pt x="76" y="36"/>
                      <a:pt x="76" y="36"/>
                      <a:pt x="76" y="36"/>
                    </a:cubicBezTo>
                    <a:cubicBezTo>
                      <a:pt x="76" y="36"/>
                      <a:pt x="77" y="37"/>
                      <a:pt x="78" y="37"/>
                    </a:cubicBezTo>
                    <a:cubicBezTo>
                      <a:pt x="79" y="37"/>
                      <a:pt x="76" y="34"/>
                      <a:pt x="80" y="36"/>
                    </a:cubicBezTo>
                    <a:cubicBezTo>
                      <a:pt x="79" y="35"/>
                      <a:pt x="80" y="34"/>
                      <a:pt x="78" y="33"/>
                    </a:cubicBezTo>
                    <a:cubicBezTo>
                      <a:pt x="76" y="33"/>
                      <a:pt x="79" y="35"/>
                      <a:pt x="76" y="34"/>
                    </a:cubicBezTo>
                    <a:cubicBezTo>
                      <a:pt x="78" y="35"/>
                      <a:pt x="76" y="33"/>
                      <a:pt x="75" y="32"/>
                    </a:cubicBezTo>
                    <a:cubicBezTo>
                      <a:pt x="77" y="32"/>
                      <a:pt x="77" y="32"/>
                      <a:pt x="77" y="32"/>
                    </a:cubicBezTo>
                    <a:cubicBezTo>
                      <a:pt x="76" y="32"/>
                      <a:pt x="77" y="32"/>
                      <a:pt x="76" y="31"/>
                    </a:cubicBezTo>
                    <a:cubicBezTo>
                      <a:pt x="76" y="31"/>
                      <a:pt x="77" y="32"/>
                      <a:pt x="77" y="32"/>
                    </a:cubicBezTo>
                    <a:cubicBezTo>
                      <a:pt x="76" y="30"/>
                      <a:pt x="76" y="30"/>
                      <a:pt x="76" y="30"/>
                    </a:cubicBezTo>
                    <a:cubicBezTo>
                      <a:pt x="75" y="29"/>
                      <a:pt x="79" y="32"/>
                      <a:pt x="79" y="31"/>
                    </a:cubicBezTo>
                    <a:cubicBezTo>
                      <a:pt x="80" y="32"/>
                      <a:pt x="80" y="32"/>
                      <a:pt x="80" y="32"/>
                    </a:cubicBezTo>
                    <a:cubicBezTo>
                      <a:pt x="80" y="32"/>
                      <a:pt x="82" y="33"/>
                      <a:pt x="82" y="32"/>
                    </a:cubicBezTo>
                    <a:cubicBezTo>
                      <a:pt x="80" y="31"/>
                      <a:pt x="78" y="29"/>
                      <a:pt x="77" y="28"/>
                    </a:cubicBezTo>
                    <a:cubicBezTo>
                      <a:pt x="77" y="27"/>
                      <a:pt x="79" y="29"/>
                      <a:pt x="78" y="28"/>
                    </a:cubicBezTo>
                    <a:cubicBezTo>
                      <a:pt x="79" y="30"/>
                      <a:pt x="79" y="30"/>
                      <a:pt x="79" y="30"/>
                    </a:cubicBezTo>
                    <a:cubicBezTo>
                      <a:pt x="80" y="30"/>
                      <a:pt x="82" y="31"/>
                      <a:pt x="83" y="30"/>
                    </a:cubicBezTo>
                    <a:cubicBezTo>
                      <a:pt x="82" y="29"/>
                      <a:pt x="80" y="27"/>
                      <a:pt x="79" y="27"/>
                    </a:cubicBezTo>
                    <a:cubicBezTo>
                      <a:pt x="79" y="27"/>
                      <a:pt x="81" y="27"/>
                      <a:pt x="82" y="28"/>
                    </a:cubicBezTo>
                    <a:cubicBezTo>
                      <a:pt x="81" y="27"/>
                      <a:pt x="80" y="27"/>
                      <a:pt x="79" y="26"/>
                    </a:cubicBezTo>
                    <a:cubicBezTo>
                      <a:pt x="80" y="26"/>
                      <a:pt x="82" y="26"/>
                      <a:pt x="84" y="27"/>
                    </a:cubicBezTo>
                    <a:cubicBezTo>
                      <a:pt x="87" y="29"/>
                      <a:pt x="87" y="29"/>
                      <a:pt x="87" y="29"/>
                    </a:cubicBezTo>
                    <a:cubicBezTo>
                      <a:pt x="87" y="29"/>
                      <a:pt x="87" y="29"/>
                      <a:pt x="87" y="29"/>
                    </a:cubicBezTo>
                    <a:cubicBezTo>
                      <a:pt x="89" y="31"/>
                      <a:pt x="89" y="30"/>
                      <a:pt x="91" y="32"/>
                    </a:cubicBezTo>
                    <a:cubicBezTo>
                      <a:pt x="92" y="32"/>
                      <a:pt x="91" y="31"/>
                      <a:pt x="91" y="30"/>
                    </a:cubicBezTo>
                    <a:cubicBezTo>
                      <a:pt x="86" y="29"/>
                      <a:pt x="86" y="26"/>
                      <a:pt x="83" y="24"/>
                    </a:cubicBezTo>
                    <a:cubicBezTo>
                      <a:pt x="82" y="22"/>
                      <a:pt x="92" y="28"/>
                      <a:pt x="87" y="24"/>
                    </a:cubicBezTo>
                    <a:cubicBezTo>
                      <a:pt x="86" y="23"/>
                      <a:pt x="84" y="21"/>
                      <a:pt x="84" y="22"/>
                    </a:cubicBezTo>
                    <a:cubicBezTo>
                      <a:pt x="85" y="22"/>
                      <a:pt x="81" y="20"/>
                      <a:pt x="83" y="20"/>
                    </a:cubicBezTo>
                    <a:cubicBezTo>
                      <a:pt x="84" y="21"/>
                      <a:pt x="87" y="21"/>
                      <a:pt x="88" y="23"/>
                    </a:cubicBezTo>
                    <a:cubicBezTo>
                      <a:pt x="87" y="23"/>
                      <a:pt x="87" y="23"/>
                      <a:pt x="87" y="24"/>
                    </a:cubicBezTo>
                    <a:cubicBezTo>
                      <a:pt x="89" y="24"/>
                      <a:pt x="91" y="26"/>
                      <a:pt x="91" y="25"/>
                    </a:cubicBezTo>
                    <a:cubicBezTo>
                      <a:pt x="91" y="25"/>
                      <a:pt x="92" y="24"/>
                      <a:pt x="90" y="23"/>
                    </a:cubicBezTo>
                    <a:cubicBezTo>
                      <a:pt x="88" y="22"/>
                      <a:pt x="90" y="24"/>
                      <a:pt x="88" y="22"/>
                    </a:cubicBezTo>
                    <a:cubicBezTo>
                      <a:pt x="88" y="21"/>
                      <a:pt x="91" y="23"/>
                      <a:pt x="88" y="20"/>
                    </a:cubicBezTo>
                    <a:cubicBezTo>
                      <a:pt x="87" y="21"/>
                      <a:pt x="85" y="19"/>
                      <a:pt x="84" y="19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6" y="18"/>
                      <a:pt x="83" y="16"/>
                      <a:pt x="84" y="16"/>
                    </a:cubicBezTo>
                    <a:cubicBezTo>
                      <a:pt x="87" y="17"/>
                      <a:pt x="87" y="17"/>
                      <a:pt x="87" y="17"/>
                    </a:cubicBezTo>
                    <a:cubicBezTo>
                      <a:pt x="89" y="18"/>
                      <a:pt x="85" y="18"/>
                      <a:pt x="88" y="20"/>
                    </a:cubicBezTo>
                    <a:cubicBezTo>
                      <a:pt x="89" y="19"/>
                      <a:pt x="87" y="18"/>
                      <a:pt x="89" y="18"/>
                    </a:cubicBezTo>
                    <a:cubicBezTo>
                      <a:pt x="89" y="18"/>
                      <a:pt x="89" y="18"/>
                      <a:pt x="89" y="19"/>
                    </a:cubicBezTo>
                    <a:cubicBezTo>
                      <a:pt x="89" y="19"/>
                      <a:pt x="94" y="21"/>
                      <a:pt x="92" y="19"/>
                    </a:cubicBezTo>
                    <a:cubicBezTo>
                      <a:pt x="91" y="17"/>
                      <a:pt x="91" y="18"/>
                      <a:pt x="90" y="17"/>
                    </a:cubicBezTo>
                    <a:cubicBezTo>
                      <a:pt x="90" y="15"/>
                      <a:pt x="89" y="14"/>
                      <a:pt x="89" y="13"/>
                    </a:cubicBezTo>
                    <a:cubicBezTo>
                      <a:pt x="92" y="15"/>
                      <a:pt x="90" y="12"/>
                      <a:pt x="92" y="15"/>
                    </a:cubicBezTo>
                    <a:cubicBezTo>
                      <a:pt x="90" y="14"/>
                      <a:pt x="90" y="16"/>
                      <a:pt x="92" y="18"/>
                    </a:cubicBezTo>
                    <a:cubicBezTo>
                      <a:pt x="95" y="19"/>
                      <a:pt x="91" y="18"/>
                      <a:pt x="94" y="21"/>
                    </a:cubicBezTo>
                    <a:cubicBezTo>
                      <a:pt x="95" y="20"/>
                      <a:pt x="98" y="22"/>
                      <a:pt x="100" y="23"/>
                    </a:cubicBezTo>
                    <a:cubicBezTo>
                      <a:pt x="100" y="23"/>
                      <a:pt x="99" y="22"/>
                      <a:pt x="99" y="22"/>
                    </a:cubicBezTo>
                    <a:cubicBezTo>
                      <a:pt x="97" y="20"/>
                      <a:pt x="97" y="21"/>
                      <a:pt x="95" y="20"/>
                    </a:cubicBezTo>
                    <a:cubicBezTo>
                      <a:pt x="96" y="19"/>
                      <a:pt x="96" y="17"/>
                      <a:pt x="94" y="15"/>
                    </a:cubicBezTo>
                    <a:cubicBezTo>
                      <a:pt x="95" y="16"/>
                      <a:pt x="97" y="17"/>
                      <a:pt x="97" y="18"/>
                    </a:cubicBezTo>
                    <a:cubicBezTo>
                      <a:pt x="97" y="16"/>
                      <a:pt x="99" y="15"/>
                      <a:pt x="100" y="14"/>
                    </a:cubicBezTo>
                    <a:cubicBezTo>
                      <a:pt x="96" y="13"/>
                      <a:pt x="100" y="12"/>
                      <a:pt x="97" y="11"/>
                    </a:cubicBezTo>
                    <a:cubicBezTo>
                      <a:pt x="96" y="11"/>
                      <a:pt x="93" y="10"/>
                      <a:pt x="92" y="9"/>
                    </a:cubicBezTo>
                    <a:cubicBezTo>
                      <a:pt x="93" y="9"/>
                      <a:pt x="93" y="10"/>
                      <a:pt x="94" y="10"/>
                    </a:cubicBezTo>
                    <a:cubicBezTo>
                      <a:pt x="93" y="9"/>
                      <a:pt x="98" y="11"/>
                      <a:pt x="95" y="9"/>
                    </a:cubicBezTo>
                    <a:cubicBezTo>
                      <a:pt x="95" y="11"/>
                      <a:pt x="99" y="12"/>
                      <a:pt x="101" y="14"/>
                    </a:cubicBezTo>
                    <a:cubicBezTo>
                      <a:pt x="100" y="12"/>
                      <a:pt x="103" y="15"/>
                      <a:pt x="103" y="14"/>
                    </a:cubicBezTo>
                    <a:cubicBezTo>
                      <a:pt x="103" y="12"/>
                      <a:pt x="102" y="11"/>
                      <a:pt x="102" y="9"/>
                    </a:cubicBezTo>
                    <a:cubicBezTo>
                      <a:pt x="105" y="10"/>
                      <a:pt x="104" y="7"/>
                      <a:pt x="104" y="6"/>
                    </a:cubicBezTo>
                    <a:cubicBezTo>
                      <a:pt x="106" y="6"/>
                      <a:pt x="109" y="8"/>
                      <a:pt x="109" y="8"/>
                    </a:cubicBezTo>
                    <a:cubicBezTo>
                      <a:pt x="110" y="7"/>
                      <a:pt x="106" y="6"/>
                      <a:pt x="108" y="6"/>
                    </a:cubicBezTo>
                    <a:cubicBezTo>
                      <a:pt x="108" y="7"/>
                      <a:pt x="108" y="7"/>
                      <a:pt x="108" y="7"/>
                    </a:cubicBezTo>
                    <a:cubicBezTo>
                      <a:pt x="108" y="6"/>
                      <a:pt x="112" y="6"/>
                      <a:pt x="108" y="3"/>
                    </a:cubicBezTo>
                    <a:cubicBezTo>
                      <a:pt x="111" y="5"/>
                      <a:pt x="111" y="5"/>
                      <a:pt x="111" y="5"/>
                    </a:cubicBezTo>
                    <a:cubicBezTo>
                      <a:pt x="111" y="5"/>
                      <a:pt x="110" y="5"/>
                      <a:pt x="110" y="4"/>
                    </a:cubicBezTo>
                    <a:cubicBezTo>
                      <a:pt x="111" y="5"/>
                      <a:pt x="112" y="5"/>
                      <a:pt x="113" y="6"/>
                    </a:cubicBezTo>
                    <a:cubicBezTo>
                      <a:pt x="115" y="7"/>
                      <a:pt x="113" y="5"/>
                      <a:pt x="113" y="4"/>
                    </a:cubicBezTo>
                    <a:cubicBezTo>
                      <a:pt x="111" y="3"/>
                      <a:pt x="111" y="3"/>
                      <a:pt x="111" y="3"/>
                    </a:cubicBezTo>
                    <a:cubicBezTo>
                      <a:pt x="111" y="1"/>
                      <a:pt x="113" y="1"/>
                      <a:pt x="113" y="0"/>
                    </a:cubicBezTo>
                    <a:cubicBezTo>
                      <a:pt x="115" y="1"/>
                      <a:pt x="115" y="1"/>
                      <a:pt x="115" y="1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16" y="1"/>
                      <a:pt x="117" y="1"/>
                      <a:pt x="116" y="0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118" y="4"/>
                      <a:pt x="117" y="2"/>
                      <a:pt x="115" y="2"/>
                    </a:cubicBezTo>
                    <a:cubicBezTo>
                      <a:pt x="114" y="1"/>
                      <a:pt x="114" y="2"/>
                      <a:pt x="115" y="3"/>
                    </a:cubicBezTo>
                    <a:cubicBezTo>
                      <a:pt x="116" y="3"/>
                      <a:pt x="115" y="3"/>
                      <a:pt x="115" y="2"/>
                    </a:cubicBezTo>
                    <a:cubicBezTo>
                      <a:pt x="117" y="4"/>
                      <a:pt x="117" y="4"/>
                      <a:pt x="118" y="5"/>
                    </a:cubicBezTo>
                    <a:cubicBezTo>
                      <a:pt x="118" y="5"/>
                      <a:pt x="119" y="5"/>
                      <a:pt x="118" y="5"/>
                    </a:cubicBezTo>
                    <a:cubicBezTo>
                      <a:pt x="119" y="6"/>
                      <a:pt x="119" y="7"/>
                      <a:pt x="119" y="7"/>
                    </a:cubicBezTo>
                    <a:cubicBezTo>
                      <a:pt x="118" y="6"/>
                      <a:pt x="117" y="7"/>
                      <a:pt x="117" y="6"/>
                    </a:cubicBezTo>
                    <a:cubicBezTo>
                      <a:pt x="119" y="7"/>
                      <a:pt x="119" y="8"/>
                      <a:pt x="118" y="9"/>
                    </a:cubicBezTo>
                    <a:cubicBezTo>
                      <a:pt x="115" y="8"/>
                      <a:pt x="119" y="11"/>
                      <a:pt x="117" y="12"/>
                    </a:cubicBezTo>
                    <a:cubicBezTo>
                      <a:pt x="115" y="10"/>
                      <a:pt x="114" y="9"/>
                      <a:pt x="113" y="7"/>
                    </a:cubicBezTo>
                    <a:cubicBezTo>
                      <a:pt x="112" y="7"/>
                      <a:pt x="113" y="8"/>
                      <a:pt x="112" y="8"/>
                    </a:cubicBezTo>
                    <a:cubicBezTo>
                      <a:pt x="113" y="9"/>
                      <a:pt x="115" y="11"/>
                      <a:pt x="116" y="13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115" y="13"/>
                      <a:pt x="117" y="14"/>
                      <a:pt x="116" y="15"/>
                    </a:cubicBezTo>
                    <a:cubicBezTo>
                      <a:pt x="114" y="16"/>
                      <a:pt x="113" y="17"/>
                      <a:pt x="112" y="19"/>
                    </a:cubicBezTo>
                    <a:cubicBezTo>
                      <a:pt x="111" y="18"/>
                      <a:pt x="111" y="18"/>
                      <a:pt x="111" y="18"/>
                    </a:cubicBezTo>
                    <a:cubicBezTo>
                      <a:pt x="114" y="20"/>
                      <a:pt x="111" y="21"/>
                      <a:pt x="112" y="22"/>
                    </a:cubicBezTo>
                    <a:cubicBezTo>
                      <a:pt x="109" y="23"/>
                      <a:pt x="111" y="27"/>
                      <a:pt x="108" y="26"/>
                    </a:cubicBezTo>
                    <a:cubicBezTo>
                      <a:pt x="107" y="29"/>
                      <a:pt x="107" y="32"/>
                      <a:pt x="105" y="34"/>
                    </a:cubicBezTo>
                    <a:cubicBezTo>
                      <a:pt x="103" y="32"/>
                      <a:pt x="103" y="32"/>
                      <a:pt x="103" y="32"/>
                    </a:cubicBezTo>
                    <a:cubicBezTo>
                      <a:pt x="104" y="34"/>
                      <a:pt x="101" y="32"/>
                      <a:pt x="101" y="33"/>
                    </a:cubicBezTo>
                    <a:cubicBezTo>
                      <a:pt x="103" y="33"/>
                      <a:pt x="103" y="35"/>
                      <a:pt x="104" y="36"/>
                    </a:cubicBezTo>
                    <a:cubicBezTo>
                      <a:pt x="102" y="36"/>
                      <a:pt x="103" y="39"/>
                      <a:pt x="104" y="41"/>
                    </a:cubicBezTo>
                    <a:cubicBezTo>
                      <a:pt x="102" y="40"/>
                      <a:pt x="102" y="40"/>
                      <a:pt x="102" y="40"/>
                    </a:cubicBezTo>
                    <a:cubicBezTo>
                      <a:pt x="104" y="43"/>
                      <a:pt x="101" y="43"/>
                      <a:pt x="100" y="44"/>
                    </a:cubicBezTo>
                    <a:cubicBezTo>
                      <a:pt x="99" y="43"/>
                      <a:pt x="97" y="43"/>
                      <a:pt x="97" y="43"/>
                    </a:cubicBezTo>
                    <a:cubicBezTo>
                      <a:pt x="99" y="46"/>
                      <a:pt x="99" y="46"/>
                      <a:pt x="100" y="48"/>
                    </a:cubicBezTo>
                    <a:cubicBezTo>
                      <a:pt x="99" y="49"/>
                      <a:pt x="98" y="50"/>
                      <a:pt x="96" y="50"/>
                    </a:cubicBezTo>
                    <a:cubicBezTo>
                      <a:pt x="98" y="55"/>
                      <a:pt x="94" y="57"/>
                      <a:pt x="94" y="61"/>
                    </a:cubicBezTo>
                    <a:cubicBezTo>
                      <a:pt x="92" y="60"/>
                      <a:pt x="92" y="60"/>
                      <a:pt x="92" y="60"/>
                    </a:cubicBezTo>
                    <a:cubicBezTo>
                      <a:pt x="94" y="66"/>
                      <a:pt x="88" y="67"/>
                      <a:pt x="89" y="71"/>
                    </a:cubicBezTo>
                    <a:cubicBezTo>
                      <a:pt x="86" y="68"/>
                      <a:pt x="86" y="68"/>
                      <a:pt x="86" y="68"/>
                    </a:cubicBezTo>
                    <a:cubicBezTo>
                      <a:pt x="84" y="69"/>
                      <a:pt x="85" y="71"/>
                      <a:pt x="88" y="72"/>
                    </a:cubicBezTo>
                    <a:cubicBezTo>
                      <a:pt x="86" y="72"/>
                      <a:pt x="88" y="75"/>
                      <a:pt x="85" y="74"/>
                    </a:cubicBezTo>
                    <a:cubicBezTo>
                      <a:pt x="84" y="74"/>
                      <a:pt x="86" y="76"/>
                      <a:pt x="86" y="77"/>
                    </a:cubicBezTo>
                    <a:cubicBezTo>
                      <a:pt x="84" y="78"/>
                      <a:pt x="84" y="78"/>
                      <a:pt x="83" y="80"/>
                    </a:cubicBezTo>
                    <a:cubicBezTo>
                      <a:pt x="84" y="80"/>
                      <a:pt x="84" y="80"/>
                      <a:pt x="84" y="80"/>
                    </a:cubicBezTo>
                    <a:cubicBezTo>
                      <a:pt x="83" y="79"/>
                      <a:pt x="82" y="79"/>
                      <a:pt x="81" y="79"/>
                    </a:cubicBezTo>
                    <a:cubicBezTo>
                      <a:pt x="82" y="80"/>
                      <a:pt x="79" y="80"/>
                      <a:pt x="84" y="82"/>
                    </a:cubicBezTo>
                    <a:cubicBezTo>
                      <a:pt x="80" y="83"/>
                      <a:pt x="83" y="87"/>
                      <a:pt x="79" y="87"/>
                    </a:cubicBezTo>
                    <a:cubicBezTo>
                      <a:pt x="80" y="87"/>
                      <a:pt x="80" y="88"/>
                      <a:pt x="81" y="89"/>
                    </a:cubicBezTo>
                    <a:cubicBezTo>
                      <a:pt x="80" y="90"/>
                      <a:pt x="77" y="90"/>
                      <a:pt x="78" y="93"/>
                    </a:cubicBezTo>
                    <a:cubicBezTo>
                      <a:pt x="77" y="92"/>
                      <a:pt x="76" y="91"/>
                      <a:pt x="76" y="92"/>
                    </a:cubicBezTo>
                    <a:cubicBezTo>
                      <a:pt x="76" y="92"/>
                      <a:pt x="77" y="92"/>
                      <a:pt x="78" y="93"/>
                    </a:cubicBezTo>
                    <a:cubicBezTo>
                      <a:pt x="78" y="97"/>
                      <a:pt x="73" y="97"/>
                      <a:pt x="72" y="99"/>
                    </a:cubicBezTo>
                    <a:cubicBezTo>
                      <a:pt x="72" y="104"/>
                      <a:pt x="69" y="108"/>
                      <a:pt x="67" y="111"/>
                    </a:cubicBezTo>
                    <a:cubicBezTo>
                      <a:pt x="66" y="111"/>
                      <a:pt x="66" y="111"/>
                      <a:pt x="66" y="111"/>
                    </a:cubicBezTo>
                    <a:cubicBezTo>
                      <a:pt x="68" y="114"/>
                      <a:pt x="61" y="112"/>
                      <a:pt x="65" y="116"/>
                    </a:cubicBezTo>
                    <a:cubicBezTo>
                      <a:pt x="65" y="116"/>
                      <a:pt x="64" y="117"/>
                      <a:pt x="63" y="116"/>
                    </a:cubicBezTo>
                    <a:cubicBezTo>
                      <a:pt x="65" y="118"/>
                      <a:pt x="60" y="117"/>
                      <a:pt x="61" y="120"/>
                    </a:cubicBezTo>
                    <a:cubicBezTo>
                      <a:pt x="62" y="120"/>
                      <a:pt x="62" y="120"/>
                      <a:pt x="61" y="119"/>
                    </a:cubicBezTo>
                    <a:cubicBezTo>
                      <a:pt x="59" y="120"/>
                      <a:pt x="60" y="123"/>
                      <a:pt x="58" y="123"/>
                    </a:cubicBezTo>
                    <a:cubicBezTo>
                      <a:pt x="58" y="123"/>
                      <a:pt x="58" y="122"/>
                      <a:pt x="57" y="122"/>
                    </a:cubicBezTo>
                    <a:cubicBezTo>
                      <a:pt x="55" y="122"/>
                      <a:pt x="59" y="125"/>
                      <a:pt x="55" y="123"/>
                    </a:cubicBezTo>
                    <a:cubicBezTo>
                      <a:pt x="55" y="124"/>
                      <a:pt x="57" y="125"/>
                      <a:pt x="57" y="124"/>
                    </a:cubicBezTo>
                    <a:cubicBezTo>
                      <a:pt x="54" y="127"/>
                      <a:pt x="55" y="132"/>
                      <a:pt x="54" y="136"/>
                    </a:cubicBezTo>
                    <a:cubicBezTo>
                      <a:pt x="50" y="137"/>
                      <a:pt x="47" y="133"/>
                      <a:pt x="49" y="136"/>
                    </a:cubicBezTo>
                    <a:cubicBezTo>
                      <a:pt x="48" y="136"/>
                      <a:pt x="50" y="137"/>
                      <a:pt x="50" y="137"/>
                    </a:cubicBezTo>
                    <a:cubicBezTo>
                      <a:pt x="50" y="138"/>
                      <a:pt x="45" y="136"/>
                      <a:pt x="46" y="137"/>
                    </a:cubicBezTo>
                    <a:cubicBezTo>
                      <a:pt x="49" y="138"/>
                      <a:pt x="48" y="138"/>
                      <a:pt x="49" y="139"/>
                    </a:cubicBezTo>
                    <a:cubicBezTo>
                      <a:pt x="47" y="140"/>
                      <a:pt x="44" y="139"/>
                      <a:pt x="46" y="141"/>
                    </a:cubicBezTo>
                    <a:cubicBezTo>
                      <a:pt x="44" y="140"/>
                      <a:pt x="44" y="140"/>
                      <a:pt x="44" y="140"/>
                    </a:cubicBezTo>
                    <a:cubicBezTo>
                      <a:pt x="47" y="144"/>
                      <a:pt x="45" y="144"/>
                      <a:pt x="48" y="147"/>
                    </a:cubicBezTo>
                    <a:cubicBezTo>
                      <a:pt x="47" y="152"/>
                      <a:pt x="46" y="156"/>
                      <a:pt x="45" y="160"/>
                    </a:cubicBezTo>
                    <a:cubicBezTo>
                      <a:pt x="44" y="164"/>
                      <a:pt x="43" y="168"/>
                      <a:pt x="42" y="172"/>
                    </a:cubicBezTo>
                    <a:cubicBezTo>
                      <a:pt x="41" y="174"/>
                      <a:pt x="40" y="176"/>
                      <a:pt x="39" y="178"/>
                    </a:cubicBezTo>
                    <a:cubicBezTo>
                      <a:pt x="37" y="184"/>
                      <a:pt x="37" y="184"/>
                      <a:pt x="37" y="184"/>
                    </a:cubicBezTo>
                    <a:cubicBezTo>
                      <a:pt x="36" y="187"/>
                      <a:pt x="34" y="191"/>
                      <a:pt x="32" y="195"/>
                    </a:cubicBezTo>
                    <a:cubicBezTo>
                      <a:pt x="28" y="195"/>
                      <a:pt x="28" y="196"/>
                      <a:pt x="29" y="198"/>
                    </a:cubicBezTo>
                    <a:cubicBezTo>
                      <a:pt x="28" y="198"/>
                      <a:pt x="28" y="198"/>
                      <a:pt x="28" y="198"/>
                    </a:cubicBezTo>
                    <a:cubicBezTo>
                      <a:pt x="30" y="199"/>
                      <a:pt x="27" y="199"/>
                      <a:pt x="30" y="200"/>
                    </a:cubicBezTo>
                    <a:cubicBezTo>
                      <a:pt x="29" y="203"/>
                      <a:pt x="29" y="206"/>
                      <a:pt x="28" y="209"/>
                    </a:cubicBezTo>
                    <a:cubicBezTo>
                      <a:pt x="28" y="208"/>
                      <a:pt x="25" y="208"/>
                      <a:pt x="25" y="208"/>
                    </a:cubicBezTo>
                    <a:cubicBezTo>
                      <a:pt x="27" y="209"/>
                      <a:pt x="27" y="209"/>
                      <a:pt x="27" y="209"/>
                    </a:cubicBezTo>
                    <a:cubicBezTo>
                      <a:pt x="26" y="209"/>
                      <a:pt x="26" y="209"/>
                      <a:pt x="26" y="209"/>
                    </a:cubicBezTo>
                    <a:cubicBezTo>
                      <a:pt x="27" y="210"/>
                      <a:pt x="28" y="210"/>
                      <a:pt x="29" y="210"/>
                    </a:cubicBezTo>
                    <a:cubicBezTo>
                      <a:pt x="30" y="218"/>
                      <a:pt x="22" y="224"/>
                      <a:pt x="22" y="232"/>
                    </a:cubicBezTo>
                    <a:cubicBezTo>
                      <a:pt x="21" y="234"/>
                      <a:pt x="21" y="236"/>
                      <a:pt x="22" y="238"/>
                    </a:cubicBezTo>
                    <a:cubicBezTo>
                      <a:pt x="17" y="244"/>
                      <a:pt x="14" y="249"/>
                      <a:pt x="16" y="255"/>
                    </a:cubicBezTo>
                    <a:cubicBezTo>
                      <a:pt x="16" y="255"/>
                      <a:pt x="9" y="254"/>
                      <a:pt x="7" y="2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6" name="Freeform 310"/>
              <p:cNvSpPr>
                <a:spLocks/>
              </p:cNvSpPr>
              <p:nvPr/>
            </p:nvSpPr>
            <p:spPr bwMode="auto">
              <a:xfrm>
                <a:off x="3968751" y="1946275"/>
                <a:ext cx="1588" cy="0"/>
              </a:xfrm>
              <a:custGeom>
                <a:avLst/>
                <a:gdLst>
                  <a:gd name="T0" fmla="*/ 4 w 4"/>
                  <a:gd name="T1" fmla="*/ 2 h 2"/>
                  <a:gd name="T2" fmla="*/ 0 w 4"/>
                  <a:gd name="T3" fmla="*/ 0 h 2"/>
                  <a:gd name="T4" fmla="*/ 4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cubicBezTo>
                      <a:pt x="2" y="1"/>
                      <a:pt x="1" y="1"/>
                      <a:pt x="0" y="0"/>
                    </a:cubicBezTo>
                    <a:cubicBezTo>
                      <a:pt x="1" y="0"/>
                      <a:pt x="3" y="1"/>
                      <a:pt x="4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7" name="Freeform 311"/>
              <p:cNvSpPr>
                <a:spLocks/>
              </p:cNvSpPr>
              <p:nvPr/>
            </p:nvSpPr>
            <p:spPr bwMode="auto">
              <a:xfrm>
                <a:off x="3960813" y="1949450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1 w 2"/>
                  <a:gd name="T3" fmla="*/ 2 h 2"/>
                  <a:gd name="T4" fmla="*/ 1 w 2"/>
                  <a:gd name="T5" fmla="*/ 1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2"/>
                      <a:pt x="1" y="2"/>
                      <a:pt x="1" y="2"/>
                    </a:cubicBezTo>
                    <a:cubicBezTo>
                      <a:pt x="1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8" name="Freeform 312"/>
              <p:cNvSpPr>
                <a:spLocks/>
              </p:cNvSpPr>
              <p:nvPr/>
            </p:nvSpPr>
            <p:spPr bwMode="auto">
              <a:xfrm>
                <a:off x="3959226" y="1949450"/>
                <a:ext cx="1588" cy="1587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0" y="0"/>
                      <a:pt x="0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9" name="Freeform 313"/>
              <p:cNvSpPr>
                <a:spLocks/>
              </p:cNvSpPr>
              <p:nvPr/>
            </p:nvSpPr>
            <p:spPr bwMode="auto">
              <a:xfrm>
                <a:off x="3957638" y="1951038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0" name="Freeform 314"/>
              <p:cNvSpPr>
                <a:spLocks/>
              </p:cNvSpPr>
              <p:nvPr/>
            </p:nvSpPr>
            <p:spPr bwMode="auto">
              <a:xfrm>
                <a:off x="3957638" y="1951038"/>
                <a:ext cx="0" cy="1587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1"/>
                      <a:pt x="0" y="1"/>
                    </a:cubicBezTo>
                    <a:cubicBezTo>
                      <a:pt x="1" y="2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1" name="Freeform 315"/>
              <p:cNvSpPr>
                <a:spLocks/>
              </p:cNvSpPr>
              <p:nvPr/>
            </p:nvSpPr>
            <p:spPr bwMode="auto">
              <a:xfrm>
                <a:off x="3954463" y="1954213"/>
                <a:ext cx="1588" cy="0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2 h 3"/>
                  <a:gd name="T4" fmla="*/ 1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1" y="2"/>
                      <a:pt x="2" y="3"/>
                      <a:pt x="0" y="2"/>
                    </a:cubicBezTo>
                    <a:cubicBezTo>
                      <a:pt x="1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2" name="Freeform 316"/>
              <p:cNvSpPr>
                <a:spLocks/>
              </p:cNvSpPr>
              <p:nvPr/>
            </p:nvSpPr>
            <p:spPr bwMode="auto">
              <a:xfrm>
                <a:off x="3954463" y="1955800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3" name="Freeform 317"/>
              <p:cNvSpPr>
                <a:spLocks/>
              </p:cNvSpPr>
              <p:nvPr/>
            </p:nvSpPr>
            <p:spPr bwMode="auto">
              <a:xfrm>
                <a:off x="3940176" y="1984375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4" name="Freeform 318"/>
              <p:cNvSpPr>
                <a:spLocks/>
              </p:cNvSpPr>
              <p:nvPr/>
            </p:nvSpPr>
            <p:spPr bwMode="auto">
              <a:xfrm>
                <a:off x="3933826" y="1997075"/>
                <a:ext cx="1588" cy="0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1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2" y="1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5" name="Freeform 319"/>
              <p:cNvSpPr>
                <a:spLocks/>
              </p:cNvSpPr>
              <p:nvPr/>
            </p:nvSpPr>
            <p:spPr bwMode="auto">
              <a:xfrm>
                <a:off x="3933826" y="2005013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6" name="Freeform 320"/>
              <p:cNvSpPr>
                <a:spLocks/>
              </p:cNvSpPr>
              <p:nvPr/>
            </p:nvSpPr>
            <p:spPr bwMode="auto">
              <a:xfrm>
                <a:off x="3990976" y="2590800"/>
                <a:ext cx="0" cy="0"/>
              </a:xfrm>
              <a:custGeom>
                <a:avLst/>
                <a:gdLst>
                  <a:gd name="T0" fmla="*/ 2 h 3"/>
                  <a:gd name="T1" fmla="*/ 1 h 3"/>
                  <a:gd name="T2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2"/>
                      <a:pt x="0" y="3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7" name="Freeform 321"/>
              <p:cNvSpPr>
                <a:spLocks/>
              </p:cNvSpPr>
              <p:nvPr/>
            </p:nvSpPr>
            <p:spPr bwMode="auto">
              <a:xfrm>
                <a:off x="3968751" y="2582863"/>
                <a:ext cx="22225" cy="28575"/>
              </a:xfrm>
              <a:custGeom>
                <a:avLst/>
                <a:gdLst>
                  <a:gd name="T0" fmla="*/ 9 w 64"/>
                  <a:gd name="T1" fmla="*/ 67 h 78"/>
                  <a:gd name="T2" fmla="*/ 9 w 64"/>
                  <a:gd name="T3" fmla="*/ 64 h 78"/>
                  <a:gd name="T4" fmla="*/ 5 w 64"/>
                  <a:gd name="T5" fmla="*/ 57 h 78"/>
                  <a:gd name="T6" fmla="*/ 6 w 64"/>
                  <a:gd name="T7" fmla="*/ 55 h 78"/>
                  <a:gd name="T8" fmla="*/ 11 w 64"/>
                  <a:gd name="T9" fmla="*/ 51 h 78"/>
                  <a:gd name="T10" fmla="*/ 12 w 64"/>
                  <a:gd name="T11" fmla="*/ 49 h 78"/>
                  <a:gd name="T12" fmla="*/ 11 w 64"/>
                  <a:gd name="T13" fmla="*/ 45 h 78"/>
                  <a:gd name="T14" fmla="*/ 14 w 64"/>
                  <a:gd name="T15" fmla="*/ 43 h 78"/>
                  <a:gd name="T16" fmla="*/ 16 w 64"/>
                  <a:gd name="T17" fmla="*/ 43 h 78"/>
                  <a:gd name="T18" fmla="*/ 14 w 64"/>
                  <a:gd name="T19" fmla="*/ 40 h 78"/>
                  <a:gd name="T20" fmla="*/ 14 w 64"/>
                  <a:gd name="T21" fmla="*/ 35 h 78"/>
                  <a:gd name="T22" fmla="*/ 15 w 64"/>
                  <a:gd name="T23" fmla="*/ 33 h 78"/>
                  <a:gd name="T24" fmla="*/ 15 w 64"/>
                  <a:gd name="T25" fmla="*/ 30 h 78"/>
                  <a:gd name="T26" fmla="*/ 18 w 64"/>
                  <a:gd name="T27" fmla="*/ 29 h 78"/>
                  <a:gd name="T28" fmla="*/ 20 w 64"/>
                  <a:gd name="T29" fmla="*/ 27 h 78"/>
                  <a:gd name="T30" fmla="*/ 24 w 64"/>
                  <a:gd name="T31" fmla="*/ 26 h 78"/>
                  <a:gd name="T32" fmla="*/ 24 w 64"/>
                  <a:gd name="T33" fmla="*/ 23 h 78"/>
                  <a:gd name="T34" fmla="*/ 27 w 64"/>
                  <a:gd name="T35" fmla="*/ 25 h 78"/>
                  <a:gd name="T36" fmla="*/ 26 w 64"/>
                  <a:gd name="T37" fmla="*/ 22 h 78"/>
                  <a:gd name="T38" fmla="*/ 27 w 64"/>
                  <a:gd name="T39" fmla="*/ 21 h 78"/>
                  <a:gd name="T40" fmla="*/ 28 w 64"/>
                  <a:gd name="T41" fmla="*/ 19 h 78"/>
                  <a:gd name="T42" fmla="*/ 32 w 64"/>
                  <a:gd name="T43" fmla="*/ 16 h 78"/>
                  <a:gd name="T44" fmla="*/ 34 w 64"/>
                  <a:gd name="T45" fmla="*/ 15 h 78"/>
                  <a:gd name="T46" fmla="*/ 36 w 64"/>
                  <a:gd name="T47" fmla="*/ 14 h 78"/>
                  <a:gd name="T48" fmla="*/ 40 w 64"/>
                  <a:gd name="T49" fmla="*/ 13 h 78"/>
                  <a:gd name="T50" fmla="*/ 43 w 64"/>
                  <a:gd name="T51" fmla="*/ 19 h 78"/>
                  <a:gd name="T52" fmla="*/ 42 w 64"/>
                  <a:gd name="T53" fmla="*/ 12 h 78"/>
                  <a:gd name="T54" fmla="*/ 41 w 64"/>
                  <a:gd name="T55" fmla="*/ 5 h 78"/>
                  <a:gd name="T56" fmla="*/ 44 w 64"/>
                  <a:gd name="T57" fmla="*/ 7 h 78"/>
                  <a:gd name="T58" fmla="*/ 44 w 64"/>
                  <a:gd name="T59" fmla="*/ 3 h 78"/>
                  <a:gd name="T60" fmla="*/ 46 w 64"/>
                  <a:gd name="T61" fmla="*/ 6 h 78"/>
                  <a:gd name="T62" fmla="*/ 49 w 64"/>
                  <a:gd name="T63" fmla="*/ 11 h 78"/>
                  <a:gd name="T64" fmla="*/ 49 w 64"/>
                  <a:gd name="T65" fmla="*/ 5 h 78"/>
                  <a:gd name="T66" fmla="*/ 51 w 64"/>
                  <a:gd name="T67" fmla="*/ 8 h 78"/>
                  <a:gd name="T68" fmla="*/ 51 w 64"/>
                  <a:gd name="T69" fmla="*/ 3 h 78"/>
                  <a:gd name="T70" fmla="*/ 53 w 64"/>
                  <a:gd name="T71" fmla="*/ 3 h 78"/>
                  <a:gd name="T72" fmla="*/ 54 w 64"/>
                  <a:gd name="T73" fmla="*/ 12 h 78"/>
                  <a:gd name="T74" fmla="*/ 56 w 64"/>
                  <a:gd name="T75" fmla="*/ 6 h 78"/>
                  <a:gd name="T76" fmla="*/ 61 w 64"/>
                  <a:gd name="T77" fmla="*/ 17 h 78"/>
                  <a:gd name="T78" fmla="*/ 62 w 64"/>
                  <a:gd name="T79" fmla="*/ 18 h 78"/>
                  <a:gd name="T80" fmla="*/ 64 w 64"/>
                  <a:gd name="T81" fmla="*/ 18 h 78"/>
                  <a:gd name="T82" fmla="*/ 63 w 64"/>
                  <a:gd name="T83" fmla="*/ 23 h 78"/>
                  <a:gd name="T84" fmla="*/ 61 w 64"/>
                  <a:gd name="T85" fmla="*/ 19 h 78"/>
                  <a:gd name="T86" fmla="*/ 58 w 64"/>
                  <a:gd name="T87" fmla="*/ 27 h 78"/>
                  <a:gd name="T88" fmla="*/ 54 w 64"/>
                  <a:gd name="T89" fmla="*/ 31 h 78"/>
                  <a:gd name="T90" fmla="*/ 49 w 64"/>
                  <a:gd name="T91" fmla="*/ 35 h 78"/>
                  <a:gd name="T92" fmla="*/ 46 w 64"/>
                  <a:gd name="T93" fmla="*/ 38 h 78"/>
                  <a:gd name="T94" fmla="*/ 44 w 64"/>
                  <a:gd name="T95" fmla="*/ 41 h 78"/>
                  <a:gd name="T96" fmla="*/ 38 w 64"/>
                  <a:gd name="T97" fmla="*/ 44 h 78"/>
                  <a:gd name="T98" fmla="*/ 33 w 64"/>
                  <a:gd name="T99" fmla="*/ 44 h 78"/>
                  <a:gd name="T100" fmla="*/ 28 w 64"/>
                  <a:gd name="T101" fmla="*/ 46 h 78"/>
                  <a:gd name="T102" fmla="*/ 27 w 64"/>
                  <a:gd name="T103" fmla="*/ 64 h 78"/>
                  <a:gd name="T104" fmla="*/ 24 w 64"/>
                  <a:gd name="T105" fmla="*/ 67 h 78"/>
                  <a:gd name="T106" fmla="*/ 16 w 64"/>
                  <a:gd name="T10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4" h="78">
                    <a:moveTo>
                      <a:pt x="7" y="75"/>
                    </a:moveTo>
                    <a:cubicBezTo>
                      <a:pt x="0" y="73"/>
                      <a:pt x="8" y="73"/>
                      <a:pt x="3" y="71"/>
                    </a:cubicBezTo>
                    <a:cubicBezTo>
                      <a:pt x="3" y="71"/>
                      <a:pt x="7" y="72"/>
                      <a:pt x="6" y="71"/>
                    </a:cubicBezTo>
                    <a:cubicBezTo>
                      <a:pt x="1" y="69"/>
                      <a:pt x="5" y="68"/>
                      <a:pt x="9" y="68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11" y="68"/>
                      <a:pt x="8" y="67"/>
                      <a:pt x="9" y="67"/>
                    </a:cubicBezTo>
                    <a:cubicBezTo>
                      <a:pt x="9" y="67"/>
                      <a:pt x="9" y="67"/>
                      <a:pt x="10" y="67"/>
                    </a:cubicBezTo>
                    <a:cubicBezTo>
                      <a:pt x="8" y="67"/>
                      <a:pt x="10" y="67"/>
                      <a:pt x="8" y="66"/>
                    </a:cubicBezTo>
                    <a:cubicBezTo>
                      <a:pt x="9" y="66"/>
                      <a:pt x="11" y="67"/>
                      <a:pt x="12" y="67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4" y="64"/>
                      <a:pt x="10" y="65"/>
                      <a:pt x="7" y="64"/>
                    </a:cubicBezTo>
                    <a:cubicBezTo>
                      <a:pt x="8" y="64"/>
                      <a:pt x="8" y="64"/>
                      <a:pt x="9" y="64"/>
                    </a:cubicBezTo>
                    <a:cubicBezTo>
                      <a:pt x="6" y="62"/>
                      <a:pt x="7" y="61"/>
                      <a:pt x="6" y="60"/>
                    </a:cubicBezTo>
                    <a:cubicBezTo>
                      <a:pt x="7" y="60"/>
                      <a:pt x="8" y="61"/>
                      <a:pt x="9" y="61"/>
                    </a:cubicBezTo>
                    <a:cubicBezTo>
                      <a:pt x="7" y="60"/>
                      <a:pt x="6" y="59"/>
                      <a:pt x="6" y="59"/>
                    </a:cubicBezTo>
                    <a:cubicBezTo>
                      <a:pt x="8" y="60"/>
                      <a:pt x="4" y="57"/>
                      <a:pt x="5" y="58"/>
                    </a:cubicBezTo>
                    <a:cubicBezTo>
                      <a:pt x="6" y="58"/>
                      <a:pt x="6" y="58"/>
                      <a:pt x="6" y="58"/>
                    </a:cubicBezTo>
                    <a:cubicBezTo>
                      <a:pt x="3" y="56"/>
                      <a:pt x="8" y="58"/>
                      <a:pt x="5" y="57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3" y="56"/>
                      <a:pt x="9" y="58"/>
                      <a:pt x="7" y="57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5" y="56"/>
                      <a:pt x="7" y="57"/>
                      <a:pt x="7" y="56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6" y="55"/>
                      <a:pt x="8" y="56"/>
                      <a:pt x="6" y="55"/>
                    </a:cubicBezTo>
                    <a:cubicBezTo>
                      <a:pt x="8" y="56"/>
                      <a:pt x="6" y="56"/>
                      <a:pt x="10" y="57"/>
                    </a:cubicBezTo>
                    <a:cubicBezTo>
                      <a:pt x="8" y="54"/>
                      <a:pt x="9" y="53"/>
                      <a:pt x="9" y="52"/>
                    </a:cubicBezTo>
                    <a:cubicBezTo>
                      <a:pt x="11" y="52"/>
                      <a:pt x="11" y="53"/>
                      <a:pt x="12" y="53"/>
                    </a:cubicBezTo>
                    <a:cubicBezTo>
                      <a:pt x="11" y="53"/>
                      <a:pt x="12" y="52"/>
                      <a:pt x="10" y="51"/>
                    </a:cubicBezTo>
                    <a:cubicBezTo>
                      <a:pt x="11" y="51"/>
                      <a:pt x="12" y="52"/>
                      <a:pt x="12" y="52"/>
                    </a:cubicBezTo>
                    <a:cubicBezTo>
                      <a:pt x="13" y="52"/>
                      <a:pt x="9" y="50"/>
                      <a:pt x="11" y="51"/>
                    </a:cubicBezTo>
                    <a:cubicBezTo>
                      <a:pt x="11" y="51"/>
                      <a:pt x="12" y="52"/>
                      <a:pt x="13" y="52"/>
                    </a:cubicBezTo>
                    <a:cubicBezTo>
                      <a:pt x="11" y="51"/>
                      <a:pt x="12" y="51"/>
                      <a:pt x="11" y="50"/>
                    </a:cubicBezTo>
                    <a:cubicBezTo>
                      <a:pt x="12" y="50"/>
                      <a:pt x="12" y="51"/>
                      <a:pt x="13" y="51"/>
                    </a:cubicBezTo>
                    <a:cubicBezTo>
                      <a:pt x="10" y="49"/>
                      <a:pt x="13" y="51"/>
                      <a:pt x="12" y="50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6" y="51"/>
                      <a:pt x="10" y="49"/>
                      <a:pt x="12" y="49"/>
                    </a:cubicBezTo>
                    <a:cubicBezTo>
                      <a:pt x="12" y="49"/>
                      <a:pt x="13" y="50"/>
                      <a:pt x="13" y="50"/>
                    </a:cubicBezTo>
                    <a:cubicBezTo>
                      <a:pt x="11" y="48"/>
                      <a:pt x="12" y="48"/>
                      <a:pt x="11" y="47"/>
                    </a:cubicBezTo>
                    <a:cubicBezTo>
                      <a:pt x="12" y="47"/>
                      <a:pt x="12" y="48"/>
                      <a:pt x="12" y="48"/>
                    </a:cubicBezTo>
                    <a:cubicBezTo>
                      <a:pt x="12" y="47"/>
                      <a:pt x="13" y="47"/>
                      <a:pt x="12" y="46"/>
                    </a:cubicBezTo>
                    <a:cubicBezTo>
                      <a:pt x="13" y="47"/>
                      <a:pt x="15" y="49"/>
                      <a:pt x="15" y="48"/>
                    </a:cubicBezTo>
                    <a:cubicBezTo>
                      <a:pt x="12" y="46"/>
                      <a:pt x="14" y="47"/>
                      <a:pt x="11" y="45"/>
                    </a:cubicBezTo>
                    <a:cubicBezTo>
                      <a:pt x="12" y="45"/>
                      <a:pt x="13" y="45"/>
                      <a:pt x="12" y="44"/>
                    </a:cubicBezTo>
                    <a:cubicBezTo>
                      <a:pt x="13" y="45"/>
                      <a:pt x="16" y="46"/>
                      <a:pt x="16" y="47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9" y="49"/>
                      <a:pt x="17" y="48"/>
                      <a:pt x="19" y="49"/>
                    </a:cubicBezTo>
                    <a:cubicBezTo>
                      <a:pt x="19" y="48"/>
                      <a:pt x="18" y="47"/>
                      <a:pt x="18" y="47"/>
                    </a:cubicBezTo>
                    <a:cubicBezTo>
                      <a:pt x="17" y="46"/>
                      <a:pt x="14" y="43"/>
                      <a:pt x="14" y="43"/>
                    </a:cubicBezTo>
                    <a:cubicBezTo>
                      <a:pt x="15" y="44"/>
                      <a:pt x="17" y="45"/>
                      <a:pt x="17" y="45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41"/>
                      <a:pt x="14" y="43"/>
                      <a:pt x="14" y="42"/>
                    </a:cubicBezTo>
                    <a:cubicBezTo>
                      <a:pt x="13" y="41"/>
                      <a:pt x="13" y="41"/>
                      <a:pt x="12" y="40"/>
                    </a:cubicBezTo>
                    <a:cubicBezTo>
                      <a:pt x="12" y="41"/>
                      <a:pt x="12" y="39"/>
                      <a:pt x="15" y="41"/>
                    </a:cubicBezTo>
                    <a:cubicBezTo>
                      <a:pt x="16" y="42"/>
                      <a:pt x="15" y="42"/>
                      <a:pt x="16" y="43"/>
                    </a:cubicBezTo>
                    <a:cubicBezTo>
                      <a:pt x="16" y="42"/>
                      <a:pt x="15" y="42"/>
                      <a:pt x="15" y="41"/>
                    </a:cubicBezTo>
                    <a:cubicBezTo>
                      <a:pt x="16" y="42"/>
                      <a:pt x="16" y="42"/>
                      <a:pt x="16" y="42"/>
                    </a:cubicBezTo>
                    <a:cubicBezTo>
                      <a:pt x="16" y="42"/>
                      <a:pt x="15" y="40"/>
                      <a:pt x="13" y="39"/>
                    </a:cubicBezTo>
                    <a:cubicBezTo>
                      <a:pt x="13" y="39"/>
                      <a:pt x="15" y="41"/>
                      <a:pt x="14" y="40"/>
                    </a:cubicBezTo>
                    <a:cubicBezTo>
                      <a:pt x="13" y="39"/>
                      <a:pt x="12" y="38"/>
                      <a:pt x="13" y="38"/>
                    </a:cubicBezTo>
                    <a:cubicBezTo>
                      <a:pt x="13" y="38"/>
                      <a:pt x="14" y="39"/>
                      <a:pt x="14" y="40"/>
                    </a:cubicBezTo>
                    <a:cubicBezTo>
                      <a:pt x="12" y="38"/>
                      <a:pt x="12" y="37"/>
                      <a:pt x="12" y="36"/>
                    </a:cubicBezTo>
                    <a:cubicBezTo>
                      <a:pt x="10" y="35"/>
                      <a:pt x="14" y="38"/>
                      <a:pt x="13" y="37"/>
                    </a:cubicBezTo>
                    <a:cubicBezTo>
                      <a:pt x="15" y="38"/>
                      <a:pt x="11" y="34"/>
                      <a:pt x="14" y="36"/>
                    </a:cubicBezTo>
                    <a:cubicBezTo>
                      <a:pt x="14" y="36"/>
                      <a:pt x="12" y="34"/>
                      <a:pt x="13" y="35"/>
                    </a:cubicBezTo>
                    <a:cubicBezTo>
                      <a:pt x="13" y="35"/>
                      <a:pt x="15" y="36"/>
                      <a:pt x="14" y="36"/>
                    </a:cubicBezTo>
                    <a:cubicBezTo>
                      <a:pt x="15" y="36"/>
                      <a:pt x="14" y="35"/>
                      <a:pt x="14" y="35"/>
                    </a:cubicBezTo>
                    <a:cubicBezTo>
                      <a:pt x="13" y="34"/>
                      <a:pt x="14" y="35"/>
                      <a:pt x="14" y="35"/>
                    </a:cubicBezTo>
                    <a:cubicBezTo>
                      <a:pt x="14" y="34"/>
                      <a:pt x="13" y="32"/>
                      <a:pt x="15" y="33"/>
                    </a:cubicBezTo>
                    <a:cubicBezTo>
                      <a:pt x="14" y="32"/>
                      <a:pt x="13" y="30"/>
                      <a:pt x="13" y="30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5" y="33"/>
                      <a:pt x="14" y="31"/>
                      <a:pt x="16" y="33"/>
                    </a:cubicBezTo>
                    <a:cubicBezTo>
                      <a:pt x="14" y="31"/>
                      <a:pt x="17" y="35"/>
                      <a:pt x="15" y="33"/>
                    </a:cubicBezTo>
                    <a:cubicBezTo>
                      <a:pt x="17" y="34"/>
                      <a:pt x="13" y="31"/>
                      <a:pt x="15" y="33"/>
                    </a:cubicBezTo>
                    <a:cubicBezTo>
                      <a:pt x="16" y="32"/>
                      <a:pt x="14" y="31"/>
                      <a:pt x="16" y="32"/>
                    </a:cubicBezTo>
                    <a:cubicBezTo>
                      <a:pt x="15" y="32"/>
                      <a:pt x="18" y="34"/>
                      <a:pt x="18" y="34"/>
                    </a:cubicBezTo>
                    <a:cubicBezTo>
                      <a:pt x="18" y="33"/>
                      <a:pt x="17" y="33"/>
                      <a:pt x="17" y="32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15" y="30"/>
                      <a:pt x="17" y="31"/>
                      <a:pt x="15" y="30"/>
                    </a:cubicBezTo>
                    <a:cubicBezTo>
                      <a:pt x="16" y="31"/>
                      <a:pt x="15" y="29"/>
                      <a:pt x="17" y="31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3"/>
                      <a:pt x="17" y="31"/>
                      <a:pt x="16" y="30"/>
                    </a:cubicBezTo>
                    <a:cubicBezTo>
                      <a:pt x="16" y="30"/>
                      <a:pt x="17" y="30"/>
                      <a:pt x="17" y="31"/>
                    </a:cubicBezTo>
                    <a:cubicBezTo>
                      <a:pt x="14" y="28"/>
                      <a:pt x="18" y="31"/>
                      <a:pt x="16" y="28"/>
                    </a:cubicBezTo>
                    <a:cubicBezTo>
                      <a:pt x="17" y="29"/>
                      <a:pt x="16" y="28"/>
                      <a:pt x="18" y="29"/>
                    </a:cubicBezTo>
                    <a:cubicBezTo>
                      <a:pt x="18" y="28"/>
                      <a:pt x="17" y="27"/>
                      <a:pt x="18" y="27"/>
                    </a:cubicBezTo>
                    <a:cubicBezTo>
                      <a:pt x="18" y="28"/>
                      <a:pt x="18" y="28"/>
                      <a:pt x="18" y="29"/>
                    </a:cubicBezTo>
                    <a:cubicBezTo>
                      <a:pt x="19" y="29"/>
                      <a:pt x="19" y="29"/>
                      <a:pt x="18" y="28"/>
                    </a:cubicBezTo>
                    <a:cubicBezTo>
                      <a:pt x="19" y="28"/>
                      <a:pt x="20" y="29"/>
                      <a:pt x="22" y="30"/>
                    </a:cubicBezTo>
                    <a:cubicBezTo>
                      <a:pt x="21" y="29"/>
                      <a:pt x="19" y="28"/>
                      <a:pt x="18" y="27"/>
                    </a:cubicBezTo>
                    <a:cubicBezTo>
                      <a:pt x="21" y="30"/>
                      <a:pt x="17" y="24"/>
                      <a:pt x="20" y="27"/>
                    </a:cubicBezTo>
                    <a:cubicBezTo>
                      <a:pt x="20" y="27"/>
                      <a:pt x="21" y="29"/>
                      <a:pt x="22" y="29"/>
                    </a:cubicBezTo>
                    <a:cubicBezTo>
                      <a:pt x="25" y="32"/>
                      <a:pt x="20" y="27"/>
                      <a:pt x="22" y="28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21" y="27"/>
                      <a:pt x="19" y="23"/>
                      <a:pt x="21" y="26"/>
                    </a:cubicBezTo>
                    <a:cubicBezTo>
                      <a:pt x="20" y="25"/>
                      <a:pt x="22" y="27"/>
                      <a:pt x="20" y="24"/>
                    </a:cubicBezTo>
                    <a:cubicBezTo>
                      <a:pt x="22" y="26"/>
                      <a:pt x="20" y="22"/>
                      <a:pt x="24" y="26"/>
                    </a:cubicBezTo>
                    <a:cubicBezTo>
                      <a:pt x="24" y="25"/>
                      <a:pt x="24" y="26"/>
                      <a:pt x="23" y="24"/>
                    </a:cubicBezTo>
                    <a:cubicBezTo>
                      <a:pt x="22" y="23"/>
                      <a:pt x="24" y="26"/>
                      <a:pt x="23" y="25"/>
                    </a:cubicBezTo>
                    <a:cubicBezTo>
                      <a:pt x="23" y="25"/>
                      <a:pt x="23" y="24"/>
                      <a:pt x="22" y="23"/>
                    </a:cubicBezTo>
                    <a:cubicBezTo>
                      <a:pt x="23" y="24"/>
                      <a:pt x="23" y="24"/>
                      <a:pt x="25" y="26"/>
                    </a:cubicBezTo>
                    <a:cubicBezTo>
                      <a:pt x="26" y="28"/>
                      <a:pt x="22" y="22"/>
                      <a:pt x="23" y="22"/>
                    </a:cubicBezTo>
                    <a:cubicBezTo>
                      <a:pt x="24" y="23"/>
                      <a:pt x="24" y="24"/>
                      <a:pt x="24" y="23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4" y="22"/>
                      <a:pt x="25" y="24"/>
                      <a:pt x="26" y="26"/>
                    </a:cubicBezTo>
                    <a:cubicBezTo>
                      <a:pt x="26" y="25"/>
                      <a:pt x="27" y="25"/>
                      <a:pt x="26" y="24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6" y="24"/>
                      <a:pt x="27" y="25"/>
                      <a:pt x="27" y="24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8" y="25"/>
                      <a:pt x="27" y="25"/>
                      <a:pt x="27" y="2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5" y="22"/>
                      <a:pt x="25" y="22"/>
                      <a:pt x="25" y="21"/>
                    </a:cubicBezTo>
                    <a:cubicBezTo>
                      <a:pt x="26" y="23"/>
                      <a:pt x="26" y="22"/>
                      <a:pt x="26" y="22"/>
                    </a:cubicBezTo>
                    <a:cubicBezTo>
                      <a:pt x="27" y="22"/>
                      <a:pt x="25" y="20"/>
                      <a:pt x="25" y="20"/>
                    </a:cubicBezTo>
                    <a:cubicBezTo>
                      <a:pt x="26" y="21"/>
                      <a:pt x="26" y="20"/>
                      <a:pt x="26" y="22"/>
                    </a:cubicBezTo>
                    <a:cubicBezTo>
                      <a:pt x="27" y="22"/>
                      <a:pt x="26" y="21"/>
                      <a:pt x="26" y="22"/>
                    </a:cubicBezTo>
                    <a:cubicBezTo>
                      <a:pt x="27" y="22"/>
                      <a:pt x="28" y="24"/>
                      <a:pt x="27" y="23"/>
                    </a:cubicBezTo>
                    <a:cubicBezTo>
                      <a:pt x="27" y="22"/>
                      <a:pt x="25" y="19"/>
                      <a:pt x="26" y="20"/>
                    </a:cubicBezTo>
                    <a:cubicBezTo>
                      <a:pt x="26" y="21"/>
                      <a:pt x="27" y="21"/>
                      <a:pt x="27" y="22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27" y="22"/>
                      <a:pt x="27" y="22"/>
                      <a:pt x="27" y="22"/>
                    </a:cubicBezTo>
                    <a:cubicBezTo>
                      <a:pt x="26" y="20"/>
                      <a:pt x="27" y="21"/>
                      <a:pt x="26" y="19"/>
                    </a:cubicBezTo>
                    <a:cubicBezTo>
                      <a:pt x="26" y="19"/>
                      <a:pt x="27" y="20"/>
                      <a:pt x="27" y="20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8" y="21"/>
                      <a:pt x="28" y="20"/>
                      <a:pt x="28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8" y="20"/>
                      <a:pt x="28" y="19"/>
                      <a:pt x="27" y="18"/>
                    </a:cubicBezTo>
                    <a:cubicBezTo>
                      <a:pt x="29" y="19"/>
                      <a:pt x="32" y="25"/>
                      <a:pt x="31" y="22"/>
                    </a:cubicBezTo>
                    <a:cubicBezTo>
                      <a:pt x="31" y="22"/>
                      <a:pt x="29" y="19"/>
                      <a:pt x="28" y="18"/>
                    </a:cubicBezTo>
                    <a:cubicBezTo>
                      <a:pt x="29" y="19"/>
                      <a:pt x="28" y="15"/>
                      <a:pt x="30" y="18"/>
                    </a:cubicBezTo>
                    <a:cubicBezTo>
                      <a:pt x="30" y="17"/>
                      <a:pt x="30" y="17"/>
                      <a:pt x="29" y="16"/>
                    </a:cubicBezTo>
                    <a:cubicBezTo>
                      <a:pt x="31" y="17"/>
                      <a:pt x="30" y="13"/>
                      <a:pt x="32" y="16"/>
                    </a:cubicBezTo>
                    <a:cubicBezTo>
                      <a:pt x="32" y="17"/>
                      <a:pt x="33" y="18"/>
                      <a:pt x="34" y="19"/>
                    </a:cubicBezTo>
                    <a:cubicBezTo>
                      <a:pt x="33" y="18"/>
                      <a:pt x="35" y="21"/>
                      <a:pt x="33" y="18"/>
                    </a:cubicBezTo>
                    <a:cubicBezTo>
                      <a:pt x="32" y="16"/>
                      <a:pt x="32" y="16"/>
                      <a:pt x="32" y="15"/>
                    </a:cubicBezTo>
                    <a:cubicBezTo>
                      <a:pt x="31" y="14"/>
                      <a:pt x="32" y="14"/>
                      <a:pt x="33" y="15"/>
                    </a:cubicBezTo>
                    <a:cubicBezTo>
                      <a:pt x="33" y="14"/>
                      <a:pt x="32" y="14"/>
                      <a:pt x="32" y="13"/>
                    </a:cubicBezTo>
                    <a:cubicBezTo>
                      <a:pt x="34" y="16"/>
                      <a:pt x="34" y="16"/>
                      <a:pt x="34" y="15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4" y="14"/>
                      <a:pt x="32" y="12"/>
                      <a:pt x="33" y="13"/>
                    </a:cubicBezTo>
                    <a:cubicBezTo>
                      <a:pt x="34" y="14"/>
                      <a:pt x="34" y="14"/>
                      <a:pt x="34" y="15"/>
                    </a:cubicBezTo>
                    <a:cubicBezTo>
                      <a:pt x="34" y="13"/>
                      <a:pt x="33" y="11"/>
                      <a:pt x="34" y="12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6" y="14"/>
                      <a:pt x="35" y="13"/>
                      <a:pt x="35" y="12"/>
                    </a:cubicBezTo>
                    <a:cubicBezTo>
                      <a:pt x="36" y="13"/>
                      <a:pt x="36" y="13"/>
                      <a:pt x="37" y="15"/>
                    </a:cubicBezTo>
                    <a:cubicBezTo>
                      <a:pt x="36" y="10"/>
                      <a:pt x="37" y="9"/>
                      <a:pt x="38" y="9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9" y="11"/>
                      <a:pt x="38" y="8"/>
                      <a:pt x="38" y="9"/>
                    </a:cubicBezTo>
                    <a:cubicBezTo>
                      <a:pt x="39" y="10"/>
                      <a:pt x="39" y="11"/>
                      <a:pt x="40" y="13"/>
                    </a:cubicBezTo>
                    <a:cubicBezTo>
                      <a:pt x="41" y="14"/>
                      <a:pt x="39" y="11"/>
                      <a:pt x="39" y="10"/>
                    </a:cubicBezTo>
                    <a:cubicBezTo>
                      <a:pt x="39" y="8"/>
                      <a:pt x="40" y="11"/>
                      <a:pt x="39" y="9"/>
                    </a:cubicBezTo>
                    <a:cubicBezTo>
                      <a:pt x="39" y="8"/>
                      <a:pt x="40" y="10"/>
                      <a:pt x="39" y="7"/>
                    </a:cubicBezTo>
                    <a:cubicBezTo>
                      <a:pt x="39" y="8"/>
                      <a:pt x="40" y="10"/>
                      <a:pt x="40" y="11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2" y="13"/>
                      <a:pt x="42" y="15"/>
                      <a:pt x="43" y="19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4" y="22"/>
                      <a:pt x="45" y="22"/>
                    </a:cubicBezTo>
                    <a:cubicBezTo>
                      <a:pt x="45" y="21"/>
                      <a:pt x="43" y="17"/>
                      <a:pt x="43" y="16"/>
                    </a:cubicBezTo>
                    <a:cubicBezTo>
                      <a:pt x="43" y="16"/>
                      <a:pt x="41" y="10"/>
                      <a:pt x="41" y="10"/>
                    </a:cubicBezTo>
                    <a:cubicBezTo>
                      <a:pt x="42" y="12"/>
                      <a:pt x="41" y="11"/>
                      <a:pt x="42" y="13"/>
                    </a:cubicBezTo>
                    <a:cubicBezTo>
                      <a:pt x="43" y="15"/>
                      <a:pt x="42" y="12"/>
                      <a:pt x="42" y="12"/>
                    </a:cubicBezTo>
                    <a:cubicBezTo>
                      <a:pt x="42" y="11"/>
                      <a:pt x="41" y="9"/>
                      <a:pt x="41" y="8"/>
                    </a:cubicBezTo>
                    <a:cubicBezTo>
                      <a:pt x="42" y="9"/>
                      <a:pt x="42" y="11"/>
                      <a:pt x="42" y="11"/>
                    </a:cubicBezTo>
                    <a:cubicBezTo>
                      <a:pt x="42" y="9"/>
                      <a:pt x="42" y="8"/>
                      <a:pt x="41" y="7"/>
                    </a:cubicBezTo>
                    <a:cubicBezTo>
                      <a:pt x="40" y="4"/>
                      <a:pt x="42" y="8"/>
                      <a:pt x="41" y="5"/>
                    </a:cubicBezTo>
                    <a:cubicBezTo>
                      <a:pt x="42" y="7"/>
                      <a:pt x="42" y="11"/>
                      <a:pt x="43" y="12"/>
                    </a:cubicBezTo>
                    <a:cubicBezTo>
                      <a:pt x="42" y="10"/>
                      <a:pt x="43" y="9"/>
                      <a:pt x="41" y="5"/>
                    </a:cubicBezTo>
                    <a:cubicBezTo>
                      <a:pt x="42" y="6"/>
                      <a:pt x="42" y="8"/>
                      <a:pt x="43" y="9"/>
                    </a:cubicBezTo>
                    <a:cubicBezTo>
                      <a:pt x="43" y="10"/>
                      <a:pt x="42" y="5"/>
                      <a:pt x="43" y="9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8"/>
                      <a:pt x="43" y="8"/>
                      <a:pt x="44" y="9"/>
                    </a:cubicBezTo>
                    <a:cubicBezTo>
                      <a:pt x="44" y="9"/>
                      <a:pt x="44" y="6"/>
                      <a:pt x="45" y="9"/>
                    </a:cubicBezTo>
                    <a:cubicBezTo>
                      <a:pt x="45" y="9"/>
                      <a:pt x="45" y="9"/>
                      <a:pt x="44" y="7"/>
                    </a:cubicBezTo>
                    <a:cubicBezTo>
                      <a:pt x="43" y="5"/>
                      <a:pt x="44" y="9"/>
                      <a:pt x="43" y="5"/>
                    </a:cubicBezTo>
                    <a:cubicBezTo>
                      <a:pt x="44" y="8"/>
                      <a:pt x="43" y="5"/>
                      <a:pt x="43" y="4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5"/>
                      <a:pt x="44" y="5"/>
                      <a:pt x="44" y="3"/>
                    </a:cubicBezTo>
                    <a:cubicBezTo>
                      <a:pt x="44" y="4"/>
                      <a:pt x="44" y="5"/>
                      <a:pt x="44" y="5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2"/>
                      <a:pt x="45" y="7"/>
                      <a:pt x="45" y="6"/>
                    </a:cubicBezTo>
                    <a:cubicBezTo>
                      <a:pt x="45" y="8"/>
                      <a:pt x="45" y="8"/>
                      <a:pt x="45" y="8"/>
                    </a:cubicBezTo>
                    <a:cubicBezTo>
                      <a:pt x="45" y="8"/>
                      <a:pt x="46" y="10"/>
                      <a:pt x="46" y="9"/>
                    </a:cubicBezTo>
                    <a:cubicBezTo>
                      <a:pt x="46" y="7"/>
                      <a:pt x="45" y="5"/>
                      <a:pt x="45" y="3"/>
                    </a:cubicBezTo>
                    <a:cubicBezTo>
                      <a:pt x="45" y="2"/>
                      <a:pt x="46" y="5"/>
                      <a:pt x="45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6" y="6"/>
                      <a:pt x="47" y="9"/>
                      <a:pt x="47" y="9"/>
                    </a:cubicBezTo>
                    <a:cubicBezTo>
                      <a:pt x="47" y="8"/>
                      <a:pt x="46" y="5"/>
                      <a:pt x="46" y="4"/>
                    </a:cubicBezTo>
                    <a:cubicBezTo>
                      <a:pt x="46" y="4"/>
                      <a:pt x="47" y="5"/>
                      <a:pt x="47" y="6"/>
                    </a:cubicBezTo>
                    <a:cubicBezTo>
                      <a:pt x="47" y="6"/>
                      <a:pt x="46" y="4"/>
                      <a:pt x="46" y="3"/>
                    </a:cubicBezTo>
                    <a:cubicBezTo>
                      <a:pt x="47" y="4"/>
                      <a:pt x="48" y="6"/>
                      <a:pt x="48" y="8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4"/>
                      <a:pt x="50" y="13"/>
                      <a:pt x="50" y="16"/>
                    </a:cubicBezTo>
                    <a:cubicBezTo>
                      <a:pt x="50" y="16"/>
                      <a:pt x="50" y="15"/>
                      <a:pt x="50" y="15"/>
                    </a:cubicBezTo>
                    <a:cubicBezTo>
                      <a:pt x="49" y="10"/>
                      <a:pt x="49" y="9"/>
                      <a:pt x="48" y="5"/>
                    </a:cubicBezTo>
                    <a:cubicBezTo>
                      <a:pt x="48" y="3"/>
                      <a:pt x="51" y="14"/>
                      <a:pt x="50" y="8"/>
                    </a:cubicBezTo>
                    <a:cubicBezTo>
                      <a:pt x="50" y="7"/>
                      <a:pt x="49" y="4"/>
                      <a:pt x="49" y="5"/>
                    </a:cubicBezTo>
                    <a:cubicBezTo>
                      <a:pt x="49" y="5"/>
                      <a:pt x="48" y="1"/>
                      <a:pt x="49" y="2"/>
                    </a:cubicBezTo>
                    <a:cubicBezTo>
                      <a:pt x="49" y="4"/>
                      <a:pt x="50" y="6"/>
                      <a:pt x="51" y="9"/>
                    </a:cubicBezTo>
                    <a:cubicBezTo>
                      <a:pt x="50" y="7"/>
                      <a:pt x="50" y="8"/>
                      <a:pt x="50" y="8"/>
                    </a:cubicBezTo>
                    <a:cubicBezTo>
                      <a:pt x="51" y="10"/>
                      <a:pt x="51" y="12"/>
                      <a:pt x="51" y="12"/>
                    </a:cubicBezTo>
                    <a:cubicBezTo>
                      <a:pt x="51" y="12"/>
                      <a:pt x="52" y="12"/>
                      <a:pt x="51" y="10"/>
                    </a:cubicBezTo>
                    <a:cubicBezTo>
                      <a:pt x="51" y="7"/>
                      <a:pt x="51" y="10"/>
                      <a:pt x="51" y="8"/>
                    </a:cubicBezTo>
                    <a:cubicBezTo>
                      <a:pt x="51" y="7"/>
                      <a:pt x="52" y="10"/>
                      <a:pt x="51" y="6"/>
                    </a:cubicBezTo>
                    <a:cubicBezTo>
                      <a:pt x="51" y="6"/>
                      <a:pt x="50" y="4"/>
                      <a:pt x="50" y="2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0" y="3"/>
                      <a:pt x="50" y="3"/>
                      <a:pt x="50" y="3"/>
                    </a:cubicBezTo>
                    <a:cubicBezTo>
                      <a:pt x="51" y="4"/>
                      <a:pt x="50" y="0"/>
                      <a:pt x="50" y="0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2" y="6"/>
                      <a:pt x="50" y="2"/>
                      <a:pt x="51" y="7"/>
                    </a:cubicBezTo>
                    <a:cubicBezTo>
                      <a:pt x="52" y="7"/>
                      <a:pt x="51" y="5"/>
                      <a:pt x="52" y="6"/>
                    </a:cubicBezTo>
                    <a:cubicBezTo>
                      <a:pt x="52" y="6"/>
                      <a:pt x="52" y="6"/>
                      <a:pt x="52" y="7"/>
                    </a:cubicBezTo>
                    <a:cubicBezTo>
                      <a:pt x="52" y="7"/>
                      <a:pt x="53" y="12"/>
                      <a:pt x="53" y="9"/>
                    </a:cubicBezTo>
                    <a:cubicBezTo>
                      <a:pt x="53" y="8"/>
                      <a:pt x="53" y="7"/>
                      <a:pt x="52" y="6"/>
                    </a:cubicBezTo>
                    <a:cubicBezTo>
                      <a:pt x="53" y="5"/>
                      <a:pt x="53" y="4"/>
                      <a:pt x="53" y="3"/>
                    </a:cubicBezTo>
                    <a:cubicBezTo>
                      <a:pt x="53" y="6"/>
                      <a:pt x="54" y="3"/>
                      <a:pt x="54" y="7"/>
                    </a:cubicBezTo>
                    <a:cubicBezTo>
                      <a:pt x="53" y="5"/>
                      <a:pt x="53" y="5"/>
                      <a:pt x="53" y="8"/>
                    </a:cubicBezTo>
                    <a:cubicBezTo>
                      <a:pt x="54" y="12"/>
                      <a:pt x="52" y="8"/>
                      <a:pt x="53" y="11"/>
                    </a:cubicBezTo>
                    <a:cubicBezTo>
                      <a:pt x="53" y="12"/>
                      <a:pt x="54" y="15"/>
                      <a:pt x="55" y="18"/>
                    </a:cubicBezTo>
                    <a:cubicBezTo>
                      <a:pt x="55" y="18"/>
                      <a:pt x="55" y="17"/>
                      <a:pt x="55" y="16"/>
                    </a:cubicBezTo>
                    <a:cubicBezTo>
                      <a:pt x="54" y="14"/>
                      <a:pt x="54" y="14"/>
                      <a:pt x="54" y="12"/>
                    </a:cubicBezTo>
                    <a:cubicBezTo>
                      <a:pt x="54" y="12"/>
                      <a:pt x="54" y="11"/>
                      <a:pt x="54" y="9"/>
                    </a:cubicBezTo>
                    <a:cubicBezTo>
                      <a:pt x="55" y="10"/>
                      <a:pt x="55" y="12"/>
                      <a:pt x="55" y="12"/>
                    </a:cubicBezTo>
                    <a:cubicBezTo>
                      <a:pt x="55" y="12"/>
                      <a:pt x="56" y="12"/>
                      <a:pt x="56" y="12"/>
                    </a:cubicBezTo>
                    <a:cubicBezTo>
                      <a:pt x="56" y="9"/>
                      <a:pt x="57" y="11"/>
                      <a:pt x="56" y="8"/>
                    </a:cubicBezTo>
                    <a:cubicBezTo>
                      <a:pt x="56" y="8"/>
                      <a:pt x="55" y="5"/>
                      <a:pt x="55" y="3"/>
                    </a:cubicBezTo>
                    <a:cubicBezTo>
                      <a:pt x="55" y="4"/>
                      <a:pt x="55" y="5"/>
                      <a:pt x="56" y="6"/>
                    </a:cubicBezTo>
                    <a:cubicBezTo>
                      <a:pt x="56" y="4"/>
                      <a:pt x="56" y="9"/>
                      <a:pt x="56" y="6"/>
                    </a:cubicBezTo>
                    <a:cubicBezTo>
                      <a:pt x="56" y="7"/>
                      <a:pt x="57" y="10"/>
                      <a:pt x="57" y="13"/>
                    </a:cubicBezTo>
                    <a:cubicBezTo>
                      <a:pt x="57" y="11"/>
                      <a:pt x="57" y="15"/>
                      <a:pt x="58" y="15"/>
                    </a:cubicBezTo>
                    <a:cubicBezTo>
                      <a:pt x="58" y="13"/>
                      <a:pt x="58" y="12"/>
                      <a:pt x="58" y="11"/>
                    </a:cubicBezTo>
                    <a:cubicBezTo>
                      <a:pt x="59" y="14"/>
                      <a:pt x="59" y="11"/>
                      <a:pt x="60" y="11"/>
                    </a:cubicBezTo>
                    <a:cubicBezTo>
                      <a:pt x="60" y="13"/>
                      <a:pt x="60" y="16"/>
                      <a:pt x="61" y="17"/>
                    </a:cubicBezTo>
                    <a:cubicBezTo>
                      <a:pt x="61" y="17"/>
                      <a:pt x="60" y="13"/>
                      <a:pt x="61" y="15"/>
                    </a:cubicBezTo>
                    <a:cubicBezTo>
                      <a:pt x="61" y="15"/>
                      <a:pt x="61" y="15"/>
                      <a:pt x="61" y="15"/>
                    </a:cubicBezTo>
                    <a:cubicBezTo>
                      <a:pt x="61" y="14"/>
                      <a:pt x="62" y="17"/>
                      <a:pt x="61" y="13"/>
                    </a:cubicBezTo>
                    <a:cubicBezTo>
                      <a:pt x="61" y="16"/>
                      <a:pt x="61" y="16"/>
                      <a:pt x="61" y="16"/>
                    </a:cubicBezTo>
                    <a:cubicBezTo>
                      <a:pt x="62" y="17"/>
                      <a:pt x="62" y="16"/>
                      <a:pt x="62" y="15"/>
                    </a:cubicBezTo>
                    <a:cubicBezTo>
                      <a:pt x="62" y="17"/>
                      <a:pt x="62" y="18"/>
                      <a:pt x="62" y="18"/>
                    </a:cubicBezTo>
                    <a:cubicBezTo>
                      <a:pt x="62" y="21"/>
                      <a:pt x="62" y="18"/>
                      <a:pt x="62" y="18"/>
                    </a:cubicBezTo>
                    <a:cubicBezTo>
                      <a:pt x="62" y="16"/>
                      <a:pt x="62" y="16"/>
                      <a:pt x="62" y="16"/>
                    </a:cubicBezTo>
                    <a:cubicBezTo>
                      <a:pt x="63" y="14"/>
                      <a:pt x="63" y="16"/>
                      <a:pt x="63" y="15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64" y="18"/>
                      <a:pt x="64" y="19"/>
                      <a:pt x="64" y="18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3" y="22"/>
                      <a:pt x="64" y="20"/>
                      <a:pt x="63" y="18"/>
                    </a:cubicBezTo>
                    <a:cubicBezTo>
                      <a:pt x="63" y="17"/>
                      <a:pt x="63" y="17"/>
                      <a:pt x="63" y="19"/>
                    </a:cubicBezTo>
                    <a:cubicBezTo>
                      <a:pt x="63" y="19"/>
                      <a:pt x="63" y="19"/>
                      <a:pt x="63" y="18"/>
                    </a:cubicBezTo>
                    <a:cubicBezTo>
                      <a:pt x="63" y="21"/>
                      <a:pt x="63" y="21"/>
                      <a:pt x="63" y="23"/>
                    </a:cubicBezTo>
                    <a:cubicBezTo>
                      <a:pt x="63" y="23"/>
                      <a:pt x="63" y="24"/>
                      <a:pt x="63" y="23"/>
                    </a:cubicBezTo>
                    <a:cubicBezTo>
                      <a:pt x="63" y="24"/>
                      <a:pt x="63" y="24"/>
                      <a:pt x="63" y="24"/>
                    </a:cubicBezTo>
                    <a:cubicBezTo>
                      <a:pt x="63" y="23"/>
                      <a:pt x="63" y="23"/>
                      <a:pt x="63" y="22"/>
                    </a:cubicBezTo>
                    <a:cubicBezTo>
                      <a:pt x="63" y="24"/>
                      <a:pt x="63" y="25"/>
                      <a:pt x="62" y="24"/>
                    </a:cubicBezTo>
                    <a:cubicBezTo>
                      <a:pt x="62" y="22"/>
                      <a:pt x="62" y="26"/>
                      <a:pt x="62" y="26"/>
                    </a:cubicBezTo>
                    <a:cubicBezTo>
                      <a:pt x="61" y="23"/>
                      <a:pt x="61" y="21"/>
                      <a:pt x="62" y="20"/>
                    </a:cubicBezTo>
                    <a:cubicBezTo>
                      <a:pt x="61" y="19"/>
                      <a:pt x="61" y="20"/>
                      <a:pt x="61" y="19"/>
                    </a:cubicBezTo>
                    <a:cubicBezTo>
                      <a:pt x="61" y="21"/>
                      <a:pt x="61" y="24"/>
                      <a:pt x="61" y="25"/>
                    </a:cubicBezTo>
                    <a:cubicBezTo>
                      <a:pt x="61" y="23"/>
                      <a:pt x="61" y="23"/>
                      <a:pt x="61" y="23"/>
                    </a:cubicBezTo>
                    <a:cubicBezTo>
                      <a:pt x="61" y="24"/>
                      <a:pt x="61" y="27"/>
                      <a:pt x="61" y="26"/>
                    </a:cubicBezTo>
                    <a:cubicBezTo>
                      <a:pt x="60" y="25"/>
                      <a:pt x="60" y="25"/>
                      <a:pt x="59" y="25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7"/>
                      <a:pt x="58" y="25"/>
                      <a:pt x="58" y="27"/>
                    </a:cubicBezTo>
                    <a:cubicBezTo>
                      <a:pt x="58" y="25"/>
                      <a:pt x="58" y="29"/>
                      <a:pt x="57" y="25"/>
                    </a:cubicBezTo>
                    <a:cubicBezTo>
                      <a:pt x="56" y="27"/>
                      <a:pt x="56" y="28"/>
                      <a:pt x="55" y="28"/>
                    </a:cubicBezTo>
                    <a:cubicBezTo>
                      <a:pt x="54" y="25"/>
                      <a:pt x="54" y="25"/>
                      <a:pt x="54" y="25"/>
                    </a:cubicBezTo>
                    <a:cubicBezTo>
                      <a:pt x="55" y="27"/>
                      <a:pt x="54" y="24"/>
                      <a:pt x="54" y="24"/>
                    </a:cubicBezTo>
                    <a:cubicBezTo>
                      <a:pt x="54" y="26"/>
                      <a:pt x="54" y="27"/>
                      <a:pt x="54" y="29"/>
                    </a:cubicBezTo>
                    <a:cubicBezTo>
                      <a:pt x="54" y="27"/>
                      <a:pt x="54" y="29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4" y="33"/>
                      <a:pt x="53" y="30"/>
                      <a:pt x="52" y="29"/>
                    </a:cubicBezTo>
                    <a:cubicBezTo>
                      <a:pt x="52" y="29"/>
                      <a:pt x="51" y="27"/>
                      <a:pt x="51" y="27"/>
                    </a:cubicBezTo>
                    <a:cubicBezTo>
                      <a:pt x="52" y="30"/>
                      <a:pt x="52" y="30"/>
                      <a:pt x="52" y="32"/>
                    </a:cubicBezTo>
                    <a:cubicBezTo>
                      <a:pt x="52" y="32"/>
                      <a:pt x="51" y="31"/>
                      <a:pt x="50" y="30"/>
                    </a:cubicBezTo>
                    <a:cubicBezTo>
                      <a:pt x="51" y="35"/>
                      <a:pt x="49" y="33"/>
                      <a:pt x="49" y="35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9" y="38"/>
                      <a:pt x="47" y="34"/>
                      <a:pt x="47" y="37"/>
                    </a:cubicBezTo>
                    <a:cubicBezTo>
                      <a:pt x="45" y="33"/>
                      <a:pt x="45" y="33"/>
                      <a:pt x="45" y="33"/>
                    </a:cubicBezTo>
                    <a:cubicBezTo>
                      <a:pt x="45" y="33"/>
                      <a:pt x="45" y="35"/>
                      <a:pt x="47" y="37"/>
                    </a:cubicBezTo>
                    <a:cubicBezTo>
                      <a:pt x="46" y="36"/>
                      <a:pt x="47" y="39"/>
                      <a:pt x="45" y="36"/>
                    </a:cubicBezTo>
                    <a:cubicBezTo>
                      <a:pt x="45" y="36"/>
                      <a:pt x="46" y="38"/>
                      <a:pt x="46" y="38"/>
                    </a:cubicBezTo>
                    <a:cubicBezTo>
                      <a:pt x="45" y="37"/>
                      <a:pt x="45" y="38"/>
                      <a:pt x="45" y="39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45" y="38"/>
                      <a:pt x="44" y="37"/>
                      <a:pt x="44" y="36"/>
                    </a:cubicBezTo>
                    <a:cubicBezTo>
                      <a:pt x="44" y="37"/>
                      <a:pt x="43" y="36"/>
                      <a:pt x="45" y="40"/>
                    </a:cubicBezTo>
                    <a:cubicBezTo>
                      <a:pt x="43" y="38"/>
                      <a:pt x="45" y="42"/>
                      <a:pt x="43" y="39"/>
                    </a:cubicBezTo>
                    <a:cubicBezTo>
                      <a:pt x="44" y="40"/>
                      <a:pt x="44" y="41"/>
                      <a:pt x="44" y="41"/>
                    </a:cubicBezTo>
                    <a:cubicBezTo>
                      <a:pt x="44" y="42"/>
                      <a:pt x="42" y="40"/>
                      <a:pt x="43" y="42"/>
                    </a:cubicBezTo>
                    <a:cubicBezTo>
                      <a:pt x="42" y="41"/>
                      <a:pt x="42" y="40"/>
                      <a:pt x="42" y="40"/>
                    </a:cubicBezTo>
                    <a:cubicBezTo>
                      <a:pt x="42" y="40"/>
                      <a:pt x="42" y="41"/>
                      <a:pt x="43" y="42"/>
                    </a:cubicBezTo>
                    <a:cubicBezTo>
                      <a:pt x="43" y="44"/>
                      <a:pt x="40" y="41"/>
                      <a:pt x="40" y="41"/>
                    </a:cubicBezTo>
                    <a:cubicBezTo>
                      <a:pt x="41" y="44"/>
                      <a:pt x="39" y="44"/>
                      <a:pt x="38" y="45"/>
                    </a:cubicBezTo>
                    <a:cubicBezTo>
                      <a:pt x="38" y="44"/>
                      <a:pt x="38" y="44"/>
                      <a:pt x="38" y="44"/>
                    </a:cubicBezTo>
                    <a:cubicBezTo>
                      <a:pt x="40" y="47"/>
                      <a:pt x="35" y="42"/>
                      <a:pt x="38" y="46"/>
                    </a:cubicBezTo>
                    <a:cubicBezTo>
                      <a:pt x="38" y="45"/>
                      <a:pt x="38" y="46"/>
                      <a:pt x="37" y="44"/>
                    </a:cubicBezTo>
                    <a:cubicBezTo>
                      <a:pt x="38" y="46"/>
                      <a:pt x="34" y="43"/>
                      <a:pt x="36" y="46"/>
                    </a:cubicBezTo>
                    <a:cubicBezTo>
                      <a:pt x="36" y="46"/>
                      <a:pt x="36" y="46"/>
                      <a:pt x="36" y="45"/>
                    </a:cubicBezTo>
                    <a:cubicBezTo>
                      <a:pt x="34" y="44"/>
                      <a:pt x="36" y="46"/>
                      <a:pt x="34" y="45"/>
                    </a:cubicBezTo>
                    <a:cubicBezTo>
                      <a:pt x="34" y="45"/>
                      <a:pt x="34" y="45"/>
                      <a:pt x="33" y="44"/>
                    </a:cubicBezTo>
                    <a:cubicBezTo>
                      <a:pt x="32" y="43"/>
                      <a:pt x="36" y="47"/>
                      <a:pt x="33" y="44"/>
                    </a:cubicBezTo>
                    <a:cubicBezTo>
                      <a:pt x="33" y="44"/>
                      <a:pt x="34" y="46"/>
                      <a:pt x="34" y="46"/>
                    </a:cubicBezTo>
                    <a:cubicBezTo>
                      <a:pt x="32" y="45"/>
                      <a:pt x="33" y="48"/>
                      <a:pt x="33" y="49"/>
                    </a:cubicBezTo>
                    <a:cubicBezTo>
                      <a:pt x="31" y="48"/>
                      <a:pt x="28" y="44"/>
                      <a:pt x="30" y="47"/>
                    </a:cubicBezTo>
                    <a:cubicBezTo>
                      <a:pt x="29" y="46"/>
                      <a:pt x="31" y="48"/>
                      <a:pt x="30" y="47"/>
                    </a:cubicBezTo>
                    <a:cubicBezTo>
                      <a:pt x="31" y="48"/>
                      <a:pt x="27" y="44"/>
                      <a:pt x="28" y="46"/>
                    </a:cubicBezTo>
                    <a:cubicBezTo>
                      <a:pt x="30" y="48"/>
                      <a:pt x="29" y="47"/>
                      <a:pt x="30" y="48"/>
                    </a:cubicBezTo>
                    <a:cubicBezTo>
                      <a:pt x="29" y="47"/>
                      <a:pt x="27" y="46"/>
                      <a:pt x="28" y="48"/>
                    </a:cubicBezTo>
                    <a:cubicBezTo>
                      <a:pt x="27" y="47"/>
                      <a:pt x="27" y="47"/>
                      <a:pt x="27" y="47"/>
                    </a:cubicBezTo>
                    <a:cubicBezTo>
                      <a:pt x="30" y="50"/>
                      <a:pt x="28" y="49"/>
                      <a:pt x="31" y="52"/>
                    </a:cubicBezTo>
                    <a:cubicBezTo>
                      <a:pt x="30" y="54"/>
                      <a:pt x="31" y="57"/>
                      <a:pt x="31" y="59"/>
                    </a:cubicBezTo>
                    <a:cubicBezTo>
                      <a:pt x="29" y="60"/>
                      <a:pt x="30" y="63"/>
                      <a:pt x="27" y="64"/>
                    </a:cubicBezTo>
                    <a:cubicBezTo>
                      <a:pt x="23" y="63"/>
                      <a:pt x="23" y="63"/>
                      <a:pt x="24" y="64"/>
                    </a:cubicBezTo>
                    <a:cubicBezTo>
                      <a:pt x="24" y="64"/>
                      <a:pt x="24" y="64"/>
                      <a:pt x="23" y="63"/>
                    </a:cubicBezTo>
                    <a:cubicBezTo>
                      <a:pt x="26" y="65"/>
                      <a:pt x="23" y="64"/>
                      <a:pt x="26" y="65"/>
                    </a:cubicBezTo>
                    <a:cubicBezTo>
                      <a:pt x="25" y="66"/>
                      <a:pt x="25" y="67"/>
                      <a:pt x="25" y="67"/>
                    </a:cubicBezTo>
                    <a:cubicBezTo>
                      <a:pt x="25" y="67"/>
                      <a:pt x="23" y="66"/>
                      <a:pt x="23" y="66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4" y="67"/>
                      <a:pt x="25" y="68"/>
                      <a:pt x="26" y="68"/>
                    </a:cubicBezTo>
                    <a:cubicBezTo>
                      <a:pt x="27" y="70"/>
                      <a:pt x="26" y="70"/>
                      <a:pt x="25" y="71"/>
                    </a:cubicBezTo>
                    <a:cubicBezTo>
                      <a:pt x="23" y="71"/>
                      <a:pt x="22" y="72"/>
                      <a:pt x="22" y="73"/>
                    </a:cubicBezTo>
                    <a:cubicBezTo>
                      <a:pt x="20" y="73"/>
                      <a:pt x="21" y="74"/>
                      <a:pt x="22" y="75"/>
                    </a:cubicBezTo>
                    <a:cubicBezTo>
                      <a:pt x="18" y="75"/>
                      <a:pt x="14" y="76"/>
                      <a:pt x="16" y="78"/>
                    </a:cubicBezTo>
                    <a:cubicBezTo>
                      <a:pt x="16" y="78"/>
                      <a:pt x="9" y="76"/>
                      <a:pt x="7" y="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8" name="Freeform 322"/>
              <p:cNvSpPr>
                <a:spLocks/>
              </p:cNvSpPr>
              <p:nvPr/>
            </p:nvSpPr>
            <p:spPr bwMode="auto">
              <a:xfrm>
                <a:off x="3990976" y="2589213"/>
                <a:ext cx="0" cy="1587"/>
              </a:xfrm>
              <a:custGeom>
                <a:avLst/>
                <a:gdLst>
                  <a:gd name="T0" fmla="*/ 4 h 4"/>
                  <a:gd name="T1" fmla="*/ 0 h 4"/>
                  <a:gd name="T2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9" name="Freeform 323"/>
              <p:cNvSpPr>
                <a:spLocks/>
              </p:cNvSpPr>
              <p:nvPr/>
            </p:nvSpPr>
            <p:spPr bwMode="auto">
              <a:xfrm>
                <a:off x="3987801" y="2584450"/>
                <a:ext cx="0" cy="1587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1 h 3"/>
                  <a:gd name="T4" fmla="*/ 1 w 1"/>
                  <a:gd name="T5" fmla="*/ 1 h 3"/>
                  <a:gd name="T6" fmla="*/ 1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3"/>
                      <a:pt x="1" y="1"/>
                      <a:pt x="0" y="1"/>
                    </a:cubicBezTo>
                    <a:cubicBezTo>
                      <a:pt x="1" y="1"/>
                      <a:pt x="0" y="0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0" name="Freeform 324"/>
              <p:cNvSpPr>
                <a:spLocks/>
              </p:cNvSpPr>
              <p:nvPr/>
            </p:nvSpPr>
            <p:spPr bwMode="auto">
              <a:xfrm>
                <a:off x="3987801" y="2584450"/>
                <a:ext cx="0" cy="0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1" name="Freeform 325"/>
              <p:cNvSpPr>
                <a:spLocks/>
              </p:cNvSpPr>
              <p:nvPr/>
            </p:nvSpPr>
            <p:spPr bwMode="auto">
              <a:xfrm>
                <a:off x="3986213" y="2582863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2" name="Freeform 326"/>
              <p:cNvSpPr>
                <a:spLocks/>
              </p:cNvSpPr>
              <p:nvPr/>
            </p:nvSpPr>
            <p:spPr bwMode="auto">
              <a:xfrm>
                <a:off x="3986213" y="2584450"/>
                <a:ext cx="0" cy="0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2"/>
                      <a:pt x="0" y="0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3" name="Freeform 327"/>
              <p:cNvSpPr>
                <a:spLocks/>
              </p:cNvSpPr>
              <p:nvPr/>
            </p:nvSpPr>
            <p:spPr bwMode="auto">
              <a:xfrm>
                <a:off x="3984626" y="2582863"/>
                <a:ext cx="0" cy="1587"/>
              </a:xfrm>
              <a:custGeom>
                <a:avLst/>
                <a:gdLst>
                  <a:gd name="T0" fmla="*/ 1 w 1"/>
                  <a:gd name="T1" fmla="*/ 2 h 4"/>
                  <a:gd name="T2" fmla="*/ 0 w 1"/>
                  <a:gd name="T3" fmla="*/ 2 h 4"/>
                  <a:gd name="T4" fmla="*/ 1 w 1"/>
                  <a:gd name="T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cubicBezTo>
                      <a:pt x="0" y="2"/>
                      <a:pt x="1" y="4"/>
                      <a:pt x="0" y="2"/>
                    </a:cubicBezTo>
                    <a:cubicBezTo>
                      <a:pt x="0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4" name="Freeform 328"/>
              <p:cNvSpPr>
                <a:spLocks/>
              </p:cNvSpPr>
              <p:nvPr/>
            </p:nvSpPr>
            <p:spPr bwMode="auto">
              <a:xfrm>
                <a:off x="3984626" y="2584450"/>
                <a:ext cx="0" cy="0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5" name="Freeform 329"/>
              <p:cNvSpPr>
                <a:spLocks/>
              </p:cNvSpPr>
              <p:nvPr/>
            </p:nvSpPr>
            <p:spPr bwMode="auto">
              <a:xfrm>
                <a:off x="3975101" y="2592388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6" name="Freeform 330"/>
              <p:cNvSpPr>
                <a:spLocks/>
              </p:cNvSpPr>
              <p:nvPr/>
            </p:nvSpPr>
            <p:spPr bwMode="auto">
              <a:xfrm>
                <a:off x="3971926" y="2595563"/>
                <a:ext cx="0" cy="0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0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0" y="0"/>
                      <a:pt x="0" y="0"/>
                    </a:cubicBezTo>
                    <a:cubicBezTo>
                      <a:pt x="0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7" name="Rectangle 331"/>
              <p:cNvSpPr>
                <a:spLocks noChangeArrowheads="1"/>
              </p:cNvSpPr>
              <p:nvPr/>
            </p:nvSpPr>
            <p:spPr bwMode="auto">
              <a:xfrm>
                <a:off x="3973513" y="2598738"/>
                <a:ext cx="1588" cy="158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8" name="Freeform 332"/>
              <p:cNvSpPr>
                <a:spLocks/>
              </p:cNvSpPr>
              <p:nvPr/>
            </p:nvSpPr>
            <p:spPr bwMode="auto">
              <a:xfrm>
                <a:off x="4003676" y="2643188"/>
                <a:ext cx="0" cy="0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0 h 2"/>
                  <a:gd name="T4" fmla="*/ 1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0"/>
                      <a:pt x="1" y="0"/>
                    </a:cubicBezTo>
                    <a:cubicBezTo>
                      <a:pt x="1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9" name="Freeform 333"/>
              <p:cNvSpPr>
                <a:spLocks/>
              </p:cNvSpPr>
              <p:nvPr/>
            </p:nvSpPr>
            <p:spPr bwMode="auto">
              <a:xfrm>
                <a:off x="3971926" y="2638425"/>
                <a:ext cx="30163" cy="55562"/>
              </a:xfrm>
              <a:custGeom>
                <a:avLst/>
                <a:gdLst>
                  <a:gd name="T0" fmla="*/ 11 w 87"/>
                  <a:gd name="T1" fmla="*/ 130 h 151"/>
                  <a:gd name="T2" fmla="*/ 12 w 87"/>
                  <a:gd name="T3" fmla="*/ 125 h 151"/>
                  <a:gd name="T4" fmla="*/ 9 w 87"/>
                  <a:gd name="T5" fmla="*/ 113 h 151"/>
                  <a:gd name="T6" fmla="*/ 10 w 87"/>
                  <a:gd name="T7" fmla="*/ 110 h 151"/>
                  <a:gd name="T8" fmla="*/ 16 w 87"/>
                  <a:gd name="T9" fmla="*/ 101 h 151"/>
                  <a:gd name="T10" fmla="*/ 17 w 87"/>
                  <a:gd name="T11" fmla="*/ 97 h 151"/>
                  <a:gd name="T12" fmla="*/ 16 w 87"/>
                  <a:gd name="T13" fmla="*/ 91 h 151"/>
                  <a:gd name="T14" fmla="*/ 19 w 87"/>
                  <a:gd name="T15" fmla="*/ 86 h 151"/>
                  <a:gd name="T16" fmla="*/ 22 w 87"/>
                  <a:gd name="T17" fmla="*/ 84 h 151"/>
                  <a:gd name="T18" fmla="*/ 19 w 87"/>
                  <a:gd name="T19" fmla="*/ 81 h 151"/>
                  <a:gd name="T20" fmla="*/ 18 w 87"/>
                  <a:gd name="T21" fmla="*/ 74 h 151"/>
                  <a:gd name="T22" fmla="*/ 20 w 87"/>
                  <a:gd name="T23" fmla="*/ 71 h 151"/>
                  <a:gd name="T24" fmla="*/ 19 w 87"/>
                  <a:gd name="T25" fmla="*/ 66 h 151"/>
                  <a:gd name="T26" fmla="*/ 23 w 87"/>
                  <a:gd name="T27" fmla="*/ 63 h 151"/>
                  <a:gd name="T28" fmla="*/ 24 w 87"/>
                  <a:gd name="T29" fmla="*/ 58 h 151"/>
                  <a:gd name="T30" fmla="*/ 29 w 87"/>
                  <a:gd name="T31" fmla="*/ 53 h 151"/>
                  <a:gd name="T32" fmla="*/ 29 w 87"/>
                  <a:gd name="T33" fmla="*/ 50 h 151"/>
                  <a:gd name="T34" fmla="*/ 32 w 87"/>
                  <a:gd name="T35" fmla="*/ 49 h 151"/>
                  <a:gd name="T36" fmla="*/ 31 w 87"/>
                  <a:gd name="T37" fmla="*/ 45 h 151"/>
                  <a:gd name="T38" fmla="*/ 31 w 87"/>
                  <a:gd name="T39" fmla="*/ 44 h 151"/>
                  <a:gd name="T40" fmla="*/ 32 w 87"/>
                  <a:gd name="T41" fmla="*/ 41 h 151"/>
                  <a:gd name="T42" fmla="*/ 37 w 87"/>
                  <a:gd name="T43" fmla="*/ 34 h 151"/>
                  <a:gd name="T44" fmla="*/ 39 w 87"/>
                  <a:gd name="T45" fmla="*/ 31 h 151"/>
                  <a:gd name="T46" fmla="*/ 41 w 87"/>
                  <a:gd name="T47" fmla="*/ 28 h 151"/>
                  <a:gd name="T48" fmla="*/ 47 w 87"/>
                  <a:gd name="T49" fmla="*/ 23 h 151"/>
                  <a:gd name="T50" fmla="*/ 53 w 87"/>
                  <a:gd name="T51" fmla="*/ 26 h 151"/>
                  <a:gd name="T52" fmla="*/ 50 w 87"/>
                  <a:gd name="T53" fmla="*/ 20 h 151"/>
                  <a:gd name="T54" fmla="*/ 47 w 87"/>
                  <a:gd name="T55" fmla="*/ 13 h 151"/>
                  <a:gd name="T56" fmla="*/ 51 w 87"/>
                  <a:gd name="T57" fmla="*/ 12 h 151"/>
                  <a:gd name="T58" fmla="*/ 50 w 87"/>
                  <a:gd name="T59" fmla="*/ 9 h 151"/>
                  <a:gd name="T60" fmla="*/ 53 w 87"/>
                  <a:gd name="T61" fmla="*/ 10 h 151"/>
                  <a:gd name="T62" fmla="*/ 59 w 87"/>
                  <a:gd name="T63" fmla="*/ 13 h 151"/>
                  <a:gd name="T64" fmla="*/ 58 w 87"/>
                  <a:gd name="T65" fmla="*/ 6 h 151"/>
                  <a:gd name="T66" fmla="*/ 61 w 87"/>
                  <a:gd name="T67" fmla="*/ 8 h 151"/>
                  <a:gd name="T68" fmla="*/ 61 w 87"/>
                  <a:gd name="T69" fmla="*/ 3 h 151"/>
                  <a:gd name="T70" fmla="*/ 64 w 87"/>
                  <a:gd name="T71" fmla="*/ 2 h 151"/>
                  <a:gd name="T72" fmla="*/ 67 w 87"/>
                  <a:gd name="T73" fmla="*/ 10 h 151"/>
                  <a:gd name="T74" fmla="*/ 69 w 87"/>
                  <a:gd name="T75" fmla="*/ 2 h 151"/>
                  <a:gd name="T76" fmla="*/ 80 w 87"/>
                  <a:gd name="T77" fmla="*/ 9 h 151"/>
                  <a:gd name="T78" fmla="*/ 82 w 87"/>
                  <a:gd name="T79" fmla="*/ 10 h 151"/>
                  <a:gd name="T80" fmla="*/ 86 w 87"/>
                  <a:gd name="T81" fmla="*/ 8 h 151"/>
                  <a:gd name="T82" fmla="*/ 86 w 87"/>
                  <a:gd name="T83" fmla="*/ 13 h 151"/>
                  <a:gd name="T84" fmla="*/ 81 w 87"/>
                  <a:gd name="T85" fmla="*/ 11 h 151"/>
                  <a:gd name="T86" fmla="*/ 78 w 87"/>
                  <a:gd name="T87" fmla="*/ 21 h 151"/>
                  <a:gd name="T88" fmla="*/ 71 w 87"/>
                  <a:gd name="T89" fmla="*/ 30 h 151"/>
                  <a:gd name="T90" fmla="*/ 65 w 87"/>
                  <a:gd name="T91" fmla="*/ 39 h 151"/>
                  <a:gd name="T92" fmla="*/ 60 w 87"/>
                  <a:gd name="T93" fmla="*/ 47 h 151"/>
                  <a:gd name="T94" fmla="*/ 57 w 87"/>
                  <a:gd name="T95" fmla="*/ 53 h 151"/>
                  <a:gd name="T96" fmla="*/ 48 w 87"/>
                  <a:gd name="T97" fmla="*/ 65 h 151"/>
                  <a:gd name="T98" fmla="*/ 42 w 87"/>
                  <a:gd name="T99" fmla="*/ 70 h 151"/>
                  <a:gd name="T100" fmla="*/ 36 w 87"/>
                  <a:gd name="T101" fmla="*/ 79 h 151"/>
                  <a:gd name="T102" fmla="*/ 32 w 87"/>
                  <a:gd name="T103" fmla="*/ 115 h 151"/>
                  <a:gd name="T104" fmla="*/ 29 w 87"/>
                  <a:gd name="T105" fmla="*/ 124 h 151"/>
                  <a:gd name="T106" fmla="*/ 6 w 87"/>
                  <a:gd name="T107" fmla="*/ 14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7" h="151">
                    <a:moveTo>
                      <a:pt x="6" y="146"/>
                    </a:moveTo>
                    <a:cubicBezTo>
                      <a:pt x="0" y="142"/>
                      <a:pt x="8" y="142"/>
                      <a:pt x="4" y="138"/>
                    </a:cubicBezTo>
                    <a:cubicBezTo>
                      <a:pt x="4" y="138"/>
                      <a:pt x="8" y="139"/>
                      <a:pt x="7" y="139"/>
                    </a:cubicBezTo>
                    <a:cubicBezTo>
                      <a:pt x="3" y="135"/>
                      <a:pt x="7" y="133"/>
                      <a:pt x="12" y="132"/>
                    </a:cubicBezTo>
                    <a:cubicBezTo>
                      <a:pt x="13" y="132"/>
                      <a:pt x="13" y="132"/>
                      <a:pt x="13" y="132"/>
                    </a:cubicBezTo>
                    <a:cubicBezTo>
                      <a:pt x="14" y="132"/>
                      <a:pt x="10" y="130"/>
                      <a:pt x="11" y="130"/>
                    </a:cubicBezTo>
                    <a:cubicBezTo>
                      <a:pt x="12" y="130"/>
                      <a:pt x="12" y="130"/>
                      <a:pt x="13" y="130"/>
                    </a:cubicBezTo>
                    <a:cubicBezTo>
                      <a:pt x="11" y="130"/>
                      <a:pt x="12" y="129"/>
                      <a:pt x="11" y="129"/>
                    </a:cubicBezTo>
                    <a:cubicBezTo>
                      <a:pt x="12" y="129"/>
                      <a:pt x="13" y="129"/>
                      <a:pt x="14" y="129"/>
                    </a:cubicBezTo>
                    <a:cubicBezTo>
                      <a:pt x="12" y="128"/>
                      <a:pt x="12" y="128"/>
                      <a:pt x="12" y="128"/>
                    </a:cubicBezTo>
                    <a:cubicBezTo>
                      <a:pt x="7" y="126"/>
                      <a:pt x="13" y="126"/>
                      <a:pt x="10" y="124"/>
                    </a:cubicBezTo>
                    <a:cubicBezTo>
                      <a:pt x="11" y="125"/>
                      <a:pt x="11" y="125"/>
                      <a:pt x="12" y="125"/>
                    </a:cubicBezTo>
                    <a:cubicBezTo>
                      <a:pt x="9" y="122"/>
                      <a:pt x="10" y="120"/>
                      <a:pt x="10" y="118"/>
                    </a:cubicBezTo>
                    <a:cubicBezTo>
                      <a:pt x="11" y="118"/>
                      <a:pt x="12" y="119"/>
                      <a:pt x="13" y="119"/>
                    </a:cubicBezTo>
                    <a:cubicBezTo>
                      <a:pt x="11" y="118"/>
                      <a:pt x="10" y="117"/>
                      <a:pt x="10" y="116"/>
                    </a:cubicBezTo>
                    <a:cubicBezTo>
                      <a:pt x="12" y="117"/>
                      <a:pt x="8" y="115"/>
                      <a:pt x="9" y="115"/>
                    </a:cubicBezTo>
                    <a:cubicBezTo>
                      <a:pt x="10" y="115"/>
                      <a:pt x="10" y="115"/>
                      <a:pt x="10" y="115"/>
                    </a:cubicBezTo>
                    <a:cubicBezTo>
                      <a:pt x="7" y="114"/>
                      <a:pt x="12" y="115"/>
                      <a:pt x="9" y="113"/>
                    </a:cubicBezTo>
                    <a:cubicBezTo>
                      <a:pt x="11" y="114"/>
                      <a:pt x="11" y="114"/>
                      <a:pt x="11" y="114"/>
                    </a:cubicBezTo>
                    <a:cubicBezTo>
                      <a:pt x="7" y="112"/>
                      <a:pt x="13" y="114"/>
                      <a:pt x="11" y="113"/>
                    </a:cubicBezTo>
                    <a:cubicBezTo>
                      <a:pt x="10" y="112"/>
                      <a:pt x="10" y="112"/>
                      <a:pt x="10" y="112"/>
                    </a:cubicBezTo>
                    <a:cubicBezTo>
                      <a:pt x="9" y="112"/>
                      <a:pt x="11" y="112"/>
                      <a:pt x="11" y="112"/>
                    </a:cubicBezTo>
                    <a:cubicBezTo>
                      <a:pt x="11" y="112"/>
                      <a:pt x="11" y="112"/>
                      <a:pt x="11" y="112"/>
                    </a:cubicBezTo>
                    <a:cubicBezTo>
                      <a:pt x="11" y="111"/>
                      <a:pt x="13" y="111"/>
                      <a:pt x="10" y="110"/>
                    </a:cubicBezTo>
                    <a:cubicBezTo>
                      <a:pt x="12" y="111"/>
                      <a:pt x="11" y="111"/>
                      <a:pt x="14" y="112"/>
                    </a:cubicBezTo>
                    <a:cubicBezTo>
                      <a:pt x="12" y="108"/>
                      <a:pt x="13" y="106"/>
                      <a:pt x="14" y="103"/>
                    </a:cubicBezTo>
                    <a:cubicBezTo>
                      <a:pt x="15" y="104"/>
                      <a:pt x="16" y="103"/>
                      <a:pt x="17" y="104"/>
                    </a:cubicBezTo>
                    <a:cubicBezTo>
                      <a:pt x="16" y="103"/>
                      <a:pt x="17" y="103"/>
                      <a:pt x="15" y="102"/>
                    </a:cubicBezTo>
                    <a:cubicBezTo>
                      <a:pt x="15" y="102"/>
                      <a:pt x="17" y="102"/>
                      <a:pt x="17" y="102"/>
                    </a:cubicBezTo>
                    <a:cubicBezTo>
                      <a:pt x="18" y="102"/>
                      <a:pt x="14" y="101"/>
                      <a:pt x="16" y="101"/>
                    </a:cubicBezTo>
                    <a:cubicBezTo>
                      <a:pt x="16" y="101"/>
                      <a:pt x="17" y="101"/>
                      <a:pt x="18" y="102"/>
                    </a:cubicBezTo>
                    <a:cubicBezTo>
                      <a:pt x="16" y="100"/>
                      <a:pt x="17" y="100"/>
                      <a:pt x="16" y="99"/>
                    </a:cubicBezTo>
                    <a:cubicBezTo>
                      <a:pt x="17" y="100"/>
                      <a:pt x="17" y="100"/>
                      <a:pt x="18" y="100"/>
                    </a:cubicBezTo>
                    <a:cubicBezTo>
                      <a:pt x="15" y="99"/>
                      <a:pt x="19" y="99"/>
                      <a:pt x="17" y="98"/>
                    </a:cubicBezTo>
                    <a:cubicBezTo>
                      <a:pt x="19" y="99"/>
                      <a:pt x="19" y="99"/>
                      <a:pt x="19" y="99"/>
                    </a:cubicBezTo>
                    <a:cubicBezTo>
                      <a:pt x="21" y="99"/>
                      <a:pt x="15" y="98"/>
                      <a:pt x="17" y="97"/>
                    </a:cubicBezTo>
                    <a:cubicBezTo>
                      <a:pt x="17" y="98"/>
                      <a:pt x="18" y="98"/>
                      <a:pt x="19" y="98"/>
                    </a:cubicBezTo>
                    <a:cubicBezTo>
                      <a:pt x="16" y="96"/>
                      <a:pt x="17" y="96"/>
                      <a:pt x="16" y="95"/>
                    </a:cubicBezTo>
                    <a:cubicBezTo>
                      <a:pt x="17" y="95"/>
                      <a:pt x="17" y="95"/>
                      <a:pt x="17" y="95"/>
                    </a:cubicBezTo>
                    <a:cubicBezTo>
                      <a:pt x="17" y="94"/>
                      <a:pt x="18" y="94"/>
                      <a:pt x="17" y="93"/>
                    </a:cubicBezTo>
                    <a:cubicBezTo>
                      <a:pt x="18" y="93"/>
                      <a:pt x="21" y="94"/>
                      <a:pt x="21" y="93"/>
                    </a:cubicBezTo>
                    <a:cubicBezTo>
                      <a:pt x="17" y="92"/>
                      <a:pt x="20" y="91"/>
                      <a:pt x="16" y="91"/>
                    </a:cubicBezTo>
                    <a:cubicBezTo>
                      <a:pt x="17" y="90"/>
                      <a:pt x="18" y="90"/>
                      <a:pt x="17" y="89"/>
                    </a:cubicBezTo>
                    <a:cubicBezTo>
                      <a:pt x="18" y="89"/>
                      <a:pt x="21" y="90"/>
                      <a:pt x="21" y="91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5" y="91"/>
                      <a:pt x="23" y="91"/>
                      <a:pt x="25" y="92"/>
                    </a:cubicBezTo>
                    <a:cubicBezTo>
                      <a:pt x="25" y="91"/>
                      <a:pt x="24" y="90"/>
                      <a:pt x="24" y="90"/>
                    </a:cubicBezTo>
                    <a:cubicBezTo>
                      <a:pt x="22" y="89"/>
                      <a:pt x="19" y="87"/>
                      <a:pt x="19" y="86"/>
                    </a:cubicBezTo>
                    <a:cubicBezTo>
                      <a:pt x="20" y="87"/>
                      <a:pt x="22" y="87"/>
                      <a:pt x="23" y="88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17" y="84"/>
                      <a:pt x="20" y="85"/>
                      <a:pt x="19" y="84"/>
                    </a:cubicBezTo>
                    <a:cubicBezTo>
                      <a:pt x="18" y="84"/>
                      <a:pt x="18" y="84"/>
                      <a:pt x="17" y="83"/>
                    </a:cubicBezTo>
                    <a:cubicBezTo>
                      <a:pt x="17" y="84"/>
                      <a:pt x="17" y="82"/>
                      <a:pt x="20" y="83"/>
                    </a:cubicBezTo>
                    <a:cubicBezTo>
                      <a:pt x="21" y="84"/>
                      <a:pt x="20" y="84"/>
                      <a:pt x="22" y="84"/>
                    </a:cubicBezTo>
                    <a:cubicBezTo>
                      <a:pt x="22" y="84"/>
                      <a:pt x="21" y="83"/>
                      <a:pt x="21" y="83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2" y="83"/>
                      <a:pt x="20" y="81"/>
                      <a:pt x="18" y="81"/>
                    </a:cubicBezTo>
                    <a:cubicBezTo>
                      <a:pt x="18" y="81"/>
                      <a:pt x="20" y="82"/>
                      <a:pt x="19" y="82"/>
                    </a:cubicBezTo>
                    <a:cubicBezTo>
                      <a:pt x="17" y="81"/>
                      <a:pt x="17" y="80"/>
                      <a:pt x="17" y="79"/>
                    </a:cubicBezTo>
                    <a:cubicBezTo>
                      <a:pt x="18" y="80"/>
                      <a:pt x="19" y="80"/>
                      <a:pt x="19" y="81"/>
                    </a:cubicBezTo>
                    <a:cubicBezTo>
                      <a:pt x="17" y="79"/>
                      <a:pt x="17" y="78"/>
                      <a:pt x="16" y="77"/>
                    </a:cubicBezTo>
                    <a:cubicBezTo>
                      <a:pt x="14" y="76"/>
                      <a:pt x="19" y="78"/>
                      <a:pt x="18" y="78"/>
                    </a:cubicBezTo>
                    <a:cubicBezTo>
                      <a:pt x="20" y="78"/>
                      <a:pt x="15" y="75"/>
                      <a:pt x="19" y="75"/>
                    </a:cubicBezTo>
                    <a:cubicBezTo>
                      <a:pt x="19" y="76"/>
                      <a:pt x="17" y="74"/>
                      <a:pt x="17" y="75"/>
                    </a:cubicBezTo>
                    <a:cubicBezTo>
                      <a:pt x="17" y="74"/>
                      <a:pt x="20" y="75"/>
                      <a:pt x="19" y="75"/>
                    </a:cubicBezTo>
                    <a:cubicBezTo>
                      <a:pt x="20" y="75"/>
                      <a:pt x="19" y="74"/>
                      <a:pt x="18" y="74"/>
                    </a:cubicBezTo>
                    <a:cubicBezTo>
                      <a:pt x="18" y="73"/>
                      <a:pt x="19" y="74"/>
                      <a:pt x="19" y="74"/>
                    </a:cubicBezTo>
                    <a:cubicBezTo>
                      <a:pt x="18" y="73"/>
                      <a:pt x="17" y="71"/>
                      <a:pt x="19" y="71"/>
                    </a:cubicBezTo>
                    <a:cubicBezTo>
                      <a:pt x="18" y="70"/>
                      <a:pt x="16" y="69"/>
                      <a:pt x="17" y="69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20" y="70"/>
                      <a:pt x="19" y="69"/>
                      <a:pt x="20" y="69"/>
                    </a:cubicBezTo>
                    <a:cubicBezTo>
                      <a:pt x="18" y="68"/>
                      <a:pt x="22" y="72"/>
                      <a:pt x="20" y="71"/>
                    </a:cubicBezTo>
                    <a:cubicBezTo>
                      <a:pt x="22" y="71"/>
                      <a:pt x="17" y="68"/>
                      <a:pt x="20" y="70"/>
                    </a:cubicBezTo>
                    <a:cubicBezTo>
                      <a:pt x="20" y="69"/>
                      <a:pt x="18" y="68"/>
                      <a:pt x="20" y="68"/>
                    </a:cubicBezTo>
                    <a:cubicBezTo>
                      <a:pt x="20" y="68"/>
                      <a:pt x="23" y="70"/>
                      <a:pt x="23" y="69"/>
                    </a:cubicBezTo>
                    <a:cubicBezTo>
                      <a:pt x="22" y="69"/>
                      <a:pt x="22" y="69"/>
                      <a:pt x="21" y="68"/>
                    </a:cubicBezTo>
                    <a:cubicBezTo>
                      <a:pt x="21" y="67"/>
                      <a:pt x="21" y="67"/>
                      <a:pt x="21" y="67"/>
                    </a:cubicBezTo>
                    <a:cubicBezTo>
                      <a:pt x="19" y="66"/>
                      <a:pt x="21" y="67"/>
                      <a:pt x="19" y="66"/>
                    </a:cubicBezTo>
                    <a:cubicBezTo>
                      <a:pt x="20" y="67"/>
                      <a:pt x="18" y="65"/>
                      <a:pt x="21" y="66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4" y="67"/>
                      <a:pt x="21" y="66"/>
                      <a:pt x="20" y="65"/>
                    </a:cubicBezTo>
                    <a:cubicBezTo>
                      <a:pt x="21" y="65"/>
                      <a:pt x="21" y="65"/>
                      <a:pt x="22" y="66"/>
                    </a:cubicBezTo>
                    <a:cubicBezTo>
                      <a:pt x="18" y="64"/>
                      <a:pt x="22" y="65"/>
                      <a:pt x="19" y="63"/>
                    </a:cubicBezTo>
                    <a:cubicBezTo>
                      <a:pt x="21" y="63"/>
                      <a:pt x="20" y="62"/>
                      <a:pt x="23" y="63"/>
                    </a:cubicBezTo>
                    <a:cubicBezTo>
                      <a:pt x="22" y="62"/>
                      <a:pt x="21" y="61"/>
                      <a:pt x="22" y="61"/>
                    </a:cubicBezTo>
                    <a:cubicBezTo>
                      <a:pt x="22" y="61"/>
                      <a:pt x="22" y="61"/>
                      <a:pt x="23" y="62"/>
                    </a:cubicBezTo>
                    <a:cubicBezTo>
                      <a:pt x="24" y="62"/>
                      <a:pt x="23" y="61"/>
                      <a:pt x="23" y="61"/>
                    </a:cubicBezTo>
                    <a:cubicBezTo>
                      <a:pt x="23" y="61"/>
                      <a:pt x="25" y="61"/>
                      <a:pt x="27" y="61"/>
                    </a:cubicBezTo>
                    <a:cubicBezTo>
                      <a:pt x="26" y="60"/>
                      <a:pt x="24" y="60"/>
                      <a:pt x="22" y="59"/>
                    </a:cubicBezTo>
                    <a:cubicBezTo>
                      <a:pt x="26" y="60"/>
                      <a:pt x="21" y="57"/>
                      <a:pt x="24" y="58"/>
                    </a:cubicBezTo>
                    <a:cubicBezTo>
                      <a:pt x="25" y="58"/>
                      <a:pt x="26" y="59"/>
                      <a:pt x="27" y="59"/>
                    </a:cubicBezTo>
                    <a:cubicBezTo>
                      <a:pt x="31" y="61"/>
                      <a:pt x="25" y="57"/>
                      <a:pt x="27" y="57"/>
                    </a:cubicBezTo>
                    <a:cubicBezTo>
                      <a:pt x="23" y="56"/>
                      <a:pt x="23" y="56"/>
                      <a:pt x="23" y="56"/>
                    </a:cubicBezTo>
                    <a:cubicBezTo>
                      <a:pt x="25" y="57"/>
                      <a:pt x="22" y="54"/>
                      <a:pt x="25" y="56"/>
                    </a:cubicBezTo>
                    <a:cubicBezTo>
                      <a:pt x="24" y="55"/>
                      <a:pt x="27" y="56"/>
                      <a:pt x="24" y="54"/>
                    </a:cubicBezTo>
                    <a:cubicBezTo>
                      <a:pt x="27" y="54"/>
                      <a:pt x="23" y="51"/>
                      <a:pt x="29" y="53"/>
                    </a:cubicBezTo>
                    <a:cubicBezTo>
                      <a:pt x="29" y="53"/>
                      <a:pt x="29" y="53"/>
                      <a:pt x="28" y="52"/>
                    </a:cubicBezTo>
                    <a:cubicBezTo>
                      <a:pt x="26" y="51"/>
                      <a:pt x="29" y="53"/>
                      <a:pt x="28" y="52"/>
                    </a:cubicBezTo>
                    <a:cubicBezTo>
                      <a:pt x="28" y="52"/>
                      <a:pt x="27" y="52"/>
                      <a:pt x="26" y="51"/>
                    </a:cubicBezTo>
                    <a:cubicBezTo>
                      <a:pt x="27" y="51"/>
                      <a:pt x="28" y="51"/>
                      <a:pt x="30" y="53"/>
                    </a:cubicBezTo>
                    <a:cubicBezTo>
                      <a:pt x="32" y="53"/>
                      <a:pt x="25" y="49"/>
                      <a:pt x="27" y="49"/>
                    </a:cubicBezTo>
                    <a:cubicBezTo>
                      <a:pt x="28" y="50"/>
                      <a:pt x="29" y="50"/>
                      <a:pt x="29" y="50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8" y="48"/>
                      <a:pt x="30" y="49"/>
                      <a:pt x="32" y="50"/>
                    </a:cubicBezTo>
                    <a:cubicBezTo>
                      <a:pt x="32" y="50"/>
                      <a:pt x="32" y="50"/>
                      <a:pt x="30" y="49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1" y="49"/>
                      <a:pt x="32" y="49"/>
                      <a:pt x="32" y="48"/>
                    </a:cubicBezTo>
                    <a:cubicBezTo>
                      <a:pt x="32" y="49"/>
                      <a:pt x="32" y="49"/>
                      <a:pt x="32" y="49"/>
                    </a:cubicBezTo>
                    <a:cubicBezTo>
                      <a:pt x="33" y="49"/>
                      <a:pt x="33" y="49"/>
                      <a:pt x="33" y="48"/>
                    </a:cubicBezTo>
                    <a:cubicBezTo>
                      <a:pt x="31" y="48"/>
                      <a:pt x="31" y="48"/>
                      <a:pt x="30" y="48"/>
                    </a:cubicBezTo>
                    <a:cubicBezTo>
                      <a:pt x="29" y="47"/>
                      <a:pt x="30" y="47"/>
                      <a:pt x="29" y="46"/>
                    </a:cubicBezTo>
                    <a:cubicBezTo>
                      <a:pt x="31" y="47"/>
                      <a:pt x="30" y="46"/>
                      <a:pt x="31" y="46"/>
                    </a:cubicBezTo>
                    <a:cubicBezTo>
                      <a:pt x="31" y="46"/>
                      <a:pt x="29" y="45"/>
                      <a:pt x="29" y="45"/>
                    </a:cubicBezTo>
                    <a:cubicBezTo>
                      <a:pt x="30" y="45"/>
                      <a:pt x="30" y="44"/>
                      <a:pt x="31" y="45"/>
                    </a:cubicBezTo>
                    <a:cubicBezTo>
                      <a:pt x="31" y="46"/>
                      <a:pt x="30" y="45"/>
                      <a:pt x="31" y="46"/>
                    </a:cubicBezTo>
                    <a:cubicBezTo>
                      <a:pt x="32" y="46"/>
                      <a:pt x="33" y="47"/>
                      <a:pt x="32" y="46"/>
                    </a:cubicBezTo>
                    <a:cubicBezTo>
                      <a:pt x="32" y="45"/>
                      <a:pt x="28" y="44"/>
                      <a:pt x="30" y="44"/>
                    </a:cubicBezTo>
                    <a:cubicBezTo>
                      <a:pt x="30" y="44"/>
                      <a:pt x="31" y="45"/>
                      <a:pt x="32" y="45"/>
                    </a:cubicBezTo>
                    <a:cubicBezTo>
                      <a:pt x="33" y="46"/>
                      <a:pt x="33" y="46"/>
                      <a:pt x="33" y="46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0" y="44"/>
                      <a:pt x="32" y="44"/>
                      <a:pt x="30" y="42"/>
                    </a:cubicBezTo>
                    <a:cubicBezTo>
                      <a:pt x="30" y="42"/>
                      <a:pt x="32" y="43"/>
                      <a:pt x="32" y="42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3" y="43"/>
                      <a:pt x="33" y="42"/>
                      <a:pt x="32" y="41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3" y="41"/>
                      <a:pt x="32" y="41"/>
                      <a:pt x="32" y="40"/>
                    </a:cubicBezTo>
                    <a:cubicBezTo>
                      <a:pt x="33" y="40"/>
                      <a:pt x="38" y="44"/>
                      <a:pt x="36" y="42"/>
                    </a:cubicBezTo>
                    <a:cubicBezTo>
                      <a:pt x="37" y="42"/>
                      <a:pt x="34" y="39"/>
                      <a:pt x="32" y="39"/>
                    </a:cubicBezTo>
                    <a:cubicBezTo>
                      <a:pt x="34" y="39"/>
                      <a:pt x="32" y="36"/>
                      <a:pt x="35" y="37"/>
                    </a:cubicBezTo>
                    <a:cubicBezTo>
                      <a:pt x="34" y="37"/>
                      <a:pt x="34" y="36"/>
                      <a:pt x="34" y="36"/>
                    </a:cubicBezTo>
                    <a:cubicBezTo>
                      <a:pt x="35" y="35"/>
                      <a:pt x="33" y="32"/>
                      <a:pt x="37" y="34"/>
                    </a:cubicBezTo>
                    <a:cubicBezTo>
                      <a:pt x="38" y="35"/>
                      <a:pt x="39" y="35"/>
                      <a:pt x="40" y="36"/>
                    </a:cubicBezTo>
                    <a:cubicBezTo>
                      <a:pt x="39" y="34"/>
                      <a:pt x="42" y="36"/>
                      <a:pt x="39" y="34"/>
                    </a:cubicBezTo>
                    <a:cubicBezTo>
                      <a:pt x="38" y="33"/>
                      <a:pt x="37" y="33"/>
                      <a:pt x="36" y="33"/>
                    </a:cubicBezTo>
                    <a:cubicBezTo>
                      <a:pt x="36" y="31"/>
                      <a:pt x="36" y="30"/>
                      <a:pt x="38" y="31"/>
                    </a:cubicBezTo>
                    <a:cubicBezTo>
                      <a:pt x="37" y="31"/>
                      <a:pt x="37" y="30"/>
                      <a:pt x="37" y="30"/>
                    </a:cubicBezTo>
                    <a:cubicBezTo>
                      <a:pt x="39" y="32"/>
                      <a:pt x="40" y="32"/>
                      <a:pt x="39" y="31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30"/>
                      <a:pt x="37" y="28"/>
                      <a:pt x="38" y="29"/>
                    </a:cubicBezTo>
                    <a:cubicBezTo>
                      <a:pt x="39" y="29"/>
                      <a:pt x="39" y="29"/>
                      <a:pt x="40" y="30"/>
                    </a:cubicBezTo>
                    <a:cubicBezTo>
                      <a:pt x="39" y="28"/>
                      <a:pt x="37" y="26"/>
                      <a:pt x="39" y="27"/>
                    </a:cubicBezTo>
                    <a:cubicBezTo>
                      <a:pt x="41" y="28"/>
                      <a:pt x="41" y="28"/>
                      <a:pt x="41" y="28"/>
                    </a:cubicBezTo>
                    <a:cubicBezTo>
                      <a:pt x="41" y="28"/>
                      <a:pt x="40" y="27"/>
                      <a:pt x="39" y="26"/>
                    </a:cubicBezTo>
                    <a:cubicBezTo>
                      <a:pt x="41" y="27"/>
                      <a:pt x="42" y="26"/>
                      <a:pt x="44" y="28"/>
                    </a:cubicBezTo>
                    <a:cubicBezTo>
                      <a:pt x="40" y="23"/>
                      <a:pt x="41" y="21"/>
                      <a:pt x="43" y="20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5" y="21"/>
                      <a:pt x="43" y="19"/>
                      <a:pt x="43" y="20"/>
                    </a:cubicBezTo>
                    <a:cubicBezTo>
                      <a:pt x="44" y="21"/>
                      <a:pt x="46" y="21"/>
                      <a:pt x="47" y="23"/>
                    </a:cubicBezTo>
                    <a:cubicBezTo>
                      <a:pt x="48" y="23"/>
                      <a:pt x="46" y="20"/>
                      <a:pt x="45" y="20"/>
                    </a:cubicBezTo>
                    <a:cubicBezTo>
                      <a:pt x="44" y="18"/>
                      <a:pt x="46" y="21"/>
                      <a:pt x="44" y="19"/>
                    </a:cubicBezTo>
                    <a:cubicBezTo>
                      <a:pt x="44" y="19"/>
                      <a:pt x="46" y="19"/>
                      <a:pt x="44" y="17"/>
                    </a:cubicBezTo>
                    <a:cubicBezTo>
                      <a:pt x="45" y="18"/>
                      <a:pt x="46" y="19"/>
                      <a:pt x="47" y="20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9" y="21"/>
                      <a:pt x="50" y="24"/>
                      <a:pt x="53" y="26"/>
                    </a:cubicBezTo>
                    <a:cubicBezTo>
                      <a:pt x="53" y="26"/>
                      <a:pt x="53" y="26"/>
                      <a:pt x="53" y="26"/>
                    </a:cubicBezTo>
                    <a:cubicBezTo>
                      <a:pt x="55" y="28"/>
                      <a:pt x="54" y="29"/>
                      <a:pt x="56" y="29"/>
                    </a:cubicBezTo>
                    <a:cubicBezTo>
                      <a:pt x="55" y="28"/>
                      <a:pt x="53" y="25"/>
                      <a:pt x="51" y="24"/>
                    </a:cubicBezTo>
                    <a:cubicBezTo>
                      <a:pt x="52" y="23"/>
                      <a:pt x="47" y="19"/>
                      <a:pt x="48" y="19"/>
                    </a:cubicBezTo>
                    <a:cubicBezTo>
                      <a:pt x="49" y="19"/>
                      <a:pt x="48" y="19"/>
                      <a:pt x="49" y="21"/>
                    </a:cubicBezTo>
                    <a:cubicBezTo>
                      <a:pt x="51" y="22"/>
                      <a:pt x="49" y="19"/>
                      <a:pt x="50" y="20"/>
                    </a:cubicBezTo>
                    <a:cubicBezTo>
                      <a:pt x="49" y="19"/>
                      <a:pt x="47" y="17"/>
                      <a:pt x="47" y="16"/>
                    </a:cubicBezTo>
                    <a:cubicBezTo>
                      <a:pt x="48" y="17"/>
                      <a:pt x="49" y="18"/>
                      <a:pt x="49" y="18"/>
                    </a:cubicBezTo>
                    <a:cubicBezTo>
                      <a:pt x="48" y="17"/>
                      <a:pt x="48" y="16"/>
                      <a:pt x="47" y="15"/>
                    </a:cubicBezTo>
                    <a:cubicBezTo>
                      <a:pt x="45" y="12"/>
                      <a:pt x="48" y="15"/>
                      <a:pt x="47" y="13"/>
                    </a:cubicBezTo>
                    <a:cubicBezTo>
                      <a:pt x="48" y="15"/>
                      <a:pt x="50" y="18"/>
                      <a:pt x="51" y="18"/>
                    </a:cubicBezTo>
                    <a:cubicBezTo>
                      <a:pt x="50" y="17"/>
                      <a:pt x="50" y="15"/>
                      <a:pt x="47" y="13"/>
                    </a:cubicBezTo>
                    <a:cubicBezTo>
                      <a:pt x="48" y="13"/>
                      <a:pt x="49" y="15"/>
                      <a:pt x="50" y="16"/>
                    </a:cubicBezTo>
                    <a:cubicBezTo>
                      <a:pt x="51" y="17"/>
                      <a:pt x="48" y="12"/>
                      <a:pt x="51" y="15"/>
                    </a:cubicBezTo>
                    <a:cubicBezTo>
                      <a:pt x="49" y="13"/>
                      <a:pt x="49" y="13"/>
                      <a:pt x="49" y="13"/>
                    </a:cubicBezTo>
                    <a:cubicBezTo>
                      <a:pt x="50" y="14"/>
                      <a:pt x="51" y="14"/>
                      <a:pt x="52" y="15"/>
                    </a:cubicBezTo>
                    <a:cubicBezTo>
                      <a:pt x="52" y="15"/>
                      <a:pt x="50" y="12"/>
                      <a:pt x="53" y="15"/>
                    </a:cubicBezTo>
                    <a:cubicBezTo>
                      <a:pt x="53" y="14"/>
                      <a:pt x="53" y="14"/>
                      <a:pt x="51" y="12"/>
                    </a:cubicBezTo>
                    <a:cubicBezTo>
                      <a:pt x="50" y="11"/>
                      <a:pt x="52" y="14"/>
                      <a:pt x="50" y="11"/>
                    </a:cubicBezTo>
                    <a:cubicBezTo>
                      <a:pt x="52" y="13"/>
                      <a:pt x="50" y="11"/>
                      <a:pt x="50" y="10"/>
                    </a:cubicBezTo>
                    <a:cubicBezTo>
                      <a:pt x="51" y="11"/>
                      <a:pt x="51" y="11"/>
                      <a:pt x="51" y="11"/>
                    </a:cubicBezTo>
                    <a:cubicBezTo>
                      <a:pt x="50" y="10"/>
                      <a:pt x="51" y="10"/>
                      <a:pt x="50" y="9"/>
                    </a:cubicBezTo>
                    <a:cubicBezTo>
                      <a:pt x="51" y="10"/>
                      <a:pt x="51" y="10"/>
                      <a:pt x="52" y="11"/>
                    </a:cubicBezTo>
                    <a:cubicBezTo>
                      <a:pt x="50" y="9"/>
                      <a:pt x="50" y="9"/>
                      <a:pt x="50" y="9"/>
                    </a:cubicBezTo>
                    <a:cubicBezTo>
                      <a:pt x="50" y="7"/>
                      <a:pt x="53" y="12"/>
                      <a:pt x="53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4" y="12"/>
                      <a:pt x="55" y="13"/>
                      <a:pt x="55" y="13"/>
                    </a:cubicBezTo>
                    <a:cubicBezTo>
                      <a:pt x="54" y="11"/>
                      <a:pt x="52" y="9"/>
                      <a:pt x="52" y="8"/>
                    </a:cubicBezTo>
                    <a:cubicBezTo>
                      <a:pt x="51" y="7"/>
                      <a:pt x="53" y="9"/>
                      <a:pt x="52" y="8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0"/>
                      <a:pt x="56" y="12"/>
                      <a:pt x="56" y="12"/>
                    </a:cubicBezTo>
                    <a:cubicBezTo>
                      <a:pt x="56" y="11"/>
                      <a:pt x="55" y="8"/>
                      <a:pt x="53" y="8"/>
                    </a:cubicBezTo>
                    <a:cubicBezTo>
                      <a:pt x="54" y="8"/>
                      <a:pt x="55" y="8"/>
                      <a:pt x="55" y="10"/>
                    </a:cubicBezTo>
                    <a:cubicBezTo>
                      <a:pt x="55" y="9"/>
                      <a:pt x="54" y="8"/>
                      <a:pt x="54" y="7"/>
                    </a:cubicBezTo>
                    <a:cubicBezTo>
                      <a:pt x="55" y="8"/>
                      <a:pt x="56" y="9"/>
                      <a:pt x="58" y="10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60" y="13"/>
                      <a:pt x="60" y="13"/>
                      <a:pt x="60" y="13"/>
                    </a:cubicBezTo>
                    <a:cubicBezTo>
                      <a:pt x="61" y="15"/>
                      <a:pt x="61" y="14"/>
                      <a:pt x="63" y="17"/>
                    </a:cubicBezTo>
                    <a:cubicBezTo>
                      <a:pt x="63" y="17"/>
                      <a:pt x="63" y="16"/>
                      <a:pt x="62" y="15"/>
                    </a:cubicBezTo>
                    <a:cubicBezTo>
                      <a:pt x="59" y="12"/>
                      <a:pt x="59" y="10"/>
                      <a:pt x="57" y="7"/>
                    </a:cubicBezTo>
                    <a:cubicBezTo>
                      <a:pt x="57" y="5"/>
                      <a:pt x="63" y="14"/>
                      <a:pt x="60" y="8"/>
                    </a:cubicBezTo>
                    <a:cubicBezTo>
                      <a:pt x="59" y="8"/>
                      <a:pt x="58" y="5"/>
                      <a:pt x="58" y="6"/>
                    </a:cubicBezTo>
                    <a:cubicBezTo>
                      <a:pt x="59" y="6"/>
                      <a:pt x="56" y="3"/>
                      <a:pt x="58" y="3"/>
                    </a:cubicBezTo>
                    <a:cubicBezTo>
                      <a:pt x="58" y="5"/>
                      <a:pt x="61" y="7"/>
                      <a:pt x="61" y="9"/>
                    </a:cubicBezTo>
                    <a:cubicBezTo>
                      <a:pt x="61" y="8"/>
                      <a:pt x="61" y="8"/>
                      <a:pt x="61" y="9"/>
                    </a:cubicBezTo>
                    <a:cubicBezTo>
                      <a:pt x="62" y="10"/>
                      <a:pt x="63" y="12"/>
                      <a:pt x="63" y="12"/>
                    </a:cubicBezTo>
                    <a:cubicBezTo>
                      <a:pt x="64" y="11"/>
                      <a:pt x="64" y="11"/>
                      <a:pt x="63" y="9"/>
                    </a:cubicBezTo>
                    <a:cubicBezTo>
                      <a:pt x="61" y="7"/>
                      <a:pt x="62" y="10"/>
                      <a:pt x="61" y="8"/>
                    </a:cubicBezTo>
                    <a:cubicBezTo>
                      <a:pt x="61" y="7"/>
                      <a:pt x="63" y="10"/>
                      <a:pt x="61" y="6"/>
                    </a:cubicBezTo>
                    <a:cubicBezTo>
                      <a:pt x="61" y="6"/>
                      <a:pt x="60" y="4"/>
                      <a:pt x="59" y="3"/>
                    </a:cubicBezTo>
                    <a:cubicBezTo>
                      <a:pt x="59" y="2"/>
                      <a:pt x="59" y="2"/>
                      <a:pt x="59" y="2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61" y="4"/>
                      <a:pt x="58" y="1"/>
                      <a:pt x="59" y="1"/>
                    </a:cubicBezTo>
                    <a:cubicBezTo>
                      <a:pt x="61" y="3"/>
                      <a:pt x="61" y="3"/>
                      <a:pt x="61" y="3"/>
                    </a:cubicBezTo>
                    <a:cubicBezTo>
                      <a:pt x="63" y="5"/>
                      <a:pt x="59" y="3"/>
                      <a:pt x="62" y="6"/>
                    </a:cubicBezTo>
                    <a:cubicBezTo>
                      <a:pt x="63" y="6"/>
                      <a:pt x="62" y="4"/>
                      <a:pt x="63" y="5"/>
                    </a:cubicBezTo>
                    <a:cubicBezTo>
                      <a:pt x="63" y="5"/>
                      <a:pt x="63" y="5"/>
                      <a:pt x="63" y="6"/>
                    </a:cubicBezTo>
                    <a:cubicBezTo>
                      <a:pt x="63" y="6"/>
                      <a:pt x="66" y="11"/>
                      <a:pt x="65" y="7"/>
                    </a:cubicBezTo>
                    <a:cubicBezTo>
                      <a:pt x="65" y="6"/>
                      <a:pt x="64" y="6"/>
                      <a:pt x="64" y="5"/>
                    </a:cubicBezTo>
                    <a:cubicBezTo>
                      <a:pt x="64" y="4"/>
                      <a:pt x="64" y="2"/>
                      <a:pt x="64" y="2"/>
                    </a:cubicBezTo>
                    <a:cubicBezTo>
                      <a:pt x="65" y="4"/>
                      <a:pt x="65" y="1"/>
                      <a:pt x="66" y="4"/>
                    </a:cubicBezTo>
                    <a:cubicBezTo>
                      <a:pt x="65" y="3"/>
                      <a:pt x="64" y="4"/>
                      <a:pt x="65" y="7"/>
                    </a:cubicBezTo>
                    <a:cubicBezTo>
                      <a:pt x="67" y="10"/>
                      <a:pt x="64" y="6"/>
                      <a:pt x="66" y="10"/>
                    </a:cubicBezTo>
                    <a:cubicBezTo>
                      <a:pt x="67" y="10"/>
                      <a:pt x="69" y="13"/>
                      <a:pt x="70" y="15"/>
                    </a:cubicBezTo>
                    <a:cubicBezTo>
                      <a:pt x="70" y="15"/>
                      <a:pt x="70" y="14"/>
                      <a:pt x="70" y="13"/>
                    </a:cubicBezTo>
                    <a:cubicBezTo>
                      <a:pt x="69" y="11"/>
                      <a:pt x="69" y="12"/>
                      <a:pt x="67" y="10"/>
                    </a:cubicBezTo>
                    <a:cubicBezTo>
                      <a:pt x="68" y="10"/>
                      <a:pt x="68" y="8"/>
                      <a:pt x="68" y="6"/>
                    </a:cubicBezTo>
                    <a:cubicBezTo>
                      <a:pt x="68" y="7"/>
                      <a:pt x="69" y="9"/>
                      <a:pt x="69" y="9"/>
                    </a:cubicBezTo>
                    <a:cubicBezTo>
                      <a:pt x="70" y="8"/>
                      <a:pt x="71" y="8"/>
                      <a:pt x="72" y="8"/>
                    </a:cubicBezTo>
                    <a:cubicBezTo>
                      <a:pt x="70" y="5"/>
                      <a:pt x="72" y="7"/>
                      <a:pt x="70" y="4"/>
                    </a:cubicBezTo>
                    <a:cubicBezTo>
                      <a:pt x="70" y="4"/>
                      <a:pt x="68" y="2"/>
                      <a:pt x="67" y="0"/>
                    </a:cubicBezTo>
                    <a:cubicBezTo>
                      <a:pt x="68" y="0"/>
                      <a:pt x="68" y="2"/>
                      <a:pt x="69" y="2"/>
                    </a:cubicBezTo>
                    <a:cubicBezTo>
                      <a:pt x="68" y="0"/>
                      <a:pt x="71" y="5"/>
                      <a:pt x="70" y="2"/>
                    </a:cubicBezTo>
                    <a:cubicBezTo>
                      <a:pt x="69" y="3"/>
                      <a:pt x="72" y="6"/>
                      <a:pt x="73" y="9"/>
                    </a:cubicBezTo>
                    <a:cubicBezTo>
                      <a:pt x="73" y="7"/>
                      <a:pt x="74" y="10"/>
                      <a:pt x="74" y="10"/>
                    </a:cubicBezTo>
                    <a:cubicBezTo>
                      <a:pt x="74" y="8"/>
                      <a:pt x="74" y="7"/>
                      <a:pt x="74" y="6"/>
                    </a:cubicBezTo>
                    <a:cubicBezTo>
                      <a:pt x="76" y="8"/>
                      <a:pt x="76" y="5"/>
                      <a:pt x="77" y="5"/>
                    </a:cubicBezTo>
                    <a:cubicBezTo>
                      <a:pt x="78" y="6"/>
                      <a:pt x="79" y="9"/>
                      <a:pt x="80" y="9"/>
                    </a:cubicBezTo>
                    <a:cubicBezTo>
                      <a:pt x="80" y="9"/>
                      <a:pt x="78" y="6"/>
                      <a:pt x="79" y="7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9" y="7"/>
                      <a:pt x="82" y="10"/>
                      <a:pt x="80" y="5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1" y="9"/>
                      <a:pt x="81" y="8"/>
                      <a:pt x="81" y="8"/>
                    </a:cubicBezTo>
                    <a:cubicBezTo>
                      <a:pt x="82" y="9"/>
                      <a:pt x="82" y="10"/>
                      <a:pt x="82" y="10"/>
                    </a:cubicBezTo>
                    <a:cubicBezTo>
                      <a:pt x="84" y="12"/>
                      <a:pt x="83" y="10"/>
                      <a:pt x="83" y="9"/>
                    </a:cubicBezTo>
                    <a:cubicBezTo>
                      <a:pt x="82" y="7"/>
                      <a:pt x="82" y="7"/>
                      <a:pt x="82" y="7"/>
                    </a:cubicBezTo>
                    <a:cubicBezTo>
                      <a:pt x="82" y="6"/>
                      <a:pt x="84" y="7"/>
                      <a:pt x="84" y="6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5" y="7"/>
                      <a:pt x="85" y="7"/>
                      <a:pt x="85" y="7"/>
                    </a:cubicBezTo>
                    <a:cubicBezTo>
                      <a:pt x="85" y="9"/>
                      <a:pt x="86" y="10"/>
                      <a:pt x="86" y="8"/>
                    </a:cubicBezTo>
                    <a:cubicBezTo>
                      <a:pt x="87" y="13"/>
                      <a:pt x="87" y="13"/>
                      <a:pt x="87" y="13"/>
                    </a:cubicBezTo>
                    <a:cubicBezTo>
                      <a:pt x="86" y="12"/>
                      <a:pt x="86" y="11"/>
                      <a:pt x="85" y="9"/>
                    </a:cubicBezTo>
                    <a:cubicBezTo>
                      <a:pt x="84" y="8"/>
                      <a:pt x="84" y="8"/>
                      <a:pt x="84" y="10"/>
                    </a:cubicBezTo>
                    <a:cubicBezTo>
                      <a:pt x="85" y="10"/>
                      <a:pt x="85" y="10"/>
                      <a:pt x="85" y="9"/>
                    </a:cubicBezTo>
                    <a:cubicBezTo>
                      <a:pt x="86" y="12"/>
                      <a:pt x="85" y="12"/>
                      <a:pt x="86" y="14"/>
                    </a:cubicBezTo>
                    <a:cubicBezTo>
                      <a:pt x="86" y="14"/>
                      <a:pt x="86" y="14"/>
                      <a:pt x="86" y="13"/>
                    </a:cubicBezTo>
                    <a:cubicBezTo>
                      <a:pt x="86" y="15"/>
                      <a:pt x="86" y="15"/>
                      <a:pt x="86" y="15"/>
                    </a:cubicBezTo>
                    <a:cubicBezTo>
                      <a:pt x="86" y="14"/>
                      <a:pt x="85" y="14"/>
                      <a:pt x="85" y="13"/>
                    </a:cubicBezTo>
                    <a:cubicBezTo>
                      <a:pt x="86" y="15"/>
                      <a:pt x="86" y="16"/>
                      <a:pt x="85" y="16"/>
                    </a:cubicBezTo>
                    <a:cubicBezTo>
                      <a:pt x="83" y="13"/>
                      <a:pt x="85" y="18"/>
                      <a:pt x="84" y="17"/>
                    </a:cubicBezTo>
                    <a:cubicBezTo>
                      <a:pt x="83" y="15"/>
                      <a:pt x="82" y="13"/>
                      <a:pt x="82" y="12"/>
                    </a:cubicBezTo>
                    <a:cubicBezTo>
                      <a:pt x="82" y="11"/>
                      <a:pt x="82" y="12"/>
                      <a:pt x="81" y="11"/>
                    </a:cubicBezTo>
                    <a:cubicBezTo>
                      <a:pt x="82" y="13"/>
                      <a:pt x="83" y="16"/>
                      <a:pt x="83" y="17"/>
                    </a:cubicBezTo>
                    <a:cubicBezTo>
                      <a:pt x="82" y="15"/>
                      <a:pt x="82" y="15"/>
                      <a:pt x="82" y="15"/>
                    </a:cubicBezTo>
                    <a:cubicBezTo>
                      <a:pt x="82" y="16"/>
                      <a:pt x="83" y="19"/>
                      <a:pt x="82" y="19"/>
                    </a:cubicBezTo>
                    <a:cubicBezTo>
                      <a:pt x="81" y="18"/>
                      <a:pt x="80" y="18"/>
                      <a:pt x="79" y="19"/>
                    </a:cubicBezTo>
                    <a:cubicBezTo>
                      <a:pt x="79" y="17"/>
                      <a:pt x="79" y="17"/>
                      <a:pt x="79" y="17"/>
                    </a:cubicBezTo>
                    <a:cubicBezTo>
                      <a:pt x="80" y="21"/>
                      <a:pt x="78" y="19"/>
                      <a:pt x="78" y="21"/>
                    </a:cubicBezTo>
                    <a:cubicBezTo>
                      <a:pt x="77" y="20"/>
                      <a:pt x="77" y="24"/>
                      <a:pt x="75" y="21"/>
                    </a:cubicBezTo>
                    <a:cubicBezTo>
                      <a:pt x="75" y="23"/>
                      <a:pt x="74" y="25"/>
                      <a:pt x="72" y="25"/>
                    </a:cubicBezTo>
                    <a:cubicBezTo>
                      <a:pt x="71" y="23"/>
                      <a:pt x="71" y="23"/>
                      <a:pt x="71" y="23"/>
                    </a:cubicBezTo>
                    <a:cubicBezTo>
                      <a:pt x="72" y="25"/>
                      <a:pt x="70" y="22"/>
                      <a:pt x="70" y="22"/>
                    </a:cubicBezTo>
                    <a:cubicBezTo>
                      <a:pt x="72" y="24"/>
                      <a:pt x="71" y="25"/>
                      <a:pt x="72" y="26"/>
                    </a:cubicBezTo>
                    <a:cubicBezTo>
                      <a:pt x="70" y="25"/>
                      <a:pt x="71" y="28"/>
                      <a:pt x="71" y="30"/>
                    </a:cubicBezTo>
                    <a:cubicBezTo>
                      <a:pt x="70" y="28"/>
                      <a:pt x="70" y="28"/>
                      <a:pt x="70" y="28"/>
                    </a:cubicBezTo>
                    <a:cubicBezTo>
                      <a:pt x="72" y="31"/>
                      <a:pt x="69" y="29"/>
                      <a:pt x="68" y="29"/>
                    </a:cubicBezTo>
                    <a:cubicBezTo>
                      <a:pt x="68" y="29"/>
                      <a:pt x="67" y="28"/>
                      <a:pt x="66" y="28"/>
                    </a:cubicBezTo>
                    <a:cubicBezTo>
                      <a:pt x="68" y="31"/>
                      <a:pt x="68" y="31"/>
                      <a:pt x="68" y="32"/>
                    </a:cubicBezTo>
                    <a:cubicBezTo>
                      <a:pt x="68" y="33"/>
                      <a:pt x="67" y="33"/>
                      <a:pt x="66" y="32"/>
                    </a:cubicBezTo>
                    <a:cubicBezTo>
                      <a:pt x="67" y="37"/>
                      <a:pt x="64" y="36"/>
                      <a:pt x="65" y="39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5" y="42"/>
                      <a:pt x="61" y="41"/>
                      <a:pt x="61" y="44"/>
                    </a:cubicBezTo>
                    <a:cubicBezTo>
                      <a:pt x="59" y="41"/>
                      <a:pt x="59" y="41"/>
                      <a:pt x="59" y="41"/>
                    </a:cubicBezTo>
                    <a:cubicBezTo>
                      <a:pt x="57" y="41"/>
                      <a:pt x="59" y="43"/>
                      <a:pt x="61" y="44"/>
                    </a:cubicBezTo>
                    <a:cubicBezTo>
                      <a:pt x="59" y="44"/>
                      <a:pt x="61" y="46"/>
                      <a:pt x="59" y="45"/>
                    </a:cubicBezTo>
                    <a:cubicBezTo>
                      <a:pt x="58" y="45"/>
                      <a:pt x="60" y="46"/>
                      <a:pt x="60" y="47"/>
                    </a:cubicBezTo>
                    <a:cubicBezTo>
                      <a:pt x="58" y="47"/>
                      <a:pt x="58" y="47"/>
                      <a:pt x="58" y="48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8" y="48"/>
                      <a:pt x="56" y="47"/>
                      <a:pt x="56" y="47"/>
                    </a:cubicBezTo>
                    <a:cubicBezTo>
                      <a:pt x="57" y="48"/>
                      <a:pt x="55" y="47"/>
                      <a:pt x="58" y="50"/>
                    </a:cubicBezTo>
                    <a:cubicBezTo>
                      <a:pt x="56" y="49"/>
                      <a:pt x="59" y="53"/>
                      <a:pt x="55" y="52"/>
                    </a:cubicBezTo>
                    <a:cubicBezTo>
                      <a:pt x="56" y="52"/>
                      <a:pt x="57" y="53"/>
                      <a:pt x="57" y="53"/>
                    </a:cubicBezTo>
                    <a:cubicBezTo>
                      <a:pt x="57" y="54"/>
                      <a:pt x="54" y="53"/>
                      <a:pt x="55" y="55"/>
                    </a:cubicBezTo>
                    <a:cubicBezTo>
                      <a:pt x="55" y="55"/>
                      <a:pt x="54" y="54"/>
                      <a:pt x="53" y="54"/>
                    </a:cubicBezTo>
                    <a:cubicBezTo>
                      <a:pt x="54" y="54"/>
                      <a:pt x="55" y="55"/>
                      <a:pt x="55" y="55"/>
                    </a:cubicBezTo>
                    <a:cubicBezTo>
                      <a:pt x="56" y="58"/>
                      <a:pt x="52" y="57"/>
                      <a:pt x="51" y="58"/>
                    </a:cubicBezTo>
                    <a:cubicBezTo>
                      <a:pt x="52" y="61"/>
                      <a:pt x="50" y="63"/>
                      <a:pt x="49" y="65"/>
                    </a:cubicBezTo>
                    <a:cubicBezTo>
                      <a:pt x="48" y="65"/>
                      <a:pt x="48" y="65"/>
                      <a:pt x="48" y="65"/>
                    </a:cubicBezTo>
                    <a:cubicBezTo>
                      <a:pt x="51" y="67"/>
                      <a:pt x="44" y="65"/>
                      <a:pt x="49" y="68"/>
                    </a:cubicBezTo>
                    <a:cubicBezTo>
                      <a:pt x="48" y="67"/>
                      <a:pt x="48" y="68"/>
                      <a:pt x="47" y="67"/>
                    </a:cubicBezTo>
                    <a:cubicBezTo>
                      <a:pt x="49" y="69"/>
                      <a:pt x="44" y="68"/>
                      <a:pt x="46" y="70"/>
                    </a:cubicBezTo>
                    <a:cubicBezTo>
                      <a:pt x="46" y="70"/>
                      <a:pt x="46" y="70"/>
                      <a:pt x="46" y="69"/>
                    </a:cubicBezTo>
                    <a:cubicBezTo>
                      <a:pt x="44" y="69"/>
                      <a:pt x="46" y="71"/>
                      <a:pt x="44" y="71"/>
                    </a:cubicBezTo>
                    <a:cubicBezTo>
                      <a:pt x="43" y="71"/>
                      <a:pt x="43" y="71"/>
                      <a:pt x="42" y="70"/>
                    </a:cubicBezTo>
                    <a:cubicBezTo>
                      <a:pt x="41" y="70"/>
                      <a:pt x="45" y="73"/>
                      <a:pt x="41" y="71"/>
                    </a:cubicBezTo>
                    <a:cubicBezTo>
                      <a:pt x="41" y="71"/>
                      <a:pt x="43" y="72"/>
                      <a:pt x="43" y="72"/>
                    </a:cubicBezTo>
                    <a:cubicBezTo>
                      <a:pt x="41" y="73"/>
                      <a:pt x="42" y="77"/>
                      <a:pt x="42" y="79"/>
                    </a:cubicBezTo>
                    <a:cubicBezTo>
                      <a:pt x="39" y="79"/>
                      <a:pt x="36" y="76"/>
                      <a:pt x="38" y="79"/>
                    </a:cubicBezTo>
                    <a:cubicBezTo>
                      <a:pt x="37" y="78"/>
                      <a:pt x="40" y="79"/>
                      <a:pt x="39" y="79"/>
                    </a:cubicBezTo>
                    <a:cubicBezTo>
                      <a:pt x="40" y="80"/>
                      <a:pt x="34" y="78"/>
                      <a:pt x="36" y="79"/>
                    </a:cubicBezTo>
                    <a:cubicBezTo>
                      <a:pt x="39" y="80"/>
                      <a:pt x="37" y="80"/>
                      <a:pt x="39" y="80"/>
                    </a:cubicBezTo>
                    <a:cubicBezTo>
                      <a:pt x="37" y="81"/>
                      <a:pt x="34" y="80"/>
                      <a:pt x="36" y="81"/>
                    </a:cubicBezTo>
                    <a:cubicBezTo>
                      <a:pt x="35" y="81"/>
                      <a:pt x="35" y="81"/>
                      <a:pt x="35" y="81"/>
                    </a:cubicBezTo>
                    <a:cubicBezTo>
                      <a:pt x="38" y="83"/>
                      <a:pt x="36" y="83"/>
                      <a:pt x="40" y="86"/>
                    </a:cubicBezTo>
                    <a:cubicBezTo>
                      <a:pt x="39" y="91"/>
                      <a:pt x="39" y="96"/>
                      <a:pt x="38" y="101"/>
                    </a:cubicBezTo>
                    <a:cubicBezTo>
                      <a:pt x="36" y="105"/>
                      <a:pt x="36" y="111"/>
                      <a:pt x="32" y="115"/>
                    </a:cubicBezTo>
                    <a:cubicBezTo>
                      <a:pt x="28" y="115"/>
                      <a:pt x="28" y="115"/>
                      <a:pt x="30" y="117"/>
                    </a:cubicBezTo>
                    <a:cubicBezTo>
                      <a:pt x="29" y="116"/>
                      <a:pt x="29" y="116"/>
                      <a:pt x="28" y="116"/>
                    </a:cubicBezTo>
                    <a:cubicBezTo>
                      <a:pt x="31" y="117"/>
                      <a:pt x="28" y="117"/>
                      <a:pt x="31" y="118"/>
                    </a:cubicBezTo>
                    <a:cubicBezTo>
                      <a:pt x="30" y="120"/>
                      <a:pt x="30" y="122"/>
                      <a:pt x="30" y="124"/>
                    </a:cubicBezTo>
                    <a:cubicBezTo>
                      <a:pt x="29" y="123"/>
                      <a:pt x="27" y="122"/>
                      <a:pt x="27" y="123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28" y="124"/>
                      <a:pt x="28" y="124"/>
                      <a:pt x="28" y="124"/>
                    </a:cubicBezTo>
                    <a:cubicBezTo>
                      <a:pt x="28" y="124"/>
                      <a:pt x="30" y="125"/>
                      <a:pt x="31" y="125"/>
                    </a:cubicBezTo>
                    <a:cubicBezTo>
                      <a:pt x="32" y="130"/>
                      <a:pt x="24" y="133"/>
                      <a:pt x="24" y="138"/>
                    </a:cubicBezTo>
                    <a:cubicBezTo>
                      <a:pt x="22" y="139"/>
                      <a:pt x="23" y="141"/>
                      <a:pt x="23" y="142"/>
                    </a:cubicBezTo>
                    <a:cubicBezTo>
                      <a:pt x="18" y="145"/>
                      <a:pt x="13" y="147"/>
                      <a:pt x="15" y="151"/>
                    </a:cubicBezTo>
                    <a:cubicBezTo>
                      <a:pt x="15" y="151"/>
                      <a:pt x="8" y="148"/>
                      <a:pt x="6" y="1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0" name="Freeform 334"/>
              <p:cNvSpPr>
                <a:spLocks/>
              </p:cNvSpPr>
              <p:nvPr/>
            </p:nvSpPr>
            <p:spPr bwMode="auto">
              <a:xfrm>
                <a:off x="4002088" y="2641600"/>
                <a:ext cx="1588" cy="1587"/>
              </a:xfrm>
              <a:custGeom>
                <a:avLst/>
                <a:gdLst>
                  <a:gd name="T0" fmla="*/ 2 w 2"/>
                  <a:gd name="T1" fmla="*/ 4 h 4"/>
                  <a:gd name="T2" fmla="*/ 0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3"/>
                      <a:pt x="0" y="2"/>
                      <a:pt x="0" y="0"/>
                    </a:cubicBezTo>
                    <a:cubicBezTo>
                      <a:pt x="0" y="1"/>
                      <a:pt x="1" y="3"/>
                      <a:pt x="2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1" name="Freeform 335"/>
              <p:cNvSpPr>
                <a:spLocks/>
              </p:cNvSpPr>
              <p:nvPr/>
            </p:nvSpPr>
            <p:spPr bwMode="auto">
              <a:xfrm>
                <a:off x="3997326" y="2640013"/>
                <a:ext cx="0" cy="0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1 w 2"/>
                  <a:gd name="T5" fmla="*/ 0 h 2"/>
                  <a:gd name="T6" fmla="*/ 1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1" y="1"/>
                      <a:pt x="1" y="1"/>
                    </a:cubicBezTo>
                    <a:cubicBezTo>
                      <a:pt x="1" y="1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2" name="Freeform 336"/>
              <p:cNvSpPr>
                <a:spLocks/>
              </p:cNvSpPr>
              <p:nvPr/>
            </p:nvSpPr>
            <p:spPr bwMode="auto">
              <a:xfrm>
                <a:off x="3995738" y="2640013"/>
                <a:ext cx="0" cy="0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1"/>
                      <a:pt x="0" y="0"/>
                      <a:pt x="1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3" name="Freeform 337"/>
              <p:cNvSpPr>
                <a:spLocks/>
              </p:cNvSpPr>
              <p:nvPr/>
            </p:nvSpPr>
            <p:spPr bwMode="auto">
              <a:xfrm>
                <a:off x="3994151" y="2638425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4" name="Freeform 338"/>
              <p:cNvSpPr>
                <a:spLocks/>
              </p:cNvSpPr>
              <p:nvPr/>
            </p:nvSpPr>
            <p:spPr bwMode="auto">
              <a:xfrm>
                <a:off x="3994151" y="2640013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2"/>
                      <a:pt x="1" y="2"/>
                      <a:pt x="0" y="1"/>
                    </a:cubicBezTo>
                    <a:cubicBezTo>
                      <a:pt x="1" y="2"/>
                      <a:pt x="1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5" name="Freeform 339"/>
              <p:cNvSpPr>
                <a:spLocks/>
              </p:cNvSpPr>
              <p:nvPr/>
            </p:nvSpPr>
            <p:spPr bwMode="auto">
              <a:xfrm>
                <a:off x="3990976" y="2640013"/>
                <a:ext cx="0" cy="1587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2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2"/>
                      <a:pt x="1" y="3"/>
                      <a:pt x="0" y="2"/>
                    </a:cubicBezTo>
                    <a:cubicBezTo>
                      <a:pt x="1" y="3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6" name="Freeform 340"/>
              <p:cNvSpPr>
                <a:spLocks/>
              </p:cNvSpPr>
              <p:nvPr/>
            </p:nvSpPr>
            <p:spPr bwMode="auto">
              <a:xfrm>
                <a:off x="3990976" y="2641600"/>
                <a:ext cx="0" cy="0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2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7" name="Freeform 341"/>
              <p:cNvSpPr>
                <a:spLocks/>
              </p:cNvSpPr>
              <p:nvPr/>
            </p:nvSpPr>
            <p:spPr bwMode="auto">
              <a:xfrm>
                <a:off x="3979863" y="2659063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8" name="Freeform 342"/>
              <p:cNvSpPr>
                <a:spLocks/>
              </p:cNvSpPr>
              <p:nvPr/>
            </p:nvSpPr>
            <p:spPr bwMode="auto">
              <a:xfrm>
                <a:off x="3976688" y="2667000"/>
                <a:ext cx="1588" cy="0"/>
              </a:xfrm>
              <a:custGeom>
                <a:avLst/>
                <a:gdLst>
                  <a:gd name="T0" fmla="*/ 2 w 3"/>
                  <a:gd name="T1" fmla="*/ 0 h 1"/>
                  <a:gd name="T2" fmla="*/ 0 w 3"/>
                  <a:gd name="T3" fmla="*/ 0 h 1"/>
                  <a:gd name="T4" fmla="*/ 2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3" y="1"/>
                      <a:pt x="1" y="0"/>
                      <a:pt x="0" y="0"/>
                    </a:cubicBezTo>
                    <a:cubicBezTo>
                      <a:pt x="0" y="0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9" name="Freeform 343"/>
              <p:cNvSpPr>
                <a:spLocks/>
              </p:cNvSpPr>
              <p:nvPr/>
            </p:nvSpPr>
            <p:spPr bwMode="auto">
              <a:xfrm>
                <a:off x="3978276" y="2671763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0" name="Freeform 344"/>
              <p:cNvSpPr>
                <a:spLocks/>
              </p:cNvSpPr>
              <p:nvPr/>
            </p:nvSpPr>
            <p:spPr bwMode="auto">
              <a:xfrm>
                <a:off x="5676901" y="1892300"/>
                <a:ext cx="1588" cy="0"/>
              </a:xfrm>
              <a:custGeom>
                <a:avLst/>
                <a:gdLst>
                  <a:gd name="T0" fmla="*/ 1 w 2"/>
                  <a:gd name="T1" fmla="*/ 2 h 3"/>
                  <a:gd name="T2" fmla="*/ 1 w 2"/>
                  <a:gd name="T3" fmla="*/ 1 h 3"/>
                  <a:gd name="T4" fmla="*/ 1 w 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2" y="1"/>
                      <a:pt x="0" y="0"/>
                      <a:pt x="1" y="1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1" name="Freeform 345"/>
              <p:cNvSpPr>
                <a:spLocks/>
              </p:cNvSpPr>
              <p:nvPr/>
            </p:nvSpPr>
            <p:spPr bwMode="auto">
              <a:xfrm>
                <a:off x="5630863" y="1887538"/>
                <a:ext cx="46038" cy="42862"/>
              </a:xfrm>
              <a:custGeom>
                <a:avLst/>
                <a:gdLst>
                  <a:gd name="T0" fmla="*/ 14 w 129"/>
                  <a:gd name="T1" fmla="*/ 98 h 118"/>
                  <a:gd name="T2" fmla="*/ 17 w 129"/>
                  <a:gd name="T3" fmla="*/ 94 h 118"/>
                  <a:gd name="T4" fmla="*/ 19 w 129"/>
                  <a:gd name="T5" fmla="*/ 82 h 118"/>
                  <a:gd name="T6" fmla="*/ 22 w 129"/>
                  <a:gd name="T7" fmla="*/ 80 h 118"/>
                  <a:gd name="T8" fmla="*/ 31 w 129"/>
                  <a:gd name="T9" fmla="*/ 74 h 118"/>
                  <a:gd name="T10" fmla="*/ 34 w 129"/>
                  <a:gd name="T11" fmla="*/ 72 h 118"/>
                  <a:gd name="T12" fmla="*/ 36 w 129"/>
                  <a:gd name="T13" fmla="*/ 66 h 118"/>
                  <a:gd name="T14" fmla="*/ 41 w 129"/>
                  <a:gd name="T15" fmla="*/ 63 h 118"/>
                  <a:gd name="T16" fmla="*/ 44 w 129"/>
                  <a:gd name="T17" fmla="*/ 63 h 118"/>
                  <a:gd name="T18" fmla="*/ 44 w 129"/>
                  <a:gd name="T19" fmla="*/ 59 h 118"/>
                  <a:gd name="T20" fmla="*/ 46 w 129"/>
                  <a:gd name="T21" fmla="*/ 52 h 118"/>
                  <a:gd name="T22" fmla="*/ 49 w 129"/>
                  <a:gd name="T23" fmla="*/ 50 h 118"/>
                  <a:gd name="T24" fmla="*/ 50 w 129"/>
                  <a:gd name="T25" fmla="*/ 46 h 118"/>
                  <a:gd name="T26" fmla="*/ 55 w 129"/>
                  <a:gd name="T27" fmla="*/ 45 h 118"/>
                  <a:gd name="T28" fmla="*/ 58 w 129"/>
                  <a:gd name="T29" fmla="*/ 41 h 118"/>
                  <a:gd name="T30" fmla="*/ 64 w 129"/>
                  <a:gd name="T31" fmla="*/ 39 h 118"/>
                  <a:gd name="T32" fmla="*/ 65 w 129"/>
                  <a:gd name="T33" fmla="*/ 36 h 118"/>
                  <a:gd name="T34" fmla="*/ 69 w 129"/>
                  <a:gd name="T35" fmla="*/ 37 h 118"/>
                  <a:gd name="T36" fmla="*/ 69 w 129"/>
                  <a:gd name="T37" fmla="*/ 34 h 118"/>
                  <a:gd name="T38" fmla="*/ 70 w 129"/>
                  <a:gd name="T39" fmla="*/ 33 h 118"/>
                  <a:gd name="T40" fmla="*/ 72 w 129"/>
                  <a:gd name="T41" fmla="*/ 30 h 118"/>
                  <a:gd name="T42" fmla="*/ 78 w 129"/>
                  <a:gd name="T43" fmla="*/ 25 h 118"/>
                  <a:gd name="T44" fmla="*/ 81 w 129"/>
                  <a:gd name="T45" fmla="*/ 23 h 118"/>
                  <a:gd name="T46" fmla="*/ 83 w 129"/>
                  <a:gd name="T47" fmla="*/ 22 h 118"/>
                  <a:gd name="T48" fmla="*/ 90 w 129"/>
                  <a:gd name="T49" fmla="*/ 18 h 118"/>
                  <a:gd name="T50" fmla="*/ 95 w 129"/>
                  <a:gd name="T51" fmla="*/ 23 h 118"/>
                  <a:gd name="T52" fmla="*/ 93 w 129"/>
                  <a:gd name="T53" fmla="*/ 16 h 118"/>
                  <a:gd name="T54" fmla="*/ 91 w 129"/>
                  <a:gd name="T55" fmla="*/ 9 h 118"/>
                  <a:gd name="T56" fmla="*/ 95 w 129"/>
                  <a:gd name="T57" fmla="*/ 10 h 118"/>
                  <a:gd name="T58" fmla="*/ 95 w 129"/>
                  <a:gd name="T59" fmla="*/ 6 h 118"/>
                  <a:gd name="T60" fmla="*/ 97 w 129"/>
                  <a:gd name="T61" fmla="*/ 8 h 118"/>
                  <a:gd name="T62" fmla="*/ 102 w 129"/>
                  <a:gd name="T63" fmla="*/ 12 h 118"/>
                  <a:gd name="T64" fmla="*/ 102 w 129"/>
                  <a:gd name="T65" fmla="*/ 5 h 118"/>
                  <a:gd name="T66" fmla="*/ 104 w 129"/>
                  <a:gd name="T67" fmla="*/ 7 h 118"/>
                  <a:gd name="T68" fmla="*/ 104 w 129"/>
                  <a:gd name="T69" fmla="*/ 3 h 118"/>
                  <a:gd name="T70" fmla="*/ 107 w 129"/>
                  <a:gd name="T71" fmla="*/ 2 h 118"/>
                  <a:gd name="T72" fmla="*/ 110 w 129"/>
                  <a:gd name="T73" fmla="*/ 10 h 118"/>
                  <a:gd name="T74" fmla="*/ 111 w 129"/>
                  <a:gd name="T75" fmla="*/ 3 h 118"/>
                  <a:gd name="T76" fmla="*/ 122 w 129"/>
                  <a:gd name="T77" fmla="*/ 10 h 118"/>
                  <a:gd name="T78" fmla="*/ 124 w 129"/>
                  <a:gd name="T79" fmla="*/ 10 h 118"/>
                  <a:gd name="T80" fmla="*/ 128 w 129"/>
                  <a:gd name="T81" fmla="*/ 8 h 118"/>
                  <a:gd name="T82" fmla="*/ 128 w 129"/>
                  <a:gd name="T83" fmla="*/ 13 h 118"/>
                  <a:gd name="T84" fmla="*/ 123 w 129"/>
                  <a:gd name="T85" fmla="*/ 11 h 118"/>
                  <a:gd name="T86" fmla="*/ 121 w 129"/>
                  <a:gd name="T87" fmla="*/ 21 h 118"/>
                  <a:gd name="T88" fmla="*/ 112 w 129"/>
                  <a:gd name="T89" fmla="*/ 30 h 118"/>
                  <a:gd name="T90" fmla="*/ 103 w 129"/>
                  <a:gd name="T91" fmla="*/ 39 h 118"/>
                  <a:gd name="T92" fmla="*/ 95 w 129"/>
                  <a:gd name="T93" fmla="*/ 45 h 118"/>
                  <a:gd name="T94" fmla="*/ 90 w 129"/>
                  <a:gd name="T95" fmla="*/ 51 h 118"/>
                  <a:gd name="T96" fmla="*/ 77 w 129"/>
                  <a:gd name="T97" fmla="*/ 58 h 118"/>
                  <a:gd name="T98" fmla="*/ 69 w 129"/>
                  <a:gd name="T99" fmla="*/ 61 h 118"/>
                  <a:gd name="T100" fmla="*/ 59 w 129"/>
                  <a:gd name="T101" fmla="*/ 65 h 118"/>
                  <a:gd name="T102" fmla="*/ 39 w 129"/>
                  <a:gd name="T103" fmla="*/ 94 h 118"/>
                  <a:gd name="T104" fmla="*/ 33 w 129"/>
                  <a:gd name="T105" fmla="*/ 100 h 118"/>
                  <a:gd name="T106" fmla="*/ 10 w 129"/>
                  <a:gd name="T107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9" h="118">
                    <a:moveTo>
                      <a:pt x="4" y="110"/>
                    </a:moveTo>
                    <a:cubicBezTo>
                      <a:pt x="0" y="104"/>
                      <a:pt x="7" y="107"/>
                      <a:pt x="5" y="103"/>
                    </a:cubicBezTo>
                    <a:cubicBezTo>
                      <a:pt x="5" y="102"/>
                      <a:pt x="8" y="105"/>
                      <a:pt x="8" y="104"/>
                    </a:cubicBezTo>
                    <a:cubicBezTo>
                      <a:pt x="5" y="99"/>
                      <a:pt x="9" y="99"/>
                      <a:pt x="14" y="100"/>
                    </a:cubicBezTo>
                    <a:cubicBezTo>
                      <a:pt x="15" y="100"/>
                      <a:pt x="15" y="100"/>
                      <a:pt x="15" y="100"/>
                    </a:cubicBezTo>
                    <a:cubicBezTo>
                      <a:pt x="16" y="101"/>
                      <a:pt x="14" y="98"/>
                      <a:pt x="14" y="98"/>
                    </a:cubicBezTo>
                    <a:cubicBezTo>
                      <a:pt x="15" y="98"/>
                      <a:pt x="15" y="99"/>
                      <a:pt x="16" y="99"/>
                    </a:cubicBezTo>
                    <a:cubicBezTo>
                      <a:pt x="14" y="98"/>
                      <a:pt x="16" y="98"/>
                      <a:pt x="15" y="96"/>
                    </a:cubicBezTo>
                    <a:cubicBezTo>
                      <a:pt x="15" y="97"/>
                      <a:pt x="17" y="98"/>
                      <a:pt x="17" y="99"/>
                    </a:cubicBezTo>
                    <a:cubicBezTo>
                      <a:pt x="16" y="97"/>
                      <a:pt x="16" y="97"/>
                      <a:pt x="16" y="97"/>
                    </a:cubicBezTo>
                    <a:cubicBezTo>
                      <a:pt x="12" y="92"/>
                      <a:pt x="17" y="96"/>
                      <a:pt x="16" y="93"/>
                    </a:cubicBezTo>
                    <a:cubicBezTo>
                      <a:pt x="16" y="93"/>
                      <a:pt x="17" y="93"/>
                      <a:pt x="17" y="94"/>
                    </a:cubicBezTo>
                    <a:cubicBezTo>
                      <a:pt x="16" y="90"/>
                      <a:pt x="18" y="89"/>
                      <a:pt x="18" y="87"/>
                    </a:cubicBezTo>
                    <a:cubicBezTo>
                      <a:pt x="19" y="87"/>
                      <a:pt x="20" y="88"/>
                      <a:pt x="21" y="89"/>
                    </a:cubicBezTo>
                    <a:cubicBezTo>
                      <a:pt x="19" y="87"/>
                      <a:pt x="19" y="86"/>
                      <a:pt x="19" y="85"/>
                    </a:cubicBezTo>
                    <a:cubicBezTo>
                      <a:pt x="21" y="87"/>
                      <a:pt x="18" y="83"/>
                      <a:pt x="19" y="84"/>
                    </a:cubicBezTo>
                    <a:cubicBezTo>
                      <a:pt x="20" y="84"/>
                      <a:pt x="20" y="84"/>
                      <a:pt x="20" y="84"/>
                    </a:cubicBezTo>
                    <a:cubicBezTo>
                      <a:pt x="18" y="82"/>
                      <a:pt x="21" y="85"/>
                      <a:pt x="19" y="82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18" y="81"/>
                      <a:pt x="23" y="84"/>
                      <a:pt x="22" y="83"/>
                    </a:cubicBezTo>
                    <a:cubicBezTo>
                      <a:pt x="21" y="82"/>
                      <a:pt x="21" y="82"/>
                      <a:pt x="21" y="82"/>
                    </a:cubicBezTo>
                    <a:cubicBezTo>
                      <a:pt x="21" y="81"/>
                      <a:pt x="22" y="82"/>
                      <a:pt x="22" y="82"/>
                    </a:cubicBezTo>
                    <a:cubicBezTo>
                      <a:pt x="22" y="82"/>
                      <a:pt x="22" y="82"/>
                      <a:pt x="22" y="82"/>
                    </a:cubicBezTo>
                    <a:cubicBezTo>
                      <a:pt x="22" y="81"/>
                      <a:pt x="24" y="82"/>
                      <a:pt x="22" y="80"/>
                    </a:cubicBezTo>
                    <a:cubicBezTo>
                      <a:pt x="24" y="81"/>
                      <a:pt x="22" y="81"/>
                      <a:pt x="25" y="83"/>
                    </a:cubicBezTo>
                    <a:cubicBezTo>
                      <a:pt x="24" y="79"/>
                      <a:pt x="27" y="78"/>
                      <a:pt x="29" y="76"/>
                    </a:cubicBezTo>
                    <a:cubicBezTo>
                      <a:pt x="30" y="77"/>
                      <a:pt x="30" y="77"/>
                      <a:pt x="31" y="78"/>
                    </a:cubicBezTo>
                    <a:cubicBezTo>
                      <a:pt x="31" y="77"/>
                      <a:pt x="31" y="77"/>
                      <a:pt x="30" y="75"/>
                    </a:cubicBezTo>
                    <a:cubicBezTo>
                      <a:pt x="30" y="75"/>
                      <a:pt x="31" y="76"/>
                      <a:pt x="32" y="76"/>
                    </a:cubicBezTo>
                    <a:cubicBezTo>
                      <a:pt x="33" y="77"/>
                      <a:pt x="30" y="74"/>
                      <a:pt x="31" y="74"/>
                    </a:cubicBezTo>
                    <a:cubicBezTo>
                      <a:pt x="32" y="75"/>
                      <a:pt x="32" y="76"/>
                      <a:pt x="33" y="76"/>
                    </a:cubicBezTo>
                    <a:cubicBezTo>
                      <a:pt x="32" y="74"/>
                      <a:pt x="32" y="74"/>
                      <a:pt x="32" y="73"/>
                    </a:cubicBezTo>
                    <a:cubicBezTo>
                      <a:pt x="33" y="74"/>
                      <a:pt x="33" y="74"/>
                      <a:pt x="33" y="75"/>
                    </a:cubicBezTo>
                    <a:cubicBezTo>
                      <a:pt x="32" y="72"/>
                      <a:pt x="34" y="75"/>
                      <a:pt x="34" y="73"/>
                    </a:cubicBezTo>
                    <a:cubicBezTo>
                      <a:pt x="35" y="74"/>
                      <a:pt x="35" y="74"/>
                      <a:pt x="35" y="74"/>
                    </a:cubicBezTo>
                    <a:cubicBezTo>
                      <a:pt x="37" y="75"/>
                      <a:pt x="32" y="72"/>
                      <a:pt x="34" y="72"/>
                    </a:cubicBezTo>
                    <a:cubicBezTo>
                      <a:pt x="34" y="72"/>
                      <a:pt x="35" y="73"/>
                      <a:pt x="35" y="73"/>
                    </a:cubicBezTo>
                    <a:cubicBezTo>
                      <a:pt x="33" y="71"/>
                      <a:pt x="35" y="71"/>
                      <a:pt x="35" y="70"/>
                    </a:cubicBezTo>
                    <a:cubicBezTo>
                      <a:pt x="35" y="70"/>
                      <a:pt x="35" y="70"/>
                      <a:pt x="35" y="70"/>
                    </a:cubicBezTo>
                    <a:cubicBezTo>
                      <a:pt x="35" y="69"/>
                      <a:pt x="37" y="70"/>
                      <a:pt x="36" y="68"/>
                    </a:cubicBezTo>
                    <a:cubicBezTo>
                      <a:pt x="37" y="68"/>
                      <a:pt x="39" y="71"/>
                      <a:pt x="39" y="70"/>
                    </a:cubicBezTo>
                    <a:cubicBezTo>
                      <a:pt x="37" y="68"/>
                      <a:pt x="39" y="68"/>
                      <a:pt x="36" y="66"/>
                    </a:cubicBezTo>
                    <a:cubicBezTo>
                      <a:pt x="37" y="66"/>
                      <a:pt x="39" y="66"/>
                      <a:pt x="38" y="65"/>
                    </a:cubicBezTo>
                    <a:cubicBezTo>
                      <a:pt x="39" y="66"/>
                      <a:pt x="41" y="68"/>
                      <a:pt x="41" y="68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4" y="71"/>
                      <a:pt x="42" y="70"/>
                      <a:pt x="43" y="71"/>
                    </a:cubicBezTo>
                    <a:cubicBezTo>
                      <a:pt x="43" y="71"/>
                      <a:pt x="43" y="69"/>
                      <a:pt x="44" y="69"/>
                    </a:cubicBezTo>
                    <a:cubicBezTo>
                      <a:pt x="43" y="67"/>
                      <a:pt x="40" y="64"/>
                      <a:pt x="41" y="63"/>
                    </a:cubicBezTo>
                    <a:cubicBezTo>
                      <a:pt x="41" y="64"/>
                      <a:pt x="43" y="66"/>
                      <a:pt x="43" y="67"/>
                    </a:cubicBezTo>
                    <a:cubicBezTo>
                      <a:pt x="40" y="61"/>
                      <a:pt x="40" y="61"/>
                      <a:pt x="40" y="61"/>
                    </a:cubicBezTo>
                    <a:cubicBezTo>
                      <a:pt x="40" y="60"/>
                      <a:pt x="42" y="63"/>
                      <a:pt x="42" y="62"/>
                    </a:cubicBezTo>
                    <a:cubicBezTo>
                      <a:pt x="41" y="61"/>
                      <a:pt x="41" y="61"/>
                      <a:pt x="40" y="60"/>
                    </a:cubicBezTo>
                    <a:cubicBezTo>
                      <a:pt x="41" y="60"/>
                      <a:pt x="41" y="59"/>
                      <a:pt x="43" y="61"/>
                    </a:cubicBezTo>
                    <a:cubicBezTo>
                      <a:pt x="44" y="62"/>
                      <a:pt x="43" y="62"/>
                      <a:pt x="44" y="63"/>
                    </a:cubicBezTo>
                    <a:cubicBezTo>
                      <a:pt x="44" y="62"/>
                      <a:pt x="44" y="61"/>
                      <a:pt x="44" y="61"/>
                    </a:cubicBezTo>
                    <a:cubicBezTo>
                      <a:pt x="44" y="61"/>
                      <a:pt x="44" y="61"/>
                      <a:pt x="44" y="61"/>
                    </a:cubicBezTo>
                    <a:cubicBezTo>
                      <a:pt x="45" y="62"/>
                      <a:pt x="44" y="60"/>
                      <a:pt x="43" y="59"/>
                    </a:cubicBezTo>
                    <a:cubicBezTo>
                      <a:pt x="42" y="59"/>
                      <a:pt x="44" y="60"/>
                      <a:pt x="43" y="59"/>
                    </a:cubicBezTo>
                    <a:cubicBezTo>
                      <a:pt x="42" y="58"/>
                      <a:pt x="42" y="57"/>
                      <a:pt x="42" y="57"/>
                    </a:cubicBezTo>
                    <a:cubicBezTo>
                      <a:pt x="43" y="57"/>
                      <a:pt x="43" y="58"/>
                      <a:pt x="44" y="59"/>
                    </a:cubicBezTo>
                    <a:cubicBezTo>
                      <a:pt x="43" y="56"/>
                      <a:pt x="43" y="55"/>
                      <a:pt x="43" y="54"/>
                    </a:cubicBezTo>
                    <a:cubicBezTo>
                      <a:pt x="42" y="53"/>
                      <a:pt x="44" y="56"/>
                      <a:pt x="44" y="56"/>
                    </a:cubicBezTo>
                    <a:cubicBezTo>
                      <a:pt x="46" y="57"/>
                      <a:pt x="43" y="52"/>
                      <a:pt x="46" y="54"/>
                    </a:cubicBezTo>
                    <a:cubicBezTo>
                      <a:pt x="46" y="54"/>
                      <a:pt x="44" y="52"/>
                      <a:pt x="45" y="53"/>
                    </a:cubicBezTo>
                    <a:cubicBezTo>
                      <a:pt x="45" y="52"/>
                      <a:pt x="47" y="54"/>
                      <a:pt x="46" y="53"/>
                    </a:cubicBezTo>
                    <a:cubicBezTo>
                      <a:pt x="47" y="54"/>
                      <a:pt x="46" y="53"/>
                      <a:pt x="46" y="52"/>
                    </a:cubicBezTo>
                    <a:cubicBezTo>
                      <a:pt x="46" y="51"/>
                      <a:pt x="47" y="53"/>
                      <a:pt x="47" y="53"/>
                    </a:cubicBezTo>
                    <a:cubicBezTo>
                      <a:pt x="46" y="52"/>
                      <a:pt x="46" y="49"/>
                      <a:pt x="48" y="50"/>
                    </a:cubicBezTo>
                    <a:cubicBezTo>
                      <a:pt x="48" y="49"/>
                      <a:pt x="47" y="47"/>
                      <a:pt x="47" y="47"/>
                    </a:cubicBezTo>
                    <a:cubicBezTo>
                      <a:pt x="48" y="49"/>
                      <a:pt x="48" y="49"/>
                      <a:pt x="48" y="49"/>
                    </a:cubicBezTo>
                    <a:cubicBezTo>
                      <a:pt x="49" y="50"/>
                      <a:pt x="49" y="48"/>
                      <a:pt x="50" y="49"/>
                    </a:cubicBezTo>
                    <a:cubicBezTo>
                      <a:pt x="49" y="47"/>
                      <a:pt x="50" y="52"/>
                      <a:pt x="49" y="50"/>
                    </a:cubicBezTo>
                    <a:cubicBezTo>
                      <a:pt x="50" y="52"/>
                      <a:pt x="48" y="47"/>
                      <a:pt x="49" y="50"/>
                    </a:cubicBezTo>
                    <a:cubicBezTo>
                      <a:pt x="50" y="49"/>
                      <a:pt x="48" y="47"/>
                      <a:pt x="50" y="48"/>
                    </a:cubicBezTo>
                    <a:cubicBezTo>
                      <a:pt x="50" y="48"/>
                      <a:pt x="52" y="51"/>
                      <a:pt x="52" y="51"/>
                    </a:cubicBezTo>
                    <a:cubicBezTo>
                      <a:pt x="52" y="50"/>
                      <a:pt x="51" y="50"/>
                      <a:pt x="51" y="49"/>
                    </a:cubicBezTo>
                    <a:cubicBezTo>
                      <a:pt x="51" y="48"/>
                      <a:pt x="51" y="48"/>
                      <a:pt x="51" y="48"/>
                    </a:cubicBezTo>
                    <a:cubicBezTo>
                      <a:pt x="50" y="46"/>
                      <a:pt x="52" y="48"/>
                      <a:pt x="50" y="46"/>
                    </a:cubicBezTo>
                    <a:cubicBezTo>
                      <a:pt x="51" y="47"/>
                      <a:pt x="50" y="45"/>
                      <a:pt x="52" y="47"/>
                    </a:cubicBezTo>
                    <a:cubicBezTo>
                      <a:pt x="54" y="49"/>
                      <a:pt x="54" y="49"/>
                      <a:pt x="54" y="49"/>
                    </a:cubicBezTo>
                    <a:cubicBezTo>
                      <a:pt x="54" y="49"/>
                      <a:pt x="52" y="47"/>
                      <a:pt x="52" y="46"/>
                    </a:cubicBezTo>
                    <a:cubicBezTo>
                      <a:pt x="52" y="46"/>
                      <a:pt x="52" y="46"/>
                      <a:pt x="53" y="47"/>
                    </a:cubicBezTo>
                    <a:cubicBezTo>
                      <a:pt x="50" y="43"/>
                      <a:pt x="53" y="47"/>
                      <a:pt x="52" y="44"/>
                    </a:cubicBezTo>
                    <a:cubicBezTo>
                      <a:pt x="53" y="45"/>
                      <a:pt x="53" y="43"/>
                      <a:pt x="55" y="45"/>
                    </a:cubicBezTo>
                    <a:cubicBezTo>
                      <a:pt x="54" y="44"/>
                      <a:pt x="54" y="42"/>
                      <a:pt x="55" y="43"/>
                    </a:cubicBezTo>
                    <a:cubicBezTo>
                      <a:pt x="55" y="43"/>
                      <a:pt x="55" y="43"/>
                      <a:pt x="55" y="44"/>
                    </a:cubicBezTo>
                    <a:cubicBezTo>
                      <a:pt x="56" y="45"/>
                      <a:pt x="56" y="44"/>
                      <a:pt x="56" y="43"/>
                    </a:cubicBezTo>
                    <a:cubicBezTo>
                      <a:pt x="56" y="44"/>
                      <a:pt x="58" y="45"/>
                      <a:pt x="59" y="46"/>
                    </a:cubicBezTo>
                    <a:cubicBezTo>
                      <a:pt x="58" y="44"/>
                      <a:pt x="57" y="43"/>
                      <a:pt x="56" y="41"/>
                    </a:cubicBezTo>
                    <a:cubicBezTo>
                      <a:pt x="59" y="44"/>
                      <a:pt x="56" y="39"/>
                      <a:pt x="58" y="41"/>
                    </a:cubicBezTo>
                    <a:cubicBezTo>
                      <a:pt x="58" y="42"/>
                      <a:pt x="59" y="43"/>
                      <a:pt x="60" y="44"/>
                    </a:cubicBezTo>
                    <a:cubicBezTo>
                      <a:pt x="63" y="47"/>
                      <a:pt x="59" y="41"/>
                      <a:pt x="60" y="42"/>
                    </a:cubicBezTo>
                    <a:cubicBezTo>
                      <a:pt x="58" y="39"/>
                      <a:pt x="58" y="39"/>
                      <a:pt x="58" y="39"/>
                    </a:cubicBezTo>
                    <a:cubicBezTo>
                      <a:pt x="60" y="41"/>
                      <a:pt x="58" y="37"/>
                      <a:pt x="60" y="40"/>
                    </a:cubicBezTo>
                    <a:cubicBezTo>
                      <a:pt x="59" y="39"/>
                      <a:pt x="61" y="41"/>
                      <a:pt x="59" y="38"/>
                    </a:cubicBezTo>
                    <a:cubicBezTo>
                      <a:pt x="62" y="40"/>
                      <a:pt x="60" y="35"/>
                      <a:pt x="64" y="39"/>
                    </a:cubicBezTo>
                    <a:cubicBezTo>
                      <a:pt x="64" y="39"/>
                      <a:pt x="65" y="39"/>
                      <a:pt x="64" y="38"/>
                    </a:cubicBezTo>
                    <a:cubicBezTo>
                      <a:pt x="62" y="36"/>
                      <a:pt x="64" y="39"/>
                      <a:pt x="63" y="38"/>
                    </a:cubicBezTo>
                    <a:cubicBezTo>
                      <a:pt x="63" y="38"/>
                      <a:pt x="63" y="37"/>
                      <a:pt x="63" y="37"/>
                    </a:cubicBezTo>
                    <a:cubicBezTo>
                      <a:pt x="63" y="37"/>
                      <a:pt x="64" y="37"/>
                      <a:pt x="65" y="40"/>
                    </a:cubicBezTo>
                    <a:cubicBezTo>
                      <a:pt x="67" y="41"/>
                      <a:pt x="62" y="35"/>
                      <a:pt x="64" y="35"/>
                    </a:cubicBezTo>
                    <a:cubicBezTo>
                      <a:pt x="65" y="36"/>
                      <a:pt x="65" y="37"/>
                      <a:pt x="65" y="36"/>
                    </a:cubicBezTo>
                    <a:cubicBezTo>
                      <a:pt x="64" y="34"/>
                      <a:pt x="64" y="34"/>
                      <a:pt x="64" y="34"/>
                    </a:cubicBezTo>
                    <a:cubicBezTo>
                      <a:pt x="65" y="34"/>
                      <a:pt x="66" y="36"/>
                      <a:pt x="68" y="38"/>
                    </a:cubicBezTo>
                    <a:cubicBezTo>
                      <a:pt x="68" y="38"/>
                      <a:pt x="68" y="38"/>
                      <a:pt x="67" y="36"/>
                    </a:cubicBezTo>
                    <a:cubicBezTo>
                      <a:pt x="69" y="38"/>
                      <a:pt x="69" y="38"/>
                      <a:pt x="69" y="38"/>
                    </a:cubicBezTo>
                    <a:cubicBezTo>
                      <a:pt x="68" y="37"/>
                      <a:pt x="69" y="37"/>
                      <a:pt x="69" y="36"/>
                    </a:cubicBezTo>
                    <a:cubicBezTo>
                      <a:pt x="69" y="37"/>
                      <a:pt x="69" y="37"/>
                      <a:pt x="69" y="37"/>
                    </a:cubicBezTo>
                    <a:cubicBezTo>
                      <a:pt x="69" y="38"/>
                      <a:pt x="69" y="37"/>
                      <a:pt x="69" y="37"/>
                    </a:cubicBezTo>
                    <a:cubicBezTo>
                      <a:pt x="68" y="35"/>
                      <a:pt x="68" y="35"/>
                      <a:pt x="67" y="35"/>
                    </a:cubicBezTo>
                    <a:cubicBezTo>
                      <a:pt x="67" y="34"/>
                      <a:pt x="67" y="34"/>
                      <a:pt x="67" y="33"/>
                    </a:cubicBezTo>
                    <a:cubicBezTo>
                      <a:pt x="68" y="35"/>
                      <a:pt x="68" y="34"/>
                      <a:pt x="69" y="34"/>
                    </a:cubicBezTo>
                    <a:cubicBezTo>
                      <a:pt x="69" y="34"/>
                      <a:pt x="68" y="32"/>
                      <a:pt x="68" y="32"/>
                    </a:cubicBezTo>
                    <a:cubicBezTo>
                      <a:pt x="68" y="33"/>
                      <a:pt x="68" y="32"/>
                      <a:pt x="69" y="34"/>
                    </a:cubicBezTo>
                    <a:cubicBezTo>
                      <a:pt x="69" y="34"/>
                      <a:pt x="68" y="33"/>
                      <a:pt x="69" y="34"/>
                    </a:cubicBezTo>
                    <a:cubicBezTo>
                      <a:pt x="69" y="34"/>
                      <a:pt x="70" y="36"/>
                      <a:pt x="70" y="34"/>
                    </a:cubicBezTo>
                    <a:cubicBezTo>
                      <a:pt x="70" y="33"/>
                      <a:pt x="67" y="31"/>
                      <a:pt x="69" y="32"/>
                    </a:cubicBezTo>
                    <a:cubicBezTo>
                      <a:pt x="69" y="32"/>
                      <a:pt x="69" y="33"/>
                      <a:pt x="70" y="34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70" y="33"/>
                      <a:pt x="70" y="33"/>
                      <a:pt x="70" y="33"/>
                    </a:cubicBezTo>
                    <a:cubicBezTo>
                      <a:pt x="70" y="33"/>
                      <a:pt x="70" y="33"/>
                      <a:pt x="70" y="33"/>
                    </a:cubicBezTo>
                    <a:cubicBezTo>
                      <a:pt x="69" y="32"/>
                      <a:pt x="71" y="32"/>
                      <a:pt x="69" y="30"/>
                    </a:cubicBezTo>
                    <a:cubicBezTo>
                      <a:pt x="69" y="30"/>
                      <a:pt x="71" y="31"/>
                      <a:pt x="71" y="31"/>
                    </a:cubicBezTo>
                    <a:cubicBezTo>
                      <a:pt x="71" y="31"/>
                      <a:pt x="71" y="31"/>
                      <a:pt x="71" y="31"/>
                    </a:cubicBezTo>
                    <a:cubicBezTo>
                      <a:pt x="72" y="32"/>
                      <a:pt x="72" y="31"/>
                      <a:pt x="71" y="30"/>
                    </a:cubicBezTo>
                    <a:cubicBezTo>
                      <a:pt x="72" y="30"/>
                      <a:pt x="72" y="30"/>
                      <a:pt x="72" y="30"/>
                    </a:cubicBezTo>
                    <a:cubicBezTo>
                      <a:pt x="72" y="30"/>
                      <a:pt x="72" y="30"/>
                      <a:pt x="71" y="29"/>
                    </a:cubicBezTo>
                    <a:cubicBezTo>
                      <a:pt x="73" y="30"/>
                      <a:pt x="76" y="35"/>
                      <a:pt x="75" y="33"/>
                    </a:cubicBezTo>
                    <a:cubicBezTo>
                      <a:pt x="75" y="32"/>
                      <a:pt x="73" y="29"/>
                      <a:pt x="73" y="28"/>
                    </a:cubicBezTo>
                    <a:cubicBezTo>
                      <a:pt x="74" y="29"/>
                      <a:pt x="73" y="26"/>
                      <a:pt x="75" y="28"/>
                    </a:cubicBezTo>
                    <a:cubicBezTo>
                      <a:pt x="75" y="27"/>
                      <a:pt x="75" y="27"/>
                      <a:pt x="75" y="26"/>
                    </a:cubicBezTo>
                    <a:cubicBezTo>
                      <a:pt x="76" y="26"/>
                      <a:pt x="75" y="23"/>
                      <a:pt x="78" y="25"/>
                    </a:cubicBezTo>
                    <a:cubicBezTo>
                      <a:pt x="79" y="26"/>
                      <a:pt x="80" y="27"/>
                      <a:pt x="80" y="28"/>
                    </a:cubicBezTo>
                    <a:cubicBezTo>
                      <a:pt x="79" y="26"/>
                      <a:pt x="82" y="30"/>
                      <a:pt x="80" y="27"/>
                    </a:cubicBezTo>
                    <a:cubicBezTo>
                      <a:pt x="79" y="25"/>
                      <a:pt x="78" y="25"/>
                      <a:pt x="78" y="24"/>
                    </a:cubicBezTo>
                    <a:cubicBezTo>
                      <a:pt x="78" y="23"/>
                      <a:pt x="79" y="22"/>
                      <a:pt x="80" y="24"/>
                    </a:cubicBezTo>
                    <a:cubicBezTo>
                      <a:pt x="79" y="23"/>
                      <a:pt x="79" y="22"/>
                      <a:pt x="79" y="22"/>
                    </a:cubicBezTo>
                    <a:cubicBezTo>
                      <a:pt x="81" y="24"/>
                      <a:pt x="81" y="24"/>
                      <a:pt x="81" y="23"/>
                    </a:cubicBezTo>
                    <a:cubicBezTo>
                      <a:pt x="80" y="22"/>
                      <a:pt x="80" y="22"/>
                      <a:pt x="80" y="22"/>
                    </a:cubicBezTo>
                    <a:cubicBezTo>
                      <a:pt x="81" y="23"/>
                      <a:pt x="81" y="23"/>
                      <a:pt x="81" y="23"/>
                    </a:cubicBezTo>
                    <a:cubicBezTo>
                      <a:pt x="81" y="23"/>
                      <a:pt x="79" y="20"/>
                      <a:pt x="81" y="21"/>
                    </a:cubicBezTo>
                    <a:cubicBezTo>
                      <a:pt x="81" y="22"/>
                      <a:pt x="81" y="22"/>
                      <a:pt x="82" y="23"/>
                    </a:cubicBezTo>
                    <a:cubicBezTo>
                      <a:pt x="81" y="21"/>
                      <a:pt x="80" y="19"/>
                      <a:pt x="82" y="20"/>
                    </a:cubicBezTo>
                    <a:cubicBezTo>
                      <a:pt x="83" y="22"/>
                      <a:pt x="83" y="22"/>
                      <a:pt x="83" y="22"/>
                    </a:cubicBezTo>
                    <a:cubicBezTo>
                      <a:pt x="83" y="21"/>
                      <a:pt x="83" y="20"/>
                      <a:pt x="82" y="19"/>
                    </a:cubicBezTo>
                    <a:cubicBezTo>
                      <a:pt x="84" y="20"/>
                      <a:pt x="84" y="20"/>
                      <a:pt x="86" y="22"/>
                    </a:cubicBezTo>
                    <a:cubicBezTo>
                      <a:pt x="84" y="17"/>
                      <a:pt x="85" y="15"/>
                      <a:pt x="87" y="15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89" y="17"/>
                      <a:pt x="86" y="14"/>
                      <a:pt x="87" y="15"/>
                    </a:cubicBezTo>
                    <a:cubicBezTo>
                      <a:pt x="88" y="16"/>
                      <a:pt x="89" y="17"/>
                      <a:pt x="90" y="18"/>
                    </a:cubicBezTo>
                    <a:cubicBezTo>
                      <a:pt x="91" y="19"/>
                      <a:pt x="89" y="16"/>
                      <a:pt x="89" y="15"/>
                    </a:cubicBezTo>
                    <a:cubicBezTo>
                      <a:pt x="88" y="14"/>
                      <a:pt x="89" y="16"/>
                      <a:pt x="88" y="14"/>
                    </a:cubicBezTo>
                    <a:cubicBezTo>
                      <a:pt x="88" y="14"/>
                      <a:pt x="90" y="15"/>
                      <a:pt x="88" y="13"/>
                    </a:cubicBezTo>
                    <a:cubicBezTo>
                      <a:pt x="89" y="14"/>
                      <a:pt x="90" y="15"/>
                      <a:pt x="90" y="16"/>
                    </a:cubicBezTo>
                    <a:cubicBezTo>
                      <a:pt x="90" y="15"/>
                      <a:pt x="90" y="15"/>
                      <a:pt x="90" y="15"/>
                    </a:cubicBezTo>
                    <a:cubicBezTo>
                      <a:pt x="92" y="17"/>
                      <a:pt x="92" y="20"/>
                      <a:pt x="95" y="23"/>
                    </a:cubicBezTo>
                    <a:cubicBezTo>
                      <a:pt x="95" y="23"/>
                      <a:pt x="95" y="23"/>
                      <a:pt x="95" y="23"/>
                    </a:cubicBezTo>
                    <a:cubicBezTo>
                      <a:pt x="96" y="25"/>
                      <a:pt x="96" y="26"/>
                      <a:pt x="97" y="27"/>
                    </a:cubicBezTo>
                    <a:cubicBezTo>
                      <a:pt x="96" y="25"/>
                      <a:pt x="95" y="22"/>
                      <a:pt x="94" y="21"/>
                    </a:cubicBezTo>
                    <a:cubicBezTo>
                      <a:pt x="94" y="20"/>
                      <a:pt x="91" y="15"/>
                      <a:pt x="91" y="15"/>
                    </a:cubicBezTo>
                    <a:cubicBezTo>
                      <a:pt x="92" y="16"/>
                      <a:pt x="91" y="16"/>
                      <a:pt x="92" y="17"/>
                    </a:cubicBezTo>
                    <a:cubicBezTo>
                      <a:pt x="94" y="19"/>
                      <a:pt x="92" y="16"/>
                      <a:pt x="93" y="16"/>
                    </a:cubicBezTo>
                    <a:cubicBezTo>
                      <a:pt x="92" y="16"/>
                      <a:pt x="91" y="13"/>
                      <a:pt x="91" y="13"/>
                    </a:cubicBezTo>
                    <a:cubicBezTo>
                      <a:pt x="92" y="14"/>
                      <a:pt x="92" y="15"/>
                      <a:pt x="93" y="15"/>
                    </a:cubicBezTo>
                    <a:cubicBezTo>
                      <a:pt x="92" y="14"/>
                      <a:pt x="92" y="12"/>
                      <a:pt x="91" y="12"/>
                    </a:cubicBezTo>
                    <a:cubicBezTo>
                      <a:pt x="89" y="8"/>
                      <a:pt x="92" y="12"/>
                      <a:pt x="91" y="10"/>
                    </a:cubicBezTo>
                    <a:cubicBezTo>
                      <a:pt x="92" y="12"/>
                      <a:pt x="93" y="15"/>
                      <a:pt x="95" y="16"/>
                    </a:cubicBezTo>
                    <a:cubicBezTo>
                      <a:pt x="93" y="14"/>
                      <a:pt x="94" y="12"/>
                      <a:pt x="91" y="9"/>
                    </a:cubicBezTo>
                    <a:cubicBezTo>
                      <a:pt x="92" y="10"/>
                      <a:pt x="93" y="12"/>
                      <a:pt x="94" y="13"/>
                    </a:cubicBezTo>
                    <a:cubicBezTo>
                      <a:pt x="95" y="14"/>
                      <a:pt x="92" y="9"/>
                      <a:pt x="95" y="13"/>
                    </a:cubicBezTo>
                    <a:cubicBezTo>
                      <a:pt x="94" y="11"/>
                      <a:pt x="94" y="11"/>
                      <a:pt x="94" y="11"/>
                    </a:cubicBezTo>
                    <a:cubicBezTo>
                      <a:pt x="94" y="11"/>
                      <a:pt x="94" y="12"/>
                      <a:pt x="95" y="13"/>
                    </a:cubicBezTo>
                    <a:cubicBezTo>
                      <a:pt x="96" y="13"/>
                      <a:pt x="95" y="9"/>
                      <a:pt x="96" y="12"/>
                    </a:cubicBezTo>
                    <a:cubicBezTo>
                      <a:pt x="96" y="12"/>
                      <a:pt x="97" y="12"/>
                      <a:pt x="95" y="10"/>
                    </a:cubicBezTo>
                    <a:cubicBezTo>
                      <a:pt x="94" y="9"/>
                      <a:pt x="96" y="12"/>
                      <a:pt x="94" y="9"/>
                    </a:cubicBezTo>
                    <a:cubicBezTo>
                      <a:pt x="96" y="11"/>
                      <a:pt x="94" y="8"/>
                      <a:pt x="94" y="7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5" y="8"/>
                      <a:pt x="95" y="8"/>
                      <a:pt x="94" y="7"/>
                    </a:cubicBezTo>
                    <a:cubicBezTo>
                      <a:pt x="95" y="7"/>
                      <a:pt x="95" y="8"/>
                      <a:pt x="96" y="8"/>
                    </a:cubicBezTo>
                    <a:cubicBezTo>
                      <a:pt x="95" y="6"/>
                      <a:pt x="95" y="6"/>
                      <a:pt x="95" y="6"/>
                    </a:cubicBezTo>
                    <a:cubicBezTo>
                      <a:pt x="95" y="5"/>
                      <a:pt x="97" y="10"/>
                      <a:pt x="97" y="9"/>
                    </a:cubicBezTo>
                    <a:cubicBezTo>
                      <a:pt x="97" y="10"/>
                      <a:pt x="97" y="10"/>
                      <a:pt x="97" y="10"/>
                    </a:cubicBezTo>
                    <a:cubicBezTo>
                      <a:pt x="97" y="10"/>
                      <a:pt x="99" y="12"/>
                      <a:pt x="98" y="11"/>
                    </a:cubicBezTo>
                    <a:cubicBezTo>
                      <a:pt x="98" y="9"/>
                      <a:pt x="96" y="7"/>
                      <a:pt x="96" y="6"/>
                    </a:cubicBezTo>
                    <a:cubicBezTo>
                      <a:pt x="96" y="5"/>
                      <a:pt x="97" y="8"/>
                      <a:pt x="96" y="6"/>
                    </a:cubicBezTo>
                    <a:cubicBezTo>
                      <a:pt x="97" y="8"/>
                      <a:pt x="97" y="8"/>
                      <a:pt x="97" y="8"/>
                    </a:cubicBezTo>
                    <a:cubicBezTo>
                      <a:pt x="97" y="8"/>
                      <a:pt x="99" y="11"/>
                      <a:pt x="99" y="10"/>
                    </a:cubicBezTo>
                    <a:cubicBezTo>
                      <a:pt x="99" y="10"/>
                      <a:pt x="98" y="7"/>
                      <a:pt x="97" y="6"/>
                    </a:cubicBezTo>
                    <a:cubicBezTo>
                      <a:pt x="98" y="6"/>
                      <a:pt x="98" y="7"/>
                      <a:pt x="99" y="8"/>
                    </a:cubicBezTo>
                    <a:cubicBezTo>
                      <a:pt x="99" y="7"/>
                      <a:pt x="98" y="6"/>
                      <a:pt x="98" y="5"/>
                    </a:cubicBezTo>
                    <a:cubicBezTo>
                      <a:pt x="98" y="6"/>
                      <a:pt x="100" y="7"/>
                      <a:pt x="101" y="9"/>
                    </a:cubicBezTo>
                    <a:cubicBezTo>
                      <a:pt x="102" y="12"/>
                      <a:pt x="102" y="12"/>
                      <a:pt x="102" y="12"/>
                    </a:cubicBezTo>
                    <a:cubicBezTo>
                      <a:pt x="103" y="12"/>
                      <a:pt x="103" y="12"/>
                      <a:pt x="103" y="12"/>
                    </a:cubicBezTo>
                    <a:cubicBezTo>
                      <a:pt x="104" y="14"/>
                      <a:pt x="104" y="14"/>
                      <a:pt x="105" y="16"/>
                    </a:cubicBezTo>
                    <a:cubicBezTo>
                      <a:pt x="106" y="16"/>
                      <a:pt x="105" y="15"/>
                      <a:pt x="105" y="15"/>
                    </a:cubicBezTo>
                    <a:cubicBezTo>
                      <a:pt x="102" y="11"/>
                      <a:pt x="103" y="9"/>
                      <a:pt x="100" y="6"/>
                    </a:cubicBezTo>
                    <a:cubicBezTo>
                      <a:pt x="101" y="4"/>
                      <a:pt x="106" y="14"/>
                      <a:pt x="103" y="8"/>
                    </a:cubicBezTo>
                    <a:cubicBezTo>
                      <a:pt x="103" y="7"/>
                      <a:pt x="102" y="4"/>
                      <a:pt x="102" y="5"/>
                    </a:cubicBezTo>
                    <a:cubicBezTo>
                      <a:pt x="102" y="6"/>
                      <a:pt x="100" y="2"/>
                      <a:pt x="101" y="3"/>
                    </a:cubicBezTo>
                    <a:cubicBezTo>
                      <a:pt x="102" y="4"/>
                      <a:pt x="104" y="6"/>
                      <a:pt x="105" y="9"/>
                    </a:cubicBezTo>
                    <a:cubicBezTo>
                      <a:pt x="104" y="7"/>
                      <a:pt x="104" y="8"/>
                      <a:pt x="104" y="8"/>
                    </a:cubicBezTo>
                    <a:cubicBezTo>
                      <a:pt x="105" y="10"/>
                      <a:pt x="106" y="12"/>
                      <a:pt x="106" y="12"/>
                    </a:cubicBezTo>
                    <a:cubicBezTo>
                      <a:pt x="106" y="11"/>
                      <a:pt x="107" y="11"/>
                      <a:pt x="106" y="9"/>
                    </a:cubicBezTo>
                    <a:cubicBezTo>
                      <a:pt x="104" y="7"/>
                      <a:pt x="105" y="9"/>
                      <a:pt x="104" y="7"/>
                    </a:cubicBezTo>
                    <a:cubicBezTo>
                      <a:pt x="104" y="6"/>
                      <a:pt x="106" y="9"/>
                      <a:pt x="105" y="6"/>
                    </a:cubicBezTo>
                    <a:cubicBezTo>
                      <a:pt x="104" y="6"/>
                      <a:pt x="103" y="4"/>
                      <a:pt x="102" y="3"/>
                    </a:cubicBezTo>
                    <a:cubicBezTo>
                      <a:pt x="102" y="1"/>
                      <a:pt x="102" y="1"/>
                      <a:pt x="102" y="1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4" y="3"/>
                      <a:pt x="102" y="0"/>
                      <a:pt x="103" y="0"/>
                    </a:cubicBezTo>
                    <a:cubicBezTo>
                      <a:pt x="104" y="3"/>
                      <a:pt x="104" y="3"/>
                      <a:pt x="104" y="3"/>
                    </a:cubicBezTo>
                    <a:cubicBezTo>
                      <a:pt x="106" y="5"/>
                      <a:pt x="103" y="2"/>
                      <a:pt x="105" y="6"/>
                    </a:cubicBezTo>
                    <a:cubicBezTo>
                      <a:pt x="106" y="6"/>
                      <a:pt x="105" y="4"/>
                      <a:pt x="106" y="5"/>
                    </a:cubicBezTo>
                    <a:cubicBezTo>
                      <a:pt x="106" y="5"/>
                      <a:pt x="106" y="5"/>
                      <a:pt x="106" y="6"/>
                    </a:cubicBezTo>
                    <a:cubicBezTo>
                      <a:pt x="106" y="6"/>
                      <a:pt x="109" y="11"/>
                      <a:pt x="108" y="7"/>
                    </a:cubicBezTo>
                    <a:cubicBezTo>
                      <a:pt x="108" y="6"/>
                      <a:pt x="107" y="6"/>
                      <a:pt x="107" y="4"/>
                    </a:cubicBezTo>
                    <a:cubicBezTo>
                      <a:pt x="107" y="4"/>
                      <a:pt x="106" y="2"/>
                      <a:pt x="107" y="2"/>
                    </a:cubicBezTo>
                    <a:cubicBezTo>
                      <a:pt x="108" y="4"/>
                      <a:pt x="108" y="1"/>
                      <a:pt x="109" y="5"/>
                    </a:cubicBezTo>
                    <a:cubicBezTo>
                      <a:pt x="108" y="3"/>
                      <a:pt x="107" y="4"/>
                      <a:pt x="108" y="7"/>
                    </a:cubicBezTo>
                    <a:cubicBezTo>
                      <a:pt x="110" y="10"/>
                      <a:pt x="107" y="6"/>
                      <a:pt x="109" y="10"/>
                    </a:cubicBezTo>
                    <a:cubicBezTo>
                      <a:pt x="109" y="10"/>
                      <a:pt x="111" y="13"/>
                      <a:pt x="112" y="15"/>
                    </a:cubicBezTo>
                    <a:cubicBezTo>
                      <a:pt x="113" y="15"/>
                      <a:pt x="112" y="14"/>
                      <a:pt x="112" y="14"/>
                    </a:cubicBezTo>
                    <a:cubicBezTo>
                      <a:pt x="111" y="12"/>
                      <a:pt x="111" y="12"/>
                      <a:pt x="110" y="10"/>
                    </a:cubicBezTo>
                    <a:cubicBezTo>
                      <a:pt x="111" y="10"/>
                      <a:pt x="111" y="8"/>
                      <a:pt x="110" y="6"/>
                    </a:cubicBezTo>
                    <a:cubicBezTo>
                      <a:pt x="111" y="7"/>
                      <a:pt x="112" y="9"/>
                      <a:pt x="112" y="10"/>
                    </a:cubicBezTo>
                    <a:cubicBezTo>
                      <a:pt x="112" y="9"/>
                      <a:pt x="113" y="8"/>
                      <a:pt x="114" y="9"/>
                    </a:cubicBezTo>
                    <a:cubicBezTo>
                      <a:pt x="112" y="6"/>
                      <a:pt x="114" y="7"/>
                      <a:pt x="113" y="5"/>
                    </a:cubicBezTo>
                    <a:cubicBezTo>
                      <a:pt x="112" y="4"/>
                      <a:pt x="110" y="2"/>
                      <a:pt x="110" y="1"/>
                    </a:cubicBezTo>
                    <a:cubicBezTo>
                      <a:pt x="110" y="1"/>
                      <a:pt x="110" y="2"/>
                      <a:pt x="111" y="3"/>
                    </a:cubicBezTo>
                    <a:cubicBezTo>
                      <a:pt x="110" y="1"/>
                      <a:pt x="113" y="5"/>
                      <a:pt x="112" y="2"/>
                    </a:cubicBezTo>
                    <a:cubicBezTo>
                      <a:pt x="112" y="4"/>
                      <a:pt x="114" y="6"/>
                      <a:pt x="115" y="9"/>
                    </a:cubicBezTo>
                    <a:cubicBezTo>
                      <a:pt x="115" y="7"/>
                      <a:pt x="116" y="11"/>
                      <a:pt x="117" y="11"/>
                    </a:cubicBezTo>
                    <a:cubicBezTo>
                      <a:pt x="116" y="9"/>
                      <a:pt x="116" y="7"/>
                      <a:pt x="116" y="7"/>
                    </a:cubicBezTo>
                    <a:cubicBezTo>
                      <a:pt x="118" y="9"/>
                      <a:pt x="118" y="6"/>
                      <a:pt x="119" y="5"/>
                    </a:cubicBezTo>
                    <a:cubicBezTo>
                      <a:pt x="120" y="6"/>
                      <a:pt x="121" y="9"/>
                      <a:pt x="122" y="10"/>
                    </a:cubicBezTo>
                    <a:cubicBezTo>
                      <a:pt x="122" y="9"/>
                      <a:pt x="120" y="7"/>
                      <a:pt x="121" y="8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1" y="8"/>
                      <a:pt x="123" y="10"/>
                      <a:pt x="121" y="6"/>
                    </a:cubicBezTo>
                    <a:cubicBezTo>
                      <a:pt x="123" y="9"/>
                      <a:pt x="123" y="9"/>
                      <a:pt x="123" y="9"/>
                    </a:cubicBezTo>
                    <a:cubicBezTo>
                      <a:pt x="123" y="9"/>
                      <a:pt x="123" y="8"/>
                      <a:pt x="123" y="8"/>
                    </a:cubicBezTo>
                    <a:cubicBezTo>
                      <a:pt x="123" y="9"/>
                      <a:pt x="124" y="10"/>
                      <a:pt x="124" y="10"/>
                    </a:cubicBezTo>
                    <a:cubicBezTo>
                      <a:pt x="126" y="12"/>
                      <a:pt x="125" y="10"/>
                      <a:pt x="125" y="9"/>
                    </a:cubicBezTo>
                    <a:cubicBezTo>
                      <a:pt x="124" y="8"/>
                      <a:pt x="124" y="8"/>
                      <a:pt x="124" y="8"/>
                    </a:cubicBezTo>
                    <a:cubicBezTo>
                      <a:pt x="124" y="6"/>
                      <a:pt x="125" y="7"/>
                      <a:pt x="126" y="6"/>
                    </a:cubicBezTo>
                    <a:cubicBezTo>
                      <a:pt x="126" y="8"/>
                      <a:pt x="126" y="8"/>
                      <a:pt x="126" y="8"/>
                    </a:cubicBezTo>
                    <a:cubicBezTo>
                      <a:pt x="126" y="7"/>
                      <a:pt x="126" y="7"/>
                      <a:pt x="126" y="7"/>
                    </a:cubicBezTo>
                    <a:cubicBezTo>
                      <a:pt x="127" y="9"/>
                      <a:pt x="128" y="10"/>
                      <a:pt x="128" y="8"/>
                    </a:cubicBezTo>
                    <a:cubicBezTo>
                      <a:pt x="129" y="13"/>
                      <a:pt x="129" y="13"/>
                      <a:pt x="129" y="13"/>
                    </a:cubicBezTo>
                    <a:cubicBezTo>
                      <a:pt x="128" y="12"/>
                      <a:pt x="128" y="11"/>
                      <a:pt x="127" y="9"/>
                    </a:cubicBezTo>
                    <a:cubicBezTo>
                      <a:pt x="126" y="8"/>
                      <a:pt x="126" y="8"/>
                      <a:pt x="126" y="10"/>
                    </a:cubicBezTo>
                    <a:cubicBezTo>
                      <a:pt x="127" y="10"/>
                      <a:pt x="127" y="10"/>
                      <a:pt x="126" y="9"/>
                    </a:cubicBezTo>
                    <a:cubicBezTo>
                      <a:pt x="128" y="12"/>
                      <a:pt x="127" y="12"/>
                      <a:pt x="128" y="14"/>
                    </a:cubicBezTo>
                    <a:cubicBezTo>
                      <a:pt x="128" y="13"/>
                      <a:pt x="129" y="14"/>
                      <a:pt x="128" y="13"/>
                    </a:cubicBezTo>
                    <a:cubicBezTo>
                      <a:pt x="129" y="15"/>
                      <a:pt x="129" y="15"/>
                      <a:pt x="128" y="15"/>
                    </a:cubicBezTo>
                    <a:cubicBezTo>
                      <a:pt x="128" y="14"/>
                      <a:pt x="127" y="14"/>
                      <a:pt x="127" y="13"/>
                    </a:cubicBezTo>
                    <a:cubicBezTo>
                      <a:pt x="128" y="15"/>
                      <a:pt x="128" y="16"/>
                      <a:pt x="127" y="16"/>
                    </a:cubicBezTo>
                    <a:cubicBezTo>
                      <a:pt x="126" y="13"/>
                      <a:pt x="127" y="18"/>
                      <a:pt x="126" y="18"/>
                    </a:cubicBezTo>
                    <a:cubicBezTo>
                      <a:pt x="125" y="15"/>
                      <a:pt x="125" y="13"/>
                      <a:pt x="125" y="12"/>
                    </a:cubicBezTo>
                    <a:cubicBezTo>
                      <a:pt x="124" y="11"/>
                      <a:pt x="124" y="12"/>
                      <a:pt x="123" y="11"/>
                    </a:cubicBezTo>
                    <a:cubicBezTo>
                      <a:pt x="124" y="13"/>
                      <a:pt x="125" y="16"/>
                      <a:pt x="125" y="17"/>
                    </a:cubicBezTo>
                    <a:cubicBezTo>
                      <a:pt x="124" y="15"/>
                      <a:pt x="124" y="15"/>
                      <a:pt x="124" y="15"/>
                    </a:cubicBezTo>
                    <a:cubicBezTo>
                      <a:pt x="124" y="17"/>
                      <a:pt x="126" y="19"/>
                      <a:pt x="125" y="19"/>
                    </a:cubicBezTo>
                    <a:cubicBezTo>
                      <a:pt x="124" y="18"/>
                      <a:pt x="123" y="19"/>
                      <a:pt x="122" y="19"/>
                    </a:cubicBezTo>
                    <a:cubicBezTo>
                      <a:pt x="121" y="18"/>
                      <a:pt x="121" y="18"/>
                      <a:pt x="121" y="18"/>
                    </a:cubicBezTo>
                    <a:cubicBezTo>
                      <a:pt x="122" y="21"/>
                      <a:pt x="120" y="20"/>
                      <a:pt x="121" y="21"/>
                    </a:cubicBezTo>
                    <a:cubicBezTo>
                      <a:pt x="119" y="20"/>
                      <a:pt x="120" y="24"/>
                      <a:pt x="118" y="21"/>
                    </a:cubicBezTo>
                    <a:cubicBezTo>
                      <a:pt x="117" y="24"/>
                      <a:pt x="116" y="25"/>
                      <a:pt x="114" y="26"/>
                    </a:cubicBezTo>
                    <a:cubicBezTo>
                      <a:pt x="113" y="23"/>
                      <a:pt x="113" y="23"/>
                      <a:pt x="113" y="23"/>
                    </a:cubicBezTo>
                    <a:cubicBezTo>
                      <a:pt x="114" y="25"/>
                      <a:pt x="112" y="22"/>
                      <a:pt x="112" y="23"/>
                    </a:cubicBezTo>
                    <a:cubicBezTo>
                      <a:pt x="113" y="24"/>
                      <a:pt x="113" y="25"/>
                      <a:pt x="114" y="27"/>
                    </a:cubicBezTo>
                    <a:cubicBezTo>
                      <a:pt x="112" y="25"/>
                      <a:pt x="112" y="28"/>
                      <a:pt x="112" y="30"/>
                    </a:cubicBezTo>
                    <a:cubicBezTo>
                      <a:pt x="111" y="28"/>
                      <a:pt x="111" y="28"/>
                      <a:pt x="111" y="28"/>
                    </a:cubicBezTo>
                    <a:cubicBezTo>
                      <a:pt x="113" y="32"/>
                      <a:pt x="110" y="30"/>
                      <a:pt x="109" y="30"/>
                    </a:cubicBezTo>
                    <a:cubicBezTo>
                      <a:pt x="109" y="29"/>
                      <a:pt x="108" y="27"/>
                      <a:pt x="108" y="28"/>
                    </a:cubicBezTo>
                    <a:cubicBezTo>
                      <a:pt x="109" y="31"/>
                      <a:pt x="108" y="31"/>
                      <a:pt x="109" y="33"/>
                    </a:cubicBezTo>
                    <a:cubicBezTo>
                      <a:pt x="108" y="33"/>
                      <a:pt x="107" y="33"/>
                      <a:pt x="106" y="32"/>
                    </a:cubicBezTo>
                    <a:cubicBezTo>
                      <a:pt x="107" y="37"/>
                      <a:pt x="103" y="35"/>
                      <a:pt x="103" y="39"/>
                    </a:cubicBez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42"/>
                      <a:pt x="98" y="39"/>
                      <a:pt x="98" y="42"/>
                    </a:cubicBezTo>
                    <a:cubicBezTo>
                      <a:pt x="96" y="39"/>
                      <a:pt x="96" y="39"/>
                      <a:pt x="96" y="39"/>
                    </a:cubicBezTo>
                    <a:cubicBezTo>
                      <a:pt x="95" y="38"/>
                      <a:pt x="96" y="41"/>
                      <a:pt x="97" y="43"/>
                    </a:cubicBezTo>
                    <a:cubicBezTo>
                      <a:pt x="96" y="42"/>
                      <a:pt x="97" y="45"/>
                      <a:pt x="95" y="43"/>
                    </a:cubicBezTo>
                    <a:cubicBezTo>
                      <a:pt x="94" y="42"/>
                      <a:pt x="96" y="45"/>
                      <a:pt x="95" y="45"/>
                    </a:cubicBezTo>
                    <a:cubicBezTo>
                      <a:pt x="94" y="45"/>
                      <a:pt x="94" y="45"/>
                      <a:pt x="93" y="46"/>
                    </a:cubicBezTo>
                    <a:cubicBezTo>
                      <a:pt x="93" y="46"/>
                      <a:pt x="93" y="46"/>
                      <a:pt x="93" y="46"/>
                    </a:cubicBezTo>
                    <a:cubicBezTo>
                      <a:pt x="93" y="46"/>
                      <a:pt x="92" y="44"/>
                      <a:pt x="92" y="44"/>
                    </a:cubicBezTo>
                    <a:cubicBezTo>
                      <a:pt x="92" y="45"/>
                      <a:pt x="90" y="44"/>
                      <a:pt x="93" y="48"/>
                    </a:cubicBezTo>
                    <a:cubicBezTo>
                      <a:pt x="91" y="46"/>
                      <a:pt x="92" y="51"/>
                      <a:pt x="89" y="48"/>
                    </a:cubicBezTo>
                    <a:cubicBezTo>
                      <a:pt x="90" y="49"/>
                      <a:pt x="90" y="50"/>
                      <a:pt x="90" y="51"/>
                    </a:cubicBezTo>
                    <a:cubicBezTo>
                      <a:pt x="89" y="51"/>
                      <a:pt x="87" y="50"/>
                      <a:pt x="88" y="52"/>
                    </a:cubicBezTo>
                    <a:cubicBezTo>
                      <a:pt x="87" y="51"/>
                      <a:pt x="87" y="50"/>
                      <a:pt x="86" y="50"/>
                    </a:cubicBezTo>
                    <a:cubicBezTo>
                      <a:pt x="86" y="51"/>
                      <a:pt x="87" y="51"/>
                      <a:pt x="87" y="52"/>
                    </a:cubicBezTo>
                    <a:cubicBezTo>
                      <a:pt x="87" y="55"/>
                      <a:pt x="83" y="52"/>
                      <a:pt x="83" y="53"/>
                    </a:cubicBezTo>
                    <a:cubicBezTo>
                      <a:pt x="82" y="57"/>
                      <a:pt x="79" y="57"/>
                      <a:pt x="77" y="59"/>
                    </a:cubicBezTo>
                    <a:cubicBezTo>
                      <a:pt x="77" y="58"/>
                      <a:pt x="77" y="58"/>
                      <a:pt x="77" y="58"/>
                    </a:cubicBezTo>
                    <a:cubicBezTo>
                      <a:pt x="78" y="61"/>
                      <a:pt x="73" y="56"/>
                      <a:pt x="76" y="61"/>
                    </a:cubicBezTo>
                    <a:cubicBezTo>
                      <a:pt x="75" y="60"/>
                      <a:pt x="75" y="61"/>
                      <a:pt x="74" y="60"/>
                    </a:cubicBezTo>
                    <a:cubicBezTo>
                      <a:pt x="75" y="62"/>
                      <a:pt x="71" y="59"/>
                      <a:pt x="72" y="62"/>
                    </a:cubicBezTo>
                    <a:cubicBezTo>
                      <a:pt x="73" y="62"/>
                      <a:pt x="72" y="62"/>
                      <a:pt x="72" y="61"/>
                    </a:cubicBezTo>
                    <a:cubicBezTo>
                      <a:pt x="70" y="60"/>
                      <a:pt x="71" y="63"/>
                      <a:pt x="69" y="62"/>
                    </a:cubicBezTo>
                    <a:cubicBezTo>
                      <a:pt x="69" y="62"/>
                      <a:pt x="69" y="61"/>
                      <a:pt x="69" y="61"/>
                    </a:cubicBezTo>
                    <a:cubicBezTo>
                      <a:pt x="67" y="59"/>
                      <a:pt x="70" y="64"/>
                      <a:pt x="67" y="61"/>
                    </a:cubicBezTo>
                    <a:cubicBezTo>
                      <a:pt x="67" y="61"/>
                      <a:pt x="69" y="63"/>
                      <a:pt x="69" y="63"/>
                    </a:cubicBezTo>
                    <a:cubicBezTo>
                      <a:pt x="66" y="62"/>
                      <a:pt x="66" y="66"/>
                      <a:pt x="65" y="68"/>
                    </a:cubicBezTo>
                    <a:cubicBezTo>
                      <a:pt x="62" y="67"/>
                      <a:pt x="60" y="63"/>
                      <a:pt x="61" y="66"/>
                    </a:cubicBezTo>
                    <a:cubicBezTo>
                      <a:pt x="61" y="65"/>
                      <a:pt x="62" y="67"/>
                      <a:pt x="62" y="67"/>
                    </a:cubicBezTo>
                    <a:cubicBezTo>
                      <a:pt x="62" y="68"/>
                      <a:pt x="58" y="63"/>
                      <a:pt x="59" y="65"/>
                    </a:cubicBezTo>
                    <a:cubicBezTo>
                      <a:pt x="61" y="67"/>
                      <a:pt x="60" y="67"/>
                      <a:pt x="61" y="68"/>
                    </a:cubicBezTo>
                    <a:cubicBezTo>
                      <a:pt x="59" y="67"/>
                      <a:pt x="57" y="65"/>
                      <a:pt x="58" y="68"/>
                    </a:cubicBezTo>
                    <a:cubicBezTo>
                      <a:pt x="57" y="66"/>
                      <a:pt x="57" y="66"/>
                      <a:pt x="57" y="66"/>
                    </a:cubicBezTo>
                    <a:cubicBezTo>
                      <a:pt x="59" y="70"/>
                      <a:pt x="57" y="69"/>
                      <a:pt x="59" y="73"/>
                    </a:cubicBezTo>
                    <a:cubicBezTo>
                      <a:pt x="56" y="77"/>
                      <a:pt x="54" y="82"/>
                      <a:pt x="51" y="86"/>
                    </a:cubicBezTo>
                    <a:cubicBezTo>
                      <a:pt x="47" y="88"/>
                      <a:pt x="44" y="93"/>
                      <a:pt x="39" y="94"/>
                    </a:cubicBezTo>
                    <a:cubicBezTo>
                      <a:pt x="36" y="93"/>
                      <a:pt x="36" y="93"/>
                      <a:pt x="36" y="95"/>
                    </a:cubicBezTo>
                    <a:cubicBezTo>
                      <a:pt x="36" y="94"/>
                      <a:pt x="36" y="94"/>
                      <a:pt x="35" y="94"/>
                    </a:cubicBezTo>
                    <a:cubicBezTo>
                      <a:pt x="37" y="96"/>
                      <a:pt x="35" y="95"/>
                      <a:pt x="37" y="97"/>
                    </a:cubicBezTo>
                    <a:cubicBezTo>
                      <a:pt x="35" y="98"/>
                      <a:pt x="35" y="99"/>
                      <a:pt x="33" y="101"/>
                    </a:cubicBezTo>
                    <a:cubicBezTo>
                      <a:pt x="33" y="100"/>
                      <a:pt x="32" y="98"/>
                      <a:pt x="31" y="99"/>
                    </a:cubicBezTo>
                    <a:cubicBezTo>
                      <a:pt x="33" y="100"/>
                      <a:pt x="33" y="100"/>
                      <a:pt x="33" y="100"/>
                    </a:cubicBezTo>
                    <a:cubicBezTo>
                      <a:pt x="32" y="100"/>
                      <a:pt x="32" y="100"/>
                      <a:pt x="32" y="100"/>
                    </a:cubicBezTo>
                    <a:cubicBezTo>
                      <a:pt x="32" y="100"/>
                      <a:pt x="33" y="102"/>
                      <a:pt x="34" y="102"/>
                    </a:cubicBezTo>
                    <a:cubicBezTo>
                      <a:pt x="33" y="105"/>
                      <a:pt x="31" y="106"/>
                      <a:pt x="29" y="107"/>
                    </a:cubicBezTo>
                    <a:cubicBezTo>
                      <a:pt x="26" y="107"/>
                      <a:pt x="24" y="108"/>
                      <a:pt x="22" y="110"/>
                    </a:cubicBezTo>
                    <a:cubicBezTo>
                      <a:pt x="21" y="110"/>
                      <a:pt x="21" y="112"/>
                      <a:pt x="20" y="113"/>
                    </a:cubicBezTo>
                    <a:cubicBezTo>
                      <a:pt x="15" y="113"/>
                      <a:pt x="10" y="114"/>
                      <a:pt x="10" y="118"/>
                    </a:cubicBezTo>
                    <a:cubicBezTo>
                      <a:pt x="10" y="118"/>
                      <a:pt x="4" y="113"/>
                      <a:pt x="4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2" name="Freeform 346"/>
              <p:cNvSpPr>
                <a:spLocks/>
              </p:cNvSpPr>
              <p:nvPr/>
            </p:nvSpPr>
            <p:spPr bwMode="auto">
              <a:xfrm>
                <a:off x="5676901" y="1890713"/>
                <a:ext cx="0" cy="1587"/>
              </a:xfrm>
              <a:custGeom>
                <a:avLst/>
                <a:gdLst>
                  <a:gd name="T0" fmla="*/ 2 w 2"/>
                  <a:gd name="T1" fmla="*/ 4 h 4"/>
                  <a:gd name="T2" fmla="*/ 0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2"/>
                      <a:pt x="0" y="2"/>
                      <a:pt x="0" y="0"/>
                    </a:cubicBezTo>
                    <a:cubicBezTo>
                      <a:pt x="0" y="1"/>
                      <a:pt x="1" y="2"/>
                      <a:pt x="2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3" name="Freeform 347"/>
              <p:cNvSpPr>
                <a:spLocks/>
              </p:cNvSpPr>
              <p:nvPr/>
            </p:nvSpPr>
            <p:spPr bwMode="auto">
              <a:xfrm>
                <a:off x="5670551" y="1889125"/>
                <a:ext cx="1588" cy="0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2 h 3"/>
                  <a:gd name="T4" fmla="*/ 0 w 1"/>
                  <a:gd name="T5" fmla="*/ 1 h 3"/>
                  <a:gd name="T6" fmla="*/ 1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4" name="Freeform 348"/>
              <p:cNvSpPr>
                <a:spLocks/>
              </p:cNvSpPr>
              <p:nvPr/>
            </p:nvSpPr>
            <p:spPr bwMode="auto">
              <a:xfrm>
                <a:off x="5670551" y="1889125"/>
                <a:ext cx="0" cy="0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2"/>
                      <a:pt x="0" y="0"/>
                      <a:pt x="0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5" name="Freeform 349"/>
              <p:cNvSpPr>
                <a:spLocks/>
              </p:cNvSpPr>
              <p:nvPr/>
            </p:nvSpPr>
            <p:spPr bwMode="auto">
              <a:xfrm>
                <a:off x="5667376" y="1887538"/>
                <a:ext cx="1588" cy="1587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6" name="Freeform 350"/>
              <p:cNvSpPr>
                <a:spLocks/>
              </p:cNvSpPr>
              <p:nvPr/>
            </p:nvSpPr>
            <p:spPr bwMode="auto">
              <a:xfrm>
                <a:off x="5668963" y="1889125"/>
                <a:ext cx="0" cy="0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1" y="2"/>
                      <a:pt x="1" y="0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7" name="Freeform 351"/>
              <p:cNvSpPr>
                <a:spLocks/>
              </p:cNvSpPr>
              <p:nvPr/>
            </p:nvSpPr>
            <p:spPr bwMode="auto">
              <a:xfrm>
                <a:off x="5665788" y="1889125"/>
                <a:ext cx="1588" cy="0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2 h 3"/>
                  <a:gd name="T4" fmla="*/ 0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2"/>
                      <a:pt x="1" y="3"/>
                      <a:pt x="0" y="2"/>
                    </a:cubicBezTo>
                    <a:cubicBezTo>
                      <a:pt x="0" y="3"/>
                      <a:pt x="0" y="0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8" name="Freeform 352"/>
              <p:cNvSpPr>
                <a:spLocks/>
              </p:cNvSpPr>
              <p:nvPr/>
            </p:nvSpPr>
            <p:spPr bwMode="auto">
              <a:xfrm>
                <a:off x="5665788" y="1889125"/>
                <a:ext cx="0" cy="1587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9" name="Freeform 353"/>
              <p:cNvSpPr>
                <a:spLocks/>
              </p:cNvSpPr>
              <p:nvPr/>
            </p:nvSpPr>
            <p:spPr bwMode="auto">
              <a:xfrm>
                <a:off x="5651501" y="1901825"/>
                <a:ext cx="0" cy="1587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80" name="Freeform 354"/>
              <p:cNvSpPr>
                <a:spLocks/>
              </p:cNvSpPr>
              <p:nvPr/>
            </p:nvSpPr>
            <p:spPr bwMode="auto">
              <a:xfrm>
                <a:off x="5645151" y="1906588"/>
                <a:ext cx="0" cy="1587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2"/>
                      <a:pt x="0" y="1"/>
                      <a:pt x="0" y="0"/>
                    </a:cubicBezTo>
                    <a:cubicBezTo>
                      <a:pt x="0" y="0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81" name="Freeform 355"/>
              <p:cNvSpPr>
                <a:spLocks/>
              </p:cNvSpPr>
              <p:nvPr/>
            </p:nvSpPr>
            <p:spPr bwMode="auto">
              <a:xfrm>
                <a:off x="5643563" y="1912938"/>
                <a:ext cx="1588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730" name="文本框 729" descr="e7d195523061f1c0deeec63e560781cfd59afb0ea006f2a87ABB68BF51EA6619813959095094C18C62A12F549504892A4AAA8C1554C6663626E05CA27F281A14E6983772AFC3FB97135759321DEA3D709AACD122C08E6ED192FFACBB1E1BECB2ED91EE5F1ED7B5B4D639FA608C47C1EEEE0A899CA8C6B4A60DCCA6D3BA80ED4161D4A4778988E171"/>
            <p:cNvSpPr txBox="1"/>
            <p:nvPr/>
          </p:nvSpPr>
          <p:spPr>
            <a:xfrm>
              <a:off x="5319899" y="5651367"/>
              <a:ext cx="2353236" cy="70788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4000" b="1" dirty="0" smtClean="0">
                  <a:solidFill>
                    <a:srgbClr val="FDFDFD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Kartika" panose="02020503030404060203" pitchFamily="18" charset="0"/>
                </a:rPr>
                <a:t>多喝水</a:t>
              </a:r>
              <a:endParaRPr lang="en-US" altLang="zh-CN" sz="4000" b="1" dirty="0">
                <a:solidFill>
                  <a:srgbClr val="FDFDFD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Kartika" panose="02020503030404060203" pitchFamily="18" charset="0"/>
              </a:endParaRPr>
            </a:p>
          </p:txBody>
        </p:sp>
      </p:grpSp>
      <p:pic>
        <p:nvPicPr>
          <p:cNvPr id="1085" name="圖片 108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0" r="15981"/>
          <a:stretch/>
        </p:blipFill>
        <p:spPr>
          <a:xfrm>
            <a:off x="570010" y="3001699"/>
            <a:ext cx="2478074" cy="2310148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84" name="Freeform 14"/>
          <p:cNvSpPr>
            <a:spLocks/>
          </p:cNvSpPr>
          <p:nvPr/>
        </p:nvSpPr>
        <p:spPr bwMode="auto">
          <a:xfrm>
            <a:off x="80251" y="2302332"/>
            <a:ext cx="3708357" cy="3278226"/>
          </a:xfrm>
          <a:custGeom>
            <a:avLst/>
            <a:gdLst>
              <a:gd name="T0" fmla="*/ 29 w 103"/>
              <a:gd name="T1" fmla="*/ 22 h 91"/>
              <a:gd name="T2" fmla="*/ 27 w 103"/>
              <a:gd name="T3" fmla="*/ 78 h 91"/>
              <a:gd name="T4" fmla="*/ 76 w 103"/>
              <a:gd name="T5" fmla="*/ 72 h 91"/>
              <a:gd name="T6" fmla="*/ 25 w 103"/>
              <a:gd name="T7" fmla="*/ 25 h 91"/>
              <a:gd name="T8" fmla="*/ 23 w 103"/>
              <a:gd name="T9" fmla="*/ 75 h 91"/>
              <a:gd name="T10" fmla="*/ 71 w 103"/>
              <a:gd name="T11" fmla="*/ 80 h 91"/>
              <a:gd name="T12" fmla="*/ 42 w 103"/>
              <a:gd name="T13" fmla="*/ 17 h 91"/>
              <a:gd name="T14" fmla="*/ 31 w 103"/>
              <a:gd name="T15" fmla="*/ 83 h 91"/>
              <a:gd name="T16" fmla="*/ 85 w 103"/>
              <a:gd name="T17" fmla="*/ 45 h 91"/>
              <a:gd name="T18" fmla="*/ 17 w 103"/>
              <a:gd name="T19" fmla="*/ 32 h 91"/>
              <a:gd name="T20" fmla="*/ 23 w 103"/>
              <a:gd name="T21" fmla="*/ 77 h 91"/>
              <a:gd name="T22" fmla="*/ 76 w 103"/>
              <a:gd name="T23" fmla="*/ 76 h 91"/>
              <a:gd name="T24" fmla="*/ 35 w 103"/>
              <a:gd name="T25" fmla="*/ 21 h 91"/>
              <a:gd name="T26" fmla="*/ 27 w 103"/>
              <a:gd name="T27" fmla="*/ 2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3" h="91">
                <a:moveTo>
                  <a:pt x="29" y="22"/>
                </a:moveTo>
                <a:cubicBezTo>
                  <a:pt x="12" y="36"/>
                  <a:pt x="9" y="63"/>
                  <a:pt x="27" y="78"/>
                </a:cubicBezTo>
                <a:cubicBezTo>
                  <a:pt x="42" y="91"/>
                  <a:pt x="64" y="87"/>
                  <a:pt x="76" y="72"/>
                </a:cubicBezTo>
                <a:cubicBezTo>
                  <a:pt x="100" y="42"/>
                  <a:pt x="52" y="0"/>
                  <a:pt x="25" y="25"/>
                </a:cubicBezTo>
                <a:cubicBezTo>
                  <a:pt x="11" y="39"/>
                  <a:pt x="13" y="60"/>
                  <a:pt x="23" y="75"/>
                </a:cubicBezTo>
                <a:cubicBezTo>
                  <a:pt x="33" y="90"/>
                  <a:pt x="57" y="91"/>
                  <a:pt x="71" y="80"/>
                </a:cubicBezTo>
                <a:cubicBezTo>
                  <a:pt x="101" y="59"/>
                  <a:pt x="76" y="12"/>
                  <a:pt x="42" y="17"/>
                </a:cubicBezTo>
                <a:cubicBezTo>
                  <a:pt x="13" y="22"/>
                  <a:pt x="0" y="72"/>
                  <a:pt x="31" y="83"/>
                </a:cubicBezTo>
                <a:cubicBezTo>
                  <a:pt x="55" y="91"/>
                  <a:pt x="95" y="75"/>
                  <a:pt x="85" y="45"/>
                </a:cubicBezTo>
                <a:cubicBezTo>
                  <a:pt x="75" y="16"/>
                  <a:pt x="33" y="4"/>
                  <a:pt x="17" y="32"/>
                </a:cubicBezTo>
                <a:cubicBezTo>
                  <a:pt x="9" y="45"/>
                  <a:pt x="10" y="67"/>
                  <a:pt x="23" y="77"/>
                </a:cubicBezTo>
                <a:cubicBezTo>
                  <a:pt x="37" y="88"/>
                  <a:pt x="62" y="90"/>
                  <a:pt x="76" y="76"/>
                </a:cubicBezTo>
                <a:cubicBezTo>
                  <a:pt x="103" y="50"/>
                  <a:pt x="67" y="8"/>
                  <a:pt x="35" y="21"/>
                </a:cubicBezTo>
                <a:cubicBezTo>
                  <a:pt x="32" y="22"/>
                  <a:pt x="29" y="24"/>
                  <a:pt x="27" y="26"/>
                </a:cubicBezTo>
              </a:path>
            </a:pathLst>
          </a:custGeom>
          <a:solidFill>
            <a:srgbClr val="262626"/>
          </a:solidFill>
          <a:ln w="2381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1177070" y="2099432"/>
            <a:ext cx="1930572" cy="790275"/>
            <a:chOff x="348122" y="914929"/>
            <a:chExt cx="1930572" cy="790275"/>
          </a:xfrm>
        </p:grpSpPr>
        <p:sp>
          <p:nvSpPr>
            <p:cNvPr id="1086" name="文字方塊 1085"/>
            <p:cNvSpPr txBox="1"/>
            <p:nvPr/>
          </p:nvSpPr>
          <p:spPr>
            <a:xfrm rot="578580">
              <a:off x="348122" y="1027924"/>
              <a:ext cx="19305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FF0000"/>
                  </a:solidFill>
                  <a:latin typeface="文鼎特明" panose="02020909000000000000" pitchFamily="49" charset="-120"/>
                  <a:ea typeface="文鼎特明" panose="02020909000000000000" pitchFamily="49" charset="-120"/>
                </a:rPr>
                <a:t>不可以揉！</a:t>
              </a:r>
              <a:endParaRPr lang="zh-TW" altLang="en-US" sz="2400" b="1" dirty="0">
                <a:solidFill>
                  <a:srgbClr val="FF0000"/>
                </a:solidFill>
                <a:latin typeface="文鼎特明" panose="02020909000000000000" pitchFamily="49" charset="-120"/>
                <a:ea typeface="文鼎特明" panose="02020909000000000000" pitchFamily="49" charset="-120"/>
              </a:endParaRPr>
            </a:p>
          </p:txBody>
        </p:sp>
        <p:sp>
          <p:nvSpPr>
            <p:cNvPr id="1087" name="Freeform 128"/>
            <p:cNvSpPr>
              <a:spLocks noEditPoints="1"/>
            </p:cNvSpPr>
            <p:nvPr/>
          </p:nvSpPr>
          <p:spPr bwMode="auto">
            <a:xfrm rot="550354" flipH="1">
              <a:off x="462875" y="914929"/>
              <a:ext cx="1667549" cy="790275"/>
            </a:xfrm>
            <a:custGeom>
              <a:avLst/>
              <a:gdLst/>
              <a:ahLst/>
              <a:cxnLst>
                <a:cxn ang="0">
                  <a:pos x="7" y="475"/>
                </a:cxn>
                <a:cxn ang="0">
                  <a:pos x="2824" y="83"/>
                </a:cxn>
                <a:cxn ang="0">
                  <a:pos x="649" y="1056"/>
                </a:cxn>
                <a:cxn ang="0">
                  <a:pos x="2076" y="27"/>
                </a:cxn>
                <a:cxn ang="0">
                  <a:pos x="172" y="526"/>
                </a:cxn>
                <a:cxn ang="0">
                  <a:pos x="1718" y="1039"/>
                </a:cxn>
                <a:cxn ang="0">
                  <a:pos x="1774" y="1068"/>
                </a:cxn>
                <a:cxn ang="0">
                  <a:pos x="1781" y="1032"/>
                </a:cxn>
                <a:cxn ang="0">
                  <a:pos x="333" y="936"/>
                </a:cxn>
                <a:cxn ang="0">
                  <a:pos x="392" y="925"/>
                </a:cxn>
                <a:cxn ang="0">
                  <a:pos x="363" y="1000"/>
                </a:cxn>
                <a:cxn ang="0">
                  <a:pos x="503" y="880"/>
                </a:cxn>
                <a:cxn ang="0">
                  <a:pos x="1070" y="1002"/>
                </a:cxn>
                <a:cxn ang="0">
                  <a:pos x="1231" y="969"/>
                </a:cxn>
                <a:cxn ang="0">
                  <a:pos x="1562" y="1066"/>
                </a:cxn>
                <a:cxn ang="0">
                  <a:pos x="2570" y="952"/>
                </a:cxn>
                <a:cxn ang="0">
                  <a:pos x="2350" y="939"/>
                </a:cxn>
                <a:cxn ang="0">
                  <a:pos x="2269" y="1060"/>
                </a:cxn>
                <a:cxn ang="0">
                  <a:pos x="2003" y="943"/>
                </a:cxn>
                <a:cxn ang="0">
                  <a:pos x="290" y="863"/>
                </a:cxn>
                <a:cxn ang="0">
                  <a:pos x="2193" y="1080"/>
                </a:cxn>
                <a:cxn ang="0">
                  <a:pos x="444" y="1031"/>
                </a:cxn>
                <a:cxn ang="0">
                  <a:pos x="1999" y="1059"/>
                </a:cxn>
                <a:cxn ang="0">
                  <a:pos x="2788" y="924"/>
                </a:cxn>
                <a:cxn ang="0">
                  <a:pos x="1208" y="1000"/>
                </a:cxn>
                <a:cxn ang="0">
                  <a:pos x="1020" y="1032"/>
                </a:cxn>
                <a:cxn ang="0">
                  <a:pos x="1107" y="1032"/>
                </a:cxn>
                <a:cxn ang="0">
                  <a:pos x="2071" y="1081"/>
                </a:cxn>
                <a:cxn ang="0">
                  <a:pos x="1980" y="938"/>
                </a:cxn>
                <a:cxn ang="0">
                  <a:pos x="46" y="415"/>
                </a:cxn>
                <a:cxn ang="0">
                  <a:pos x="886" y="1049"/>
                </a:cxn>
                <a:cxn ang="0">
                  <a:pos x="867" y="1023"/>
                </a:cxn>
                <a:cxn ang="0">
                  <a:pos x="151" y="558"/>
                </a:cxn>
                <a:cxn ang="0">
                  <a:pos x="28" y="478"/>
                </a:cxn>
                <a:cxn ang="0">
                  <a:pos x="116" y="433"/>
                </a:cxn>
                <a:cxn ang="0">
                  <a:pos x="1842" y="1067"/>
                </a:cxn>
                <a:cxn ang="0">
                  <a:pos x="958" y="921"/>
                </a:cxn>
                <a:cxn ang="0">
                  <a:pos x="50" y="891"/>
                </a:cxn>
                <a:cxn ang="0">
                  <a:pos x="209" y="842"/>
                </a:cxn>
                <a:cxn ang="0">
                  <a:pos x="595" y="904"/>
                </a:cxn>
                <a:cxn ang="0">
                  <a:pos x="1419" y="903"/>
                </a:cxn>
                <a:cxn ang="0">
                  <a:pos x="129" y="571"/>
                </a:cxn>
                <a:cxn ang="0">
                  <a:pos x="668" y="1009"/>
                </a:cxn>
                <a:cxn ang="0">
                  <a:pos x="54" y="727"/>
                </a:cxn>
                <a:cxn ang="0">
                  <a:pos x="146" y="428"/>
                </a:cxn>
                <a:cxn ang="0">
                  <a:pos x="40" y="824"/>
                </a:cxn>
                <a:cxn ang="0">
                  <a:pos x="300" y="922"/>
                </a:cxn>
                <a:cxn ang="0">
                  <a:pos x="234" y="807"/>
                </a:cxn>
                <a:cxn ang="0">
                  <a:pos x="2516" y="34"/>
                </a:cxn>
                <a:cxn ang="0">
                  <a:pos x="2397" y="1012"/>
                </a:cxn>
                <a:cxn ang="0">
                  <a:pos x="2110" y="911"/>
                </a:cxn>
                <a:cxn ang="0">
                  <a:pos x="179" y="845"/>
                </a:cxn>
                <a:cxn ang="0">
                  <a:pos x="1700" y="907"/>
                </a:cxn>
                <a:cxn ang="0">
                  <a:pos x="1617" y="931"/>
                </a:cxn>
                <a:cxn ang="0">
                  <a:pos x="2731" y="1011"/>
                </a:cxn>
                <a:cxn ang="0">
                  <a:pos x="1645" y="1053"/>
                </a:cxn>
                <a:cxn ang="0">
                  <a:pos x="462" y="1005"/>
                </a:cxn>
                <a:cxn ang="0">
                  <a:pos x="2332" y="969"/>
                </a:cxn>
                <a:cxn ang="0">
                  <a:pos x="2433" y="946"/>
                </a:cxn>
                <a:cxn ang="0">
                  <a:pos x="1077" y="998"/>
                </a:cxn>
                <a:cxn ang="0">
                  <a:pos x="2776" y="941"/>
                </a:cxn>
                <a:cxn ang="0">
                  <a:pos x="82" y="727"/>
                </a:cxn>
                <a:cxn ang="0">
                  <a:pos x="1930" y="922"/>
                </a:cxn>
              </a:cxnLst>
              <a:rect l="0" t="0" r="r" b="b"/>
              <a:pathLst>
                <a:path w="2921" h="1098">
                  <a:moveTo>
                    <a:pt x="633" y="1063"/>
                  </a:moveTo>
                  <a:lnTo>
                    <a:pt x="633" y="1063"/>
                  </a:lnTo>
                  <a:lnTo>
                    <a:pt x="629" y="1063"/>
                  </a:lnTo>
                  <a:lnTo>
                    <a:pt x="626" y="1063"/>
                  </a:lnTo>
                  <a:lnTo>
                    <a:pt x="625" y="1060"/>
                  </a:lnTo>
                  <a:lnTo>
                    <a:pt x="626" y="1054"/>
                  </a:lnTo>
                  <a:lnTo>
                    <a:pt x="626" y="1054"/>
                  </a:lnTo>
                  <a:lnTo>
                    <a:pt x="586" y="1053"/>
                  </a:lnTo>
                  <a:lnTo>
                    <a:pt x="542" y="1053"/>
                  </a:lnTo>
                  <a:lnTo>
                    <a:pt x="452" y="1052"/>
                  </a:lnTo>
                  <a:lnTo>
                    <a:pt x="406" y="1050"/>
                  </a:lnTo>
                  <a:lnTo>
                    <a:pt x="362" y="1046"/>
                  </a:lnTo>
                  <a:lnTo>
                    <a:pt x="320" y="1042"/>
                  </a:lnTo>
                  <a:lnTo>
                    <a:pt x="279" y="1035"/>
                  </a:lnTo>
                  <a:lnTo>
                    <a:pt x="279" y="1035"/>
                  </a:lnTo>
                  <a:lnTo>
                    <a:pt x="278" y="1035"/>
                  </a:lnTo>
                  <a:lnTo>
                    <a:pt x="275" y="1036"/>
                  </a:lnTo>
                  <a:lnTo>
                    <a:pt x="268" y="1042"/>
                  </a:lnTo>
                  <a:lnTo>
                    <a:pt x="265" y="1043"/>
                  </a:lnTo>
                  <a:lnTo>
                    <a:pt x="262" y="1043"/>
                  </a:lnTo>
                  <a:lnTo>
                    <a:pt x="260" y="1043"/>
                  </a:lnTo>
                  <a:lnTo>
                    <a:pt x="257" y="1039"/>
                  </a:lnTo>
                  <a:lnTo>
                    <a:pt x="257" y="1039"/>
                  </a:lnTo>
                  <a:lnTo>
                    <a:pt x="254" y="1036"/>
                  </a:lnTo>
                  <a:lnTo>
                    <a:pt x="250" y="1033"/>
                  </a:lnTo>
                  <a:lnTo>
                    <a:pt x="243" y="1032"/>
                  </a:lnTo>
                  <a:lnTo>
                    <a:pt x="237" y="1032"/>
                  </a:lnTo>
                  <a:lnTo>
                    <a:pt x="223" y="1033"/>
                  </a:lnTo>
                  <a:lnTo>
                    <a:pt x="210" y="1033"/>
                  </a:lnTo>
                  <a:lnTo>
                    <a:pt x="210" y="1033"/>
                  </a:lnTo>
                  <a:lnTo>
                    <a:pt x="181" y="1031"/>
                  </a:lnTo>
                  <a:lnTo>
                    <a:pt x="154" y="1025"/>
                  </a:lnTo>
                  <a:lnTo>
                    <a:pt x="130" y="1018"/>
                  </a:lnTo>
                  <a:lnTo>
                    <a:pt x="106" y="1008"/>
                  </a:lnTo>
                  <a:lnTo>
                    <a:pt x="85" y="998"/>
                  </a:lnTo>
                  <a:lnTo>
                    <a:pt x="64" y="987"/>
                  </a:lnTo>
                  <a:lnTo>
                    <a:pt x="45" y="974"/>
                  </a:lnTo>
                  <a:lnTo>
                    <a:pt x="26" y="962"/>
                  </a:lnTo>
                  <a:lnTo>
                    <a:pt x="26" y="962"/>
                  </a:lnTo>
                  <a:lnTo>
                    <a:pt x="18" y="934"/>
                  </a:lnTo>
                  <a:lnTo>
                    <a:pt x="11" y="904"/>
                  </a:lnTo>
                  <a:lnTo>
                    <a:pt x="7" y="875"/>
                  </a:lnTo>
                  <a:lnTo>
                    <a:pt x="4" y="845"/>
                  </a:lnTo>
                  <a:lnTo>
                    <a:pt x="2" y="814"/>
                  </a:lnTo>
                  <a:lnTo>
                    <a:pt x="4" y="785"/>
                  </a:lnTo>
                  <a:lnTo>
                    <a:pt x="7" y="755"/>
                  </a:lnTo>
                  <a:lnTo>
                    <a:pt x="11" y="727"/>
                  </a:lnTo>
                  <a:lnTo>
                    <a:pt x="11" y="727"/>
                  </a:lnTo>
                  <a:lnTo>
                    <a:pt x="7" y="629"/>
                  </a:lnTo>
                  <a:lnTo>
                    <a:pt x="5" y="578"/>
                  </a:lnTo>
                  <a:lnTo>
                    <a:pt x="5" y="526"/>
                  </a:lnTo>
                  <a:lnTo>
                    <a:pt x="7" y="475"/>
                  </a:lnTo>
                  <a:lnTo>
                    <a:pt x="8" y="423"/>
                  </a:lnTo>
                  <a:lnTo>
                    <a:pt x="11" y="374"/>
                  </a:lnTo>
                  <a:lnTo>
                    <a:pt x="16" y="326"/>
                  </a:lnTo>
                  <a:lnTo>
                    <a:pt x="16" y="326"/>
                  </a:lnTo>
                  <a:lnTo>
                    <a:pt x="14" y="331"/>
                  </a:lnTo>
                  <a:lnTo>
                    <a:pt x="11" y="335"/>
                  </a:lnTo>
                  <a:lnTo>
                    <a:pt x="7" y="339"/>
                  </a:lnTo>
                  <a:lnTo>
                    <a:pt x="4" y="341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40" y="273"/>
                  </a:lnTo>
                  <a:lnTo>
                    <a:pt x="82" y="208"/>
                  </a:lnTo>
                  <a:lnTo>
                    <a:pt x="104" y="178"/>
                  </a:lnTo>
                  <a:lnTo>
                    <a:pt x="126" y="147"/>
                  </a:lnTo>
                  <a:lnTo>
                    <a:pt x="148" y="117"/>
                  </a:lnTo>
                  <a:lnTo>
                    <a:pt x="172" y="89"/>
                  </a:lnTo>
                  <a:lnTo>
                    <a:pt x="172" y="89"/>
                  </a:lnTo>
                  <a:lnTo>
                    <a:pt x="178" y="74"/>
                  </a:lnTo>
                  <a:lnTo>
                    <a:pt x="185" y="61"/>
                  </a:lnTo>
                  <a:lnTo>
                    <a:pt x="195" y="51"/>
                  </a:lnTo>
                  <a:lnTo>
                    <a:pt x="205" y="41"/>
                  </a:lnTo>
                  <a:lnTo>
                    <a:pt x="217" y="34"/>
                  </a:lnTo>
                  <a:lnTo>
                    <a:pt x="231" y="29"/>
                  </a:lnTo>
                  <a:lnTo>
                    <a:pt x="245" y="23"/>
                  </a:lnTo>
                  <a:lnTo>
                    <a:pt x="262" y="19"/>
                  </a:lnTo>
                  <a:lnTo>
                    <a:pt x="262" y="19"/>
                  </a:lnTo>
                  <a:lnTo>
                    <a:pt x="281" y="13"/>
                  </a:lnTo>
                  <a:lnTo>
                    <a:pt x="299" y="10"/>
                  </a:lnTo>
                  <a:lnTo>
                    <a:pt x="340" y="5"/>
                  </a:lnTo>
                  <a:lnTo>
                    <a:pt x="383" y="2"/>
                  </a:lnTo>
                  <a:lnTo>
                    <a:pt x="428" y="0"/>
                  </a:lnTo>
                  <a:lnTo>
                    <a:pt x="475" y="0"/>
                  </a:lnTo>
                  <a:lnTo>
                    <a:pt x="519" y="3"/>
                  </a:lnTo>
                  <a:lnTo>
                    <a:pt x="608" y="9"/>
                  </a:lnTo>
                  <a:lnTo>
                    <a:pt x="608" y="9"/>
                  </a:lnTo>
                  <a:lnTo>
                    <a:pt x="715" y="6"/>
                  </a:lnTo>
                  <a:lnTo>
                    <a:pt x="819" y="6"/>
                  </a:lnTo>
                  <a:lnTo>
                    <a:pt x="1030" y="8"/>
                  </a:lnTo>
                  <a:lnTo>
                    <a:pt x="1134" y="8"/>
                  </a:lnTo>
                  <a:lnTo>
                    <a:pt x="1239" y="8"/>
                  </a:lnTo>
                  <a:lnTo>
                    <a:pt x="1346" y="5"/>
                  </a:lnTo>
                  <a:lnTo>
                    <a:pt x="1451" y="0"/>
                  </a:lnTo>
                  <a:lnTo>
                    <a:pt x="2653" y="23"/>
                  </a:lnTo>
                  <a:lnTo>
                    <a:pt x="2653" y="23"/>
                  </a:lnTo>
                  <a:lnTo>
                    <a:pt x="2681" y="24"/>
                  </a:lnTo>
                  <a:lnTo>
                    <a:pt x="2706" y="27"/>
                  </a:lnTo>
                  <a:lnTo>
                    <a:pt x="2730" y="33"/>
                  </a:lnTo>
                  <a:lnTo>
                    <a:pt x="2752" y="40"/>
                  </a:lnTo>
                  <a:lnTo>
                    <a:pt x="2772" y="48"/>
                  </a:lnTo>
                  <a:lnTo>
                    <a:pt x="2790" y="58"/>
                  </a:lnTo>
                  <a:lnTo>
                    <a:pt x="2809" y="69"/>
                  </a:lnTo>
                  <a:lnTo>
                    <a:pt x="2824" y="83"/>
                  </a:lnTo>
                  <a:lnTo>
                    <a:pt x="2838" y="97"/>
                  </a:lnTo>
                  <a:lnTo>
                    <a:pt x="2849" y="114"/>
                  </a:lnTo>
                  <a:lnTo>
                    <a:pt x="2861" y="131"/>
                  </a:lnTo>
                  <a:lnTo>
                    <a:pt x="2870" y="151"/>
                  </a:lnTo>
                  <a:lnTo>
                    <a:pt x="2879" y="171"/>
                  </a:lnTo>
                  <a:lnTo>
                    <a:pt x="2884" y="193"/>
                  </a:lnTo>
                  <a:lnTo>
                    <a:pt x="2890" y="215"/>
                  </a:lnTo>
                  <a:lnTo>
                    <a:pt x="2894" y="239"/>
                  </a:lnTo>
                  <a:lnTo>
                    <a:pt x="2894" y="239"/>
                  </a:lnTo>
                  <a:lnTo>
                    <a:pt x="2893" y="270"/>
                  </a:lnTo>
                  <a:lnTo>
                    <a:pt x="2893" y="301"/>
                  </a:lnTo>
                  <a:lnTo>
                    <a:pt x="2896" y="363"/>
                  </a:lnTo>
                  <a:lnTo>
                    <a:pt x="2901" y="423"/>
                  </a:lnTo>
                  <a:lnTo>
                    <a:pt x="2907" y="482"/>
                  </a:lnTo>
                  <a:lnTo>
                    <a:pt x="2907" y="482"/>
                  </a:lnTo>
                  <a:lnTo>
                    <a:pt x="2910" y="516"/>
                  </a:lnTo>
                  <a:lnTo>
                    <a:pt x="2911" y="551"/>
                  </a:lnTo>
                  <a:lnTo>
                    <a:pt x="2913" y="619"/>
                  </a:lnTo>
                  <a:lnTo>
                    <a:pt x="2914" y="688"/>
                  </a:lnTo>
                  <a:lnTo>
                    <a:pt x="2917" y="723"/>
                  </a:lnTo>
                  <a:lnTo>
                    <a:pt x="2921" y="758"/>
                  </a:lnTo>
                  <a:lnTo>
                    <a:pt x="2921" y="758"/>
                  </a:lnTo>
                  <a:lnTo>
                    <a:pt x="2900" y="800"/>
                  </a:lnTo>
                  <a:lnTo>
                    <a:pt x="2879" y="841"/>
                  </a:lnTo>
                  <a:lnTo>
                    <a:pt x="2855" y="882"/>
                  </a:lnTo>
                  <a:lnTo>
                    <a:pt x="2831" y="920"/>
                  </a:lnTo>
                  <a:lnTo>
                    <a:pt x="2804" y="956"/>
                  </a:lnTo>
                  <a:lnTo>
                    <a:pt x="2790" y="973"/>
                  </a:lnTo>
                  <a:lnTo>
                    <a:pt x="2775" y="990"/>
                  </a:lnTo>
                  <a:lnTo>
                    <a:pt x="2759" y="1005"/>
                  </a:lnTo>
                  <a:lnTo>
                    <a:pt x="2743" y="1021"/>
                  </a:lnTo>
                  <a:lnTo>
                    <a:pt x="2726" y="1036"/>
                  </a:lnTo>
                  <a:lnTo>
                    <a:pt x="2709" y="1050"/>
                  </a:lnTo>
                  <a:lnTo>
                    <a:pt x="2709" y="1050"/>
                  </a:lnTo>
                  <a:lnTo>
                    <a:pt x="2699" y="1056"/>
                  </a:lnTo>
                  <a:lnTo>
                    <a:pt x="2689" y="1061"/>
                  </a:lnTo>
                  <a:lnTo>
                    <a:pt x="2668" y="1070"/>
                  </a:lnTo>
                  <a:lnTo>
                    <a:pt x="2644" y="1077"/>
                  </a:lnTo>
                  <a:lnTo>
                    <a:pt x="2619" y="1081"/>
                  </a:lnTo>
                  <a:lnTo>
                    <a:pt x="2594" y="1085"/>
                  </a:lnTo>
                  <a:lnTo>
                    <a:pt x="2565" y="1087"/>
                  </a:lnTo>
                  <a:lnTo>
                    <a:pt x="2508" y="1090"/>
                  </a:lnTo>
                  <a:lnTo>
                    <a:pt x="2508" y="1090"/>
                  </a:lnTo>
                  <a:lnTo>
                    <a:pt x="2363" y="1092"/>
                  </a:lnTo>
                  <a:lnTo>
                    <a:pt x="2224" y="1095"/>
                  </a:lnTo>
                  <a:lnTo>
                    <a:pt x="1942" y="1098"/>
                  </a:lnTo>
                  <a:lnTo>
                    <a:pt x="1942" y="1098"/>
                  </a:lnTo>
                  <a:lnTo>
                    <a:pt x="1909" y="1098"/>
                  </a:lnTo>
                  <a:lnTo>
                    <a:pt x="1880" y="1098"/>
                  </a:lnTo>
                  <a:lnTo>
                    <a:pt x="1818" y="1095"/>
                  </a:lnTo>
                  <a:lnTo>
                    <a:pt x="649" y="1056"/>
                  </a:lnTo>
                  <a:lnTo>
                    <a:pt x="649" y="1056"/>
                  </a:lnTo>
                  <a:lnTo>
                    <a:pt x="645" y="1057"/>
                  </a:lnTo>
                  <a:lnTo>
                    <a:pt x="640" y="1059"/>
                  </a:lnTo>
                  <a:lnTo>
                    <a:pt x="633" y="1063"/>
                  </a:lnTo>
                  <a:lnTo>
                    <a:pt x="633" y="1063"/>
                  </a:lnTo>
                  <a:close/>
                  <a:moveTo>
                    <a:pt x="2785" y="862"/>
                  </a:moveTo>
                  <a:lnTo>
                    <a:pt x="2785" y="862"/>
                  </a:lnTo>
                  <a:lnTo>
                    <a:pt x="2797" y="860"/>
                  </a:lnTo>
                  <a:lnTo>
                    <a:pt x="2809" y="858"/>
                  </a:lnTo>
                  <a:lnTo>
                    <a:pt x="2820" y="853"/>
                  </a:lnTo>
                  <a:lnTo>
                    <a:pt x="2830" y="849"/>
                  </a:lnTo>
                  <a:lnTo>
                    <a:pt x="2838" y="844"/>
                  </a:lnTo>
                  <a:lnTo>
                    <a:pt x="2848" y="838"/>
                  </a:lnTo>
                  <a:lnTo>
                    <a:pt x="2855" y="832"/>
                  </a:lnTo>
                  <a:lnTo>
                    <a:pt x="2862" y="824"/>
                  </a:lnTo>
                  <a:lnTo>
                    <a:pt x="2869" y="817"/>
                  </a:lnTo>
                  <a:lnTo>
                    <a:pt x="2875" y="808"/>
                  </a:lnTo>
                  <a:lnTo>
                    <a:pt x="2886" y="790"/>
                  </a:lnTo>
                  <a:lnTo>
                    <a:pt x="2893" y="769"/>
                  </a:lnTo>
                  <a:lnTo>
                    <a:pt x="2900" y="748"/>
                  </a:lnTo>
                  <a:lnTo>
                    <a:pt x="2900" y="748"/>
                  </a:lnTo>
                  <a:lnTo>
                    <a:pt x="2899" y="688"/>
                  </a:lnTo>
                  <a:lnTo>
                    <a:pt x="2897" y="629"/>
                  </a:lnTo>
                  <a:lnTo>
                    <a:pt x="2893" y="512"/>
                  </a:lnTo>
                  <a:lnTo>
                    <a:pt x="2884" y="395"/>
                  </a:lnTo>
                  <a:lnTo>
                    <a:pt x="2877" y="279"/>
                  </a:lnTo>
                  <a:lnTo>
                    <a:pt x="2877" y="279"/>
                  </a:lnTo>
                  <a:lnTo>
                    <a:pt x="2877" y="260"/>
                  </a:lnTo>
                  <a:lnTo>
                    <a:pt x="2877" y="244"/>
                  </a:lnTo>
                  <a:lnTo>
                    <a:pt x="2876" y="227"/>
                  </a:lnTo>
                  <a:lnTo>
                    <a:pt x="2873" y="211"/>
                  </a:lnTo>
                  <a:lnTo>
                    <a:pt x="2869" y="196"/>
                  </a:lnTo>
                  <a:lnTo>
                    <a:pt x="2865" y="182"/>
                  </a:lnTo>
                  <a:lnTo>
                    <a:pt x="2861" y="169"/>
                  </a:lnTo>
                  <a:lnTo>
                    <a:pt x="2854" y="155"/>
                  </a:lnTo>
                  <a:lnTo>
                    <a:pt x="2848" y="144"/>
                  </a:lnTo>
                  <a:lnTo>
                    <a:pt x="2840" y="133"/>
                  </a:lnTo>
                  <a:lnTo>
                    <a:pt x="2824" y="111"/>
                  </a:lnTo>
                  <a:lnTo>
                    <a:pt x="2806" y="92"/>
                  </a:lnTo>
                  <a:lnTo>
                    <a:pt x="2786" y="75"/>
                  </a:lnTo>
                  <a:lnTo>
                    <a:pt x="2786" y="75"/>
                  </a:lnTo>
                  <a:lnTo>
                    <a:pt x="2734" y="68"/>
                  </a:lnTo>
                  <a:lnTo>
                    <a:pt x="2682" y="62"/>
                  </a:lnTo>
                  <a:lnTo>
                    <a:pt x="2629" y="60"/>
                  </a:lnTo>
                  <a:lnTo>
                    <a:pt x="2574" y="55"/>
                  </a:lnTo>
                  <a:lnTo>
                    <a:pt x="2466" y="50"/>
                  </a:lnTo>
                  <a:lnTo>
                    <a:pt x="2412" y="45"/>
                  </a:lnTo>
                  <a:lnTo>
                    <a:pt x="2360" y="41"/>
                  </a:lnTo>
                  <a:lnTo>
                    <a:pt x="2360" y="41"/>
                  </a:lnTo>
                  <a:lnTo>
                    <a:pt x="2314" y="37"/>
                  </a:lnTo>
                  <a:lnTo>
                    <a:pt x="2268" y="34"/>
                  </a:lnTo>
                  <a:lnTo>
                    <a:pt x="2172" y="30"/>
                  </a:lnTo>
                  <a:lnTo>
                    <a:pt x="2076" y="27"/>
                  </a:lnTo>
                  <a:lnTo>
                    <a:pt x="1980" y="27"/>
                  </a:lnTo>
                  <a:lnTo>
                    <a:pt x="1786" y="27"/>
                  </a:lnTo>
                  <a:lnTo>
                    <a:pt x="1689" y="26"/>
                  </a:lnTo>
                  <a:lnTo>
                    <a:pt x="1593" y="22"/>
                  </a:lnTo>
                  <a:lnTo>
                    <a:pt x="1593" y="22"/>
                  </a:lnTo>
                  <a:lnTo>
                    <a:pt x="1550" y="20"/>
                  </a:lnTo>
                  <a:lnTo>
                    <a:pt x="1505" y="19"/>
                  </a:lnTo>
                  <a:lnTo>
                    <a:pt x="1416" y="19"/>
                  </a:lnTo>
                  <a:lnTo>
                    <a:pt x="1329" y="22"/>
                  </a:lnTo>
                  <a:lnTo>
                    <a:pt x="1243" y="24"/>
                  </a:lnTo>
                  <a:lnTo>
                    <a:pt x="1157" y="27"/>
                  </a:lnTo>
                  <a:lnTo>
                    <a:pt x="1070" y="30"/>
                  </a:lnTo>
                  <a:lnTo>
                    <a:pt x="986" y="30"/>
                  </a:lnTo>
                  <a:lnTo>
                    <a:pt x="942" y="29"/>
                  </a:lnTo>
                  <a:lnTo>
                    <a:pt x="900" y="27"/>
                  </a:lnTo>
                  <a:lnTo>
                    <a:pt x="900" y="27"/>
                  </a:lnTo>
                  <a:lnTo>
                    <a:pt x="848" y="26"/>
                  </a:lnTo>
                  <a:lnTo>
                    <a:pt x="796" y="24"/>
                  </a:lnTo>
                  <a:lnTo>
                    <a:pt x="694" y="26"/>
                  </a:lnTo>
                  <a:lnTo>
                    <a:pt x="642" y="27"/>
                  </a:lnTo>
                  <a:lnTo>
                    <a:pt x="590" y="27"/>
                  </a:lnTo>
                  <a:lnTo>
                    <a:pt x="536" y="26"/>
                  </a:lnTo>
                  <a:lnTo>
                    <a:pt x="483" y="22"/>
                  </a:lnTo>
                  <a:lnTo>
                    <a:pt x="483" y="22"/>
                  </a:lnTo>
                  <a:lnTo>
                    <a:pt x="487" y="24"/>
                  </a:lnTo>
                  <a:lnTo>
                    <a:pt x="493" y="27"/>
                  </a:lnTo>
                  <a:lnTo>
                    <a:pt x="493" y="27"/>
                  </a:lnTo>
                  <a:lnTo>
                    <a:pt x="489" y="29"/>
                  </a:lnTo>
                  <a:lnTo>
                    <a:pt x="484" y="27"/>
                  </a:lnTo>
                  <a:lnTo>
                    <a:pt x="477" y="26"/>
                  </a:lnTo>
                  <a:lnTo>
                    <a:pt x="477" y="26"/>
                  </a:lnTo>
                  <a:lnTo>
                    <a:pt x="448" y="24"/>
                  </a:lnTo>
                  <a:lnTo>
                    <a:pt x="418" y="26"/>
                  </a:lnTo>
                  <a:lnTo>
                    <a:pt x="359" y="29"/>
                  </a:lnTo>
                  <a:lnTo>
                    <a:pt x="302" y="33"/>
                  </a:lnTo>
                  <a:lnTo>
                    <a:pt x="248" y="38"/>
                  </a:lnTo>
                  <a:lnTo>
                    <a:pt x="248" y="38"/>
                  </a:lnTo>
                  <a:lnTo>
                    <a:pt x="240" y="44"/>
                  </a:lnTo>
                  <a:lnTo>
                    <a:pt x="231" y="50"/>
                  </a:lnTo>
                  <a:lnTo>
                    <a:pt x="217" y="64"/>
                  </a:lnTo>
                  <a:lnTo>
                    <a:pt x="193" y="90"/>
                  </a:lnTo>
                  <a:lnTo>
                    <a:pt x="193" y="90"/>
                  </a:lnTo>
                  <a:lnTo>
                    <a:pt x="188" y="106"/>
                  </a:lnTo>
                  <a:lnTo>
                    <a:pt x="185" y="123"/>
                  </a:lnTo>
                  <a:lnTo>
                    <a:pt x="181" y="138"/>
                  </a:lnTo>
                  <a:lnTo>
                    <a:pt x="175" y="155"/>
                  </a:lnTo>
                  <a:lnTo>
                    <a:pt x="175" y="155"/>
                  </a:lnTo>
                  <a:lnTo>
                    <a:pt x="171" y="275"/>
                  </a:lnTo>
                  <a:lnTo>
                    <a:pt x="170" y="336"/>
                  </a:lnTo>
                  <a:lnTo>
                    <a:pt x="170" y="400"/>
                  </a:lnTo>
                  <a:lnTo>
                    <a:pt x="171" y="463"/>
                  </a:lnTo>
                  <a:lnTo>
                    <a:pt x="172" y="526"/>
                  </a:lnTo>
                  <a:lnTo>
                    <a:pt x="177" y="588"/>
                  </a:lnTo>
                  <a:lnTo>
                    <a:pt x="182" y="648"/>
                  </a:lnTo>
                  <a:lnTo>
                    <a:pt x="182" y="648"/>
                  </a:lnTo>
                  <a:lnTo>
                    <a:pt x="189" y="676"/>
                  </a:lnTo>
                  <a:lnTo>
                    <a:pt x="198" y="705"/>
                  </a:lnTo>
                  <a:lnTo>
                    <a:pt x="208" y="731"/>
                  </a:lnTo>
                  <a:lnTo>
                    <a:pt x="219" y="755"/>
                  </a:lnTo>
                  <a:lnTo>
                    <a:pt x="231" y="779"/>
                  </a:lnTo>
                  <a:lnTo>
                    <a:pt x="245" y="799"/>
                  </a:lnTo>
                  <a:lnTo>
                    <a:pt x="254" y="808"/>
                  </a:lnTo>
                  <a:lnTo>
                    <a:pt x="262" y="817"/>
                  </a:lnTo>
                  <a:lnTo>
                    <a:pt x="271" y="824"/>
                  </a:lnTo>
                  <a:lnTo>
                    <a:pt x="281" y="831"/>
                  </a:lnTo>
                  <a:lnTo>
                    <a:pt x="281" y="831"/>
                  </a:lnTo>
                  <a:lnTo>
                    <a:pt x="302" y="837"/>
                  </a:lnTo>
                  <a:lnTo>
                    <a:pt x="321" y="841"/>
                  </a:lnTo>
                  <a:lnTo>
                    <a:pt x="363" y="846"/>
                  </a:lnTo>
                  <a:lnTo>
                    <a:pt x="408" y="849"/>
                  </a:lnTo>
                  <a:lnTo>
                    <a:pt x="453" y="851"/>
                  </a:lnTo>
                  <a:lnTo>
                    <a:pt x="498" y="851"/>
                  </a:lnTo>
                  <a:lnTo>
                    <a:pt x="543" y="849"/>
                  </a:lnTo>
                  <a:lnTo>
                    <a:pt x="632" y="848"/>
                  </a:lnTo>
                  <a:lnTo>
                    <a:pt x="632" y="848"/>
                  </a:lnTo>
                  <a:lnTo>
                    <a:pt x="791" y="849"/>
                  </a:lnTo>
                  <a:lnTo>
                    <a:pt x="948" y="852"/>
                  </a:lnTo>
                  <a:lnTo>
                    <a:pt x="1104" y="855"/>
                  </a:lnTo>
                  <a:lnTo>
                    <a:pt x="1259" y="859"/>
                  </a:lnTo>
                  <a:lnTo>
                    <a:pt x="1569" y="870"/>
                  </a:lnTo>
                  <a:lnTo>
                    <a:pt x="1883" y="883"/>
                  </a:lnTo>
                  <a:lnTo>
                    <a:pt x="1883" y="883"/>
                  </a:lnTo>
                  <a:lnTo>
                    <a:pt x="2019" y="889"/>
                  </a:lnTo>
                  <a:lnTo>
                    <a:pt x="2157" y="893"/>
                  </a:lnTo>
                  <a:lnTo>
                    <a:pt x="2296" y="896"/>
                  </a:lnTo>
                  <a:lnTo>
                    <a:pt x="2366" y="896"/>
                  </a:lnTo>
                  <a:lnTo>
                    <a:pt x="2436" y="894"/>
                  </a:lnTo>
                  <a:lnTo>
                    <a:pt x="2436" y="894"/>
                  </a:lnTo>
                  <a:lnTo>
                    <a:pt x="2516" y="893"/>
                  </a:lnTo>
                  <a:lnTo>
                    <a:pt x="2596" y="891"/>
                  </a:lnTo>
                  <a:lnTo>
                    <a:pt x="2637" y="890"/>
                  </a:lnTo>
                  <a:lnTo>
                    <a:pt x="2679" y="887"/>
                  </a:lnTo>
                  <a:lnTo>
                    <a:pt x="2720" y="883"/>
                  </a:lnTo>
                  <a:lnTo>
                    <a:pt x="2761" y="877"/>
                  </a:lnTo>
                  <a:lnTo>
                    <a:pt x="2761" y="877"/>
                  </a:lnTo>
                  <a:lnTo>
                    <a:pt x="2762" y="872"/>
                  </a:lnTo>
                  <a:lnTo>
                    <a:pt x="2765" y="868"/>
                  </a:lnTo>
                  <a:lnTo>
                    <a:pt x="2768" y="866"/>
                  </a:lnTo>
                  <a:lnTo>
                    <a:pt x="2771" y="863"/>
                  </a:lnTo>
                  <a:lnTo>
                    <a:pt x="2778" y="862"/>
                  </a:lnTo>
                  <a:lnTo>
                    <a:pt x="2785" y="862"/>
                  </a:lnTo>
                  <a:lnTo>
                    <a:pt x="2785" y="862"/>
                  </a:lnTo>
                  <a:close/>
                  <a:moveTo>
                    <a:pt x="1718" y="1039"/>
                  </a:moveTo>
                  <a:lnTo>
                    <a:pt x="1718" y="1039"/>
                  </a:lnTo>
                  <a:lnTo>
                    <a:pt x="1727" y="1025"/>
                  </a:lnTo>
                  <a:lnTo>
                    <a:pt x="1734" y="1012"/>
                  </a:lnTo>
                  <a:lnTo>
                    <a:pt x="1748" y="983"/>
                  </a:lnTo>
                  <a:lnTo>
                    <a:pt x="1763" y="955"/>
                  </a:lnTo>
                  <a:lnTo>
                    <a:pt x="1772" y="942"/>
                  </a:lnTo>
                  <a:lnTo>
                    <a:pt x="1781" y="929"/>
                  </a:lnTo>
                  <a:lnTo>
                    <a:pt x="1749" y="998"/>
                  </a:lnTo>
                  <a:lnTo>
                    <a:pt x="1749" y="998"/>
                  </a:lnTo>
                  <a:lnTo>
                    <a:pt x="1798" y="945"/>
                  </a:lnTo>
                  <a:lnTo>
                    <a:pt x="1824" y="921"/>
                  </a:lnTo>
                  <a:lnTo>
                    <a:pt x="1850" y="897"/>
                  </a:lnTo>
                  <a:lnTo>
                    <a:pt x="1850" y="897"/>
                  </a:lnTo>
                  <a:lnTo>
                    <a:pt x="1842" y="896"/>
                  </a:lnTo>
                  <a:lnTo>
                    <a:pt x="1831" y="896"/>
                  </a:lnTo>
                  <a:lnTo>
                    <a:pt x="1809" y="896"/>
                  </a:lnTo>
                  <a:lnTo>
                    <a:pt x="1809" y="896"/>
                  </a:lnTo>
                  <a:lnTo>
                    <a:pt x="1807" y="896"/>
                  </a:lnTo>
                  <a:lnTo>
                    <a:pt x="1804" y="897"/>
                  </a:lnTo>
                  <a:lnTo>
                    <a:pt x="1801" y="901"/>
                  </a:lnTo>
                  <a:lnTo>
                    <a:pt x="1800" y="907"/>
                  </a:lnTo>
                  <a:lnTo>
                    <a:pt x="1798" y="910"/>
                  </a:lnTo>
                  <a:lnTo>
                    <a:pt x="1795" y="912"/>
                  </a:lnTo>
                  <a:lnTo>
                    <a:pt x="1795" y="912"/>
                  </a:lnTo>
                  <a:lnTo>
                    <a:pt x="1794" y="910"/>
                  </a:lnTo>
                  <a:lnTo>
                    <a:pt x="1794" y="907"/>
                  </a:lnTo>
                  <a:lnTo>
                    <a:pt x="1795" y="901"/>
                  </a:lnTo>
                  <a:lnTo>
                    <a:pt x="1798" y="897"/>
                  </a:lnTo>
                  <a:lnTo>
                    <a:pt x="1798" y="896"/>
                  </a:lnTo>
                  <a:lnTo>
                    <a:pt x="1797" y="894"/>
                  </a:lnTo>
                  <a:lnTo>
                    <a:pt x="1797" y="894"/>
                  </a:lnTo>
                  <a:lnTo>
                    <a:pt x="1791" y="893"/>
                  </a:lnTo>
                  <a:lnTo>
                    <a:pt x="1783" y="893"/>
                  </a:lnTo>
                  <a:lnTo>
                    <a:pt x="1770" y="894"/>
                  </a:lnTo>
                  <a:lnTo>
                    <a:pt x="1770" y="894"/>
                  </a:lnTo>
                  <a:lnTo>
                    <a:pt x="1773" y="898"/>
                  </a:lnTo>
                  <a:lnTo>
                    <a:pt x="1772" y="903"/>
                  </a:lnTo>
                  <a:lnTo>
                    <a:pt x="1770" y="907"/>
                  </a:lnTo>
                  <a:lnTo>
                    <a:pt x="1769" y="911"/>
                  </a:lnTo>
                  <a:lnTo>
                    <a:pt x="1769" y="911"/>
                  </a:lnTo>
                  <a:lnTo>
                    <a:pt x="1739" y="952"/>
                  </a:lnTo>
                  <a:lnTo>
                    <a:pt x="1710" y="991"/>
                  </a:lnTo>
                  <a:lnTo>
                    <a:pt x="1682" y="1032"/>
                  </a:lnTo>
                  <a:lnTo>
                    <a:pt x="1668" y="1053"/>
                  </a:lnTo>
                  <a:lnTo>
                    <a:pt x="1655" y="1074"/>
                  </a:lnTo>
                  <a:lnTo>
                    <a:pt x="1655" y="1074"/>
                  </a:lnTo>
                  <a:lnTo>
                    <a:pt x="1673" y="1077"/>
                  </a:lnTo>
                  <a:lnTo>
                    <a:pt x="1691" y="1078"/>
                  </a:lnTo>
                  <a:lnTo>
                    <a:pt x="1710" y="1078"/>
                  </a:lnTo>
                  <a:lnTo>
                    <a:pt x="1728" y="1078"/>
                  </a:lnTo>
                  <a:lnTo>
                    <a:pt x="1745" y="1077"/>
                  </a:lnTo>
                  <a:lnTo>
                    <a:pt x="1760" y="1074"/>
                  </a:lnTo>
                  <a:lnTo>
                    <a:pt x="1774" y="1068"/>
                  </a:lnTo>
                  <a:lnTo>
                    <a:pt x="1784" y="1063"/>
                  </a:lnTo>
                  <a:lnTo>
                    <a:pt x="1784" y="1063"/>
                  </a:lnTo>
                  <a:lnTo>
                    <a:pt x="1783" y="1060"/>
                  </a:lnTo>
                  <a:lnTo>
                    <a:pt x="1784" y="1057"/>
                  </a:lnTo>
                  <a:lnTo>
                    <a:pt x="1786" y="1056"/>
                  </a:lnTo>
                  <a:lnTo>
                    <a:pt x="1788" y="1054"/>
                  </a:lnTo>
                  <a:lnTo>
                    <a:pt x="1790" y="1053"/>
                  </a:lnTo>
                  <a:lnTo>
                    <a:pt x="1793" y="1053"/>
                  </a:lnTo>
                  <a:lnTo>
                    <a:pt x="1794" y="1054"/>
                  </a:lnTo>
                  <a:lnTo>
                    <a:pt x="1793" y="1057"/>
                  </a:lnTo>
                  <a:lnTo>
                    <a:pt x="1793" y="1057"/>
                  </a:lnTo>
                  <a:lnTo>
                    <a:pt x="1788" y="1064"/>
                  </a:lnTo>
                  <a:lnTo>
                    <a:pt x="1783" y="1070"/>
                  </a:lnTo>
                  <a:lnTo>
                    <a:pt x="1772" y="1080"/>
                  </a:lnTo>
                  <a:lnTo>
                    <a:pt x="1822" y="1080"/>
                  </a:lnTo>
                  <a:lnTo>
                    <a:pt x="1822" y="1080"/>
                  </a:lnTo>
                  <a:lnTo>
                    <a:pt x="1832" y="1061"/>
                  </a:lnTo>
                  <a:lnTo>
                    <a:pt x="1843" y="1045"/>
                  </a:lnTo>
                  <a:lnTo>
                    <a:pt x="1866" y="1011"/>
                  </a:lnTo>
                  <a:lnTo>
                    <a:pt x="1866" y="1011"/>
                  </a:lnTo>
                  <a:lnTo>
                    <a:pt x="1866" y="1011"/>
                  </a:lnTo>
                  <a:lnTo>
                    <a:pt x="1870" y="1008"/>
                  </a:lnTo>
                  <a:lnTo>
                    <a:pt x="1873" y="1004"/>
                  </a:lnTo>
                  <a:lnTo>
                    <a:pt x="1878" y="993"/>
                  </a:lnTo>
                  <a:lnTo>
                    <a:pt x="1874" y="993"/>
                  </a:lnTo>
                  <a:lnTo>
                    <a:pt x="1874" y="993"/>
                  </a:lnTo>
                  <a:lnTo>
                    <a:pt x="1888" y="976"/>
                  </a:lnTo>
                  <a:lnTo>
                    <a:pt x="1901" y="957"/>
                  </a:lnTo>
                  <a:lnTo>
                    <a:pt x="1912" y="939"/>
                  </a:lnTo>
                  <a:lnTo>
                    <a:pt x="1923" y="921"/>
                  </a:lnTo>
                  <a:lnTo>
                    <a:pt x="1791" y="1049"/>
                  </a:lnTo>
                  <a:lnTo>
                    <a:pt x="1791" y="1049"/>
                  </a:lnTo>
                  <a:lnTo>
                    <a:pt x="1824" y="1009"/>
                  </a:lnTo>
                  <a:lnTo>
                    <a:pt x="1857" y="972"/>
                  </a:lnTo>
                  <a:lnTo>
                    <a:pt x="1892" y="936"/>
                  </a:lnTo>
                  <a:lnTo>
                    <a:pt x="1929" y="901"/>
                  </a:lnTo>
                  <a:lnTo>
                    <a:pt x="1929" y="901"/>
                  </a:lnTo>
                  <a:lnTo>
                    <a:pt x="1918" y="898"/>
                  </a:lnTo>
                  <a:lnTo>
                    <a:pt x="1905" y="898"/>
                  </a:lnTo>
                  <a:lnTo>
                    <a:pt x="1878" y="898"/>
                  </a:lnTo>
                  <a:lnTo>
                    <a:pt x="1878" y="898"/>
                  </a:lnTo>
                  <a:lnTo>
                    <a:pt x="1866" y="921"/>
                  </a:lnTo>
                  <a:lnTo>
                    <a:pt x="1853" y="943"/>
                  </a:lnTo>
                  <a:lnTo>
                    <a:pt x="1825" y="987"/>
                  </a:lnTo>
                  <a:lnTo>
                    <a:pt x="1825" y="987"/>
                  </a:lnTo>
                  <a:lnTo>
                    <a:pt x="1821" y="984"/>
                  </a:lnTo>
                  <a:lnTo>
                    <a:pt x="1818" y="984"/>
                  </a:lnTo>
                  <a:lnTo>
                    <a:pt x="1818" y="984"/>
                  </a:lnTo>
                  <a:lnTo>
                    <a:pt x="1818" y="984"/>
                  </a:lnTo>
                  <a:lnTo>
                    <a:pt x="1800" y="1011"/>
                  </a:lnTo>
                  <a:lnTo>
                    <a:pt x="1788" y="1023"/>
                  </a:lnTo>
                  <a:lnTo>
                    <a:pt x="1781" y="1032"/>
                  </a:lnTo>
                  <a:lnTo>
                    <a:pt x="1781" y="1032"/>
                  </a:lnTo>
                  <a:lnTo>
                    <a:pt x="1793" y="1014"/>
                  </a:lnTo>
                  <a:lnTo>
                    <a:pt x="1804" y="997"/>
                  </a:lnTo>
                  <a:lnTo>
                    <a:pt x="1817" y="980"/>
                  </a:lnTo>
                  <a:lnTo>
                    <a:pt x="1831" y="966"/>
                  </a:lnTo>
                  <a:lnTo>
                    <a:pt x="1829" y="962"/>
                  </a:lnTo>
                  <a:lnTo>
                    <a:pt x="1829" y="962"/>
                  </a:lnTo>
                  <a:lnTo>
                    <a:pt x="1838" y="949"/>
                  </a:lnTo>
                  <a:lnTo>
                    <a:pt x="1846" y="936"/>
                  </a:lnTo>
                  <a:lnTo>
                    <a:pt x="1854" y="922"/>
                  </a:lnTo>
                  <a:lnTo>
                    <a:pt x="1863" y="908"/>
                  </a:lnTo>
                  <a:lnTo>
                    <a:pt x="1863" y="908"/>
                  </a:lnTo>
                  <a:lnTo>
                    <a:pt x="1864" y="904"/>
                  </a:lnTo>
                  <a:lnTo>
                    <a:pt x="1863" y="903"/>
                  </a:lnTo>
                  <a:lnTo>
                    <a:pt x="1860" y="903"/>
                  </a:lnTo>
                  <a:lnTo>
                    <a:pt x="1856" y="905"/>
                  </a:lnTo>
                  <a:lnTo>
                    <a:pt x="1856" y="905"/>
                  </a:lnTo>
                  <a:lnTo>
                    <a:pt x="1818" y="941"/>
                  </a:lnTo>
                  <a:lnTo>
                    <a:pt x="1780" y="977"/>
                  </a:lnTo>
                  <a:lnTo>
                    <a:pt x="1745" y="1014"/>
                  </a:lnTo>
                  <a:lnTo>
                    <a:pt x="1711" y="1053"/>
                  </a:lnTo>
                  <a:lnTo>
                    <a:pt x="1711" y="1053"/>
                  </a:lnTo>
                  <a:lnTo>
                    <a:pt x="1711" y="1049"/>
                  </a:lnTo>
                  <a:lnTo>
                    <a:pt x="1711" y="1042"/>
                  </a:lnTo>
                  <a:lnTo>
                    <a:pt x="1711" y="1040"/>
                  </a:lnTo>
                  <a:lnTo>
                    <a:pt x="1713" y="1038"/>
                  </a:lnTo>
                  <a:lnTo>
                    <a:pt x="1714" y="1038"/>
                  </a:lnTo>
                  <a:lnTo>
                    <a:pt x="1718" y="1039"/>
                  </a:lnTo>
                  <a:lnTo>
                    <a:pt x="1718" y="1039"/>
                  </a:lnTo>
                  <a:close/>
                  <a:moveTo>
                    <a:pt x="231" y="993"/>
                  </a:moveTo>
                  <a:lnTo>
                    <a:pt x="231" y="993"/>
                  </a:lnTo>
                  <a:lnTo>
                    <a:pt x="236" y="990"/>
                  </a:lnTo>
                  <a:lnTo>
                    <a:pt x="240" y="986"/>
                  </a:lnTo>
                  <a:lnTo>
                    <a:pt x="248" y="974"/>
                  </a:lnTo>
                  <a:lnTo>
                    <a:pt x="257" y="964"/>
                  </a:lnTo>
                  <a:lnTo>
                    <a:pt x="261" y="959"/>
                  </a:lnTo>
                  <a:lnTo>
                    <a:pt x="267" y="955"/>
                  </a:lnTo>
                  <a:lnTo>
                    <a:pt x="267" y="955"/>
                  </a:lnTo>
                  <a:lnTo>
                    <a:pt x="260" y="967"/>
                  </a:lnTo>
                  <a:lnTo>
                    <a:pt x="254" y="977"/>
                  </a:lnTo>
                  <a:lnTo>
                    <a:pt x="248" y="988"/>
                  </a:lnTo>
                  <a:lnTo>
                    <a:pt x="244" y="994"/>
                  </a:lnTo>
                  <a:lnTo>
                    <a:pt x="237" y="1000"/>
                  </a:lnTo>
                  <a:lnTo>
                    <a:pt x="237" y="1000"/>
                  </a:lnTo>
                  <a:lnTo>
                    <a:pt x="245" y="1001"/>
                  </a:lnTo>
                  <a:lnTo>
                    <a:pt x="255" y="1002"/>
                  </a:lnTo>
                  <a:lnTo>
                    <a:pt x="275" y="1005"/>
                  </a:lnTo>
                  <a:lnTo>
                    <a:pt x="275" y="1005"/>
                  </a:lnTo>
                  <a:lnTo>
                    <a:pt x="286" y="984"/>
                  </a:lnTo>
                  <a:lnTo>
                    <a:pt x="300" y="966"/>
                  </a:lnTo>
                  <a:lnTo>
                    <a:pt x="316" y="950"/>
                  </a:lnTo>
                  <a:lnTo>
                    <a:pt x="333" y="936"/>
                  </a:lnTo>
                  <a:lnTo>
                    <a:pt x="320" y="941"/>
                  </a:lnTo>
                  <a:lnTo>
                    <a:pt x="317" y="942"/>
                  </a:lnTo>
                  <a:lnTo>
                    <a:pt x="316" y="946"/>
                  </a:lnTo>
                  <a:lnTo>
                    <a:pt x="317" y="942"/>
                  </a:lnTo>
                  <a:lnTo>
                    <a:pt x="320" y="941"/>
                  </a:lnTo>
                  <a:lnTo>
                    <a:pt x="320" y="941"/>
                  </a:lnTo>
                  <a:lnTo>
                    <a:pt x="323" y="934"/>
                  </a:lnTo>
                  <a:lnTo>
                    <a:pt x="327" y="927"/>
                  </a:lnTo>
                  <a:lnTo>
                    <a:pt x="335" y="915"/>
                  </a:lnTo>
                  <a:lnTo>
                    <a:pt x="344" y="903"/>
                  </a:lnTo>
                  <a:lnTo>
                    <a:pt x="348" y="896"/>
                  </a:lnTo>
                  <a:lnTo>
                    <a:pt x="351" y="889"/>
                  </a:lnTo>
                  <a:lnTo>
                    <a:pt x="271" y="962"/>
                  </a:lnTo>
                  <a:lnTo>
                    <a:pt x="271" y="962"/>
                  </a:lnTo>
                  <a:lnTo>
                    <a:pt x="279" y="948"/>
                  </a:lnTo>
                  <a:lnTo>
                    <a:pt x="289" y="935"/>
                  </a:lnTo>
                  <a:lnTo>
                    <a:pt x="300" y="922"/>
                  </a:lnTo>
                  <a:lnTo>
                    <a:pt x="312" y="910"/>
                  </a:lnTo>
                  <a:lnTo>
                    <a:pt x="323" y="900"/>
                  </a:lnTo>
                  <a:lnTo>
                    <a:pt x="335" y="889"/>
                  </a:lnTo>
                  <a:lnTo>
                    <a:pt x="362" y="870"/>
                  </a:lnTo>
                  <a:lnTo>
                    <a:pt x="362" y="870"/>
                  </a:lnTo>
                  <a:lnTo>
                    <a:pt x="365" y="869"/>
                  </a:lnTo>
                  <a:lnTo>
                    <a:pt x="369" y="870"/>
                  </a:lnTo>
                  <a:lnTo>
                    <a:pt x="371" y="872"/>
                  </a:lnTo>
                  <a:lnTo>
                    <a:pt x="371" y="877"/>
                  </a:lnTo>
                  <a:lnTo>
                    <a:pt x="371" y="877"/>
                  </a:lnTo>
                  <a:lnTo>
                    <a:pt x="363" y="893"/>
                  </a:lnTo>
                  <a:lnTo>
                    <a:pt x="354" y="907"/>
                  </a:lnTo>
                  <a:lnTo>
                    <a:pt x="344" y="920"/>
                  </a:lnTo>
                  <a:lnTo>
                    <a:pt x="333" y="929"/>
                  </a:lnTo>
                  <a:lnTo>
                    <a:pt x="337" y="929"/>
                  </a:lnTo>
                  <a:lnTo>
                    <a:pt x="292" y="1001"/>
                  </a:lnTo>
                  <a:lnTo>
                    <a:pt x="292" y="1001"/>
                  </a:lnTo>
                  <a:lnTo>
                    <a:pt x="290" y="1005"/>
                  </a:lnTo>
                  <a:lnTo>
                    <a:pt x="290" y="1009"/>
                  </a:lnTo>
                  <a:lnTo>
                    <a:pt x="292" y="1009"/>
                  </a:lnTo>
                  <a:lnTo>
                    <a:pt x="293" y="1009"/>
                  </a:lnTo>
                  <a:lnTo>
                    <a:pt x="296" y="1005"/>
                  </a:lnTo>
                  <a:lnTo>
                    <a:pt x="296" y="1005"/>
                  </a:lnTo>
                  <a:lnTo>
                    <a:pt x="297" y="1002"/>
                  </a:lnTo>
                  <a:lnTo>
                    <a:pt x="299" y="1001"/>
                  </a:lnTo>
                  <a:lnTo>
                    <a:pt x="300" y="1001"/>
                  </a:lnTo>
                  <a:lnTo>
                    <a:pt x="302" y="1002"/>
                  </a:lnTo>
                  <a:lnTo>
                    <a:pt x="303" y="1005"/>
                  </a:lnTo>
                  <a:lnTo>
                    <a:pt x="303" y="1009"/>
                  </a:lnTo>
                  <a:lnTo>
                    <a:pt x="303" y="1009"/>
                  </a:lnTo>
                  <a:lnTo>
                    <a:pt x="309" y="1012"/>
                  </a:lnTo>
                  <a:lnTo>
                    <a:pt x="314" y="1014"/>
                  </a:lnTo>
                  <a:lnTo>
                    <a:pt x="320" y="1015"/>
                  </a:lnTo>
                  <a:lnTo>
                    <a:pt x="327" y="1015"/>
                  </a:lnTo>
                  <a:lnTo>
                    <a:pt x="392" y="925"/>
                  </a:lnTo>
                  <a:lnTo>
                    <a:pt x="392" y="925"/>
                  </a:lnTo>
                  <a:lnTo>
                    <a:pt x="375" y="939"/>
                  </a:lnTo>
                  <a:lnTo>
                    <a:pt x="358" y="956"/>
                  </a:lnTo>
                  <a:lnTo>
                    <a:pt x="342" y="972"/>
                  </a:lnTo>
                  <a:lnTo>
                    <a:pt x="326" y="988"/>
                  </a:lnTo>
                  <a:lnTo>
                    <a:pt x="324" y="983"/>
                  </a:lnTo>
                  <a:lnTo>
                    <a:pt x="307" y="998"/>
                  </a:lnTo>
                  <a:lnTo>
                    <a:pt x="307" y="998"/>
                  </a:lnTo>
                  <a:lnTo>
                    <a:pt x="307" y="994"/>
                  </a:lnTo>
                  <a:lnTo>
                    <a:pt x="309" y="991"/>
                  </a:lnTo>
                  <a:lnTo>
                    <a:pt x="312" y="988"/>
                  </a:lnTo>
                  <a:lnTo>
                    <a:pt x="313" y="983"/>
                  </a:lnTo>
                  <a:lnTo>
                    <a:pt x="313" y="983"/>
                  </a:lnTo>
                  <a:lnTo>
                    <a:pt x="314" y="983"/>
                  </a:lnTo>
                  <a:lnTo>
                    <a:pt x="317" y="980"/>
                  </a:lnTo>
                  <a:lnTo>
                    <a:pt x="324" y="974"/>
                  </a:lnTo>
                  <a:lnTo>
                    <a:pt x="327" y="972"/>
                  </a:lnTo>
                  <a:lnTo>
                    <a:pt x="328" y="972"/>
                  </a:lnTo>
                  <a:lnTo>
                    <a:pt x="327" y="976"/>
                  </a:lnTo>
                  <a:lnTo>
                    <a:pt x="324" y="983"/>
                  </a:lnTo>
                  <a:lnTo>
                    <a:pt x="324" y="983"/>
                  </a:lnTo>
                  <a:lnTo>
                    <a:pt x="328" y="980"/>
                  </a:lnTo>
                  <a:lnTo>
                    <a:pt x="333" y="976"/>
                  </a:lnTo>
                  <a:lnTo>
                    <a:pt x="338" y="967"/>
                  </a:lnTo>
                  <a:lnTo>
                    <a:pt x="338" y="964"/>
                  </a:lnTo>
                  <a:lnTo>
                    <a:pt x="338" y="964"/>
                  </a:lnTo>
                  <a:lnTo>
                    <a:pt x="340" y="960"/>
                  </a:lnTo>
                  <a:lnTo>
                    <a:pt x="340" y="960"/>
                  </a:lnTo>
                  <a:lnTo>
                    <a:pt x="362" y="936"/>
                  </a:lnTo>
                  <a:lnTo>
                    <a:pt x="386" y="914"/>
                  </a:lnTo>
                  <a:lnTo>
                    <a:pt x="411" y="893"/>
                  </a:lnTo>
                  <a:lnTo>
                    <a:pt x="439" y="875"/>
                  </a:lnTo>
                  <a:lnTo>
                    <a:pt x="439" y="875"/>
                  </a:lnTo>
                  <a:lnTo>
                    <a:pt x="437" y="882"/>
                  </a:lnTo>
                  <a:lnTo>
                    <a:pt x="432" y="890"/>
                  </a:lnTo>
                  <a:lnTo>
                    <a:pt x="421" y="907"/>
                  </a:lnTo>
                  <a:lnTo>
                    <a:pt x="407" y="922"/>
                  </a:lnTo>
                  <a:lnTo>
                    <a:pt x="394" y="935"/>
                  </a:lnTo>
                  <a:lnTo>
                    <a:pt x="394" y="935"/>
                  </a:lnTo>
                  <a:lnTo>
                    <a:pt x="396" y="939"/>
                  </a:lnTo>
                  <a:lnTo>
                    <a:pt x="396" y="942"/>
                  </a:lnTo>
                  <a:lnTo>
                    <a:pt x="392" y="949"/>
                  </a:lnTo>
                  <a:lnTo>
                    <a:pt x="392" y="949"/>
                  </a:lnTo>
                  <a:lnTo>
                    <a:pt x="379" y="964"/>
                  </a:lnTo>
                  <a:lnTo>
                    <a:pt x="366" y="981"/>
                  </a:lnTo>
                  <a:lnTo>
                    <a:pt x="354" y="1000"/>
                  </a:lnTo>
                  <a:lnTo>
                    <a:pt x="342" y="1019"/>
                  </a:lnTo>
                  <a:lnTo>
                    <a:pt x="342" y="1019"/>
                  </a:lnTo>
                  <a:lnTo>
                    <a:pt x="349" y="1015"/>
                  </a:lnTo>
                  <a:lnTo>
                    <a:pt x="355" y="1011"/>
                  </a:lnTo>
                  <a:lnTo>
                    <a:pt x="359" y="1005"/>
                  </a:lnTo>
                  <a:lnTo>
                    <a:pt x="363" y="1000"/>
                  </a:lnTo>
                  <a:lnTo>
                    <a:pt x="372" y="988"/>
                  </a:lnTo>
                  <a:lnTo>
                    <a:pt x="376" y="984"/>
                  </a:lnTo>
                  <a:lnTo>
                    <a:pt x="383" y="979"/>
                  </a:lnTo>
                  <a:lnTo>
                    <a:pt x="383" y="979"/>
                  </a:lnTo>
                  <a:lnTo>
                    <a:pt x="383" y="981"/>
                  </a:lnTo>
                  <a:lnTo>
                    <a:pt x="382" y="986"/>
                  </a:lnTo>
                  <a:lnTo>
                    <a:pt x="378" y="991"/>
                  </a:lnTo>
                  <a:lnTo>
                    <a:pt x="373" y="997"/>
                  </a:lnTo>
                  <a:lnTo>
                    <a:pt x="372" y="1001"/>
                  </a:lnTo>
                  <a:lnTo>
                    <a:pt x="372" y="1005"/>
                  </a:lnTo>
                  <a:lnTo>
                    <a:pt x="372" y="1005"/>
                  </a:lnTo>
                  <a:lnTo>
                    <a:pt x="371" y="1007"/>
                  </a:lnTo>
                  <a:lnTo>
                    <a:pt x="368" y="1008"/>
                  </a:lnTo>
                  <a:lnTo>
                    <a:pt x="362" y="1014"/>
                  </a:lnTo>
                  <a:lnTo>
                    <a:pt x="361" y="1015"/>
                  </a:lnTo>
                  <a:lnTo>
                    <a:pt x="361" y="1018"/>
                  </a:lnTo>
                  <a:lnTo>
                    <a:pt x="362" y="1019"/>
                  </a:lnTo>
                  <a:lnTo>
                    <a:pt x="366" y="1022"/>
                  </a:lnTo>
                  <a:lnTo>
                    <a:pt x="366" y="1022"/>
                  </a:lnTo>
                  <a:lnTo>
                    <a:pt x="380" y="1025"/>
                  </a:lnTo>
                  <a:lnTo>
                    <a:pt x="394" y="1026"/>
                  </a:lnTo>
                  <a:lnTo>
                    <a:pt x="421" y="1029"/>
                  </a:lnTo>
                  <a:lnTo>
                    <a:pt x="421" y="1029"/>
                  </a:lnTo>
                  <a:lnTo>
                    <a:pt x="424" y="1018"/>
                  </a:lnTo>
                  <a:lnTo>
                    <a:pt x="430" y="1007"/>
                  </a:lnTo>
                  <a:lnTo>
                    <a:pt x="437" y="997"/>
                  </a:lnTo>
                  <a:lnTo>
                    <a:pt x="444" y="987"/>
                  </a:lnTo>
                  <a:lnTo>
                    <a:pt x="459" y="970"/>
                  </a:lnTo>
                  <a:lnTo>
                    <a:pt x="465" y="963"/>
                  </a:lnTo>
                  <a:lnTo>
                    <a:pt x="466" y="957"/>
                  </a:lnTo>
                  <a:lnTo>
                    <a:pt x="466" y="957"/>
                  </a:lnTo>
                  <a:lnTo>
                    <a:pt x="479" y="939"/>
                  </a:lnTo>
                  <a:lnTo>
                    <a:pt x="493" y="921"/>
                  </a:lnTo>
                  <a:lnTo>
                    <a:pt x="507" y="903"/>
                  </a:lnTo>
                  <a:lnTo>
                    <a:pt x="514" y="893"/>
                  </a:lnTo>
                  <a:lnTo>
                    <a:pt x="519" y="880"/>
                  </a:lnTo>
                  <a:lnTo>
                    <a:pt x="519" y="880"/>
                  </a:lnTo>
                  <a:lnTo>
                    <a:pt x="500" y="893"/>
                  </a:lnTo>
                  <a:lnTo>
                    <a:pt x="482" y="905"/>
                  </a:lnTo>
                  <a:lnTo>
                    <a:pt x="463" y="918"/>
                  </a:lnTo>
                  <a:lnTo>
                    <a:pt x="446" y="932"/>
                  </a:lnTo>
                  <a:lnTo>
                    <a:pt x="414" y="960"/>
                  </a:lnTo>
                  <a:lnTo>
                    <a:pt x="385" y="988"/>
                  </a:lnTo>
                  <a:lnTo>
                    <a:pt x="385" y="988"/>
                  </a:lnTo>
                  <a:lnTo>
                    <a:pt x="396" y="972"/>
                  </a:lnTo>
                  <a:lnTo>
                    <a:pt x="407" y="956"/>
                  </a:lnTo>
                  <a:lnTo>
                    <a:pt x="420" y="942"/>
                  </a:lnTo>
                  <a:lnTo>
                    <a:pt x="435" y="928"/>
                  </a:lnTo>
                  <a:lnTo>
                    <a:pt x="451" y="915"/>
                  </a:lnTo>
                  <a:lnTo>
                    <a:pt x="467" y="903"/>
                  </a:lnTo>
                  <a:lnTo>
                    <a:pt x="503" y="880"/>
                  </a:lnTo>
                  <a:lnTo>
                    <a:pt x="503" y="880"/>
                  </a:lnTo>
                  <a:lnTo>
                    <a:pt x="480" y="875"/>
                  </a:lnTo>
                  <a:lnTo>
                    <a:pt x="458" y="870"/>
                  </a:lnTo>
                  <a:lnTo>
                    <a:pt x="434" y="868"/>
                  </a:lnTo>
                  <a:lnTo>
                    <a:pt x="408" y="868"/>
                  </a:lnTo>
                  <a:lnTo>
                    <a:pt x="359" y="865"/>
                  </a:lnTo>
                  <a:lnTo>
                    <a:pt x="335" y="862"/>
                  </a:lnTo>
                  <a:lnTo>
                    <a:pt x="313" y="859"/>
                  </a:lnTo>
                  <a:lnTo>
                    <a:pt x="313" y="859"/>
                  </a:lnTo>
                  <a:lnTo>
                    <a:pt x="307" y="872"/>
                  </a:lnTo>
                  <a:lnTo>
                    <a:pt x="297" y="887"/>
                  </a:lnTo>
                  <a:lnTo>
                    <a:pt x="278" y="914"/>
                  </a:lnTo>
                  <a:lnTo>
                    <a:pt x="278" y="914"/>
                  </a:lnTo>
                  <a:lnTo>
                    <a:pt x="252" y="952"/>
                  </a:lnTo>
                  <a:lnTo>
                    <a:pt x="240" y="973"/>
                  </a:lnTo>
                  <a:lnTo>
                    <a:pt x="234" y="983"/>
                  </a:lnTo>
                  <a:lnTo>
                    <a:pt x="231" y="993"/>
                  </a:lnTo>
                  <a:lnTo>
                    <a:pt x="231" y="993"/>
                  </a:lnTo>
                  <a:close/>
                  <a:moveTo>
                    <a:pt x="992" y="986"/>
                  </a:moveTo>
                  <a:lnTo>
                    <a:pt x="992" y="986"/>
                  </a:lnTo>
                  <a:lnTo>
                    <a:pt x="1021" y="956"/>
                  </a:lnTo>
                  <a:lnTo>
                    <a:pt x="1037" y="942"/>
                  </a:lnTo>
                  <a:lnTo>
                    <a:pt x="1053" y="928"/>
                  </a:lnTo>
                  <a:lnTo>
                    <a:pt x="1070" y="914"/>
                  </a:lnTo>
                  <a:lnTo>
                    <a:pt x="1089" y="901"/>
                  </a:lnTo>
                  <a:lnTo>
                    <a:pt x="1110" y="890"/>
                  </a:lnTo>
                  <a:lnTo>
                    <a:pt x="1131" y="879"/>
                  </a:lnTo>
                  <a:lnTo>
                    <a:pt x="1131" y="879"/>
                  </a:lnTo>
                  <a:lnTo>
                    <a:pt x="1129" y="890"/>
                  </a:lnTo>
                  <a:lnTo>
                    <a:pt x="1127" y="901"/>
                  </a:lnTo>
                  <a:lnTo>
                    <a:pt x="1122" y="911"/>
                  </a:lnTo>
                  <a:lnTo>
                    <a:pt x="1115" y="921"/>
                  </a:lnTo>
                  <a:lnTo>
                    <a:pt x="1108" y="931"/>
                  </a:lnTo>
                  <a:lnTo>
                    <a:pt x="1101" y="938"/>
                  </a:lnTo>
                  <a:lnTo>
                    <a:pt x="1090" y="950"/>
                  </a:lnTo>
                  <a:lnTo>
                    <a:pt x="1093" y="949"/>
                  </a:lnTo>
                  <a:lnTo>
                    <a:pt x="1090" y="950"/>
                  </a:lnTo>
                  <a:lnTo>
                    <a:pt x="1090" y="950"/>
                  </a:lnTo>
                  <a:lnTo>
                    <a:pt x="1075" y="973"/>
                  </a:lnTo>
                  <a:lnTo>
                    <a:pt x="1056" y="998"/>
                  </a:lnTo>
                  <a:lnTo>
                    <a:pt x="1039" y="1022"/>
                  </a:lnTo>
                  <a:lnTo>
                    <a:pt x="1024" y="1046"/>
                  </a:lnTo>
                  <a:lnTo>
                    <a:pt x="1024" y="1046"/>
                  </a:lnTo>
                  <a:lnTo>
                    <a:pt x="1032" y="1045"/>
                  </a:lnTo>
                  <a:lnTo>
                    <a:pt x="1037" y="1043"/>
                  </a:lnTo>
                  <a:lnTo>
                    <a:pt x="1037" y="1042"/>
                  </a:lnTo>
                  <a:lnTo>
                    <a:pt x="1035" y="1042"/>
                  </a:lnTo>
                  <a:lnTo>
                    <a:pt x="1030" y="1043"/>
                  </a:lnTo>
                  <a:lnTo>
                    <a:pt x="1030" y="1043"/>
                  </a:lnTo>
                  <a:lnTo>
                    <a:pt x="1042" y="1032"/>
                  </a:lnTo>
                  <a:lnTo>
                    <a:pt x="1053" y="1019"/>
                  </a:lnTo>
                  <a:lnTo>
                    <a:pt x="1065" y="1007"/>
                  </a:lnTo>
                  <a:lnTo>
                    <a:pt x="1070" y="1002"/>
                  </a:lnTo>
                  <a:lnTo>
                    <a:pt x="1077" y="998"/>
                  </a:lnTo>
                  <a:lnTo>
                    <a:pt x="1082" y="994"/>
                  </a:lnTo>
                  <a:lnTo>
                    <a:pt x="1083" y="991"/>
                  </a:lnTo>
                  <a:lnTo>
                    <a:pt x="1083" y="991"/>
                  </a:lnTo>
                  <a:lnTo>
                    <a:pt x="1084" y="988"/>
                  </a:lnTo>
                  <a:lnTo>
                    <a:pt x="1084" y="986"/>
                  </a:lnTo>
                  <a:lnTo>
                    <a:pt x="1084" y="986"/>
                  </a:lnTo>
                  <a:lnTo>
                    <a:pt x="1094" y="974"/>
                  </a:lnTo>
                  <a:lnTo>
                    <a:pt x="1104" y="964"/>
                  </a:lnTo>
                  <a:lnTo>
                    <a:pt x="1125" y="943"/>
                  </a:lnTo>
                  <a:lnTo>
                    <a:pt x="1125" y="943"/>
                  </a:lnTo>
                  <a:lnTo>
                    <a:pt x="1143" y="927"/>
                  </a:lnTo>
                  <a:lnTo>
                    <a:pt x="1164" y="908"/>
                  </a:lnTo>
                  <a:lnTo>
                    <a:pt x="1176" y="900"/>
                  </a:lnTo>
                  <a:lnTo>
                    <a:pt x="1187" y="891"/>
                  </a:lnTo>
                  <a:lnTo>
                    <a:pt x="1200" y="886"/>
                  </a:lnTo>
                  <a:lnTo>
                    <a:pt x="1212" y="879"/>
                  </a:lnTo>
                  <a:lnTo>
                    <a:pt x="1212" y="879"/>
                  </a:lnTo>
                  <a:lnTo>
                    <a:pt x="1209" y="887"/>
                  </a:lnTo>
                  <a:lnTo>
                    <a:pt x="1205" y="896"/>
                  </a:lnTo>
                  <a:lnTo>
                    <a:pt x="1193" y="911"/>
                  </a:lnTo>
                  <a:lnTo>
                    <a:pt x="1181" y="924"/>
                  </a:lnTo>
                  <a:lnTo>
                    <a:pt x="1177" y="927"/>
                  </a:lnTo>
                  <a:lnTo>
                    <a:pt x="1174" y="927"/>
                  </a:lnTo>
                  <a:lnTo>
                    <a:pt x="1174" y="927"/>
                  </a:lnTo>
                  <a:lnTo>
                    <a:pt x="1173" y="927"/>
                  </a:lnTo>
                  <a:lnTo>
                    <a:pt x="1170" y="927"/>
                  </a:lnTo>
                  <a:lnTo>
                    <a:pt x="1167" y="929"/>
                  </a:lnTo>
                  <a:lnTo>
                    <a:pt x="1166" y="934"/>
                  </a:lnTo>
                  <a:lnTo>
                    <a:pt x="1166" y="938"/>
                  </a:lnTo>
                  <a:lnTo>
                    <a:pt x="1172" y="939"/>
                  </a:lnTo>
                  <a:lnTo>
                    <a:pt x="1172" y="939"/>
                  </a:lnTo>
                  <a:lnTo>
                    <a:pt x="1143" y="972"/>
                  </a:lnTo>
                  <a:lnTo>
                    <a:pt x="1131" y="988"/>
                  </a:lnTo>
                  <a:lnTo>
                    <a:pt x="1120" y="1007"/>
                  </a:lnTo>
                  <a:lnTo>
                    <a:pt x="1186" y="942"/>
                  </a:lnTo>
                  <a:lnTo>
                    <a:pt x="1186" y="942"/>
                  </a:lnTo>
                  <a:lnTo>
                    <a:pt x="1204" y="925"/>
                  </a:lnTo>
                  <a:lnTo>
                    <a:pt x="1225" y="907"/>
                  </a:lnTo>
                  <a:lnTo>
                    <a:pt x="1247" y="891"/>
                  </a:lnTo>
                  <a:lnTo>
                    <a:pt x="1259" y="886"/>
                  </a:lnTo>
                  <a:lnTo>
                    <a:pt x="1270" y="880"/>
                  </a:lnTo>
                  <a:lnTo>
                    <a:pt x="1270" y="880"/>
                  </a:lnTo>
                  <a:lnTo>
                    <a:pt x="1274" y="882"/>
                  </a:lnTo>
                  <a:lnTo>
                    <a:pt x="1278" y="883"/>
                  </a:lnTo>
                  <a:lnTo>
                    <a:pt x="1281" y="886"/>
                  </a:lnTo>
                  <a:lnTo>
                    <a:pt x="1281" y="887"/>
                  </a:lnTo>
                  <a:lnTo>
                    <a:pt x="1281" y="889"/>
                  </a:lnTo>
                  <a:lnTo>
                    <a:pt x="1198" y="1004"/>
                  </a:lnTo>
                  <a:lnTo>
                    <a:pt x="1198" y="1004"/>
                  </a:lnTo>
                  <a:lnTo>
                    <a:pt x="1214" y="986"/>
                  </a:lnTo>
                  <a:lnTo>
                    <a:pt x="1231" y="969"/>
                  </a:lnTo>
                  <a:lnTo>
                    <a:pt x="1247" y="953"/>
                  </a:lnTo>
                  <a:lnTo>
                    <a:pt x="1264" y="938"/>
                  </a:lnTo>
                  <a:lnTo>
                    <a:pt x="1283" y="922"/>
                  </a:lnTo>
                  <a:lnTo>
                    <a:pt x="1301" y="908"/>
                  </a:lnTo>
                  <a:lnTo>
                    <a:pt x="1319" y="896"/>
                  </a:lnTo>
                  <a:lnTo>
                    <a:pt x="1339" y="883"/>
                  </a:lnTo>
                  <a:lnTo>
                    <a:pt x="1339" y="883"/>
                  </a:lnTo>
                  <a:lnTo>
                    <a:pt x="1342" y="883"/>
                  </a:lnTo>
                  <a:lnTo>
                    <a:pt x="1343" y="883"/>
                  </a:lnTo>
                  <a:lnTo>
                    <a:pt x="1344" y="884"/>
                  </a:lnTo>
                  <a:lnTo>
                    <a:pt x="1346" y="887"/>
                  </a:lnTo>
                  <a:lnTo>
                    <a:pt x="1347" y="893"/>
                  </a:lnTo>
                  <a:lnTo>
                    <a:pt x="1347" y="896"/>
                  </a:lnTo>
                  <a:lnTo>
                    <a:pt x="1285" y="991"/>
                  </a:lnTo>
                  <a:lnTo>
                    <a:pt x="1285" y="991"/>
                  </a:lnTo>
                  <a:lnTo>
                    <a:pt x="1315" y="963"/>
                  </a:lnTo>
                  <a:lnTo>
                    <a:pt x="1344" y="935"/>
                  </a:lnTo>
                  <a:lnTo>
                    <a:pt x="1377" y="907"/>
                  </a:lnTo>
                  <a:lnTo>
                    <a:pt x="1394" y="894"/>
                  </a:lnTo>
                  <a:lnTo>
                    <a:pt x="1410" y="882"/>
                  </a:lnTo>
                  <a:lnTo>
                    <a:pt x="1410" y="882"/>
                  </a:lnTo>
                  <a:lnTo>
                    <a:pt x="1367" y="879"/>
                  </a:lnTo>
                  <a:lnTo>
                    <a:pt x="1323" y="877"/>
                  </a:lnTo>
                  <a:lnTo>
                    <a:pt x="1235" y="877"/>
                  </a:lnTo>
                  <a:lnTo>
                    <a:pt x="1149" y="877"/>
                  </a:lnTo>
                  <a:lnTo>
                    <a:pt x="1107" y="877"/>
                  </a:lnTo>
                  <a:lnTo>
                    <a:pt x="1065" y="877"/>
                  </a:lnTo>
                  <a:lnTo>
                    <a:pt x="1065" y="877"/>
                  </a:lnTo>
                  <a:lnTo>
                    <a:pt x="1059" y="889"/>
                  </a:lnTo>
                  <a:lnTo>
                    <a:pt x="1052" y="900"/>
                  </a:lnTo>
                  <a:lnTo>
                    <a:pt x="1035" y="922"/>
                  </a:lnTo>
                  <a:lnTo>
                    <a:pt x="1032" y="925"/>
                  </a:lnTo>
                  <a:lnTo>
                    <a:pt x="1032" y="925"/>
                  </a:lnTo>
                  <a:lnTo>
                    <a:pt x="1024" y="941"/>
                  </a:lnTo>
                  <a:lnTo>
                    <a:pt x="1013" y="956"/>
                  </a:lnTo>
                  <a:lnTo>
                    <a:pt x="992" y="986"/>
                  </a:lnTo>
                  <a:lnTo>
                    <a:pt x="992" y="986"/>
                  </a:lnTo>
                  <a:close/>
                  <a:moveTo>
                    <a:pt x="1617" y="898"/>
                  </a:moveTo>
                  <a:lnTo>
                    <a:pt x="1617" y="898"/>
                  </a:lnTo>
                  <a:lnTo>
                    <a:pt x="1593" y="917"/>
                  </a:lnTo>
                  <a:lnTo>
                    <a:pt x="1571" y="935"/>
                  </a:lnTo>
                  <a:lnTo>
                    <a:pt x="1548" y="953"/>
                  </a:lnTo>
                  <a:lnTo>
                    <a:pt x="1527" y="974"/>
                  </a:lnTo>
                  <a:lnTo>
                    <a:pt x="1507" y="994"/>
                  </a:lnTo>
                  <a:lnTo>
                    <a:pt x="1488" y="1016"/>
                  </a:lnTo>
                  <a:lnTo>
                    <a:pt x="1469" y="1039"/>
                  </a:lnTo>
                  <a:lnTo>
                    <a:pt x="1451" y="1063"/>
                  </a:lnTo>
                  <a:lnTo>
                    <a:pt x="1451" y="1063"/>
                  </a:lnTo>
                  <a:lnTo>
                    <a:pt x="1509" y="1066"/>
                  </a:lnTo>
                  <a:lnTo>
                    <a:pt x="1535" y="1067"/>
                  </a:lnTo>
                  <a:lnTo>
                    <a:pt x="1562" y="1066"/>
                  </a:lnTo>
                  <a:lnTo>
                    <a:pt x="1562" y="1066"/>
                  </a:lnTo>
                  <a:lnTo>
                    <a:pt x="1594" y="1026"/>
                  </a:lnTo>
                  <a:lnTo>
                    <a:pt x="1628" y="987"/>
                  </a:lnTo>
                  <a:lnTo>
                    <a:pt x="1645" y="967"/>
                  </a:lnTo>
                  <a:lnTo>
                    <a:pt x="1661" y="946"/>
                  </a:lnTo>
                  <a:lnTo>
                    <a:pt x="1675" y="925"/>
                  </a:lnTo>
                  <a:lnTo>
                    <a:pt x="1687" y="904"/>
                  </a:lnTo>
                  <a:lnTo>
                    <a:pt x="1687" y="904"/>
                  </a:lnTo>
                  <a:lnTo>
                    <a:pt x="1663" y="920"/>
                  </a:lnTo>
                  <a:lnTo>
                    <a:pt x="1639" y="936"/>
                  </a:lnTo>
                  <a:lnTo>
                    <a:pt x="1616" y="953"/>
                  </a:lnTo>
                  <a:lnTo>
                    <a:pt x="1594" y="973"/>
                  </a:lnTo>
                  <a:lnTo>
                    <a:pt x="1572" y="993"/>
                  </a:lnTo>
                  <a:lnTo>
                    <a:pt x="1552" y="1012"/>
                  </a:lnTo>
                  <a:lnTo>
                    <a:pt x="1533" y="1033"/>
                  </a:lnTo>
                  <a:lnTo>
                    <a:pt x="1513" y="1054"/>
                  </a:lnTo>
                  <a:lnTo>
                    <a:pt x="1513" y="1054"/>
                  </a:lnTo>
                  <a:lnTo>
                    <a:pt x="1541" y="1015"/>
                  </a:lnTo>
                  <a:lnTo>
                    <a:pt x="1571" y="974"/>
                  </a:lnTo>
                  <a:lnTo>
                    <a:pt x="1602" y="934"/>
                  </a:lnTo>
                  <a:lnTo>
                    <a:pt x="1632" y="891"/>
                  </a:lnTo>
                  <a:lnTo>
                    <a:pt x="1632" y="891"/>
                  </a:lnTo>
                  <a:lnTo>
                    <a:pt x="1617" y="898"/>
                  </a:lnTo>
                  <a:lnTo>
                    <a:pt x="1617" y="898"/>
                  </a:lnTo>
                  <a:close/>
                  <a:moveTo>
                    <a:pt x="2529" y="905"/>
                  </a:moveTo>
                  <a:lnTo>
                    <a:pt x="2529" y="905"/>
                  </a:lnTo>
                  <a:lnTo>
                    <a:pt x="2512" y="918"/>
                  </a:lnTo>
                  <a:lnTo>
                    <a:pt x="2495" y="931"/>
                  </a:lnTo>
                  <a:lnTo>
                    <a:pt x="2480" y="945"/>
                  </a:lnTo>
                  <a:lnTo>
                    <a:pt x="2464" y="959"/>
                  </a:lnTo>
                  <a:lnTo>
                    <a:pt x="2436" y="988"/>
                  </a:lnTo>
                  <a:lnTo>
                    <a:pt x="2422" y="1001"/>
                  </a:lnTo>
                  <a:lnTo>
                    <a:pt x="2407" y="1014"/>
                  </a:lnTo>
                  <a:lnTo>
                    <a:pt x="2407" y="1014"/>
                  </a:lnTo>
                  <a:lnTo>
                    <a:pt x="2393" y="1028"/>
                  </a:lnTo>
                  <a:lnTo>
                    <a:pt x="2380" y="1045"/>
                  </a:lnTo>
                  <a:lnTo>
                    <a:pt x="2369" y="1061"/>
                  </a:lnTo>
                  <a:lnTo>
                    <a:pt x="2356" y="1077"/>
                  </a:lnTo>
                  <a:lnTo>
                    <a:pt x="2356" y="1077"/>
                  </a:lnTo>
                  <a:lnTo>
                    <a:pt x="2388" y="1077"/>
                  </a:lnTo>
                  <a:lnTo>
                    <a:pt x="2419" y="1077"/>
                  </a:lnTo>
                  <a:lnTo>
                    <a:pt x="2480" y="1074"/>
                  </a:lnTo>
                  <a:lnTo>
                    <a:pt x="2480" y="1074"/>
                  </a:lnTo>
                  <a:lnTo>
                    <a:pt x="2498" y="1046"/>
                  </a:lnTo>
                  <a:lnTo>
                    <a:pt x="2518" y="1019"/>
                  </a:lnTo>
                  <a:lnTo>
                    <a:pt x="2557" y="966"/>
                  </a:lnTo>
                  <a:lnTo>
                    <a:pt x="2560" y="964"/>
                  </a:lnTo>
                  <a:lnTo>
                    <a:pt x="2563" y="962"/>
                  </a:lnTo>
                  <a:lnTo>
                    <a:pt x="2564" y="960"/>
                  </a:lnTo>
                  <a:lnTo>
                    <a:pt x="2567" y="957"/>
                  </a:lnTo>
                  <a:lnTo>
                    <a:pt x="2567" y="957"/>
                  </a:lnTo>
                  <a:lnTo>
                    <a:pt x="2568" y="953"/>
                  </a:lnTo>
                  <a:lnTo>
                    <a:pt x="2570" y="952"/>
                  </a:lnTo>
                  <a:lnTo>
                    <a:pt x="2571" y="952"/>
                  </a:lnTo>
                  <a:lnTo>
                    <a:pt x="2571" y="952"/>
                  </a:lnTo>
                  <a:lnTo>
                    <a:pt x="2573" y="948"/>
                  </a:lnTo>
                  <a:lnTo>
                    <a:pt x="2573" y="948"/>
                  </a:lnTo>
                  <a:lnTo>
                    <a:pt x="2575" y="942"/>
                  </a:lnTo>
                  <a:lnTo>
                    <a:pt x="2581" y="938"/>
                  </a:lnTo>
                  <a:lnTo>
                    <a:pt x="2585" y="935"/>
                  </a:lnTo>
                  <a:lnTo>
                    <a:pt x="2591" y="932"/>
                  </a:lnTo>
                  <a:lnTo>
                    <a:pt x="2591" y="932"/>
                  </a:lnTo>
                  <a:lnTo>
                    <a:pt x="2591" y="931"/>
                  </a:lnTo>
                  <a:lnTo>
                    <a:pt x="2591" y="928"/>
                  </a:lnTo>
                  <a:lnTo>
                    <a:pt x="2592" y="924"/>
                  </a:lnTo>
                  <a:lnTo>
                    <a:pt x="2592" y="920"/>
                  </a:lnTo>
                  <a:lnTo>
                    <a:pt x="2591" y="920"/>
                  </a:lnTo>
                  <a:lnTo>
                    <a:pt x="2589" y="921"/>
                  </a:lnTo>
                  <a:lnTo>
                    <a:pt x="2589" y="921"/>
                  </a:lnTo>
                  <a:lnTo>
                    <a:pt x="2554" y="949"/>
                  </a:lnTo>
                  <a:lnTo>
                    <a:pt x="2519" y="979"/>
                  </a:lnTo>
                  <a:lnTo>
                    <a:pt x="2487" y="1011"/>
                  </a:lnTo>
                  <a:lnTo>
                    <a:pt x="2456" y="1043"/>
                  </a:lnTo>
                  <a:lnTo>
                    <a:pt x="2456" y="1043"/>
                  </a:lnTo>
                  <a:lnTo>
                    <a:pt x="2450" y="1052"/>
                  </a:lnTo>
                  <a:lnTo>
                    <a:pt x="2445" y="1060"/>
                  </a:lnTo>
                  <a:lnTo>
                    <a:pt x="2440" y="1064"/>
                  </a:lnTo>
                  <a:lnTo>
                    <a:pt x="2436" y="1067"/>
                  </a:lnTo>
                  <a:lnTo>
                    <a:pt x="2431" y="1068"/>
                  </a:lnTo>
                  <a:lnTo>
                    <a:pt x="2424" y="1068"/>
                  </a:lnTo>
                  <a:lnTo>
                    <a:pt x="2424" y="1068"/>
                  </a:lnTo>
                  <a:lnTo>
                    <a:pt x="2443" y="1035"/>
                  </a:lnTo>
                  <a:lnTo>
                    <a:pt x="2464" y="1002"/>
                  </a:lnTo>
                  <a:lnTo>
                    <a:pt x="2487" y="972"/>
                  </a:lnTo>
                  <a:lnTo>
                    <a:pt x="2508" y="942"/>
                  </a:lnTo>
                  <a:lnTo>
                    <a:pt x="2508" y="942"/>
                  </a:lnTo>
                  <a:lnTo>
                    <a:pt x="2509" y="938"/>
                  </a:lnTo>
                  <a:lnTo>
                    <a:pt x="2512" y="934"/>
                  </a:lnTo>
                  <a:lnTo>
                    <a:pt x="2519" y="927"/>
                  </a:lnTo>
                  <a:lnTo>
                    <a:pt x="2522" y="924"/>
                  </a:lnTo>
                  <a:lnTo>
                    <a:pt x="2526" y="920"/>
                  </a:lnTo>
                  <a:lnTo>
                    <a:pt x="2528" y="912"/>
                  </a:lnTo>
                  <a:lnTo>
                    <a:pt x="2529" y="905"/>
                  </a:lnTo>
                  <a:lnTo>
                    <a:pt x="2529" y="905"/>
                  </a:lnTo>
                  <a:close/>
                  <a:moveTo>
                    <a:pt x="2329" y="969"/>
                  </a:moveTo>
                  <a:lnTo>
                    <a:pt x="2332" y="964"/>
                  </a:lnTo>
                  <a:lnTo>
                    <a:pt x="2334" y="962"/>
                  </a:lnTo>
                  <a:lnTo>
                    <a:pt x="2336" y="957"/>
                  </a:lnTo>
                  <a:lnTo>
                    <a:pt x="2336" y="957"/>
                  </a:lnTo>
                  <a:lnTo>
                    <a:pt x="2338" y="953"/>
                  </a:lnTo>
                  <a:lnTo>
                    <a:pt x="2339" y="952"/>
                  </a:lnTo>
                  <a:lnTo>
                    <a:pt x="2341" y="950"/>
                  </a:lnTo>
                  <a:lnTo>
                    <a:pt x="2341" y="950"/>
                  </a:lnTo>
                  <a:lnTo>
                    <a:pt x="2345" y="945"/>
                  </a:lnTo>
                  <a:lnTo>
                    <a:pt x="2350" y="939"/>
                  </a:lnTo>
                  <a:lnTo>
                    <a:pt x="2352" y="936"/>
                  </a:lnTo>
                  <a:lnTo>
                    <a:pt x="2353" y="932"/>
                  </a:lnTo>
                  <a:lnTo>
                    <a:pt x="2355" y="929"/>
                  </a:lnTo>
                  <a:lnTo>
                    <a:pt x="2353" y="927"/>
                  </a:lnTo>
                  <a:lnTo>
                    <a:pt x="2353" y="927"/>
                  </a:lnTo>
                  <a:lnTo>
                    <a:pt x="2314" y="962"/>
                  </a:lnTo>
                  <a:lnTo>
                    <a:pt x="2277" y="1000"/>
                  </a:lnTo>
                  <a:lnTo>
                    <a:pt x="2242" y="1039"/>
                  </a:lnTo>
                  <a:lnTo>
                    <a:pt x="2209" y="1081"/>
                  </a:lnTo>
                  <a:lnTo>
                    <a:pt x="2343" y="1077"/>
                  </a:lnTo>
                  <a:lnTo>
                    <a:pt x="2343" y="1077"/>
                  </a:lnTo>
                  <a:lnTo>
                    <a:pt x="2358" y="1050"/>
                  </a:lnTo>
                  <a:lnTo>
                    <a:pt x="2372" y="1026"/>
                  </a:lnTo>
                  <a:lnTo>
                    <a:pt x="2387" y="1004"/>
                  </a:lnTo>
                  <a:lnTo>
                    <a:pt x="2402" y="984"/>
                  </a:lnTo>
                  <a:lnTo>
                    <a:pt x="2405" y="984"/>
                  </a:lnTo>
                  <a:lnTo>
                    <a:pt x="2418" y="969"/>
                  </a:lnTo>
                  <a:lnTo>
                    <a:pt x="2418" y="969"/>
                  </a:lnTo>
                  <a:lnTo>
                    <a:pt x="2418" y="964"/>
                  </a:lnTo>
                  <a:lnTo>
                    <a:pt x="2418" y="964"/>
                  </a:lnTo>
                  <a:lnTo>
                    <a:pt x="2425" y="956"/>
                  </a:lnTo>
                  <a:lnTo>
                    <a:pt x="2429" y="950"/>
                  </a:lnTo>
                  <a:lnTo>
                    <a:pt x="2433" y="946"/>
                  </a:lnTo>
                  <a:lnTo>
                    <a:pt x="2433" y="946"/>
                  </a:lnTo>
                  <a:lnTo>
                    <a:pt x="2433" y="950"/>
                  </a:lnTo>
                  <a:lnTo>
                    <a:pt x="2432" y="952"/>
                  </a:lnTo>
                  <a:lnTo>
                    <a:pt x="2431" y="955"/>
                  </a:lnTo>
                  <a:lnTo>
                    <a:pt x="2429" y="957"/>
                  </a:lnTo>
                  <a:lnTo>
                    <a:pt x="2429" y="957"/>
                  </a:lnTo>
                  <a:lnTo>
                    <a:pt x="2432" y="957"/>
                  </a:lnTo>
                  <a:lnTo>
                    <a:pt x="2435" y="956"/>
                  </a:lnTo>
                  <a:lnTo>
                    <a:pt x="2436" y="953"/>
                  </a:lnTo>
                  <a:lnTo>
                    <a:pt x="2438" y="950"/>
                  </a:lnTo>
                  <a:lnTo>
                    <a:pt x="2438" y="950"/>
                  </a:lnTo>
                  <a:lnTo>
                    <a:pt x="2439" y="943"/>
                  </a:lnTo>
                  <a:lnTo>
                    <a:pt x="2442" y="936"/>
                  </a:lnTo>
                  <a:lnTo>
                    <a:pt x="2446" y="929"/>
                  </a:lnTo>
                  <a:lnTo>
                    <a:pt x="2449" y="921"/>
                  </a:lnTo>
                  <a:lnTo>
                    <a:pt x="2449" y="921"/>
                  </a:lnTo>
                  <a:lnTo>
                    <a:pt x="2402" y="956"/>
                  </a:lnTo>
                  <a:lnTo>
                    <a:pt x="2356" y="993"/>
                  </a:lnTo>
                  <a:lnTo>
                    <a:pt x="2334" y="1011"/>
                  </a:lnTo>
                  <a:lnTo>
                    <a:pt x="2311" y="1031"/>
                  </a:lnTo>
                  <a:lnTo>
                    <a:pt x="2291" y="1052"/>
                  </a:lnTo>
                  <a:lnTo>
                    <a:pt x="2272" y="1073"/>
                  </a:lnTo>
                  <a:lnTo>
                    <a:pt x="2272" y="1073"/>
                  </a:lnTo>
                  <a:lnTo>
                    <a:pt x="2270" y="1074"/>
                  </a:lnTo>
                  <a:lnTo>
                    <a:pt x="2270" y="1073"/>
                  </a:lnTo>
                  <a:lnTo>
                    <a:pt x="2269" y="1068"/>
                  </a:lnTo>
                  <a:lnTo>
                    <a:pt x="2268" y="1064"/>
                  </a:lnTo>
                  <a:lnTo>
                    <a:pt x="2269" y="1060"/>
                  </a:lnTo>
                  <a:lnTo>
                    <a:pt x="2269" y="1060"/>
                  </a:lnTo>
                  <a:lnTo>
                    <a:pt x="2282" y="1036"/>
                  </a:lnTo>
                  <a:lnTo>
                    <a:pt x="2296" y="1014"/>
                  </a:lnTo>
                  <a:lnTo>
                    <a:pt x="2327" y="970"/>
                  </a:lnTo>
                  <a:lnTo>
                    <a:pt x="2329" y="969"/>
                  </a:lnTo>
                  <a:close/>
                  <a:moveTo>
                    <a:pt x="1899" y="1078"/>
                  </a:moveTo>
                  <a:lnTo>
                    <a:pt x="1899" y="1078"/>
                  </a:lnTo>
                  <a:lnTo>
                    <a:pt x="1904" y="1078"/>
                  </a:lnTo>
                  <a:lnTo>
                    <a:pt x="1908" y="1075"/>
                  </a:lnTo>
                  <a:lnTo>
                    <a:pt x="1911" y="1074"/>
                  </a:lnTo>
                  <a:lnTo>
                    <a:pt x="1912" y="1071"/>
                  </a:lnTo>
                  <a:lnTo>
                    <a:pt x="1916" y="1066"/>
                  </a:lnTo>
                  <a:lnTo>
                    <a:pt x="1918" y="1064"/>
                  </a:lnTo>
                  <a:lnTo>
                    <a:pt x="1919" y="1064"/>
                  </a:lnTo>
                  <a:lnTo>
                    <a:pt x="1919" y="1064"/>
                  </a:lnTo>
                  <a:lnTo>
                    <a:pt x="1922" y="1066"/>
                  </a:lnTo>
                  <a:lnTo>
                    <a:pt x="1923" y="1067"/>
                  </a:lnTo>
                  <a:lnTo>
                    <a:pt x="1923" y="1068"/>
                  </a:lnTo>
                  <a:lnTo>
                    <a:pt x="1922" y="1071"/>
                  </a:lnTo>
                  <a:lnTo>
                    <a:pt x="1912" y="1080"/>
                  </a:lnTo>
                  <a:lnTo>
                    <a:pt x="1912" y="1080"/>
                  </a:lnTo>
                  <a:lnTo>
                    <a:pt x="1919" y="1078"/>
                  </a:lnTo>
                  <a:lnTo>
                    <a:pt x="1926" y="1080"/>
                  </a:lnTo>
                  <a:lnTo>
                    <a:pt x="1942" y="1081"/>
                  </a:lnTo>
                  <a:lnTo>
                    <a:pt x="1954" y="1081"/>
                  </a:lnTo>
                  <a:lnTo>
                    <a:pt x="1960" y="1080"/>
                  </a:lnTo>
                  <a:lnTo>
                    <a:pt x="1963" y="1078"/>
                  </a:lnTo>
                  <a:lnTo>
                    <a:pt x="1963" y="1078"/>
                  </a:lnTo>
                  <a:lnTo>
                    <a:pt x="2032" y="994"/>
                  </a:lnTo>
                  <a:lnTo>
                    <a:pt x="2067" y="953"/>
                  </a:lnTo>
                  <a:lnTo>
                    <a:pt x="2099" y="910"/>
                  </a:lnTo>
                  <a:lnTo>
                    <a:pt x="2099" y="910"/>
                  </a:lnTo>
                  <a:lnTo>
                    <a:pt x="2084" y="915"/>
                  </a:lnTo>
                  <a:lnTo>
                    <a:pt x="2076" y="918"/>
                  </a:lnTo>
                  <a:lnTo>
                    <a:pt x="2071" y="922"/>
                  </a:lnTo>
                  <a:lnTo>
                    <a:pt x="1923" y="1057"/>
                  </a:lnTo>
                  <a:lnTo>
                    <a:pt x="1923" y="1057"/>
                  </a:lnTo>
                  <a:lnTo>
                    <a:pt x="1958" y="1018"/>
                  </a:lnTo>
                  <a:lnTo>
                    <a:pt x="1995" y="979"/>
                  </a:lnTo>
                  <a:lnTo>
                    <a:pt x="2034" y="942"/>
                  </a:lnTo>
                  <a:lnTo>
                    <a:pt x="2055" y="925"/>
                  </a:lnTo>
                  <a:lnTo>
                    <a:pt x="2075" y="908"/>
                  </a:lnTo>
                  <a:lnTo>
                    <a:pt x="2075" y="908"/>
                  </a:lnTo>
                  <a:lnTo>
                    <a:pt x="2064" y="905"/>
                  </a:lnTo>
                  <a:lnTo>
                    <a:pt x="2053" y="904"/>
                  </a:lnTo>
                  <a:lnTo>
                    <a:pt x="2029" y="905"/>
                  </a:lnTo>
                  <a:lnTo>
                    <a:pt x="2029" y="905"/>
                  </a:lnTo>
                  <a:lnTo>
                    <a:pt x="2023" y="915"/>
                  </a:lnTo>
                  <a:lnTo>
                    <a:pt x="2016" y="924"/>
                  </a:lnTo>
                  <a:lnTo>
                    <a:pt x="2010" y="932"/>
                  </a:lnTo>
                  <a:lnTo>
                    <a:pt x="2005" y="941"/>
                  </a:lnTo>
                  <a:lnTo>
                    <a:pt x="2003" y="943"/>
                  </a:lnTo>
                  <a:lnTo>
                    <a:pt x="2003" y="943"/>
                  </a:lnTo>
                  <a:lnTo>
                    <a:pt x="1978" y="977"/>
                  </a:lnTo>
                  <a:lnTo>
                    <a:pt x="1951" y="1009"/>
                  </a:lnTo>
                  <a:lnTo>
                    <a:pt x="1925" y="1043"/>
                  </a:lnTo>
                  <a:lnTo>
                    <a:pt x="1899" y="1078"/>
                  </a:lnTo>
                  <a:lnTo>
                    <a:pt x="1899" y="1078"/>
                  </a:lnTo>
                  <a:close/>
                  <a:moveTo>
                    <a:pt x="248" y="839"/>
                  </a:moveTo>
                  <a:lnTo>
                    <a:pt x="248" y="839"/>
                  </a:lnTo>
                  <a:lnTo>
                    <a:pt x="243" y="858"/>
                  </a:lnTo>
                  <a:lnTo>
                    <a:pt x="234" y="877"/>
                  </a:lnTo>
                  <a:lnTo>
                    <a:pt x="224" y="894"/>
                  </a:lnTo>
                  <a:lnTo>
                    <a:pt x="213" y="912"/>
                  </a:lnTo>
                  <a:lnTo>
                    <a:pt x="191" y="945"/>
                  </a:lnTo>
                  <a:lnTo>
                    <a:pt x="168" y="977"/>
                  </a:lnTo>
                  <a:lnTo>
                    <a:pt x="168" y="977"/>
                  </a:lnTo>
                  <a:lnTo>
                    <a:pt x="177" y="970"/>
                  </a:lnTo>
                  <a:lnTo>
                    <a:pt x="184" y="963"/>
                  </a:lnTo>
                  <a:lnTo>
                    <a:pt x="189" y="956"/>
                  </a:lnTo>
                  <a:lnTo>
                    <a:pt x="198" y="949"/>
                  </a:lnTo>
                  <a:lnTo>
                    <a:pt x="203" y="943"/>
                  </a:lnTo>
                  <a:lnTo>
                    <a:pt x="203" y="943"/>
                  </a:lnTo>
                  <a:lnTo>
                    <a:pt x="203" y="945"/>
                  </a:lnTo>
                  <a:lnTo>
                    <a:pt x="203" y="948"/>
                  </a:lnTo>
                  <a:lnTo>
                    <a:pt x="200" y="949"/>
                  </a:lnTo>
                  <a:lnTo>
                    <a:pt x="198" y="949"/>
                  </a:lnTo>
                  <a:lnTo>
                    <a:pt x="198" y="949"/>
                  </a:lnTo>
                  <a:lnTo>
                    <a:pt x="196" y="955"/>
                  </a:lnTo>
                  <a:lnTo>
                    <a:pt x="193" y="960"/>
                  </a:lnTo>
                  <a:lnTo>
                    <a:pt x="188" y="970"/>
                  </a:lnTo>
                  <a:lnTo>
                    <a:pt x="170" y="987"/>
                  </a:lnTo>
                  <a:lnTo>
                    <a:pt x="170" y="987"/>
                  </a:lnTo>
                  <a:lnTo>
                    <a:pt x="181" y="991"/>
                  </a:lnTo>
                  <a:lnTo>
                    <a:pt x="193" y="995"/>
                  </a:lnTo>
                  <a:lnTo>
                    <a:pt x="202" y="995"/>
                  </a:lnTo>
                  <a:lnTo>
                    <a:pt x="206" y="995"/>
                  </a:lnTo>
                  <a:lnTo>
                    <a:pt x="208" y="994"/>
                  </a:lnTo>
                  <a:lnTo>
                    <a:pt x="208" y="994"/>
                  </a:lnTo>
                  <a:lnTo>
                    <a:pt x="229" y="963"/>
                  </a:lnTo>
                  <a:lnTo>
                    <a:pt x="250" y="932"/>
                  </a:lnTo>
                  <a:lnTo>
                    <a:pt x="293" y="875"/>
                  </a:lnTo>
                  <a:lnTo>
                    <a:pt x="293" y="875"/>
                  </a:lnTo>
                  <a:lnTo>
                    <a:pt x="271" y="891"/>
                  </a:lnTo>
                  <a:lnTo>
                    <a:pt x="250" y="910"/>
                  </a:lnTo>
                  <a:lnTo>
                    <a:pt x="229" y="929"/>
                  </a:lnTo>
                  <a:lnTo>
                    <a:pt x="209" y="948"/>
                  </a:lnTo>
                  <a:lnTo>
                    <a:pt x="209" y="948"/>
                  </a:lnTo>
                  <a:lnTo>
                    <a:pt x="219" y="935"/>
                  </a:lnTo>
                  <a:lnTo>
                    <a:pt x="229" y="921"/>
                  </a:lnTo>
                  <a:lnTo>
                    <a:pt x="238" y="908"/>
                  </a:lnTo>
                  <a:lnTo>
                    <a:pt x="251" y="896"/>
                  </a:lnTo>
                  <a:lnTo>
                    <a:pt x="262" y="884"/>
                  </a:lnTo>
                  <a:lnTo>
                    <a:pt x="276" y="873"/>
                  </a:lnTo>
                  <a:lnTo>
                    <a:pt x="290" y="863"/>
                  </a:lnTo>
                  <a:lnTo>
                    <a:pt x="304" y="853"/>
                  </a:lnTo>
                  <a:lnTo>
                    <a:pt x="304" y="853"/>
                  </a:lnTo>
                  <a:lnTo>
                    <a:pt x="267" y="842"/>
                  </a:lnTo>
                  <a:lnTo>
                    <a:pt x="248" y="837"/>
                  </a:lnTo>
                  <a:lnTo>
                    <a:pt x="240" y="832"/>
                  </a:lnTo>
                  <a:lnTo>
                    <a:pt x="233" y="827"/>
                  </a:lnTo>
                  <a:lnTo>
                    <a:pt x="233" y="827"/>
                  </a:lnTo>
                  <a:lnTo>
                    <a:pt x="230" y="832"/>
                  </a:lnTo>
                  <a:lnTo>
                    <a:pt x="226" y="838"/>
                  </a:lnTo>
                  <a:lnTo>
                    <a:pt x="216" y="848"/>
                  </a:lnTo>
                  <a:lnTo>
                    <a:pt x="205" y="858"/>
                  </a:lnTo>
                  <a:lnTo>
                    <a:pt x="200" y="862"/>
                  </a:lnTo>
                  <a:lnTo>
                    <a:pt x="196" y="868"/>
                  </a:lnTo>
                  <a:lnTo>
                    <a:pt x="200" y="869"/>
                  </a:lnTo>
                  <a:lnTo>
                    <a:pt x="200" y="869"/>
                  </a:lnTo>
                  <a:lnTo>
                    <a:pt x="200" y="872"/>
                  </a:lnTo>
                  <a:lnTo>
                    <a:pt x="199" y="875"/>
                  </a:lnTo>
                  <a:lnTo>
                    <a:pt x="140" y="960"/>
                  </a:lnTo>
                  <a:lnTo>
                    <a:pt x="140" y="960"/>
                  </a:lnTo>
                  <a:lnTo>
                    <a:pt x="146" y="959"/>
                  </a:lnTo>
                  <a:lnTo>
                    <a:pt x="150" y="956"/>
                  </a:lnTo>
                  <a:lnTo>
                    <a:pt x="160" y="949"/>
                  </a:lnTo>
                  <a:lnTo>
                    <a:pt x="164" y="946"/>
                  </a:lnTo>
                  <a:lnTo>
                    <a:pt x="168" y="945"/>
                  </a:lnTo>
                  <a:lnTo>
                    <a:pt x="172" y="945"/>
                  </a:lnTo>
                  <a:lnTo>
                    <a:pt x="175" y="946"/>
                  </a:lnTo>
                  <a:lnTo>
                    <a:pt x="175" y="946"/>
                  </a:lnTo>
                  <a:lnTo>
                    <a:pt x="195" y="922"/>
                  </a:lnTo>
                  <a:lnTo>
                    <a:pt x="215" y="896"/>
                  </a:lnTo>
                  <a:lnTo>
                    <a:pt x="231" y="868"/>
                  </a:lnTo>
                  <a:lnTo>
                    <a:pt x="248" y="839"/>
                  </a:lnTo>
                  <a:lnTo>
                    <a:pt x="248" y="839"/>
                  </a:lnTo>
                  <a:close/>
                  <a:moveTo>
                    <a:pt x="2275" y="962"/>
                  </a:moveTo>
                  <a:lnTo>
                    <a:pt x="2276" y="960"/>
                  </a:lnTo>
                  <a:lnTo>
                    <a:pt x="2276" y="960"/>
                  </a:lnTo>
                  <a:lnTo>
                    <a:pt x="2283" y="950"/>
                  </a:lnTo>
                  <a:lnTo>
                    <a:pt x="2289" y="939"/>
                  </a:lnTo>
                  <a:lnTo>
                    <a:pt x="2293" y="929"/>
                  </a:lnTo>
                  <a:lnTo>
                    <a:pt x="2297" y="917"/>
                  </a:lnTo>
                  <a:lnTo>
                    <a:pt x="2297" y="917"/>
                  </a:lnTo>
                  <a:lnTo>
                    <a:pt x="2289" y="921"/>
                  </a:lnTo>
                  <a:lnTo>
                    <a:pt x="2282" y="925"/>
                  </a:lnTo>
                  <a:lnTo>
                    <a:pt x="2282" y="925"/>
                  </a:lnTo>
                  <a:lnTo>
                    <a:pt x="2241" y="960"/>
                  </a:lnTo>
                  <a:lnTo>
                    <a:pt x="2200" y="998"/>
                  </a:lnTo>
                  <a:lnTo>
                    <a:pt x="2162" y="1038"/>
                  </a:lnTo>
                  <a:lnTo>
                    <a:pt x="2124" y="1080"/>
                  </a:lnTo>
                  <a:lnTo>
                    <a:pt x="2124" y="1080"/>
                  </a:lnTo>
                  <a:lnTo>
                    <a:pt x="2144" y="1081"/>
                  </a:lnTo>
                  <a:lnTo>
                    <a:pt x="2161" y="1081"/>
                  </a:lnTo>
                  <a:lnTo>
                    <a:pt x="2178" y="1080"/>
                  </a:lnTo>
                  <a:lnTo>
                    <a:pt x="2193" y="1080"/>
                  </a:lnTo>
                  <a:lnTo>
                    <a:pt x="2193" y="1080"/>
                  </a:lnTo>
                  <a:lnTo>
                    <a:pt x="2210" y="1054"/>
                  </a:lnTo>
                  <a:lnTo>
                    <a:pt x="2227" y="1029"/>
                  </a:lnTo>
                  <a:lnTo>
                    <a:pt x="2244" y="1005"/>
                  </a:lnTo>
                  <a:lnTo>
                    <a:pt x="2263" y="981"/>
                  </a:lnTo>
                  <a:lnTo>
                    <a:pt x="2263" y="977"/>
                  </a:lnTo>
                  <a:lnTo>
                    <a:pt x="2275" y="962"/>
                  </a:lnTo>
                  <a:close/>
                  <a:moveTo>
                    <a:pt x="444" y="1031"/>
                  </a:moveTo>
                  <a:lnTo>
                    <a:pt x="489" y="1033"/>
                  </a:lnTo>
                  <a:lnTo>
                    <a:pt x="489" y="1033"/>
                  </a:lnTo>
                  <a:lnTo>
                    <a:pt x="501" y="1011"/>
                  </a:lnTo>
                  <a:lnTo>
                    <a:pt x="515" y="990"/>
                  </a:lnTo>
                  <a:lnTo>
                    <a:pt x="546" y="950"/>
                  </a:lnTo>
                  <a:lnTo>
                    <a:pt x="546" y="950"/>
                  </a:lnTo>
                  <a:lnTo>
                    <a:pt x="546" y="949"/>
                  </a:lnTo>
                  <a:lnTo>
                    <a:pt x="590" y="893"/>
                  </a:lnTo>
                  <a:lnTo>
                    <a:pt x="590" y="893"/>
                  </a:lnTo>
                  <a:lnTo>
                    <a:pt x="573" y="903"/>
                  </a:lnTo>
                  <a:lnTo>
                    <a:pt x="556" y="915"/>
                  </a:lnTo>
                  <a:lnTo>
                    <a:pt x="539" y="931"/>
                  </a:lnTo>
                  <a:lnTo>
                    <a:pt x="522" y="946"/>
                  </a:lnTo>
                  <a:lnTo>
                    <a:pt x="522" y="946"/>
                  </a:lnTo>
                  <a:lnTo>
                    <a:pt x="501" y="966"/>
                  </a:lnTo>
                  <a:lnTo>
                    <a:pt x="491" y="974"/>
                  </a:lnTo>
                  <a:lnTo>
                    <a:pt x="490" y="974"/>
                  </a:lnTo>
                  <a:lnTo>
                    <a:pt x="490" y="974"/>
                  </a:lnTo>
                  <a:lnTo>
                    <a:pt x="494" y="970"/>
                  </a:lnTo>
                  <a:lnTo>
                    <a:pt x="487" y="966"/>
                  </a:lnTo>
                  <a:lnTo>
                    <a:pt x="487" y="966"/>
                  </a:lnTo>
                  <a:lnTo>
                    <a:pt x="505" y="946"/>
                  </a:lnTo>
                  <a:lnTo>
                    <a:pt x="525" y="928"/>
                  </a:lnTo>
                  <a:lnTo>
                    <a:pt x="566" y="891"/>
                  </a:lnTo>
                  <a:lnTo>
                    <a:pt x="531" y="886"/>
                  </a:lnTo>
                  <a:lnTo>
                    <a:pt x="531" y="886"/>
                  </a:lnTo>
                  <a:lnTo>
                    <a:pt x="511" y="918"/>
                  </a:lnTo>
                  <a:lnTo>
                    <a:pt x="489" y="948"/>
                  </a:lnTo>
                  <a:lnTo>
                    <a:pt x="466" y="977"/>
                  </a:lnTo>
                  <a:lnTo>
                    <a:pt x="444" y="1008"/>
                  </a:lnTo>
                  <a:lnTo>
                    <a:pt x="444" y="1008"/>
                  </a:lnTo>
                  <a:lnTo>
                    <a:pt x="442" y="1011"/>
                  </a:lnTo>
                  <a:lnTo>
                    <a:pt x="444" y="1011"/>
                  </a:lnTo>
                  <a:lnTo>
                    <a:pt x="448" y="1009"/>
                  </a:lnTo>
                  <a:lnTo>
                    <a:pt x="452" y="1008"/>
                  </a:lnTo>
                  <a:lnTo>
                    <a:pt x="458" y="1007"/>
                  </a:lnTo>
                  <a:lnTo>
                    <a:pt x="458" y="1007"/>
                  </a:lnTo>
                  <a:lnTo>
                    <a:pt x="452" y="1012"/>
                  </a:lnTo>
                  <a:lnTo>
                    <a:pt x="446" y="1018"/>
                  </a:lnTo>
                  <a:lnTo>
                    <a:pt x="445" y="1021"/>
                  </a:lnTo>
                  <a:lnTo>
                    <a:pt x="444" y="1023"/>
                  </a:lnTo>
                  <a:lnTo>
                    <a:pt x="442" y="1026"/>
                  </a:lnTo>
                  <a:lnTo>
                    <a:pt x="444" y="1031"/>
                  </a:lnTo>
                  <a:lnTo>
                    <a:pt x="444" y="1031"/>
                  </a:lnTo>
                  <a:close/>
                  <a:moveTo>
                    <a:pt x="1486" y="903"/>
                  </a:moveTo>
                  <a:lnTo>
                    <a:pt x="1486" y="903"/>
                  </a:lnTo>
                  <a:lnTo>
                    <a:pt x="1438" y="936"/>
                  </a:lnTo>
                  <a:lnTo>
                    <a:pt x="1416" y="953"/>
                  </a:lnTo>
                  <a:lnTo>
                    <a:pt x="1395" y="972"/>
                  </a:lnTo>
                  <a:lnTo>
                    <a:pt x="1374" y="991"/>
                  </a:lnTo>
                  <a:lnTo>
                    <a:pt x="1354" y="1012"/>
                  </a:lnTo>
                  <a:lnTo>
                    <a:pt x="1335" y="1035"/>
                  </a:lnTo>
                  <a:lnTo>
                    <a:pt x="1318" y="1059"/>
                  </a:lnTo>
                  <a:lnTo>
                    <a:pt x="1318" y="1059"/>
                  </a:lnTo>
                  <a:lnTo>
                    <a:pt x="1335" y="1061"/>
                  </a:lnTo>
                  <a:lnTo>
                    <a:pt x="1350" y="1063"/>
                  </a:lnTo>
                  <a:lnTo>
                    <a:pt x="1364" y="1063"/>
                  </a:lnTo>
                  <a:lnTo>
                    <a:pt x="1368" y="1061"/>
                  </a:lnTo>
                  <a:lnTo>
                    <a:pt x="1372" y="1059"/>
                  </a:lnTo>
                  <a:lnTo>
                    <a:pt x="1372" y="1059"/>
                  </a:lnTo>
                  <a:lnTo>
                    <a:pt x="1387" y="1039"/>
                  </a:lnTo>
                  <a:lnTo>
                    <a:pt x="1401" y="1019"/>
                  </a:lnTo>
                  <a:lnTo>
                    <a:pt x="1433" y="980"/>
                  </a:lnTo>
                  <a:lnTo>
                    <a:pt x="1464" y="942"/>
                  </a:lnTo>
                  <a:lnTo>
                    <a:pt x="1478" y="922"/>
                  </a:lnTo>
                  <a:lnTo>
                    <a:pt x="1490" y="903"/>
                  </a:lnTo>
                  <a:lnTo>
                    <a:pt x="1490" y="903"/>
                  </a:lnTo>
                  <a:lnTo>
                    <a:pt x="1488" y="903"/>
                  </a:lnTo>
                  <a:lnTo>
                    <a:pt x="1486" y="903"/>
                  </a:lnTo>
                  <a:lnTo>
                    <a:pt x="1486" y="903"/>
                  </a:lnTo>
                  <a:close/>
                  <a:moveTo>
                    <a:pt x="505" y="866"/>
                  </a:moveTo>
                  <a:lnTo>
                    <a:pt x="505" y="866"/>
                  </a:lnTo>
                  <a:lnTo>
                    <a:pt x="529" y="872"/>
                  </a:lnTo>
                  <a:lnTo>
                    <a:pt x="556" y="876"/>
                  </a:lnTo>
                  <a:lnTo>
                    <a:pt x="609" y="882"/>
                  </a:lnTo>
                  <a:lnTo>
                    <a:pt x="664" y="884"/>
                  </a:lnTo>
                  <a:lnTo>
                    <a:pt x="722" y="884"/>
                  </a:lnTo>
                  <a:lnTo>
                    <a:pt x="779" y="883"/>
                  </a:lnTo>
                  <a:lnTo>
                    <a:pt x="837" y="879"/>
                  </a:lnTo>
                  <a:lnTo>
                    <a:pt x="893" y="875"/>
                  </a:lnTo>
                  <a:lnTo>
                    <a:pt x="948" y="869"/>
                  </a:lnTo>
                  <a:lnTo>
                    <a:pt x="948" y="869"/>
                  </a:lnTo>
                  <a:lnTo>
                    <a:pt x="869" y="866"/>
                  </a:lnTo>
                  <a:lnTo>
                    <a:pt x="792" y="863"/>
                  </a:lnTo>
                  <a:lnTo>
                    <a:pt x="713" y="860"/>
                  </a:lnTo>
                  <a:lnTo>
                    <a:pt x="674" y="860"/>
                  </a:lnTo>
                  <a:lnTo>
                    <a:pt x="633" y="862"/>
                  </a:lnTo>
                  <a:lnTo>
                    <a:pt x="633" y="862"/>
                  </a:lnTo>
                  <a:lnTo>
                    <a:pt x="570" y="863"/>
                  </a:lnTo>
                  <a:lnTo>
                    <a:pt x="538" y="865"/>
                  </a:lnTo>
                  <a:lnTo>
                    <a:pt x="505" y="866"/>
                  </a:lnTo>
                  <a:lnTo>
                    <a:pt x="505" y="866"/>
                  </a:lnTo>
                  <a:close/>
                  <a:moveTo>
                    <a:pt x="2050" y="1008"/>
                  </a:moveTo>
                  <a:lnTo>
                    <a:pt x="2050" y="1008"/>
                  </a:lnTo>
                  <a:lnTo>
                    <a:pt x="2016" y="1042"/>
                  </a:lnTo>
                  <a:lnTo>
                    <a:pt x="1999" y="1059"/>
                  </a:lnTo>
                  <a:lnTo>
                    <a:pt x="1984" y="1077"/>
                  </a:lnTo>
                  <a:lnTo>
                    <a:pt x="1984" y="1077"/>
                  </a:lnTo>
                  <a:lnTo>
                    <a:pt x="1991" y="1080"/>
                  </a:lnTo>
                  <a:lnTo>
                    <a:pt x="1998" y="1081"/>
                  </a:lnTo>
                  <a:lnTo>
                    <a:pt x="2005" y="1081"/>
                  </a:lnTo>
                  <a:lnTo>
                    <a:pt x="2012" y="1081"/>
                  </a:lnTo>
                  <a:lnTo>
                    <a:pt x="2027" y="1080"/>
                  </a:lnTo>
                  <a:lnTo>
                    <a:pt x="2034" y="1080"/>
                  </a:lnTo>
                  <a:lnTo>
                    <a:pt x="2041" y="1081"/>
                  </a:lnTo>
                  <a:lnTo>
                    <a:pt x="2041" y="1081"/>
                  </a:lnTo>
                  <a:lnTo>
                    <a:pt x="2071" y="1040"/>
                  </a:lnTo>
                  <a:lnTo>
                    <a:pt x="2102" y="1001"/>
                  </a:lnTo>
                  <a:lnTo>
                    <a:pt x="2166" y="918"/>
                  </a:lnTo>
                  <a:lnTo>
                    <a:pt x="2166" y="918"/>
                  </a:lnTo>
                  <a:lnTo>
                    <a:pt x="2166" y="917"/>
                  </a:lnTo>
                  <a:lnTo>
                    <a:pt x="2165" y="912"/>
                  </a:lnTo>
                  <a:lnTo>
                    <a:pt x="2162" y="910"/>
                  </a:lnTo>
                  <a:lnTo>
                    <a:pt x="2161" y="910"/>
                  </a:lnTo>
                  <a:lnTo>
                    <a:pt x="2159" y="910"/>
                  </a:lnTo>
                  <a:lnTo>
                    <a:pt x="2159" y="910"/>
                  </a:lnTo>
                  <a:lnTo>
                    <a:pt x="2130" y="935"/>
                  </a:lnTo>
                  <a:lnTo>
                    <a:pt x="2102" y="959"/>
                  </a:lnTo>
                  <a:lnTo>
                    <a:pt x="2075" y="984"/>
                  </a:lnTo>
                  <a:lnTo>
                    <a:pt x="2050" y="1008"/>
                  </a:lnTo>
                  <a:lnTo>
                    <a:pt x="2050" y="1008"/>
                  </a:lnTo>
                  <a:close/>
                  <a:moveTo>
                    <a:pt x="1558" y="893"/>
                  </a:moveTo>
                  <a:lnTo>
                    <a:pt x="1558" y="893"/>
                  </a:lnTo>
                  <a:lnTo>
                    <a:pt x="1533" y="911"/>
                  </a:lnTo>
                  <a:lnTo>
                    <a:pt x="1507" y="929"/>
                  </a:lnTo>
                  <a:lnTo>
                    <a:pt x="1485" y="949"/>
                  </a:lnTo>
                  <a:lnTo>
                    <a:pt x="1462" y="970"/>
                  </a:lnTo>
                  <a:lnTo>
                    <a:pt x="1443" y="991"/>
                  </a:lnTo>
                  <a:lnTo>
                    <a:pt x="1423" y="1014"/>
                  </a:lnTo>
                  <a:lnTo>
                    <a:pt x="1405" y="1038"/>
                  </a:lnTo>
                  <a:lnTo>
                    <a:pt x="1388" y="1061"/>
                  </a:lnTo>
                  <a:lnTo>
                    <a:pt x="1388" y="1061"/>
                  </a:lnTo>
                  <a:lnTo>
                    <a:pt x="1416" y="1063"/>
                  </a:lnTo>
                  <a:lnTo>
                    <a:pt x="1430" y="1064"/>
                  </a:lnTo>
                  <a:lnTo>
                    <a:pt x="1436" y="1063"/>
                  </a:lnTo>
                  <a:lnTo>
                    <a:pt x="1438" y="1061"/>
                  </a:lnTo>
                  <a:lnTo>
                    <a:pt x="1513" y="962"/>
                  </a:lnTo>
                  <a:lnTo>
                    <a:pt x="1513" y="962"/>
                  </a:lnTo>
                  <a:lnTo>
                    <a:pt x="1535" y="931"/>
                  </a:lnTo>
                  <a:lnTo>
                    <a:pt x="1548" y="914"/>
                  </a:lnTo>
                  <a:lnTo>
                    <a:pt x="1552" y="904"/>
                  </a:lnTo>
                  <a:lnTo>
                    <a:pt x="1558" y="893"/>
                  </a:lnTo>
                  <a:lnTo>
                    <a:pt x="1558" y="893"/>
                  </a:lnTo>
                  <a:close/>
                  <a:moveTo>
                    <a:pt x="2788" y="931"/>
                  </a:moveTo>
                  <a:lnTo>
                    <a:pt x="2788" y="931"/>
                  </a:lnTo>
                  <a:lnTo>
                    <a:pt x="2786" y="929"/>
                  </a:lnTo>
                  <a:lnTo>
                    <a:pt x="2786" y="927"/>
                  </a:lnTo>
                  <a:lnTo>
                    <a:pt x="2788" y="924"/>
                  </a:lnTo>
                  <a:lnTo>
                    <a:pt x="2790" y="922"/>
                  </a:lnTo>
                  <a:lnTo>
                    <a:pt x="2796" y="921"/>
                  </a:lnTo>
                  <a:lnTo>
                    <a:pt x="2796" y="921"/>
                  </a:lnTo>
                  <a:lnTo>
                    <a:pt x="2796" y="915"/>
                  </a:lnTo>
                  <a:lnTo>
                    <a:pt x="2799" y="911"/>
                  </a:lnTo>
                  <a:lnTo>
                    <a:pt x="2806" y="903"/>
                  </a:lnTo>
                  <a:lnTo>
                    <a:pt x="2814" y="893"/>
                  </a:lnTo>
                  <a:lnTo>
                    <a:pt x="2818" y="886"/>
                  </a:lnTo>
                  <a:lnTo>
                    <a:pt x="2821" y="879"/>
                  </a:lnTo>
                  <a:lnTo>
                    <a:pt x="2821" y="879"/>
                  </a:lnTo>
                  <a:lnTo>
                    <a:pt x="2793" y="898"/>
                  </a:lnTo>
                  <a:lnTo>
                    <a:pt x="2765" y="918"/>
                  </a:lnTo>
                  <a:lnTo>
                    <a:pt x="2740" y="939"/>
                  </a:lnTo>
                  <a:lnTo>
                    <a:pt x="2714" y="962"/>
                  </a:lnTo>
                  <a:lnTo>
                    <a:pt x="2692" y="984"/>
                  </a:lnTo>
                  <a:lnTo>
                    <a:pt x="2669" y="1009"/>
                  </a:lnTo>
                  <a:lnTo>
                    <a:pt x="2648" y="1035"/>
                  </a:lnTo>
                  <a:lnTo>
                    <a:pt x="2629" y="1060"/>
                  </a:lnTo>
                  <a:lnTo>
                    <a:pt x="2629" y="1060"/>
                  </a:lnTo>
                  <a:lnTo>
                    <a:pt x="2647" y="1057"/>
                  </a:lnTo>
                  <a:lnTo>
                    <a:pt x="2662" y="1053"/>
                  </a:lnTo>
                  <a:lnTo>
                    <a:pt x="2677" y="1047"/>
                  </a:lnTo>
                  <a:lnTo>
                    <a:pt x="2689" y="1043"/>
                  </a:lnTo>
                  <a:lnTo>
                    <a:pt x="2776" y="941"/>
                  </a:lnTo>
                  <a:lnTo>
                    <a:pt x="2776" y="941"/>
                  </a:lnTo>
                  <a:lnTo>
                    <a:pt x="2780" y="939"/>
                  </a:lnTo>
                  <a:lnTo>
                    <a:pt x="2785" y="938"/>
                  </a:lnTo>
                  <a:lnTo>
                    <a:pt x="2788" y="935"/>
                  </a:lnTo>
                  <a:lnTo>
                    <a:pt x="2788" y="931"/>
                  </a:lnTo>
                  <a:lnTo>
                    <a:pt x="2788" y="931"/>
                  </a:lnTo>
                  <a:close/>
                  <a:moveTo>
                    <a:pt x="1167" y="1049"/>
                  </a:moveTo>
                  <a:lnTo>
                    <a:pt x="1167" y="1049"/>
                  </a:lnTo>
                  <a:lnTo>
                    <a:pt x="1181" y="1053"/>
                  </a:lnTo>
                  <a:lnTo>
                    <a:pt x="1197" y="1056"/>
                  </a:lnTo>
                  <a:lnTo>
                    <a:pt x="1211" y="1057"/>
                  </a:lnTo>
                  <a:lnTo>
                    <a:pt x="1223" y="1057"/>
                  </a:lnTo>
                  <a:lnTo>
                    <a:pt x="1223" y="1057"/>
                  </a:lnTo>
                  <a:lnTo>
                    <a:pt x="1249" y="1021"/>
                  </a:lnTo>
                  <a:lnTo>
                    <a:pt x="1274" y="986"/>
                  </a:lnTo>
                  <a:lnTo>
                    <a:pt x="1323" y="915"/>
                  </a:lnTo>
                  <a:lnTo>
                    <a:pt x="1323" y="915"/>
                  </a:lnTo>
                  <a:lnTo>
                    <a:pt x="1329" y="907"/>
                  </a:lnTo>
                  <a:lnTo>
                    <a:pt x="1330" y="903"/>
                  </a:lnTo>
                  <a:lnTo>
                    <a:pt x="1332" y="897"/>
                  </a:lnTo>
                  <a:lnTo>
                    <a:pt x="1332" y="897"/>
                  </a:lnTo>
                  <a:lnTo>
                    <a:pt x="1315" y="908"/>
                  </a:lnTo>
                  <a:lnTo>
                    <a:pt x="1298" y="921"/>
                  </a:lnTo>
                  <a:lnTo>
                    <a:pt x="1283" y="934"/>
                  </a:lnTo>
                  <a:lnTo>
                    <a:pt x="1267" y="948"/>
                  </a:lnTo>
                  <a:lnTo>
                    <a:pt x="1239" y="976"/>
                  </a:lnTo>
                  <a:lnTo>
                    <a:pt x="1211" y="1007"/>
                  </a:lnTo>
                  <a:lnTo>
                    <a:pt x="1208" y="1000"/>
                  </a:lnTo>
                  <a:lnTo>
                    <a:pt x="1208" y="1000"/>
                  </a:lnTo>
                  <a:lnTo>
                    <a:pt x="1198" y="1011"/>
                  </a:lnTo>
                  <a:lnTo>
                    <a:pt x="1188" y="1023"/>
                  </a:lnTo>
                  <a:lnTo>
                    <a:pt x="1179" y="1036"/>
                  </a:lnTo>
                  <a:lnTo>
                    <a:pt x="1167" y="1049"/>
                  </a:lnTo>
                  <a:lnTo>
                    <a:pt x="1167" y="1049"/>
                  </a:lnTo>
                  <a:close/>
                  <a:moveTo>
                    <a:pt x="1263" y="1026"/>
                  </a:moveTo>
                  <a:lnTo>
                    <a:pt x="1263" y="1026"/>
                  </a:lnTo>
                  <a:lnTo>
                    <a:pt x="1259" y="1032"/>
                  </a:lnTo>
                  <a:lnTo>
                    <a:pt x="1253" y="1040"/>
                  </a:lnTo>
                  <a:lnTo>
                    <a:pt x="1250" y="1050"/>
                  </a:lnTo>
                  <a:lnTo>
                    <a:pt x="1250" y="1054"/>
                  </a:lnTo>
                  <a:lnTo>
                    <a:pt x="1250" y="1060"/>
                  </a:lnTo>
                  <a:lnTo>
                    <a:pt x="1250" y="1060"/>
                  </a:lnTo>
                  <a:lnTo>
                    <a:pt x="1266" y="1059"/>
                  </a:lnTo>
                  <a:lnTo>
                    <a:pt x="1281" y="1060"/>
                  </a:lnTo>
                  <a:lnTo>
                    <a:pt x="1304" y="1061"/>
                  </a:lnTo>
                  <a:lnTo>
                    <a:pt x="1304" y="1061"/>
                  </a:lnTo>
                  <a:lnTo>
                    <a:pt x="1313" y="1040"/>
                  </a:lnTo>
                  <a:lnTo>
                    <a:pt x="1326" y="1021"/>
                  </a:lnTo>
                  <a:lnTo>
                    <a:pt x="1351" y="980"/>
                  </a:lnTo>
                  <a:lnTo>
                    <a:pt x="1377" y="943"/>
                  </a:lnTo>
                  <a:lnTo>
                    <a:pt x="1403" y="910"/>
                  </a:lnTo>
                  <a:lnTo>
                    <a:pt x="1403" y="910"/>
                  </a:lnTo>
                  <a:lnTo>
                    <a:pt x="1405" y="907"/>
                  </a:lnTo>
                  <a:lnTo>
                    <a:pt x="1405" y="904"/>
                  </a:lnTo>
                  <a:lnTo>
                    <a:pt x="1403" y="898"/>
                  </a:lnTo>
                  <a:lnTo>
                    <a:pt x="1403" y="898"/>
                  </a:lnTo>
                  <a:lnTo>
                    <a:pt x="1367" y="929"/>
                  </a:lnTo>
                  <a:lnTo>
                    <a:pt x="1330" y="962"/>
                  </a:lnTo>
                  <a:lnTo>
                    <a:pt x="1294" y="994"/>
                  </a:lnTo>
                  <a:lnTo>
                    <a:pt x="1263" y="1026"/>
                  </a:lnTo>
                  <a:lnTo>
                    <a:pt x="1263" y="1026"/>
                  </a:lnTo>
                  <a:close/>
                  <a:moveTo>
                    <a:pt x="1104" y="904"/>
                  </a:moveTo>
                  <a:lnTo>
                    <a:pt x="1104" y="904"/>
                  </a:lnTo>
                  <a:lnTo>
                    <a:pt x="1082" y="920"/>
                  </a:lnTo>
                  <a:lnTo>
                    <a:pt x="1062" y="936"/>
                  </a:lnTo>
                  <a:lnTo>
                    <a:pt x="1041" y="953"/>
                  </a:lnTo>
                  <a:lnTo>
                    <a:pt x="1021" y="970"/>
                  </a:lnTo>
                  <a:lnTo>
                    <a:pt x="1003" y="988"/>
                  </a:lnTo>
                  <a:lnTo>
                    <a:pt x="985" y="1007"/>
                  </a:lnTo>
                  <a:lnTo>
                    <a:pt x="966" y="1026"/>
                  </a:lnTo>
                  <a:lnTo>
                    <a:pt x="949" y="1046"/>
                  </a:lnTo>
                  <a:lnTo>
                    <a:pt x="949" y="1046"/>
                  </a:lnTo>
                  <a:lnTo>
                    <a:pt x="964" y="1047"/>
                  </a:lnTo>
                  <a:lnTo>
                    <a:pt x="978" y="1047"/>
                  </a:lnTo>
                  <a:lnTo>
                    <a:pt x="1010" y="1047"/>
                  </a:lnTo>
                  <a:lnTo>
                    <a:pt x="1010" y="1047"/>
                  </a:lnTo>
                  <a:lnTo>
                    <a:pt x="1011" y="1046"/>
                  </a:lnTo>
                  <a:lnTo>
                    <a:pt x="1014" y="1045"/>
                  </a:lnTo>
                  <a:lnTo>
                    <a:pt x="1017" y="1039"/>
                  </a:lnTo>
                  <a:lnTo>
                    <a:pt x="1020" y="1032"/>
                  </a:lnTo>
                  <a:lnTo>
                    <a:pt x="1024" y="1026"/>
                  </a:lnTo>
                  <a:lnTo>
                    <a:pt x="1024" y="1026"/>
                  </a:lnTo>
                  <a:lnTo>
                    <a:pt x="1069" y="964"/>
                  </a:lnTo>
                  <a:lnTo>
                    <a:pt x="1091" y="934"/>
                  </a:lnTo>
                  <a:lnTo>
                    <a:pt x="1110" y="903"/>
                  </a:lnTo>
                  <a:lnTo>
                    <a:pt x="1110" y="903"/>
                  </a:lnTo>
                  <a:lnTo>
                    <a:pt x="1105" y="903"/>
                  </a:lnTo>
                  <a:lnTo>
                    <a:pt x="1104" y="904"/>
                  </a:lnTo>
                  <a:lnTo>
                    <a:pt x="1104" y="904"/>
                  </a:lnTo>
                  <a:close/>
                  <a:moveTo>
                    <a:pt x="1107" y="1032"/>
                  </a:moveTo>
                  <a:lnTo>
                    <a:pt x="1107" y="1032"/>
                  </a:lnTo>
                  <a:lnTo>
                    <a:pt x="1103" y="1033"/>
                  </a:lnTo>
                  <a:lnTo>
                    <a:pt x="1101" y="1035"/>
                  </a:lnTo>
                  <a:lnTo>
                    <a:pt x="1100" y="1038"/>
                  </a:lnTo>
                  <a:lnTo>
                    <a:pt x="1098" y="1042"/>
                  </a:lnTo>
                  <a:lnTo>
                    <a:pt x="1098" y="1042"/>
                  </a:lnTo>
                  <a:lnTo>
                    <a:pt x="1098" y="1046"/>
                  </a:lnTo>
                  <a:lnTo>
                    <a:pt x="1098" y="1049"/>
                  </a:lnTo>
                  <a:lnTo>
                    <a:pt x="1101" y="1052"/>
                  </a:lnTo>
                  <a:lnTo>
                    <a:pt x="1104" y="1053"/>
                  </a:lnTo>
                  <a:lnTo>
                    <a:pt x="1111" y="1056"/>
                  </a:lnTo>
                  <a:lnTo>
                    <a:pt x="1121" y="1057"/>
                  </a:lnTo>
                  <a:lnTo>
                    <a:pt x="1129" y="1057"/>
                  </a:lnTo>
                  <a:lnTo>
                    <a:pt x="1138" y="1056"/>
                  </a:lnTo>
                  <a:lnTo>
                    <a:pt x="1145" y="1053"/>
                  </a:lnTo>
                  <a:lnTo>
                    <a:pt x="1149" y="1052"/>
                  </a:lnTo>
                  <a:lnTo>
                    <a:pt x="1261" y="898"/>
                  </a:lnTo>
                  <a:lnTo>
                    <a:pt x="1261" y="898"/>
                  </a:lnTo>
                  <a:lnTo>
                    <a:pt x="1257" y="898"/>
                  </a:lnTo>
                  <a:lnTo>
                    <a:pt x="1256" y="897"/>
                  </a:lnTo>
                  <a:lnTo>
                    <a:pt x="1254" y="896"/>
                  </a:lnTo>
                  <a:lnTo>
                    <a:pt x="1256" y="894"/>
                  </a:lnTo>
                  <a:lnTo>
                    <a:pt x="1233" y="908"/>
                  </a:lnTo>
                  <a:lnTo>
                    <a:pt x="1238" y="908"/>
                  </a:lnTo>
                  <a:lnTo>
                    <a:pt x="1240" y="905"/>
                  </a:lnTo>
                  <a:lnTo>
                    <a:pt x="1238" y="908"/>
                  </a:lnTo>
                  <a:lnTo>
                    <a:pt x="1238" y="908"/>
                  </a:lnTo>
                  <a:lnTo>
                    <a:pt x="1222" y="921"/>
                  </a:lnTo>
                  <a:lnTo>
                    <a:pt x="1208" y="934"/>
                  </a:lnTo>
                  <a:lnTo>
                    <a:pt x="1180" y="962"/>
                  </a:lnTo>
                  <a:lnTo>
                    <a:pt x="1152" y="990"/>
                  </a:lnTo>
                  <a:lnTo>
                    <a:pt x="1136" y="1002"/>
                  </a:lnTo>
                  <a:lnTo>
                    <a:pt x="1122" y="1014"/>
                  </a:lnTo>
                  <a:lnTo>
                    <a:pt x="1122" y="1014"/>
                  </a:lnTo>
                  <a:lnTo>
                    <a:pt x="1118" y="1015"/>
                  </a:lnTo>
                  <a:lnTo>
                    <a:pt x="1114" y="1015"/>
                  </a:lnTo>
                  <a:lnTo>
                    <a:pt x="1114" y="1015"/>
                  </a:lnTo>
                  <a:lnTo>
                    <a:pt x="1115" y="1021"/>
                  </a:lnTo>
                  <a:lnTo>
                    <a:pt x="1115" y="1026"/>
                  </a:lnTo>
                  <a:lnTo>
                    <a:pt x="1112" y="1031"/>
                  </a:lnTo>
                  <a:lnTo>
                    <a:pt x="1107" y="1032"/>
                  </a:lnTo>
                  <a:lnTo>
                    <a:pt x="1107" y="1032"/>
                  </a:lnTo>
                  <a:close/>
                  <a:moveTo>
                    <a:pt x="663" y="1039"/>
                  </a:moveTo>
                  <a:lnTo>
                    <a:pt x="663" y="1039"/>
                  </a:lnTo>
                  <a:lnTo>
                    <a:pt x="695" y="1042"/>
                  </a:lnTo>
                  <a:lnTo>
                    <a:pt x="711" y="1042"/>
                  </a:lnTo>
                  <a:lnTo>
                    <a:pt x="725" y="1042"/>
                  </a:lnTo>
                  <a:lnTo>
                    <a:pt x="725" y="1042"/>
                  </a:lnTo>
                  <a:lnTo>
                    <a:pt x="747" y="1005"/>
                  </a:lnTo>
                  <a:lnTo>
                    <a:pt x="770" y="970"/>
                  </a:lnTo>
                  <a:lnTo>
                    <a:pt x="792" y="938"/>
                  </a:lnTo>
                  <a:lnTo>
                    <a:pt x="816" y="910"/>
                  </a:lnTo>
                  <a:lnTo>
                    <a:pt x="816" y="910"/>
                  </a:lnTo>
                  <a:lnTo>
                    <a:pt x="817" y="907"/>
                  </a:lnTo>
                  <a:lnTo>
                    <a:pt x="817" y="904"/>
                  </a:lnTo>
                  <a:lnTo>
                    <a:pt x="817" y="898"/>
                  </a:lnTo>
                  <a:lnTo>
                    <a:pt x="817" y="898"/>
                  </a:lnTo>
                  <a:lnTo>
                    <a:pt x="799" y="910"/>
                  </a:lnTo>
                  <a:lnTo>
                    <a:pt x="782" y="922"/>
                  </a:lnTo>
                  <a:lnTo>
                    <a:pt x="765" y="935"/>
                  </a:lnTo>
                  <a:lnTo>
                    <a:pt x="750" y="949"/>
                  </a:lnTo>
                  <a:lnTo>
                    <a:pt x="720" y="979"/>
                  </a:lnTo>
                  <a:lnTo>
                    <a:pt x="691" y="1008"/>
                  </a:lnTo>
                  <a:lnTo>
                    <a:pt x="688" y="1007"/>
                  </a:lnTo>
                  <a:lnTo>
                    <a:pt x="688" y="1007"/>
                  </a:lnTo>
                  <a:lnTo>
                    <a:pt x="682" y="1009"/>
                  </a:lnTo>
                  <a:lnTo>
                    <a:pt x="678" y="1012"/>
                  </a:lnTo>
                  <a:lnTo>
                    <a:pt x="674" y="1016"/>
                  </a:lnTo>
                  <a:lnTo>
                    <a:pt x="671" y="1021"/>
                  </a:lnTo>
                  <a:lnTo>
                    <a:pt x="667" y="1031"/>
                  </a:lnTo>
                  <a:lnTo>
                    <a:pt x="663" y="1039"/>
                  </a:lnTo>
                  <a:lnTo>
                    <a:pt x="663" y="1039"/>
                  </a:lnTo>
                  <a:close/>
                  <a:moveTo>
                    <a:pt x="2196" y="964"/>
                  </a:moveTo>
                  <a:lnTo>
                    <a:pt x="2196" y="964"/>
                  </a:lnTo>
                  <a:lnTo>
                    <a:pt x="2200" y="957"/>
                  </a:lnTo>
                  <a:lnTo>
                    <a:pt x="2203" y="953"/>
                  </a:lnTo>
                  <a:lnTo>
                    <a:pt x="2210" y="945"/>
                  </a:lnTo>
                  <a:lnTo>
                    <a:pt x="2217" y="936"/>
                  </a:lnTo>
                  <a:lnTo>
                    <a:pt x="2220" y="931"/>
                  </a:lnTo>
                  <a:lnTo>
                    <a:pt x="2221" y="922"/>
                  </a:lnTo>
                  <a:lnTo>
                    <a:pt x="2221" y="922"/>
                  </a:lnTo>
                  <a:lnTo>
                    <a:pt x="2200" y="939"/>
                  </a:lnTo>
                  <a:lnTo>
                    <a:pt x="2179" y="956"/>
                  </a:lnTo>
                  <a:lnTo>
                    <a:pt x="2159" y="973"/>
                  </a:lnTo>
                  <a:lnTo>
                    <a:pt x="2140" y="991"/>
                  </a:lnTo>
                  <a:lnTo>
                    <a:pt x="2102" y="1028"/>
                  </a:lnTo>
                  <a:lnTo>
                    <a:pt x="2068" y="1067"/>
                  </a:lnTo>
                  <a:lnTo>
                    <a:pt x="2068" y="1067"/>
                  </a:lnTo>
                  <a:lnTo>
                    <a:pt x="2065" y="1073"/>
                  </a:lnTo>
                  <a:lnTo>
                    <a:pt x="2064" y="1077"/>
                  </a:lnTo>
                  <a:lnTo>
                    <a:pt x="2064" y="1078"/>
                  </a:lnTo>
                  <a:lnTo>
                    <a:pt x="2065" y="1080"/>
                  </a:lnTo>
                  <a:lnTo>
                    <a:pt x="2068" y="1081"/>
                  </a:lnTo>
                  <a:lnTo>
                    <a:pt x="2071" y="1081"/>
                  </a:lnTo>
                  <a:lnTo>
                    <a:pt x="2071" y="1081"/>
                  </a:lnTo>
                  <a:lnTo>
                    <a:pt x="2093" y="1080"/>
                  </a:lnTo>
                  <a:lnTo>
                    <a:pt x="2103" y="1080"/>
                  </a:lnTo>
                  <a:lnTo>
                    <a:pt x="2113" y="1080"/>
                  </a:lnTo>
                  <a:lnTo>
                    <a:pt x="2193" y="969"/>
                  </a:lnTo>
                  <a:lnTo>
                    <a:pt x="2196" y="964"/>
                  </a:lnTo>
                  <a:close/>
                  <a:moveTo>
                    <a:pt x="1741" y="910"/>
                  </a:moveTo>
                  <a:lnTo>
                    <a:pt x="1741" y="910"/>
                  </a:lnTo>
                  <a:lnTo>
                    <a:pt x="1720" y="927"/>
                  </a:lnTo>
                  <a:lnTo>
                    <a:pt x="1698" y="945"/>
                  </a:lnTo>
                  <a:lnTo>
                    <a:pt x="1679" y="964"/>
                  </a:lnTo>
                  <a:lnTo>
                    <a:pt x="1661" y="984"/>
                  </a:lnTo>
                  <a:lnTo>
                    <a:pt x="1624" y="1026"/>
                  </a:lnTo>
                  <a:lnTo>
                    <a:pt x="1589" y="1068"/>
                  </a:lnTo>
                  <a:lnTo>
                    <a:pt x="1589" y="1068"/>
                  </a:lnTo>
                  <a:lnTo>
                    <a:pt x="1596" y="1073"/>
                  </a:lnTo>
                  <a:lnTo>
                    <a:pt x="1604" y="1074"/>
                  </a:lnTo>
                  <a:lnTo>
                    <a:pt x="1611" y="1074"/>
                  </a:lnTo>
                  <a:lnTo>
                    <a:pt x="1616" y="1071"/>
                  </a:lnTo>
                  <a:lnTo>
                    <a:pt x="1616" y="1071"/>
                  </a:lnTo>
                  <a:lnTo>
                    <a:pt x="1655" y="1032"/>
                  </a:lnTo>
                  <a:lnTo>
                    <a:pt x="1693" y="991"/>
                  </a:lnTo>
                  <a:lnTo>
                    <a:pt x="1711" y="970"/>
                  </a:lnTo>
                  <a:lnTo>
                    <a:pt x="1728" y="949"/>
                  </a:lnTo>
                  <a:lnTo>
                    <a:pt x="1743" y="927"/>
                  </a:lnTo>
                  <a:lnTo>
                    <a:pt x="1759" y="904"/>
                  </a:lnTo>
                  <a:lnTo>
                    <a:pt x="1759" y="904"/>
                  </a:lnTo>
                  <a:lnTo>
                    <a:pt x="1749" y="905"/>
                  </a:lnTo>
                  <a:lnTo>
                    <a:pt x="1741" y="910"/>
                  </a:lnTo>
                  <a:lnTo>
                    <a:pt x="1741" y="910"/>
                  </a:lnTo>
                  <a:close/>
                  <a:moveTo>
                    <a:pt x="1836" y="1078"/>
                  </a:moveTo>
                  <a:lnTo>
                    <a:pt x="1836" y="1078"/>
                  </a:lnTo>
                  <a:lnTo>
                    <a:pt x="1852" y="1081"/>
                  </a:lnTo>
                  <a:lnTo>
                    <a:pt x="1870" y="1084"/>
                  </a:lnTo>
                  <a:lnTo>
                    <a:pt x="1878" y="1083"/>
                  </a:lnTo>
                  <a:lnTo>
                    <a:pt x="1887" y="1081"/>
                  </a:lnTo>
                  <a:lnTo>
                    <a:pt x="1892" y="1078"/>
                  </a:lnTo>
                  <a:lnTo>
                    <a:pt x="1898" y="1074"/>
                  </a:lnTo>
                  <a:lnTo>
                    <a:pt x="1898" y="1074"/>
                  </a:lnTo>
                  <a:lnTo>
                    <a:pt x="1908" y="1059"/>
                  </a:lnTo>
                  <a:lnTo>
                    <a:pt x="1912" y="1052"/>
                  </a:lnTo>
                  <a:lnTo>
                    <a:pt x="1915" y="1043"/>
                  </a:lnTo>
                  <a:lnTo>
                    <a:pt x="1915" y="1043"/>
                  </a:lnTo>
                  <a:lnTo>
                    <a:pt x="1915" y="1042"/>
                  </a:lnTo>
                  <a:lnTo>
                    <a:pt x="1916" y="1038"/>
                  </a:lnTo>
                  <a:lnTo>
                    <a:pt x="1923" y="1028"/>
                  </a:lnTo>
                  <a:lnTo>
                    <a:pt x="1942" y="1007"/>
                  </a:lnTo>
                  <a:lnTo>
                    <a:pt x="1942" y="1007"/>
                  </a:lnTo>
                  <a:lnTo>
                    <a:pt x="1943" y="1007"/>
                  </a:lnTo>
                  <a:lnTo>
                    <a:pt x="2015" y="908"/>
                  </a:lnTo>
                  <a:lnTo>
                    <a:pt x="2015" y="908"/>
                  </a:lnTo>
                  <a:lnTo>
                    <a:pt x="1980" y="938"/>
                  </a:lnTo>
                  <a:lnTo>
                    <a:pt x="1946" y="967"/>
                  </a:lnTo>
                  <a:lnTo>
                    <a:pt x="1913" y="1000"/>
                  </a:lnTo>
                  <a:lnTo>
                    <a:pt x="1881" y="1032"/>
                  </a:lnTo>
                  <a:lnTo>
                    <a:pt x="1880" y="1026"/>
                  </a:lnTo>
                  <a:lnTo>
                    <a:pt x="1880" y="1026"/>
                  </a:lnTo>
                  <a:lnTo>
                    <a:pt x="1874" y="1032"/>
                  </a:lnTo>
                  <a:lnTo>
                    <a:pt x="1869" y="1038"/>
                  </a:lnTo>
                  <a:lnTo>
                    <a:pt x="1860" y="1052"/>
                  </a:lnTo>
                  <a:lnTo>
                    <a:pt x="1849" y="1066"/>
                  </a:lnTo>
                  <a:lnTo>
                    <a:pt x="1843" y="1073"/>
                  </a:lnTo>
                  <a:lnTo>
                    <a:pt x="1836" y="1078"/>
                  </a:lnTo>
                  <a:lnTo>
                    <a:pt x="1836" y="1078"/>
                  </a:lnTo>
                  <a:close/>
                  <a:moveTo>
                    <a:pt x="2650" y="918"/>
                  </a:moveTo>
                  <a:lnTo>
                    <a:pt x="2650" y="918"/>
                  </a:lnTo>
                  <a:lnTo>
                    <a:pt x="2608" y="952"/>
                  </a:lnTo>
                  <a:lnTo>
                    <a:pt x="2588" y="970"/>
                  </a:lnTo>
                  <a:lnTo>
                    <a:pt x="2568" y="988"/>
                  </a:lnTo>
                  <a:lnTo>
                    <a:pt x="2549" y="1008"/>
                  </a:lnTo>
                  <a:lnTo>
                    <a:pt x="2530" y="1028"/>
                  </a:lnTo>
                  <a:lnTo>
                    <a:pt x="2512" y="1049"/>
                  </a:lnTo>
                  <a:lnTo>
                    <a:pt x="2495" y="1071"/>
                  </a:lnTo>
                  <a:lnTo>
                    <a:pt x="2495" y="1071"/>
                  </a:lnTo>
                  <a:lnTo>
                    <a:pt x="2509" y="1071"/>
                  </a:lnTo>
                  <a:lnTo>
                    <a:pt x="2525" y="1073"/>
                  </a:lnTo>
                  <a:lnTo>
                    <a:pt x="2533" y="1073"/>
                  </a:lnTo>
                  <a:lnTo>
                    <a:pt x="2540" y="1071"/>
                  </a:lnTo>
                  <a:lnTo>
                    <a:pt x="2544" y="1070"/>
                  </a:lnTo>
                  <a:lnTo>
                    <a:pt x="2549" y="1067"/>
                  </a:lnTo>
                  <a:lnTo>
                    <a:pt x="2549" y="1067"/>
                  </a:lnTo>
                  <a:lnTo>
                    <a:pt x="2570" y="1033"/>
                  </a:lnTo>
                  <a:lnTo>
                    <a:pt x="2592" y="1001"/>
                  </a:lnTo>
                  <a:lnTo>
                    <a:pt x="2603" y="986"/>
                  </a:lnTo>
                  <a:lnTo>
                    <a:pt x="2616" y="972"/>
                  </a:lnTo>
                  <a:lnTo>
                    <a:pt x="2629" y="957"/>
                  </a:lnTo>
                  <a:lnTo>
                    <a:pt x="2643" y="945"/>
                  </a:lnTo>
                  <a:lnTo>
                    <a:pt x="2643" y="945"/>
                  </a:lnTo>
                  <a:lnTo>
                    <a:pt x="2644" y="943"/>
                  </a:lnTo>
                  <a:lnTo>
                    <a:pt x="2641" y="946"/>
                  </a:lnTo>
                  <a:lnTo>
                    <a:pt x="2639" y="948"/>
                  </a:lnTo>
                  <a:lnTo>
                    <a:pt x="2640" y="945"/>
                  </a:lnTo>
                  <a:lnTo>
                    <a:pt x="2640" y="945"/>
                  </a:lnTo>
                  <a:lnTo>
                    <a:pt x="2644" y="939"/>
                  </a:lnTo>
                  <a:lnTo>
                    <a:pt x="2648" y="931"/>
                  </a:lnTo>
                  <a:lnTo>
                    <a:pt x="2650" y="924"/>
                  </a:lnTo>
                  <a:lnTo>
                    <a:pt x="2654" y="917"/>
                  </a:lnTo>
                  <a:lnTo>
                    <a:pt x="2654" y="917"/>
                  </a:lnTo>
                  <a:lnTo>
                    <a:pt x="2650" y="918"/>
                  </a:lnTo>
                  <a:lnTo>
                    <a:pt x="2650" y="918"/>
                  </a:lnTo>
                  <a:close/>
                  <a:moveTo>
                    <a:pt x="23" y="461"/>
                  </a:moveTo>
                  <a:lnTo>
                    <a:pt x="23" y="461"/>
                  </a:lnTo>
                  <a:lnTo>
                    <a:pt x="35" y="439"/>
                  </a:lnTo>
                  <a:lnTo>
                    <a:pt x="46" y="415"/>
                  </a:lnTo>
                  <a:lnTo>
                    <a:pt x="71" y="370"/>
                  </a:lnTo>
                  <a:lnTo>
                    <a:pt x="71" y="370"/>
                  </a:lnTo>
                  <a:lnTo>
                    <a:pt x="61" y="380"/>
                  </a:lnTo>
                  <a:lnTo>
                    <a:pt x="53" y="391"/>
                  </a:lnTo>
                  <a:lnTo>
                    <a:pt x="45" y="401"/>
                  </a:lnTo>
                  <a:lnTo>
                    <a:pt x="35" y="409"/>
                  </a:lnTo>
                  <a:lnTo>
                    <a:pt x="35" y="409"/>
                  </a:lnTo>
                  <a:lnTo>
                    <a:pt x="39" y="394"/>
                  </a:lnTo>
                  <a:lnTo>
                    <a:pt x="45" y="378"/>
                  </a:lnTo>
                  <a:lnTo>
                    <a:pt x="57" y="349"/>
                  </a:lnTo>
                  <a:lnTo>
                    <a:pt x="73" y="319"/>
                  </a:lnTo>
                  <a:lnTo>
                    <a:pt x="87" y="293"/>
                  </a:lnTo>
                  <a:lnTo>
                    <a:pt x="52" y="339"/>
                  </a:lnTo>
                  <a:lnTo>
                    <a:pt x="52" y="339"/>
                  </a:lnTo>
                  <a:lnTo>
                    <a:pt x="49" y="342"/>
                  </a:lnTo>
                  <a:lnTo>
                    <a:pt x="47" y="343"/>
                  </a:lnTo>
                  <a:lnTo>
                    <a:pt x="46" y="341"/>
                  </a:lnTo>
                  <a:lnTo>
                    <a:pt x="45" y="339"/>
                  </a:lnTo>
                  <a:lnTo>
                    <a:pt x="45" y="332"/>
                  </a:lnTo>
                  <a:lnTo>
                    <a:pt x="46" y="326"/>
                  </a:lnTo>
                  <a:lnTo>
                    <a:pt x="46" y="326"/>
                  </a:lnTo>
                  <a:lnTo>
                    <a:pt x="68" y="290"/>
                  </a:lnTo>
                  <a:lnTo>
                    <a:pt x="89" y="252"/>
                  </a:lnTo>
                  <a:lnTo>
                    <a:pt x="111" y="214"/>
                  </a:lnTo>
                  <a:lnTo>
                    <a:pt x="132" y="178"/>
                  </a:lnTo>
                  <a:lnTo>
                    <a:pt x="122" y="185"/>
                  </a:lnTo>
                  <a:lnTo>
                    <a:pt x="122" y="185"/>
                  </a:lnTo>
                  <a:lnTo>
                    <a:pt x="99" y="208"/>
                  </a:lnTo>
                  <a:lnTo>
                    <a:pt x="78" y="235"/>
                  </a:lnTo>
                  <a:lnTo>
                    <a:pt x="68" y="251"/>
                  </a:lnTo>
                  <a:lnTo>
                    <a:pt x="60" y="266"/>
                  </a:lnTo>
                  <a:lnTo>
                    <a:pt x="52" y="282"/>
                  </a:lnTo>
                  <a:lnTo>
                    <a:pt x="43" y="298"/>
                  </a:lnTo>
                  <a:lnTo>
                    <a:pt x="37" y="315"/>
                  </a:lnTo>
                  <a:lnTo>
                    <a:pt x="32" y="334"/>
                  </a:lnTo>
                  <a:lnTo>
                    <a:pt x="26" y="353"/>
                  </a:lnTo>
                  <a:lnTo>
                    <a:pt x="23" y="373"/>
                  </a:lnTo>
                  <a:lnTo>
                    <a:pt x="21" y="394"/>
                  </a:lnTo>
                  <a:lnTo>
                    <a:pt x="21" y="415"/>
                  </a:lnTo>
                  <a:lnTo>
                    <a:pt x="21" y="438"/>
                  </a:lnTo>
                  <a:lnTo>
                    <a:pt x="23" y="461"/>
                  </a:lnTo>
                  <a:lnTo>
                    <a:pt x="23" y="461"/>
                  </a:lnTo>
                  <a:close/>
                  <a:moveTo>
                    <a:pt x="926" y="1002"/>
                  </a:moveTo>
                  <a:lnTo>
                    <a:pt x="926" y="1002"/>
                  </a:lnTo>
                  <a:lnTo>
                    <a:pt x="919" y="1005"/>
                  </a:lnTo>
                  <a:lnTo>
                    <a:pt x="913" y="1008"/>
                  </a:lnTo>
                  <a:lnTo>
                    <a:pt x="906" y="1012"/>
                  </a:lnTo>
                  <a:lnTo>
                    <a:pt x="900" y="1018"/>
                  </a:lnTo>
                  <a:lnTo>
                    <a:pt x="895" y="1025"/>
                  </a:lnTo>
                  <a:lnTo>
                    <a:pt x="890" y="1032"/>
                  </a:lnTo>
                  <a:lnTo>
                    <a:pt x="888" y="1040"/>
                  </a:lnTo>
                  <a:lnTo>
                    <a:pt x="886" y="1049"/>
                  </a:lnTo>
                  <a:lnTo>
                    <a:pt x="886" y="1049"/>
                  </a:lnTo>
                  <a:lnTo>
                    <a:pt x="909" y="1050"/>
                  </a:lnTo>
                  <a:lnTo>
                    <a:pt x="923" y="1050"/>
                  </a:lnTo>
                  <a:lnTo>
                    <a:pt x="928" y="1050"/>
                  </a:lnTo>
                  <a:lnTo>
                    <a:pt x="931" y="1049"/>
                  </a:lnTo>
                  <a:lnTo>
                    <a:pt x="931" y="1049"/>
                  </a:lnTo>
                  <a:lnTo>
                    <a:pt x="935" y="1046"/>
                  </a:lnTo>
                  <a:lnTo>
                    <a:pt x="940" y="1040"/>
                  </a:lnTo>
                  <a:lnTo>
                    <a:pt x="949" y="1028"/>
                  </a:lnTo>
                  <a:lnTo>
                    <a:pt x="965" y="1004"/>
                  </a:lnTo>
                  <a:lnTo>
                    <a:pt x="965" y="1004"/>
                  </a:lnTo>
                  <a:lnTo>
                    <a:pt x="985" y="977"/>
                  </a:lnTo>
                  <a:lnTo>
                    <a:pt x="1006" y="949"/>
                  </a:lnTo>
                  <a:lnTo>
                    <a:pt x="1024" y="920"/>
                  </a:lnTo>
                  <a:lnTo>
                    <a:pt x="1041" y="891"/>
                  </a:lnTo>
                  <a:lnTo>
                    <a:pt x="1041" y="891"/>
                  </a:lnTo>
                  <a:lnTo>
                    <a:pt x="1010" y="917"/>
                  </a:lnTo>
                  <a:lnTo>
                    <a:pt x="980" y="942"/>
                  </a:lnTo>
                  <a:lnTo>
                    <a:pt x="952" y="972"/>
                  </a:lnTo>
                  <a:lnTo>
                    <a:pt x="926" y="1002"/>
                  </a:lnTo>
                  <a:lnTo>
                    <a:pt x="926" y="1002"/>
                  </a:lnTo>
                  <a:close/>
                  <a:moveTo>
                    <a:pt x="948" y="901"/>
                  </a:moveTo>
                  <a:lnTo>
                    <a:pt x="948" y="901"/>
                  </a:lnTo>
                  <a:lnTo>
                    <a:pt x="930" y="914"/>
                  </a:lnTo>
                  <a:lnTo>
                    <a:pt x="913" y="929"/>
                  </a:lnTo>
                  <a:lnTo>
                    <a:pt x="879" y="960"/>
                  </a:lnTo>
                  <a:lnTo>
                    <a:pt x="845" y="991"/>
                  </a:lnTo>
                  <a:lnTo>
                    <a:pt x="829" y="1005"/>
                  </a:lnTo>
                  <a:lnTo>
                    <a:pt x="810" y="1021"/>
                  </a:lnTo>
                  <a:lnTo>
                    <a:pt x="810" y="1021"/>
                  </a:lnTo>
                  <a:lnTo>
                    <a:pt x="810" y="1023"/>
                  </a:lnTo>
                  <a:lnTo>
                    <a:pt x="810" y="1026"/>
                  </a:lnTo>
                  <a:lnTo>
                    <a:pt x="808" y="1031"/>
                  </a:lnTo>
                  <a:lnTo>
                    <a:pt x="803" y="1033"/>
                  </a:lnTo>
                  <a:lnTo>
                    <a:pt x="798" y="1035"/>
                  </a:lnTo>
                  <a:lnTo>
                    <a:pt x="798" y="1035"/>
                  </a:lnTo>
                  <a:lnTo>
                    <a:pt x="795" y="1036"/>
                  </a:lnTo>
                  <a:lnTo>
                    <a:pt x="793" y="1038"/>
                  </a:lnTo>
                  <a:lnTo>
                    <a:pt x="793" y="1040"/>
                  </a:lnTo>
                  <a:lnTo>
                    <a:pt x="793" y="1040"/>
                  </a:lnTo>
                  <a:lnTo>
                    <a:pt x="795" y="1042"/>
                  </a:lnTo>
                  <a:lnTo>
                    <a:pt x="796" y="1040"/>
                  </a:lnTo>
                  <a:lnTo>
                    <a:pt x="798" y="1039"/>
                  </a:lnTo>
                  <a:lnTo>
                    <a:pt x="798" y="1039"/>
                  </a:lnTo>
                  <a:lnTo>
                    <a:pt x="802" y="1042"/>
                  </a:lnTo>
                  <a:lnTo>
                    <a:pt x="809" y="1043"/>
                  </a:lnTo>
                  <a:lnTo>
                    <a:pt x="816" y="1045"/>
                  </a:lnTo>
                  <a:lnTo>
                    <a:pt x="824" y="1045"/>
                  </a:lnTo>
                  <a:lnTo>
                    <a:pt x="840" y="1043"/>
                  </a:lnTo>
                  <a:lnTo>
                    <a:pt x="855" y="1043"/>
                  </a:lnTo>
                  <a:lnTo>
                    <a:pt x="855" y="1043"/>
                  </a:lnTo>
                  <a:lnTo>
                    <a:pt x="867" y="1023"/>
                  </a:lnTo>
                  <a:lnTo>
                    <a:pt x="879" y="1005"/>
                  </a:lnTo>
                  <a:lnTo>
                    <a:pt x="906" y="967"/>
                  </a:lnTo>
                  <a:lnTo>
                    <a:pt x="933" y="931"/>
                  </a:lnTo>
                  <a:lnTo>
                    <a:pt x="959" y="898"/>
                  </a:lnTo>
                  <a:lnTo>
                    <a:pt x="959" y="898"/>
                  </a:lnTo>
                  <a:lnTo>
                    <a:pt x="954" y="898"/>
                  </a:lnTo>
                  <a:lnTo>
                    <a:pt x="948" y="901"/>
                  </a:lnTo>
                  <a:lnTo>
                    <a:pt x="948" y="901"/>
                  </a:lnTo>
                  <a:close/>
                  <a:moveTo>
                    <a:pt x="2724" y="912"/>
                  </a:moveTo>
                  <a:lnTo>
                    <a:pt x="2724" y="912"/>
                  </a:lnTo>
                  <a:lnTo>
                    <a:pt x="2702" y="929"/>
                  </a:lnTo>
                  <a:lnTo>
                    <a:pt x="2679" y="946"/>
                  </a:lnTo>
                  <a:lnTo>
                    <a:pt x="2658" y="964"/>
                  </a:lnTo>
                  <a:lnTo>
                    <a:pt x="2639" y="983"/>
                  </a:lnTo>
                  <a:lnTo>
                    <a:pt x="2619" y="1002"/>
                  </a:lnTo>
                  <a:lnTo>
                    <a:pt x="2599" y="1023"/>
                  </a:lnTo>
                  <a:lnTo>
                    <a:pt x="2581" y="1046"/>
                  </a:lnTo>
                  <a:lnTo>
                    <a:pt x="2564" y="1068"/>
                  </a:lnTo>
                  <a:lnTo>
                    <a:pt x="2564" y="1068"/>
                  </a:lnTo>
                  <a:lnTo>
                    <a:pt x="2578" y="1068"/>
                  </a:lnTo>
                  <a:lnTo>
                    <a:pt x="2591" y="1070"/>
                  </a:lnTo>
                  <a:lnTo>
                    <a:pt x="2602" y="1068"/>
                  </a:lnTo>
                  <a:lnTo>
                    <a:pt x="2606" y="1067"/>
                  </a:lnTo>
                  <a:lnTo>
                    <a:pt x="2609" y="1064"/>
                  </a:lnTo>
                  <a:lnTo>
                    <a:pt x="2692" y="962"/>
                  </a:lnTo>
                  <a:lnTo>
                    <a:pt x="2692" y="962"/>
                  </a:lnTo>
                  <a:lnTo>
                    <a:pt x="2698" y="959"/>
                  </a:lnTo>
                  <a:lnTo>
                    <a:pt x="2703" y="953"/>
                  </a:lnTo>
                  <a:lnTo>
                    <a:pt x="2709" y="948"/>
                  </a:lnTo>
                  <a:lnTo>
                    <a:pt x="2714" y="941"/>
                  </a:lnTo>
                  <a:lnTo>
                    <a:pt x="2720" y="932"/>
                  </a:lnTo>
                  <a:lnTo>
                    <a:pt x="2724" y="924"/>
                  </a:lnTo>
                  <a:lnTo>
                    <a:pt x="2729" y="915"/>
                  </a:lnTo>
                  <a:lnTo>
                    <a:pt x="2730" y="907"/>
                  </a:lnTo>
                  <a:lnTo>
                    <a:pt x="2730" y="907"/>
                  </a:lnTo>
                  <a:lnTo>
                    <a:pt x="2724" y="912"/>
                  </a:lnTo>
                  <a:lnTo>
                    <a:pt x="2724" y="912"/>
                  </a:lnTo>
                  <a:close/>
                  <a:moveTo>
                    <a:pt x="81" y="737"/>
                  </a:moveTo>
                  <a:lnTo>
                    <a:pt x="81" y="737"/>
                  </a:lnTo>
                  <a:lnTo>
                    <a:pt x="75" y="747"/>
                  </a:lnTo>
                  <a:lnTo>
                    <a:pt x="71" y="757"/>
                  </a:lnTo>
                  <a:lnTo>
                    <a:pt x="71" y="757"/>
                  </a:lnTo>
                  <a:lnTo>
                    <a:pt x="92" y="730"/>
                  </a:lnTo>
                  <a:lnTo>
                    <a:pt x="113" y="703"/>
                  </a:lnTo>
                  <a:lnTo>
                    <a:pt x="136" y="679"/>
                  </a:lnTo>
                  <a:lnTo>
                    <a:pt x="161" y="657"/>
                  </a:lnTo>
                  <a:lnTo>
                    <a:pt x="161" y="657"/>
                  </a:lnTo>
                  <a:lnTo>
                    <a:pt x="160" y="601"/>
                  </a:lnTo>
                  <a:lnTo>
                    <a:pt x="158" y="574"/>
                  </a:lnTo>
                  <a:lnTo>
                    <a:pt x="156" y="549"/>
                  </a:lnTo>
                  <a:lnTo>
                    <a:pt x="156" y="549"/>
                  </a:lnTo>
                  <a:lnTo>
                    <a:pt x="151" y="558"/>
                  </a:lnTo>
                  <a:lnTo>
                    <a:pt x="144" y="570"/>
                  </a:lnTo>
                  <a:lnTo>
                    <a:pt x="137" y="577"/>
                  </a:lnTo>
                  <a:lnTo>
                    <a:pt x="136" y="578"/>
                  </a:lnTo>
                  <a:lnTo>
                    <a:pt x="134" y="577"/>
                  </a:lnTo>
                  <a:lnTo>
                    <a:pt x="134" y="577"/>
                  </a:lnTo>
                  <a:lnTo>
                    <a:pt x="132" y="577"/>
                  </a:lnTo>
                  <a:lnTo>
                    <a:pt x="130" y="578"/>
                  </a:lnTo>
                  <a:lnTo>
                    <a:pt x="129" y="581"/>
                  </a:lnTo>
                  <a:lnTo>
                    <a:pt x="130" y="584"/>
                  </a:lnTo>
                  <a:lnTo>
                    <a:pt x="130" y="589"/>
                  </a:lnTo>
                  <a:lnTo>
                    <a:pt x="130" y="589"/>
                  </a:lnTo>
                  <a:lnTo>
                    <a:pt x="101" y="636"/>
                  </a:lnTo>
                  <a:lnTo>
                    <a:pt x="87" y="661"/>
                  </a:lnTo>
                  <a:lnTo>
                    <a:pt x="73" y="686"/>
                  </a:lnTo>
                  <a:lnTo>
                    <a:pt x="73" y="686"/>
                  </a:lnTo>
                  <a:lnTo>
                    <a:pt x="87" y="668"/>
                  </a:lnTo>
                  <a:lnTo>
                    <a:pt x="101" y="653"/>
                  </a:lnTo>
                  <a:lnTo>
                    <a:pt x="130" y="622"/>
                  </a:lnTo>
                  <a:lnTo>
                    <a:pt x="130" y="622"/>
                  </a:lnTo>
                  <a:lnTo>
                    <a:pt x="136" y="616"/>
                  </a:lnTo>
                  <a:lnTo>
                    <a:pt x="141" y="612"/>
                  </a:lnTo>
                  <a:lnTo>
                    <a:pt x="146" y="610"/>
                  </a:lnTo>
                  <a:lnTo>
                    <a:pt x="148" y="610"/>
                  </a:lnTo>
                  <a:lnTo>
                    <a:pt x="151" y="610"/>
                  </a:lnTo>
                  <a:lnTo>
                    <a:pt x="156" y="613"/>
                  </a:lnTo>
                  <a:lnTo>
                    <a:pt x="112" y="683"/>
                  </a:lnTo>
                  <a:lnTo>
                    <a:pt x="112" y="683"/>
                  </a:lnTo>
                  <a:lnTo>
                    <a:pt x="111" y="682"/>
                  </a:lnTo>
                  <a:lnTo>
                    <a:pt x="112" y="679"/>
                  </a:lnTo>
                  <a:lnTo>
                    <a:pt x="113" y="675"/>
                  </a:lnTo>
                  <a:lnTo>
                    <a:pt x="113" y="672"/>
                  </a:lnTo>
                  <a:lnTo>
                    <a:pt x="94" y="706"/>
                  </a:lnTo>
                  <a:lnTo>
                    <a:pt x="94" y="707"/>
                  </a:lnTo>
                  <a:lnTo>
                    <a:pt x="92" y="712"/>
                  </a:lnTo>
                  <a:lnTo>
                    <a:pt x="89" y="713"/>
                  </a:lnTo>
                  <a:lnTo>
                    <a:pt x="89" y="713"/>
                  </a:lnTo>
                  <a:lnTo>
                    <a:pt x="84" y="717"/>
                  </a:lnTo>
                  <a:lnTo>
                    <a:pt x="82" y="720"/>
                  </a:lnTo>
                  <a:lnTo>
                    <a:pt x="84" y="723"/>
                  </a:lnTo>
                  <a:lnTo>
                    <a:pt x="85" y="723"/>
                  </a:lnTo>
                  <a:lnTo>
                    <a:pt x="85" y="723"/>
                  </a:lnTo>
                  <a:lnTo>
                    <a:pt x="82" y="727"/>
                  </a:lnTo>
                  <a:lnTo>
                    <a:pt x="81" y="733"/>
                  </a:lnTo>
                  <a:lnTo>
                    <a:pt x="81" y="733"/>
                  </a:lnTo>
                  <a:lnTo>
                    <a:pt x="81" y="737"/>
                  </a:lnTo>
                  <a:lnTo>
                    <a:pt x="81" y="737"/>
                  </a:lnTo>
                  <a:close/>
                  <a:moveTo>
                    <a:pt x="147" y="324"/>
                  </a:moveTo>
                  <a:lnTo>
                    <a:pt x="60" y="433"/>
                  </a:lnTo>
                  <a:lnTo>
                    <a:pt x="60" y="433"/>
                  </a:lnTo>
                  <a:lnTo>
                    <a:pt x="42" y="454"/>
                  </a:lnTo>
                  <a:lnTo>
                    <a:pt x="35" y="467"/>
                  </a:lnTo>
                  <a:lnTo>
                    <a:pt x="28" y="478"/>
                  </a:lnTo>
                  <a:lnTo>
                    <a:pt x="22" y="492"/>
                  </a:lnTo>
                  <a:lnTo>
                    <a:pt x="19" y="506"/>
                  </a:lnTo>
                  <a:lnTo>
                    <a:pt x="19" y="515"/>
                  </a:lnTo>
                  <a:lnTo>
                    <a:pt x="19" y="523"/>
                  </a:lnTo>
                  <a:lnTo>
                    <a:pt x="21" y="532"/>
                  </a:lnTo>
                  <a:lnTo>
                    <a:pt x="23" y="540"/>
                  </a:lnTo>
                  <a:lnTo>
                    <a:pt x="125" y="370"/>
                  </a:lnTo>
                  <a:lnTo>
                    <a:pt x="125" y="370"/>
                  </a:lnTo>
                  <a:lnTo>
                    <a:pt x="130" y="360"/>
                  </a:lnTo>
                  <a:lnTo>
                    <a:pt x="139" y="349"/>
                  </a:lnTo>
                  <a:lnTo>
                    <a:pt x="143" y="342"/>
                  </a:lnTo>
                  <a:lnTo>
                    <a:pt x="146" y="336"/>
                  </a:lnTo>
                  <a:lnTo>
                    <a:pt x="148" y="331"/>
                  </a:lnTo>
                  <a:lnTo>
                    <a:pt x="147" y="324"/>
                  </a:lnTo>
                  <a:lnTo>
                    <a:pt x="147" y="324"/>
                  </a:lnTo>
                  <a:close/>
                  <a:moveTo>
                    <a:pt x="883" y="898"/>
                  </a:moveTo>
                  <a:lnTo>
                    <a:pt x="883" y="898"/>
                  </a:lnTo>
                  <a:lnTo>
                    <a:pt x="844" y="929"/>
                  </a:lnTo>
                  <a:lnTo>
                    <a:pt x="824" y="946"/>
                  </a:lnTo>
                  <a:lnTo>
                    <a:pt x="805" y="963"/>
                  </a:lnTo>
                  <a:lnTo>
                    <a:pt x="788" y="981"/>
                  </a:lnTo>
                  <a:lnTo>
                    <a:pt x="771" y="1001"/>
                  </a:lnTo>
                  <a:lnTo>
                    <a:pt x="756" y="1021"/>
                  </a:lnTo>
                  <a:lnTo>
                    <a:pt x="742" y="1043"/>
                  </a:lnTo>
                  <a:lnTo>
                    <a:pt x="775" y="1045"/>
                  </a:lnTo>
                  <a:lnTo>
                    <a:pt x="775" y="1045"/>
                  </a:lnTo>
                  <a:lnTo>
                    <a:pt x="782" y="1033"/>
                  </a:lnTo>
                  <a:lnTo>
                    <a:pt x="789" y="1022"/>
                  </a:lnTo>
                  <a:lnTo>
                    <a:pt x="799" y="1011"/>
                  </a:lnTo>
                  <a:lnTo>
                    <a:pt x="809" y="1002"/>
                  </a:lnTo>
                  <a:lnTo>
                    <a:pt x="809" y="1000"/>
                  </a:lnTo>
                  <a:lnTo>
                    <a:pt x="809" y="1000"/>
                  </a:lnTo>
                  <a:lnTo>
                    <a:pt x="829" y="976"/>
                  </a:lnTo>
                  <a:lnTo>
                    <a:pt x="850" y="952"/>
                  </a:lnTo>
                  <a:lnTo>
                    <a:pt x="868" y="925"/>
                  </a:lnTo>
                  <a:lnTo>
                    <a:pt x="883" y="898"/>
                  </a:lnTo>
                  <a:lnTo>
                    <a:pt x="883" y="898"/>
                  </a:lnTo>
                  <a:close/>
                  <a:moveTo>
                    <a:pt x="25" y="554"/>
                  </a:moveTo>
                  <a:lnTo>
                    <a:pt x="25" y="554"/>
                  </a:lnTo>
                  <a:lnTo>
                    <a:pt x="23" y="558"/>
                  </a:lnTo>
                  <a:lnTo>
                    <a:pt x="22" y="564"/>
                  </a:lnTo>
                  <a:lnTo>
                    <a:pt x="22" y="577"/>
                  </a:lnTo>
                  <a:lnTo>
                    <a:pt x="22" y="603"/>
                  </a:lnTo>
                  <a:lnTo>
                    <a:pt x="22" y="603"/>
                  </a:lnTo>
                  <a:lnTo>
                    <a:pt x="39" y="579"/>
                  </a:lnTo>
                  <a:lnTo>
                    <a:pt x="56" y="554"/>
                  </a:lnTo>
                  <a:lnTo>
                    <a:pt x="88" y="502"/>
                  </a:lnTo>
                  <a:lnTo>
                    <a:pt x="119" y="449"/>
                  </a:lnTo>
                  <a:lnTo>
                    <a:pt x="151" y="398"/>
                  </a:lnTo>
                  <a:lnTo>
                    <a:pt x="151" y="398"/>
                  </a:lnTo>
                  <a:lnTo>
                    <a:pt x="133" y="415"/>
                  </a:lnTo>
                  <a:lnTo>
                    <a:pt x="116" y="433"/>
                  </a:lnTo>
                  <a:lnTo>
                    <a:pt x="99" y="452"/>
                  </a:lnTo>
                  <a:lnTo>
                    <a:pt x="82" y="471"/>
                  </a:lnTo>
                  <a:lnTo>
                    <a:pt x="67" y="491"/>
                  </a:lnTo>
                  <a:lnTo>
                    <a:pt x="53" y="512"/>
                  </a:lnTo>
                  <a:lnTo>
                    <a:pt x="39" y="533"/>
                  </a:lnTo>
                  <a:lnTo>
                    <a:pt x="25" y="554"/>
                  </a:lnTo>
                  <a:lnTo>
                    <a:pt x="25" y="554"/>
                  </a:lnTo>
                  <a:close/>
                  <a:moveTo>
                    <a:pt x="527" y="1033"/>
                  </a:moveTo>
                  <a:lnTo>
                    <a:pt x="527" y="1033"/>
                  </a:lnTo>
                  <a:lnTo>
                    <a:pt x="549" y="1038"/>
                  </a:lnTo>
                  <a:lnTo>
                    <a:pt x="560" y="1038"/>
                  </a:lnTo>
                  <a:lnTo>
                    <a:pt x="564" y="1038"/>
                  </a:lnTo>
                  <a:lnTo>
                    <a:pt x="566" y="1035"/>
                  </a:lnTo>
                  <a:lnTo>
                    <a:pt x="566" y="1035"/>
                  </a:lnTo>
                  <a:lnTo>
                    <a:pt x="576" y="1022"/>
                  </a:lnTo>
                  <a:lnTo>
                    <a:pt x="584" y="1009"/>
                  </a:lnTo>
                  <a:lnTo>
                    <a:pt x="605" y="987"/>
                  </a:lnTo>
                  <a:lnTo>
                    <a:pt x="626" y="964"/>
                  </a:lnTo>
                  <a:lnTo>
                    <a:pt x="636" y="952"/>
                  </a:lnTo>
                  <a:lnTo>
                    <a:pt x="645" y="939"/>
                  </a:lnTo>
                  <a:lnTo>
                    <a:pt x="645" y="939"/>
                  </a:lnTo>
                  <a:lnTo>
                    <a:pt x="652" y="929"/>
                  </a:lnTo>
                  <a:lnTo>
                    <a:pt x="659" y="922"/>
                  </a:lnTo>
                  <a:lnTo>
                    <a:pt x="666" y="915"/>
                  </a:lnTo>
                  <a:lnTo>
                    <a:pt x="668" y="911"/>
                  </a:lnTo>
                  <a:lnTo>
                    <a:pt x="670" y="904"/>
                  </a:lnTo>
                  <a:lnTo>
                    <a:pt x="670" y="904"/>
                  </a:lnTo>
                  <a:lnTo>
                    <a:pt x="654" y="914"/>
                  </a:lnTo>
                  <a:lnTo>
                    <a:pt x="639" y="925"/>
                  </a:lnTo>
                  <a:lnTo>
                    <a:pt x="609" y="948"/>
                  </a:lnTo>
                  <a:lnTo>
                    <a:pt x="581" y="973"/>
                  </a:lnTo>
                  <a:lnTo>
                    <a:pt x="555" y="998"/>
                  </a:lnTo>
                  <a:lnTo>
                    <a:pt x="555" y="998"/>
                  </a:lnTo>
                  <a:lnTo>
                    <a:pt x="550" y="998"/>
                  </a:lnTo>
                  <a:lnTo>
                    <a:pt x="546" y="1001"/>
                  </a:lnTo>
                  <a:lnTo>
                    <a:pt x="543" y="1005"/>
                  </a:lnTo>
                  <a:lnTo>
                    <a:pt x="539" y="1011"/>
                  </a:lnTo>
                  <a:lnTo>
                    <a:pt x="527" y="1033"/>
                  </a:lnTo>
                  <a:lnTo>
                    <a:pt x="527" y="1033"/>
                  </a:lnTo>
                  <a:close/>
                  <a:moveTo>
                    <a:pt x="1916" y="949"/>
                  </a:moveTo>
                  <a:lnTo>
                    <a:pt x="1916" y="949"/>
                  </a:lnTo>
                  <a:lnTo>
                    <a:pt x="1915" y="955"/>
                  </a:lnTo>
                  <a:lnTo>
                    <a:pt x="1913" y="959"/>
                  </a:lnTo>
                  <a:lnTo>
                    <a:pt x="1906" y="969"/>
                  </a:lnTo>
                  <a:lnTo>
                    <a:pt x="1906" y="969"/>
                  </a:lnTo>
                  <a:lnTo>
                    <a:pt x="1888" y="993"/>
                  </a:lnTo>
                  <a:lnTo>
                    <a:pt x="1870" y="1016"/>
                  </a:lnTo>
                  <a:lnTo>
                    <a:pt x="1852" y="1043"/>
                  </a:lnTo>
                  <a:lnTo>
                    <a:pt x="1835" y="1071"/>
                  </a:lnTo>
                  <a:lnTo>
                    <a:pt x="1835" y="1071"/>
                  </a:lnTo>
                  <a:lnTo>
                    <a:pt x="1839" y="1070"/>
                  </a:lnTo>
                  <a:lnTo>
                    <a:pt x="1842" y="1067"/>
                  </a:lnTo>
                  <a:lnTo>
                    <a:pt x="1843" y="1063"/>
                  </a:lnTo>
                  <a:lnTo>
                    <a:pt x="1843" y="1063"/>
                  </a:lnTo>
                  <a:lnTo>
                    <a:pt x="1861" y="1040"/>
                  </a:lnTo>
                  <a:lnTo>
                    <a:pt x="1880" y="1019"/>
                  </a:lnTo>
                  <a:lnTo>
                    <a:pt x="1919" y="979"/>
                  </a:lnTo>
                  <a:lnTo>
                    <a:pt x="1961" y="941"/>
                  </a:lnTo>
                  <a:lnTo>
                    <a:pt x="2002" y="903"/>
                  </a:lnTo>
                  <a:lnTo>
                    <a:pt x="1951" y="903"/>
                  </a:lnTo>
                  <a:lnTo>
                    <a:pt x="1951" y="903"/>
                  </a:lnTo>
                  <a:lnTo>
                    <a:pt x="1943" y="915"/>
                  </a:lnTo>
                  <a:lnTo>
                    <a:pt x="1932" y="927"/>
                  </a:lnTo>
                  <a:lnTo>
                    <a:pt x="1920" y="938"/>
                  </a:lnTo>
                  <a:lnTo>
                    <a:pt x="1909" y="949"/>
                  </a:lnTo>
                  <a:lnTo>
                    <a:pt x="1916" y="949"/>
                  </a:lnTo>
                  <a:close/>
                  <a:moveTo>
                    <a:pt x="144" y="488"/>
                  </a:moveTo>
                  <a:lnTo>
                    <a:pt x="144" y="488"/>
                  </a:lnTo>
                  <a:lnTo>
                    <a:pt x="129" y="504"/>
                  </a:lnTo>
                  <a:lnTo>
                    <a:pt x="113" y="519"/>
                  </a:lnTo>
                  <a:lnTo>
                    <a:pt x="85" y="550"/>
                  </a:lnTo>
                  <a:lnTo>
                    <a:pt x="59" y="584"/>
                  </a:lnTo>
                  <a:lnTo>
                    <a:pt x="33" y="619"/>
                  </a:lnTo>
                  <a:lnTo>
                    <a:pt x="33" y="619"/>
                  </a:lnTo>
                  <a:lnTo>
                    <a:pt x="29" y="626"/>
                  </a:lnTo>
                  <a:lnTo>
                    <a:pt x="26" y="631"/>
                  </a:lnTo>
                  <a:lnTo>
                    <a:pt x="23" y="645"/>
                  </a:lnTo>
                  <a:lnTo>
                    <a:pt x="22" y="662"/>
                  </a:lnTo>
                  <a:lnTo>
                    <a:pt x="18" y="681"/>
                  </a:lnTo>
                  <a:lnTo>
                    <a:pt x="18" y="681"/>
                  </a:lnTo>
                  <a:lnTo>
                    <a:pt x="64" y="620"/>
                  </a:lnTo>
                  <a:lnTo>
                    <a:pt x="85" y="589"/>
                  </a:lnTo>
                  <a:lnTo>
                    <a:pt x="94" y="574"/>
                  </a:lnTo>
                  <a:lnTo>
                    <a:pt x="102" y="557"/>
                  </a:lnTo>
                  <a:lnTo>
                    <a:pt x="102" y="557"/>
                  </a:lnTo>
                  <a:lnTo>
                    <a:pt x="125" y="523"/>
                  </a:lnTo>
                  <a:lnTo>
                    <a:pt x="134" y="506"/>
                  </a:lnTo>
                  <a:lnTo>
                    <a:pt x="144" y="488"/>
                  </a:lnTo>
                  <a:lnTo>
                    <a:pt x="144" y="488"/>
                  </a:lnTo>
                  <a:close/>
                  <a:moveTo>
                    <a:pt x="871" y="1045"/>
                  </a:moveTo>
                  <a:lnTo>
                    <a:pt x="871" y="1045"/>
                  </a:lnTo>
                  <a:lnTo>
                    <a:pt x="909" y="1001"/>
                  </a:lnTo>
                  <a:lnTo>
                    <a:pt x="948" y="959"/>
                  </a:lnTo>
                  <a:lnTo>
                    <a:pt x="990" y="918"/>
                  </a:lnTo>
                  <a:lnTo>
                    <a:pt x="1032" y="880"/>
                  </a:lnTo>
                  <a:lnTo>
                    <a:pt x="1032" y="880"/>
                  </a:lnTo>
                  <a:lnTo>
                    <a:pt x="1023" y="877"/>
                  </a:lnTo>
                  <a:lnTo>
                    <a:pt x="1010" y="876"/>
                  </a:lnTo>
                  <a:lnTo>
                    <a:pt x="1004" y="876"/>
                  </a:lnTo>
                  <a:lnTo>
                    <a:pt x="999" y="877"/>
                  </a:lnTo>
                  <a:lnTo>
                    <a:pt x="994" y="879"/>
                  </a:lnTo>
                  <a:lnTo>
                    <a:pt x="990" y="882"/>
                  </a:lnTo>
                  <a:lnTo>
                    <a:pt x="990" y="882"/>
                  </a:lnTo>
                  <a:lnTo>
                    <a:pt x="958" y="921"/>
                  </a:lnTo>
                  <a:lnTo>
                    <a:pt x="927" y="960"/>
                  </a:lnTo>
                  <a:lnTo>
                    <a:pt x="897" y="1002"/>
                  </a:lnTo>
                  <a:lnTo>
                    <a:pt x="883" y="1023"/>
                  </a:lnTo>
                  <a:lnTo>
                    <a:pt x="871" y="1045"/>
                  </a:lnTo>
                  <a:lnTo>
                    <a:pt x="871" y="1045"/>
                  </a:lnTo>
                  <a:close/>
                  <a:moveTo>
                    <a:pt x="638" y="1032"/>
                  </a:moveTo>
                  <a:lnTo>
                    <a:pt x="638" y="1032"/>
                  </a:lnTo>
                  <a:lnTo>
                    <a:pt x="643" y="1031"/>
                  </a:lnTo>
                  <a:lnTo>
                    <a:pt x="647" y="1026"/>
                  </a:lnTo>
                  <a:lnTo>
                    <a:pt x="654" y="1016"/>
                  </a:lnTo>
                  <a:lnTo>
                    <a:pt x="661" y="1007"/>
                  </a:lnTo>
                  <a:lnTo>
                    <a:pt x="670" y="995"/>
                  </a:lnTo>
                  <a:lnTo>
                    <a:pt x="670" y="993"/>
                  </a:lnTo>
                  <a:lnTo>
                    <a:pt x="670" y="993"/>
                  </a:lnTo>
                  <a:lnTo>
                    <a:pt x="675" y="983"/>
                  </a:lnTo>
                  <a:lnTo>
                    <a:pt x="678" y="979"/>
                  </a:lnTo>
                  <a:lnTo>
                    <a:pt x="682" y="976"/>
                  </a:lnTo>
                  <a:lnTo>
                    <a:pt x="685" y="973"/>
                  </a:lnTo>
                  <a:lnTo>
                    <a:pt x="685" y="973"/>
                  </a:lnTo>
                  <a:lnTo>
                    <a:pt x="690" y="966"/>
                  </a:lnTo>
                  <a:lnTo>
                    <a:pt x="695" y="959"/>
                  </a:lnTo>
                  <a:lnTo>
                    <a:pt x="706" y="946"/>
                  </a:lnTo>
                  <a:lnTo>
                    <a:pt x="718" y="932"/>
                  </a:lnTo>
                  <a:lnTo>
                    <a:pt x="722" y="924"/>
                  </a:lnTo>
                  <a:lnTo>
                    <a:pt x="725" y="915"/>
                  </a:lnTo>
                  <a:lnTo>
                    <a:pt x="725" y="915"/>
                  </a:lnTo>
                  <a:lnTo>
                    <a:pt x="698" y="934"/>
                  </a:lnTo>
                  <a:lnTo>
                    <a:pt x="673" y="953"/>
                  </a:lnTo>
                  <a:lnTo>
                    <a:pt x="650" y="976"/>
                  </a:lnTo>
                  <a:lnTo>
                    <a:pt x="629" y="998"/>
                  </a:lnTo>
                  <a:lnTo>
                    <a:pt x="629" y="998"/>
                  </a:lnTo>
                  <a:lnTo>
                    <a:pt x="628" y="1000"/>
                  </a:lnTo>
                  <a:lnTo>
                    <a:pt x="628" y="998"/>
                  </a:lnTo>
                  <a:lnTo>
                    <a:pt x="629" y="994"/>
                  </a:lnTo>
                  <a:lnTo>
                    <a:pt x="629" y="993"/>
                  </a:lnTo>
                  <a:lnTo>
                    <a:pt x="629" y="991"/>
                  </a:lnTo>
                  <a:lnTo>
                    <a:pt x="626" y="991"/>
                  </a:lnTo>
                  <a:lnTo>
                    <a:pt x="623" y="995"/>
                  </a:lnTo>
                  <a:lnTo>
                    <a:pt x="623" y="995"/>
                  </a:lnTo>
                  <a:lnTo>
                    <a:pt x="616" y="1005"/>
                  </a:lnTo>
                  <a:lnTo>
                    <a:pt x="611" y="1015"/>
                  </a:lnTo>
                  <a:lnTo>
                    <a:pt x="604" y="1025"/>
                  </a:lnTo>
                  <a:lnTo>
                    <a:pt x="597" y="1033"/>
                  </a:lnTo>
                  <a:lnTo>
                    <a:pt x="597" y="1033"/>
                  </a:lnTo>
                  <a:lnTo>
                    <a:pt x="602" y="1036"/>
                  </a:lnTo>
                  <a:lnTo>
                    <a:pt x="607" y="1038"/>
                  </a:lnTo>
                  <a:lnTo>
                    <a:pt x="616" y="1038"/>
                  </a:lnTo>
                  <a:lnTo>
                    <a:pt x="628" y="1036"/>
                  </a:lnTo>
                  <a:lnTo>
                    <a:pt x="638" y="1032"/>
                  </a:lnTo>
                  <a:lnTo>
                    <a:pt x="638" y="1032"/>
                  </a:lnTo>
                  <a:close/>
                  <a:moveTo>
                    <a:pt x="50" y="891"/>
                  </a:moveTo>
                  <a:lnTo>
                    <a:pt x="50" y="891"/>
                  </a:lnTo>
                  <a:lnTo>
                    <a:pt x="53" y="893"/>
                  </a:lnTo>
                  <a:lnTo>
                    <a:pt x="53" y="894"/>
                  </a:lnTo>
                  <a:lnTo>
                    <a:pt x="54" y="896"/>
                  </a:lnTo>
                  <a:lnTo>
                    <a:pt x="53" y="897"/>
                  </a:lnTo>
                  <a:lnTo>
                    <a:pt x="50" y="898"/>
                  </a:lnTo>
                  <a:lnTo>
                    <a:pt x="46" y="898"/>
                  </a:lnTo>
                  <a:lnTo>
                    <a:pt x="54" y="908"/>
                  </a:lnTo>
                  <a:lnTo>
                    <a:pt x="94" y="849"/>
                  </a:lnTo>
                  <a:lnTo>
                    <a:pt x="94" y="849"/>
                  </a:lnTo>
                  <a:lnTo>
                    <a:pt x="123" y="806"/>
                  </a:lnTo>
                  <a:lnTo>
                    <a:pt x="139" y="782"/>
                  </a:lnTo>
                  <a:lnTo>
                    <a:pt x="144" y="771"/>
                  </a:lnTo>
                  <a:lnTo>
                    <a:pt x="150" y="759"/>
                  </a:lnTo>
                  <a:lnTo>
                    <a:pt x="150" y="759"/>
                  </a:lnTo>
                  <a:lnTo>
                    <a:pt x="122" y="783"/>
                  </a:lnTo>
                  <a:lnTo>
                    <a:pt x="95" y="807"/>
                  </a:lnTo>
                  <a:lnTo>
                    <a:pt x="70" y="834"/>
                  </a:lnTo>
                  <a:lnTo>
                    <a:pt x="49" y="860"/>
                  </a:lnTo>
                  <a:lnTo>
                    <a:pt x="49" y="860"/>
                  </a:lnTo>
                  <a:lnTo>
                    <a:pt x="50" y="860"/>
                  </a:lnTo>
                  <a:lnTo>
                    <a:pt x="50" y="863"/>
                  </a:lnTo>
                  <a:lnTo>
                    <a:pt x="47" y="872"/>
                  </a:lnTo>
                  <a:lnTo>
                    <a:pt x="45" y="880"/>
                  </a:lnTo>
                  <a:lnTo>
                    <a:pt x="45" y="886"/>
                  </a:lnTo>
                  <a:lnTo>
                    <a:pt x="46" y="889"/>
                  </a:lnTo>
                  <a:lnTo>
                    <a:pt x="46" y="889"/>
                  </a:lnTo>
                  <a:lnTo>
                    <a:pt x="50" y="891"/>
                  </a:lnTo>
                  <a:lnTo>
                    <a:pt x="50" y="891"/>
                  </a:lnTo>
                  <a:close/>
                  <a:moveTo>
                    <a:pt x="101" y="943"/>
                  </a:moveTo>
                  <a:lnTo>
                    <a:pt x="101" y="943"/>
                  </a:lnTo>
                  <a:lnTo>
                    <a:pt x="104" y="952"/>
                  </a:lnTo>
                  <a:lnTo>
                    <a:pt x="105" y="957"/>
                  </a:lnTo>
                  <a:lnTo>
                    <a:pt x="109" y="963"/>
                  </a:lnTo>
                  <a:lnTo>
                    <a:pt x="116" y="969"/>
                  </a:lnTo>
                  <a:lnTo>
                    <a:pt x="116" y="969"/>
                  </a:lnTo>
                  <a:lnTo>
                    <a:pt x="119" y="969"/>
                  </a:lnTo>
                  <a:lnTo>
                    <a:pt x="123" y="969"/>
                  </a:lnTo>
                  <a:lnTo>
                    <a:pt x="126" y="966"/>
                  </a:lnTo>
                  <a:lnTo>
                    <a:pt x="129" y="963"/>
                  </a:lnTo>
                  <a:lnTo>
                    <a:pt x="129" y="963"/>
                  </a:lnTo>
                  <a:lnTo>
                    <a:pt x="167" y="904"/>
                  </a:lnTo>
                  <a:lnTo>
                    <a:pt x="185" y="875"/>
                  </a:lnTo>
                  <a:lnTo>
                    <a:pt x="206" y="846"/>
                  </a:lnTo>
                  <a:lnTo>
                    <a:pt x="206" y="846"/>
                  </a:lnTo>
                  <a:lnTo>
                    <a:pt x="209" y="846"/>
                  </a:lnTo>
                  <a:lnTo>
                    <a:pt x="212" y="846"/>
                  </a:lnTo>
                  <a:lnTo>
                    <a:pt x="215" y="845"/>
                  </a:lnTo>
                  <a:lnTo>
                    <a:pt x="216" y="842"/>
                  </a:lnTo>
                  <a:lnTo>
                    <a:pt x="216" y="842"/>
                  </a:lnTo>
                  <a:lnTo>
                    <a:pt x="212" y="844"/>
                  </a:lnTo>
                  <a:lnTo>
                    <a:pt x="209" y="844"/>
                  </a:lnTo>
                  <a:lnTo>
                    <a:pt x="209" y="842"/>
                  </a:lnTo>
                  <a:lnTo>
                    <a:pt x="212" y="839"/>
                  </a:lnTo>
                  <a:lnTo>
                    <a:pt x="212" y="839"/>
                  </a:lnTo>
                  <a:lnTo>
                    <a:pt x="213" y="838"/>
                  </a:lnTo>
                  <a:lnTo>
                    <a:pt x="215" y="835"/>
                  </a:lnTo>
                  <a:lnTo>
                    <a:pt x="215" y="828"/>
                  </a:lnTo>
                  <a:lnTo>
                    <a:pt x="215" y="828"/>
                  </a:lnTo>
                  <a:lnTo>
                    <a:pt x="184" y="855"/>
                  </a:lnTo>
                  <a:lnTo>
                    <a:pt x="154" y="883"/>
                  </a:lnTo>
                  <a:lnTo>
                    <a:pt x="126" y="912"/>
                  </a:lnTo>
                  <a:lnTo>
                    <a:pt x="101" y="943"/>
                  </a:lnTo>
                  <a:lnTo>
                    <a:pt x="101" y="943"/>
                  </a:lnTo>
                  <a:close/>
                  <a:moveTo>
                    <a:pt x="2304" y="1023"/>
                  </a:moveTo>
                  <a:lnTo>
                    <a:pt x="2446" y="908"/>
                  </a:lnTo>
                  <a:lnTo>
                    <a:pt x="2446" y="908"/>
                  </a:lnTo>
                  <a:lnTo>
                    <a:pt x="2410" y="910"/>
                  </a:lnTo>
                  <a:lnTo>
                    <a:pt x="2393" y="911"/>
                  </a:lnTo>
                  <a:lnTo>
                    <a:pt x="2377" y="910"/>
                  </a:lnTo>
                  <a:lnTo>
                    <a:pt x="2377" y="910"/>
                  </a:lnTo>
                  <a:lnTo>
                    <a:pt x="2360" y="939"/>
                  </a:lnTo>
                  <a:lnTo>
                    <a:pt x="2342" y="967"/>
                  </a:lnTo>
                  <a:lnTo>
                    <a:pt x="2304" y="1023"/>
                  </a:lnTo>
                  <a:lnTo>
                    <a:pt x="2304" y="1023"/>
                  </a:lnTo>
                  <a:close/>
                  <a:moveTo>
                    <a:pt x="583" y="924"/>
                  </a:moveTo>
                  <a:lnTo>
                    <a:pt x="583" y="924"/>
                  </a:lnTo>
                  <a:lnTo>
                    <a:pt x="580" y="928"/>
                  </a:lnTo>
                  <a:lnTo>
                    <a:pt x="576" y="929"/>
                  </a:lnTo>
                  <a:lnTo>
                    <a:pt x="573" y="928"/>
                  </a:lnTo>
                  <a:lnTo>
                    <a:pt x="570" y="927"/>
                  </a:lnTo>
                  <a:lnTo>
                    <a:pt x="570" y="927"/>
                  </a:lnTo>
                  <a:lnTo>
                    <a:pt x="566" y="934"/>
                  </a:lnTo>
                  <a:lnTo>
                    <a:pt x="564" y="938"/>
                  </a:lnTo>
                  <a:lnTo>
                    <a:pt x="566" y="941"/>
                  </a:lnTo>
                  <a:lnTo>
                    <a:pt x="569" y="939"/>
                  </a:lnTo>
                  <a:lnTo>
                    <a:pt x="569" y="939"/>
                  </a:lnTo>
                  <a:lnTo>
                    <a:pt x="536" y="983"/>
                  </a:lnTo>
                  <a:lnTo>
                    <a:pt x="519" y="1005"/>
                  </a:lnTo>
                  <a:lnTo>
                    <a:pt x="505" y="1029"/>
                  </a:lnTo>
                  <a:lnTo>
                    <a:pt x="505" y="1029"/>
                  </a:lnTo>
                  <a:lnTo>
                    <a:pt x="508" y="1029"/>
                  </a:lnTo>
                  <a:lnTo>
                    <a:pt x="512" y="1029"/>
                  </a:lnTo>
                  <a:lnTo>
                    <a:pt x="515" y="1026"/>
                  </a:lnTo>
                  <a:lnTo>
                    <a:pt x="515" y="1025"/>
                  </a:lnTo>
                  <a:lnTo>
                    <a:pt x="515" y="1022"/>
                  </a:lnTo>
                  <a:lnTo>
                    <a:pt x="515" y="1022"/>
                  </a:lnTo>
                  <a:lnTo>
                    <a:pt x="548" y="990"/>
                  </a:lnTo>
                  <a:lnTo>
                    <a:pt x="581" y="959"/>
                  </a:lnTo>
                  <a:lnTo>
                    <a:pt x="616" y="928"/>
                  </a:lnTo>
                  <a:lnTo>
                    <a:pt x="635" y="914"/>
                  </a:lnTo>
                  <a:lnTo>
                    <a:pt x="653" y="901"/>
                  </a:lnTo>
                  <a:lnTo>
                    <a:pt x="600" y="898"/>
                  </a:lnTo>
                  <a:lnTo>
                    <a:pt x="600" y="898"/>
                  </a:lnTo>
                  <a:lnTo>
                    <a:pt x="595" y="904"/>
                  </a:lnTo>
                  <a:lnTo>
                    <a:pt x="591" y="911"/>
                  </a:lnTo>
                  <a:lnTo>
                    <a:pt x="586" y="917"/>
                  </a:lnTo>
                  <a:lnTo>
                    <a:pt x="583" y="924"/>
                  </a:lnTo>
                  <a:lnTo>
                    <a:pt x="583" y="924"/>
                  </a:lnTo>
                  <a:close/>
                  <a:moveTo>
                    <a:pt x="140" y="863"/>
                  </a:moveTo>
                  <a:lnTo>
                    <a:pt x="144" y="862"/>
                  </a:lnTo>
                  <a:lnTo>
                    <a:pt x="144" y="862"/>
                  </a:lnTo>
                  <a:lnTo>
                    <a:pt x="151" y="855"/>
                  </a:lnTo>
                  <a:lnTo>
                    <a:pt x="153" y="853"/>
                  </a:lnTo>
                  <a:lnTo>
                    <a:pt x="151" y="853"/>
                  </a:lnTo>
                  <a:lnTo>
                    <a:pt x="144" y="856"/>
                  </a:lnTo>
                  <a:lnTo>
                    <a:pt x="144" y="856"/>
                  </a:lnTo>
                  <a:lnTo>
                    <a:pt x="153" y="841"/>
                  </a:lnTo>
                  <a:lnTo>
                    <a:pt x="164" y="827"/>
                  </a:lnTo>
                  <a:lnTo>
                    <a:pt x="175" y="811"/>
                  </a:lnTo>
                  <a:lnTo>
                    <a:pt x="179" y="804"/>
                  </a:lnTo>
                  <a:lnTo>
                    <a:pt x="184" y="796"/>
                  </a:lnTo>
                  <a:lnTo>
                    <a:pt x="184" y="796"/>
                  </a:lnTo>
                  <a:lnTo>
                    <a:pt x="156" y="824"/>
                  </a:lnTo>
                  <a:lnTo>
                    <a:pt x="129" y="852"/>
                  </a:lnTo>
                  <a:lnTo>
                    <a:pt x="80" y="908"/>
                  </a:lnTo>
                  <a:lnTo>
                    <a:pt x="80" y="908"/>
                  </a:lnTo>
                  <a:lnTo>
                    <a:pt x="71" y="915"/>
                  </a:lnTo>
                  <a:lnTo>
                    <a:pt x="70" y="915"/>
                  </a:lnTo>
                  <a:lnTo>
                    <a:pt x="71" y="914"/>
                  </a:lnTo>
                  <a:lnTo>
                    <a:pt x="71" y="914"/>
                  </a:lnTo>
                  <a:lnTo>
                    <a:pt x="66" y="918"/>
                  </a:lnTo>
                  <a:lnTo>
                    <a:pt x="64" y="922"/>
                  </a:lnTo>
                  <a:lnTo>
                    <a:pt x="64" y="927"/>
                  </a:lnTo>
                  <a:lnTo>
                    <a:pt x="66" y="931"/>
                  </a:lnTo>
                  <a:lnTo>
                    <a:pt x="68" y="935"/>
                  </a:lnTo>
                  <a:lnTo>
                    <a:pt x="73" y="939"/>
                  </a:lnTo>
                  <a:lnTo>
                    <a:pt x="84" y="948"/>
                  </a:lnTo>
                  <a:lnTo>
                    <a:pt x="137" y="865"/>
                  </a:lnTo>
                  <a:lnTo>
                    <a:pt x="140" y="863"/>
                  </a:lnTo>
                  <a:close/>
                  <a:moveTo>
                    <a:pt x="1419" y="903"/>
                  </a:moveTo>
                  <a:lnTo>
                    <a:pt x="1354" y="997"/>
                  </a:lnTo>
                  <a:lnTo>
                    <a:pt x="1354" y="997"/>
                  </a:lnTo>
                  <a:lnTo>
                    <a:pt x="1387" y="967"/>
                  </a:lnTo>
                  <a:lnTo>
                    <a:pt x="1420" y="938"/>
                  </a:lnTo>
                  <a:lnTo>
                    <a:pt x="1438" y="922"/>
                  </a:lnTo>
                  <a:lnTo>
                    <a:pt x="1455" y="910"/>
                  </a:lnTo>
                  <a:lnTo>
                    <a:pt x="1475" y="897"/>
                  </a:lnTo>
                  <a:lnTo>
                    <a:pt x="1495" y="884"/>
                  </a:lnTo>
                  <a:lnTo>
                    <a:pt x="1495" y="884"/>
                  </a:lnTo>
                  <a:lnTo>
                    <a:pt x="1479" y="887"/>
                  </a:lnTo>
                  <a:lnTo>
                    <a:pt x="1461" y="886"/>
                  </a:lnTo>
                  <a:lnTo>
                    <a:pt x="1444" y="886"/>
                  </a:lnTo>
                  <a:lnTo>
                    <a:pt x="1429" y="883"/>
                  </a:lnTo>
                  <a:lnTo>
                    <a:pt x="1429" y="883"/>
                  </a:lnTo>
                  <a:lnTo>
                    <a:pt x="1424" y="894"/>
                  </a:lnTo>
                  <a:lnTo>
                    <a:pt x="1419" y="903"/>
                  </a:lnTo>
                  <a:lnTo>
                    <a:pt x="1419" y="903"/>
                  </a:lnTo>
                  <a:close/>
                  <a:moveTo>
                    <a:pt x="1075" y="1008"/>
                  </a:moveTo>
                  <a:lnTo>
                    <a:pt x="1075" y="1008"/>
                  </a:lnTo>
                  <a:lnTo>
                    <a:pt x="1075" y="1007"/>
                  </a:lnTo>
                  <a:lnTo>
                    <a:pt x="1076" y="1005"/>
                  </a:lnTo>
                  <a:lnTo>
                    <a:pt x="1079" y="1001"/>
                  </a:lnTo>
                  <a:lnTo>
                    <a:pt x="1080" y="1000"/>
                  </a:lnTo>
                  <a:lnTo>
                    <a:pt x="1079" y="998"/>
                  </a:lnTo>
                  <a:lnTo>
                    <a:pt x="1077" y="998"/>
                  </a:lnTo>
                  <a:lnTo>
                    <a:pt x="1077" y="998"/>
                  </a:lnTo>
                  <a:lnTo>
                    <a:pt x="1068" y="1008"/>
                  </a:lnTo>
                  <a:lnTo>
                    <a:pt x="1058" y="1021"/>
                  </a:lnTo>
                  <a:lnTo>
                    <a:pt x="1049" y="1033"/>
                  </a:lnTo>
                  <a:lnTo>
                    <a:pt x="1046" y="1040"/>
                  </a:lnTo>
                  <a:lnTo>
                    <a:pt x="1044" y="1047"/>
                  </a:lnTo>
                  <a:lnTo>
                    <a:pt x="1044" y="1047"/>
                  </a:lnTo>
                  <a:lnTo>
                    <a:pt x="1053" y="1050"/>
                  </a:lnTo>
                  <a:lnTo>
                    <a:pt x="1063" y="1050"/>
                  </a:lnTo>
                  <a:lnTo>
                    <a:pt x="1069" y="1050"/>
                  </a:lnTo>
                  <a:lnTo>
                    <a:pt x="1075" y="1047"/>
                  </a:lnTo>
                  <a:lnTo>
                    <a:pt x="1079" y="1045"/>
                  </a:lnTo>
                  <a:lnTo>
                    <a:pt x="1083" y="1039"/>
                  </a:lnTo>
                  <a:lnTo>
                    <a:pt x="1083" y="1039"/>
                  </a:lnTo>
                  <a:lnTo>
                    <a:pt x="1103" y="1008"/>
                  </a:lnTo>
                  <a:lnTo>
                    <a:pt x="1125" y="979"/>
                  </a:lnTo>
                  <a:lnTo>
                    <a:pt x="1169" y="920"/>
                  </a:lnTo>
                  <a:lnTo>
                    <a:pt x="1169" y="920"/>
                  </a:lnTo>
                  <a:lnTo>
                    <a:pt x="1148" y="936"/>
                  </a:lnTo>
                  <a:lnTo>
                    <a:pt x="1128" y="955"/>
                  </a:lnTo>
                  <a:lnTo>
                    <a:pt x="1110" y="974"/>
                  </a:lnTo>
                  <a:lnTo>
                    <a:pt x="1091" y="994"/>
                  </a:lnTo>
                  <a:lnTo>
                    <a:pt x="1091" y="994"/>
                  </a:lnTo>
                  <a:lnTo>
                    <a:pt x="1089" y="995"/>
                  </a:lnTo>
                  <a:lnTo>
                    <a:pt x="1086" y="995"/>
                  </a:lnTo>
                  <a:lnTo>
                    <a:pt x="1086" y="995"/>
                  </a:lnTo>
                  <a:lnTo>
                    <a:pt x="1084" y="1000"/>
                  </a:lnTo>
                  <a:lnTo>
                    <a:pt x="1082" y="1004"/>
                  </a:lnTo>
                  <a:lnTo>
                    <a:pt x="1075" y="1008"/>
                  </a:lnTo>
                  <a:lnTo>
                    <a:pt x="1073" y="1011"/>
                  </a:lnTo>
                  <a:lnTo>
                    <a:pt x="1075" y="1008"/>
                  </a:lnTo>
                  <a:close/>
                  <a:moveTo>
                    <a:pt x="25" y="699"/>
                  </a:moveTo>
                  <a:lnTo>
                    <a:pt x="25" y="699"/>
                  </a:lnTo>
                  <a:lnTo>
                    <a:pt x="23" y="705"/>
                  </a:lnTo>
                  <a:lnTo>
                    <a:pt x="22" y="709"/>
                  </a:lnTo>
                  <a:lnTo>
                    <a:pt x="23" y="720"/>
                  </a:lnTo>
                  <a:lnTo>
                    <a:pt x="25" y="731"/>
                  </a:lnTo>
                  <a:lnTo>
                    <a:pt x="26" y="742"/>
                  </a:lnTo>
                  <a:lnTo>
                    <a:pt x="26" y="742"/>
                  </a:lnTo>
                  <a:lnTo>
                    <a:pt x="75" y="655"/>
                  </a:lnTo>
                  <a:lnTo>
                    <a:pt x="101" y="613"/>
                  </a:lnTo>
                  <a:lnTo>
                    <a:pt x="129" y="571"/>
                  </a:lnTo>
                  <a:lnTo>
                    <a:pt x="129" y="571"/>
                  </a:lnTo>
                  <a:lnTo>
                    <a:pt x="101" y="601"/>
                  </a:lnTo>
                  <a:lnTo>
                    <a:pt x="74" y="631"/>
                  </a:lnTo>
                  <a:lnTo>
                    <a:pt x="49" y="664"/>
                  </a:lnTo>
                  <a:lnTo>
                    <a:pt x="25" y="699"/>
                  </a:lnTo>
                  <a:lnTo>
                    <a:pt x="25" y="699"/>
                  </a:lnTo>
                  <a:close/>
                  <a:moveTo>
                    <a:pt x="67" y="821"/>
                  </a:moveTo>
                  <a:lnTo>
                    <a:pt x="119" y="769"/>
                  </a:lnTo>
                  <a:lnTo>
                    <a:pt x="119" y="769"/>
                  </a:lnTo>
                  <a:lnTo>
                    <a:pt x="129" y="761"/>
                  </a:lnTo>
                  <a:lnTo>
                    <a:pt x="141" y="752"/>
                  </a:lnTo>
                  <a:lnTo>
                    <a:pt x="153" y="745"/>
                  </a:lnTo>
                  <a:lnTo>
                    <a:pt x="165" y="741"/>
                  </a:lnTo>
                  <a:lnTo>
                    <a:pt x="161" y="683"/>
                  </a:lnTo>
                  <a:lnTo>
                    <a:pt x="148" y="697"/>
                  </a:lnTo>
                  <a:lnTo>
                    <a:pt x="148" y="697"/>
                  </a:lnTo>
                  <a:lnTo>
                    <a:pt x="146" y="697"/>
                  </a:lnTo>
                  <a:lnTo>
                    <a:pt x="141" y="699"/>
                  </a:lnTo>
                  <a:lnTo>
                    <a:pt x="139" y="703"/>
                  </a:lnTo>
                  <a:lnTo>
                    <a:pt x="136" y="707"/>
                  </a:lnTo>
                  <a:lnTo>
                    <a:pt x="134" y="710"/>
                  </a:lnTo>
                  <a:lnTo>
                    <a:pt x="134" y="713"/>
                  </a:lnTo>
                  <a:lnTo>
                    <a:pt x="136" y="714"/>
                  </a:lnTo>
                  <a:lnTo>
                    <a:pt x="139" y="713"/>
                  </a:lnTo>
                  <a:lnTo>
                    <a:pt x="139" y="713"/>
                  </a:lnTo>
                  <a:lnTo>
                    <a:pt x="120" y="740"/>
                  </a:lnTo>
                  <a:lnTo>
                    <a:pt x="102" y="768"/>
                  </a:lnTo>
                  <a:lnTo>
                    <a:pt x="84" y="794"/>
                  </a:lnTo>
                  <a:lnTo>
                    <a:pt x="67" y="821"/>
                  </a:lnTo>
                  <a:lnTo>
                    <a:pt x="67" y="821"/>
                  </a:lnTo>
                  <a:close/>
                  <a:moveTo>
                    <a:pt x="801" y="896"/>
                  </a:moveTo>
                  <a:lnTo>
                    <a:pt x="801" y="896"/>
                  </a:lnTo>
                  <a:lnTo>
                    <a:pt x="785" y="897"/>
                  </a:lnTo>
                  <a:lnTo>
                    <a:pt x="772" y="898"/>
                  </a:lnTo>
                  <a:lnTo>
                    <a:pt x="758" y="898"/>
                  </a:lnTo>
                  <a:lnTo>
                    <a:pt x="747" y="900"/>
                  </a:lnTo>
                  <a:lnTo>
                    <a:pt x="747" y="900"/>
                  </a:lnTo>
                  <a:lnTo>
                    <a:pt x="742" y="911"/>
                  </a:lnTo>
                  <a:lnTo>
                    <a:pt x="736" y="922"/>
                  </a:lnTo>
                  <a:lnTo>
                    <a:pt x="729" y="932"/>
                  </a:lnTo>
                  <a:lnTo>
                    <a:pt x="720" y="942"/>
                  </a:lnTo>
                  <a:lnTo>
                    <a:pt x="712" y="950"/>
                  </a:lnTo>
                  <a:lnTo>
                    <a:pt x="704" y="959"/>
                  </a:lnTo>
                  <a:lnTo>
                    <a:pt x="685" y="973"/>
                  </a:lnTo>
                  <a:lnTo>
                    <a:pt x="682" y="976"/>
                  </a:lnTo>
                  <a:lnTo>
                    <a:pt x="677" y="988"/>
                  </a:lnTo>
                  <a:lnTo>
                    <a:pt x="677" y="988"/>
                  </a:lnTo>
                  <a:lnTo>
                    <a:pt x="684" y="984"/>
                  </a:lnTo>
                  <a:lnTo>
                    <a:pt x="687" y="983"/>
                  </a:lnTo>
                  <a:lnTo>
                    <a:pt x="685" y="986"/>
                  </a:lnTo>
                  <a:lnTo>
                    <a:pt x="685" y="986"/>
                  </a:lnTo>
                  <a:lnTo>
                    <a:pt x="674" y="1001"/>
                  </a:lnTo>
                  <a:lnTo>
                    <a:pt x="668" y="1009"/>
                  </a:lnTo>
                  <a:lnTo>
                    <a:pt x="664" y="1019"/>
                  </a:lnTo>
                  <a:lnTo>
                    <a:pt x="664" y="1019"/>
                  </a:lnTo>
                  <a:lnTo>
                    <a:pt x="697" y="987"/>
                  </a:lnTo>
                  <a:lnTo>
                    <a:pt x="729" y="955"/>
                  </a:lnTo>
                  <a:lnTo>
                    <a:pt x="764" y="924"/>
                  </a:lnTo>
                  <a:lnTo>
                    <a:pt x="801" y="896"/>
                  </a:lnTo>
                  <a:lnTo>
                    <a:pt x="801" y="896"/>
                  </a:lnTo>
                  <a:close/>
                  <a:moveTo>
                    <a:pt x="40" y="959"/>
                  </a:moveTo>
                  <a:lnTo>
                    <a:pt x="40" y="959"/>
                  </a:lnTo>
                  <a:lnTo>
                    <a:pt x="81" y="980"/>
                  </a:lnTo>
                  <a:lnTo>
                    <a:pt x="101" y="990"/>
                  </a:lnTo>
                  <a:lnTo>
                    <a:pt x="122" y="1000"/>
                  </a:lnTo>
                  <a:lnTo>
                    <a:pt x="146" y="1007"/>
                  </a:lnTo>
                  <a:lnTo>
                    <a:pt x="170" y="1012"/>
                  </a:lnTo>
                  <a:lnTo>
                    <a:pt x="196" y="1016"/>
                  </a:lnTo>
                  <a:lnTo>
                    <a:pt x="224" y="1016"/>
                  </a:lnTo>
                  <a:lnTo>
                    <a:pt x="224" y="1016"/>
                  </a:lnTo>
                  <a:lnTo>
                    <a:pt x="199" y="1014"/>
                  </a:lnTo>
                  <a:lnTo>
                    <a:pt x="174" y="1008"/>
                  </a:lnTo>
                  <a:lnTo>
                    <a:pt x="151" y="1001"/>
                  </a:lnTo>
                  <a:lnTo>
                    <a:pt x="129" y="993"/>
                  </a:lnTo>
                  <a:lnTo>
                    <a:pt x="108" y="983"/>
                  </a:lnTo>
                  <a:lnTo>
                    <a:pt x="88" y="973"/>
                  </a:lnTo>
                  <a:lnTo>
                    <a:pt x="50" y="949"/>
                  </a:lnTo>
                  <a:lnTo>
                    <a:pt x="50" y="949"/>
                  </a:lnTo>
                  <a:lnTo>
                    <a:pt x="37" y="920"/>
                  </a:lnTo>
                  <a:lnTo>
                    <a:pt x="29" y="903"/>
                  </a:lnTo>
                  <a:lnTo>
                    <a:pt x="25" y="897"/>
                  </a:lnTo>
                  <a:lnTo>
                    <a:pt x="21" y="893"/>
                  </a:lnTo>
                  <a:lnTo>
                    <a:pt x="21" y="893"/>
                  </a:lnTo>
                  <a:lnTo>
                    <a:pt x="25" y="911"/>
                  </a:lnTo>
                  <a:lnTo>
                    <a:pt x="29" y="928"/>
                  </a:lnTo>
                  <a:lnTo>
                    <a:pt x="35" y="945"/>
                  </a:lnTo>
                  <a:lnTo>
                    <a:pt x="40" y="959"/>
                  </a:lnTo>
                  <a:lnTo>
                    <a:pt x="40" y="959"/>
                  </a:lnTo>
                  <a:close/>
                  <a:moveTo>
                    <a:pt x="26" y="783"/>
                  </a:moveTo>
                  <a:lnTo>
                    <a:pt x="26" y="783"/>
                  </a:lnTo>
                  <a:lnTo>
                    <a:pt x="25" y="789"/>
                  </a:lnTo>
                  <a:lnTo>
                    <a:pt x="25" y="796"/>
                  </a:lnTo>
                  <a:lnTo>
                    <a:pt x="26" y="801"/>
                  </a:lnTo>
                  <a:lnTo>
                    <a:pt x="28" y="804"/>
                  </a:lnTo>
                  <a:lnTo>
                    <a:pt x="32" y="807"/>
                  </a:lnTo>
                  <a:lnTo>
                    <a:pt x="32" y="807"/>
                  </a:lnTo>
                  <a:lnTo>
                    <a:pt x="52" y="766"/>
                  </a:lnTo>
                  <a:lnTo>
                    <a:pt x="73" y="726"/>
                  </a:lnTo>
                  <a:lnTo>
                    <a:pt x="95" y="688"/>
                  </a:lnTo>
                  <a:lnTo>
                    <a:pt x="119" y="651"/>
                  </a:lnTo>
                  <a:lnTo>
                    <a:pt x="119" y="651"/>
                  </a:lnTo>
                  <a:lnTo>
                    <a:pt x="92" y="681"/>
                  </a:lnTo>
                  <a:lnTo>
                    <a:pt x="78" y="695"/>
                  </a:lnTo>
                  <a:lnTo>
                    <a:pt x="66" y="710"/>
                  </a:lnTo>
                  <a:lnTo>
                    <a:pt x="54" y="727"/>
                  </a:lnTo>
                  <a:lnTo>
                    <a:pt x="43" y="744"/>
                  </a:lnTo>
                  <a:lnTo>
                    <a:pt x="33" y="764"/>
                  </a:lnTo>
                  <a:lnTo>
                    <a:pt x="26" y="783"/>
                  </a:lnTo>
                  <a:lnTo>
                    <a:pt x="26" y="783"/>
                  </a:lnTo>
                  <a:close/>
                  <a:moveTo>
                    <a:pt x="59" y="418"/>
                  </a:moveTo>
                  <a:lnTo>
                    <a:pt x="59" y="418"/>
                  </a:lnTo>
                  <a:lnTo>
                    <a:pt x="81" y="390"/>
                  </a:lnTo>
                  <a:lnTo>
                    <a:pt x="94" y="376"/>
                  </a:lnTo>
                  <a:lnTo>
                    <a:pt x="105" y="362"/>
                  </a:lnTo>
                  <a:lnTo>
                    <a:pt x="105" y="362"/>
                  </a:lnTo>
                  <a:lnTo>
                    <a:pt x="112" y="352"/>
                  </a:lnTo>
                  <a:lnTo>
                    <a:pt x="120" y="342"/>
                  </a:lnTo>
                  <a:lnTo>
                    <a:pt x="137" y="324"/>
                  </a:lnTo>
                  <a:lnTo>
                    <a:pt x="144" y="312"/>
                  </a:lnTo>
                  <a:lnTo>
                    <a:pt x="150" y="300"/>
                  </a:lnTo>
                  <a:lnTo>
                    <a:pt x="151" y="293"/>
                  </a:lnTo>
                  <a:lnTo>
                    <a:pt x="153" y="286"/>
                  </a:lnTo>
                  <a:lnTo>
                    <a:pt x="153" y="276"/>
                  </a:lnTo>
                  <a:lnTo>
                    <a:pt x="153" y="266"/>
                  </a:lnTo>
                  <a:lnTo>
                    <a:pt x="153" y="266"/>
                  </a:lnTo>
                  <a:lnTo>
                    <a:pt x="148" y="275"/>
                  </a:lnTo>
                  <a:lnTo>
                    <a:pt x="143" y="282"/>
                  </a:lnTo>
                  <a:lnTo>
                    <a:pt x="132" y="293"/>
                  </a:lnTo>
                  <a:lnTo>
                    <a:pt x="122" y="305"/>
                  </a:lnTo>
                  <a:lnTo>
                    <a:pt x="118" y="312"/>
                  </a:lnTo>
                  <a:lnTo>
                    <a:pt x="113" y="319"/>
                  </a:lnTo>
                  <a:lnTo>
                    <a:pt x="113" y="319"/>
                  </a:lnTo>
                  <a:lnTo>
                    <a:pt x="101" y="345"/>
                  </a:lnTo>
                  <a:lnTo>
                    <a:pt x="85" y="369"/>
                  </a:lnTo>
                  <a:lnTo>
                    <a:pt x="71" y="393"/>
                  </a:lnTo>
                  <a:lnTo>
                    <a:pt x="59" y="418"/>
                  </a:lnTo>
                  <a:lnTo>
                    <a:pt x="59" y="418"/>
                  </a:lnTo>
                  <a:close/>
                  <a:moveTo>
                    <a:pt x="129" y="439"/>
                  </a:moveTo>
                  <a:lnTo>
                    <a:pt x="137" y="442"/>
                  </a:lnTo>
                  <a:lnTo>
                    <a:pt x="70" y="553"/>
                  </a:lnTo>
                  <a:lnTo>
                    <a:pt x="70" y="553"/>
                  </a:lnTo>
                  <a:lnTo>
                    <a:pt x="82" y="536"/>
                  </a:lnTo>
                  <a:lnTo>
                    <a:pt x="97" y="520"/>
                  </a:lnTo>
                  <a:lnTo>
                    <a:pt x="129" y="488"/>
                  </a:lnTo>
                  <a:lnTo>
                    <a:pt x="129" y="488"/>
                  </a:lnTo>
                  <a:lnTo>
                    <a:pt x="136" y="484"/>
                  </a:lnTo>
                  <a:lnTo>
                    <a:pt x="143" y="478"/>
                  </a:lnTo>
                  <a:lnTo>
                    <a:pt x="150" y="471"/>
                  </a:lnTo>
                  <a:lnTo>
                    <a:pt x="154" y="461"/>
                  </a:lnTo>
                  <a:lnTo>
                    <a:pt x="157" y="452"/>
                  </a:lnTo>
                  <a:lnTo>
                    <a:pt x="158" y="440"/>
                  </a:lnTo>
                  <a:lnTo>
                    <a:pt x="157" y="429"/>
                  </a:lnTo>
                  <a:lnTo>
                    <a:pt x="154" y="418"/>
                  </a:lnTo>
                  <a:lnTo>
                    <a:pt x="154" y="418"/>
                  </a:lnTo>
                  <a:lnTo>
                    <a:pt x="151" y="422"/>
                  </a:lnTo>
                  <a:lnTo>
                    <a:pt x="148" y="425"/>
                  </a:lnTo>
                  <a:lnTo>
                    <a:pt x="146" y="428"/>
                  </a:lnTo>
                  <a:lnTo>
                    <a:pt x="143" y="429"/>
                  </a:lnTo>
                  <a:lnTo>
                    <a:pt x="136" y="432"/>
                  </a:lnTo>
                  <a:lnTo>
                    <a:pt x="132" y="435"/>
                  </a:lnTo>
                  <a:lnTo>
                    <a:pt x="129" y="439"/>
                  </a:lnTo>
                  <a:lnTo>
                    <a:pt x="129" y="439"/>
                  </a:lnTo>
                  <a:close/>
                  <a:moveTo>
                    <a:pt x="146" y="215"/>
                  </a:moveTo>
                  <a:lnTo>
                    <a:pt x="146" y="215"/>
                  </a:lnTo>
                  <a:lnTo>
                    <a:pt x="134" y="231"/>
                  </a:lnTo>
                  <a:lnTo>
                    <a:pt x="125" y="248"/>
                  </a:lnTo>
                  <a:lnTo>
                    <a:pt x="105" y="282"/>
                  </a:lnTo>
                  <a:lnTo>
                    <a:pt x="88" y="317"/>
                  </a:lnTo>
                  <a:lnTo>
                    <a:pt x="71" y="352"/>
                  </a:lnTo>
                  <a:lnTo>
                    <a:pt x="71" y="352"/>
                  </a:lnTo>
                  <a:lnTo>
                    <a:pt x="89" y="326"/>
                  </a:lnTo>
                  <a:lnTo>
                    <a:pt x="108" y="301"/>
                  </a:lnTo>
                  <a:lnTo>
                    <a:pt x="129" y="276"/>
                  </a:lnTo>
                  <a:lnTo>
                    <a:pt x="140" y="263"/>
                  </a:lnTo>
                  <a:lnTo>
                    <a:pt x="151" y="252"/>
                  </a:lnTo>
                  <a:lnTo>
                    <a:pt x="151" y="252"/>
                  </a:lnTo>
                  <a:lnTo>
                    <a:pt x="153" y="249"/>
                  </a:lnTo>
                  <a:lnTo>
                    <a:pt x="154" y="246"/>
                  </a:lnTo>
                  <a:lnTo>
                    <a:pt x="153" y="235"/>
                  </a:lnTo>
                  <a:lnTo>
                    <a:pt x="151" y="211"/>
                  </a:lnTo>
                  <a:lnTo>
                    <a:pt x="151" y="211"/>
                  </a:lnTo>
                  <a:lnTo>
                    <a:pt x="146" y="215"/>
                  </a:lnTo>
                  <a:lnTo>
                    <a:pt x="146" y="215"/>
                  </a:lnTo>
                  <a:close/>
                  <a:moveTo>
                    <a:pt x="75" y="900"/>
                  </a:moveTo>
                  <a:lnTo>
                    <a:pt x="75" y="900"/>
                  </a:lnTo>
                  <a:lnTo>
                    <a:pt x="97" y="872"/>
                  </a:lnTo>
                  <a:lnTo>
                    <a:pt x="120" y="845"/>
                  </a:lnTo>
                  <a:lnTo>
                    <a:pt x="146" y="818"/>
                  </a:lnTo>
                  <a:lnTo>
                    <a:pt x="171" y="794"/>
                  </a:lnTo>
                  <a:lnTo>
                    <a:pt x="171" y="794"/>
                  </a:lnTo>
                  <a:lnTo>
                    <a:pt x="175" y="790"/>
                  </a:lnTo>
                  <a:lnTo>
                    <a:pt x="177" y="785"/>
                  </a:lnTo>
                  <a:lnTo>
                    <a:pt x="177" y="780"/>
                  </a:lnTo>
                  <a:lnTo>
                    <a:pt x="175" y="775"/>
                  </a:lnTo>
                  <a:lnTo>
                    <a:pt x="171" y="766"/>
                  </a:lnTo>
                  <a:lnTo>
                    <a:pt x="167" y="758"/>
                  </a:lnTo>
                  <a:lnTo>
                    <a:pt x="167" y="758"/>
                  </a:lnTo>
                  <a:lnTo>
                    <a:pt x="161" y="769"/>
                  </a:lnTo>
                  <a:lnTo>
                    <a:pt x="154" y="779"/>
                  </a:lnTo>
                  <a:lnTo>
                    <a:pt x="139" y="800"/>
                  </a:lnTo>
                  <a:lnTo>
                    <a:pt x="136" y="803"/>
                  </a:lnTo>
                  <a:lnTo>
                    <a:pt x="134" y="808"/>
                  </a:lnTo>
                  <a:lnTo>
                    <a:pt x="134" y="808"/>
                  </a:lnTo>
                  <a:lnTo>
                    <a:pt x="104" y="853"/>
                  </a:lnTo>
                  <a:lnTo>
                    <a:pt x="88" y="876"/>
                  </a:lnTo>
                  <a:lnTo>
                    <a:pt x="75" y="900"/>
                  </a:lnTo>
                  <a:lnTo>
                    <a:pt x="75" y="900"/>
                  </a:lnTo>
                  <a:close/>
                  <a:moveTo>
                    <a:pt x="40" y="824"/>
                  </a:moveTo>
                  <a:lnTo>
                    <a:pt x="40" y="824"/>
                  </a:lnTo>
                  <a:lnTo>
                    <a:pt x="32" y="821"/>
                  </a:lnTo>
                  <a:lnTo>
                    <a:pt x="29" y="820"/>
                  </a:lnTo>
                  <a:lnTo>
                    <a:pt x="28" y="821"/>
                  </a:lnTo>
                  <a:lnTo>
                    <a:pt x="28" y="823"/>
                  </a:lnTo>
                  <a:lnTo>
                    <a:pt x="28" y="827"/>
                  </a:lnTo>
                  <a:lnTo>
                    <a:pt x="28" y="827"/>
                  </a:lnTo>
                  <a:lnTo>
                    <a:pt x="29" y="832"/>
                  </a:lnTo>
                  <a:lnTo>
                    <a:pt x="30" y="841"/>
                  </a:lnTo>
                  <a:lnTo>
                    <a:pt x="30" y="855"/>
                  </a:lnTo>
                  <a:lnTo>
                    <a:pt x="30" y="855"/>
                  </a:lnTo>
                  <a:lnTo>
                    <a:pt x="57" y="814"/>
                  </a:lnTo>
                  <a:lnTo>
                    <a:pt x="85" y="773"/>
                  </a:lnTo>
                  <a:lnTo>
                    <a:pt x="112" y="733"/>
                  </a:lnTo>
                  <a:lnTo>
                    <a:pt x="139" y="693"/>
                  </a:lnTo>
                  <a:lnTo>
                    <a:pt x="139" y="693"/>
                  </a:lnTo>
                  <a:lnTo>
                    <a:pt x="112" y="723"/>
                  </a:lnTo>
                  <a:lnTo>
                    <a:pt x="85" y="754"/>
                  </a:lnTo>
                  <a:lnTo>
                    <a:pt x="73" y="771"/>
                  </a:lnTo>
                  <a:lnTo>
                    <a:pt x="61" y="787"/>
                  </a:lnTo>
                  <a:lnTo>
                    <a:pt x="50" y="804"/>
                  </a:lnTo>
                  <a:lnTo>
                    <a:pt x="40" y="824"/>
                  </a:lnTo>
                  <a:lnTo>
                    <a:pt x="40" y="824"/>
                  </a:lnTo>
                  <a:close/>
                  <a:moveTo>
                    <a:pt x="2481" y="1001"/>
                  </a:moveTo>
                  <a:lnTo>
                    <a:pt x="2481" y="1001"/>
                  </a:lnTo>
                  <a:lnTo>
                    <a:pt x="2532" y="955"/>
                  </a:lnTo>
                  <a:lnTo>
                    <a:pt x="2560" y="931"/>
                  </a:lnTo>
                  <a:lnTo>
                    <a:pt x="2587" y="908"/>
                  </a:lnTo>
                  <a:lnTo>
                    <a:pt x="2587" y="908"/>
                  </a:lnTo>
                  <a:lnTo>
                    <a:pt x="2580" y="910"/>
                  </a:lnTo>
                  <a:lnTo>
                    <a:pt x="2574" y="910"/>
                  </a:lnTo>
                  <a:lnTo>
                    <a:pt x="2560" y="908"/>
                  </a:lnTo>
                  <a:lnTo>
                    <a:pt x="2550" y="908"/>
                  </a:lnTo>
                  <a:lnTo>
                    <a:pt x="2546" y="910"/>
                  </a:lnTo>
                  <a:lnTo>
                    <a:pt x="2543" y="911"/>
                  </a:lnTo>
                  <a:lnTo>
                    <a:pt x="2481" y="1001"/>
                  </a:lnTo>
                  <a:close/>
                  <a:moveTo>
                    <a:pt x="333" y="936"/>
                  </a:moveTo>
                  <a:lnTo>
                    <a:pt x="333" y="929"/>
                  </a:lnTo>
                  <a:lnTo>
                    <a:pt x="333" y="929"/>
                  </a:lnTo>
                  <a:lnTo>
                    <a:pt x="344" y="920"/>
                  </a:lnTo>
                  <a:lnTo>
                    <a:pt x="354" y="907"/>
                  </a:lnTo>
                  <a:lnTo>
                    <a:pt x="363" y="893"/>
                  </a:lnTo>
                  <a:lnTo>
                    <a:pt x="371" y="877"/>
                  </a:lnTo>
                  <a:lnTo>
                    <a:pt x="371" y="877"/>
                  </a:lnTo>
                  <a:lnTo>
                    <a:pt x="371" y="872"/>
                  </a:lnTo>
                  <a:lnTo>
                    <a:pt x="369" y="870"/>
                  </a:lnTo>
                  <a:lnTo>
                    <a:pt x="365" y="869"/>
                  </a:lnTo>
                  <a:lnTo>
                    <a:pt x="362" y="870"/>
                  </a:lnTo>
                  <a:lnTo>
                    <a:pt x="362" y="870"/>
                  </a:lnTo>
                  <a:lnTo>
                    <a:pt x="335" y="889"/>
                  </a:lnTo>
                  <a:lnTo>
                    <a:pt x="323" y="900"/>
                  </a:lnTo>
                  <a:lnTo>
                    <a:pt x="312" y="910"/>
                  </a:lnTo>
                  <a:lnTo>
                    <a:pt x="300" y="922"/>
                  </a:lnTo>
                  <a:lnTo>
                    <a:pt x="289" y="935"/>
                  </a:lnTo>
                  <a:lnTo>
                    <a:pt x="279" y="948"/>
                  </a:lnTo>
                  <a:lnTo>
                    <a:pt x="271" y="962"/>
                  </a:lnTo>
                  <a:lnTo>
                    <a:pt x="351" y="889"/>
                  </a:lnTo>
                  <a:lnTo>
                    <a:pt x="351" y="889"/>
                  </a:lnTo>
                  <a:lnTo>
                    <a:pt x="348" y="896"/>
                  </a:lnTo>
                  <a:lnTo>
                    <a:pt x="344" y="903"/>
                  </a:lnTo>
                  <a:lnTo>
                    <a:pt x="335" y="915"/>
                  </a:lnTo>
                  <a:lnTo>
                    <a:pt x="327" y="927"/>
                  </a:lnTo>
                  <a:lnTo>
                    <a:pt x="323" y="934"/>
                  </a:lnTo>
                  <a:lnTo>
                    <a:pt x="320" y="941"/>
                  </a:lnTo>
                  <a:lnTo>
                    <a:pt x="333" y="936"/>
                  </a:lnTo>
                  <a:close/>
                  <a:moveTo>
                    <a:pt x="1122" y="1014"/>
                  </a:moveTo>
                  <a:lnTo>
                    <a:pt x="1122" y="1014"/>
                  </a:lnTo>
                  <a:lnTo>
                    <a:pt x="1136" y="1002"/>
                  </a:lnTo>
                  <a:lnTo>
                    <a:pt x="1152" y="990"/>
                  </a:lnTo>
                  <a:lnTo>
                    <a:pt x="1180" y="962"/>
                  </a:lnTo>
                  <a:lnTo>
                    <a:pt x="1208" y="934"/>
                  </a:lnTo>
                  <a:lnTo>
                    <a:pt x="1222" y="921"/>
                  </a:lnTo>
                  <a:lnTo>
                    <a:pt x="1238" y="908"/>
                  </a:lnTo>
                  <a:lnTo>
                    <a:pt x="1233" y="908"/>
                  </a:lnTo>
                  <a:lnTo>
                    <a:pt x="1256" y="894"/>
                  </a:lnTo>
                  <a:lnTo>
                    <a:pt x="1256" y="894"/>
                  </a:lnTo>
                  <a:lnTo>
                    <a:pt x="1260" y="889"/>
                  </a:lnTo>
                  <a:lnTo>
                    <a:pt x="1263" y="887"/>
                  </a:lnTo>
                  <a:lnTo>
                    <a:pt x="1266" y="887"/>
                  </a:lnTo>
                  <a:lnTo>
                    <a:pt x="1266" y="887"/>
                  </a:lnTo>
                  <a:lnTo>
                    <a:pt x="1266" y="884"/>
                  </a:lnTo>
                  <a:lnTo>
                    <a:pt x="1267" y="883"/>
                  </a:lnTo>
                  <a:lnTo>
                    <a:pt x="1270" y="880"/>
                  </a:lnTo>
                  <a:lnTo>
                    <a:pt x="1270" y="880"/>
                  </a:lnTo>
                  <a:lnTo>
                    <a:pt x="1259" y="886"/>
                  </a:lnTo>
                  <a:lnTo>
                    <a:pt x="1247" y="891"/>
                  </a:lnTo>
                  <a:lnTo>
                    <a:pt x="1225" y="907"/>
                  </a:lnTo>
                  <a:lnTo>
                    <a:pt x="1204" y="925"/>
                  </a:lnTo>
                  <a:lnTo>
                    <a:pt x="1186" y="942"/>
                  </a:lnTo>
                  <a:lnTo>
                    <a:pt x="1120" y="1007"/>
                  </a:lnTo>
                  <a:lnTo>
                    <a:pt x="1117" y="1009"/>
                  </a:lnTo>
                  <a:lnTo>
                    <a:pt x="1114" y="1015"/>
                  </a:lnTo>
                  <a:lnTo>
                    <a:pt x="1114" y="1015"/>
                  </a:lnTo>
                  <a:lnTo>
                    <a:pt x="1118" y="1015"/>
                  </a:lnTo>
                  <a:lnTo>
                    <a:pt x="1122" y="1014"/>
                  </a:lnTo>
                  <a:lnTo>
                    <a:pt x="1122" y="1014"/>
                  </a:lnTo>
                  <a:close/>
                  <a:moveTo>
                    <a:pt x="200" y="776"/>
                  </a:moveTo>
                  <a:lnTo>
                    <a:pt x="200" y="776"/>
                  </a:lnTo>
                  <a:lnTo>
                    <a:pt x="200" y="783"/>
                  </a:lnTo>
                  <a:lnTo>
                    <a:pt x="203" y="789"/>
                  </a:lnTo>
                  <a:lnTo>
                    <a:pt x="208" y="793"/>
                  </a:lnTo>
                  <a:lnTo>
                    <a:pt x="212" y="797"/>
                  </a:lnTo>
                  <a:lnTo>
                    <a:pt x="223" y="803"/>
                  </a:lnTo>
                  <a:lnTo>
                    <a:pt x="234" y="807"/>
                  </a:lnTo>
                  <a:lnTo>
                    <a:pt x="234" y="807"/>
                  </a:lnTo>
                  <a:lnTo>
                    <a:pt x="224" y="794"/>
                  </a:lnTo>
                  <a:lnTo>
                    <a:pt x="216" y="780"/>
                  </a:lnTo>
                  <a:lnTo>
                    <a:pt x="209" y="765"/>
                  </a:lnTo>
                  <a:lnTo>
                    <a:pt x="202" y="748"/>
                  </a:lnTo>
                  <a:lnTo>
                    <a:pt x="189" y="716"/>
                  </a:lnTo>
                  <a:lnTo>
                    <a:pt x="178" y="681"/>
                  </a:lnTo>
                  <a:lnTo>
                    <a:pt x="178" y="681"/>
                  </a:lnTo>
                  <a:lnTo>
                    <a:pt x="178" y="706"/>
                  </a:lnTo>
                  <a:lnTo>
                    <a:pt x="181" y="730"/>
                  </a:lnTo>
                  <a:lnTo>
                    <a:pt x="184" y="752"/>
                  </a:lnTo>
                  <a:lnTo>
                    <a:pt x="191" y="772"/>
                  </a:lnTo>
                  <a:lnTo>
                    <a:pt x="191" y="772"/>
                  </a:lnTo>
                  <a:lnTo>
                    <a:pt x="192" y="775"/>
                  </a:lnTo>
                  <a:lnTo>
                    <a:pt x="196" y="775"/>
                  </a:lnTo>
                  <a:lnTo>
                    <a:pt x="199" y="775"/>
                  </a:lnTo>
                  <a:lnTo>
                    <a:pt x="200" y="776"/>
                  </a:lnTo>
                  <a:lnTo>
                    <a:pt x="200" y="776"/>
                  </a:lnTo>
                  <a:close/>
                  <a:moveTo>
                    <a:pt x="907" y="887"/>
                  </a:moveTo>
                  <a:lnTo>
                    <a:pt x="861" y="960"/>
                  </a:lnTo>
                  <a:lnTo>
                    <a:pt x="861" y="960"/>
                  </a:lnTo>
                  <a:lnTo>
                    <a:pt x="883" y="939"/>
                  </a:lnTo>
                  <a:lnTo>
                    <a:pt x="907" y="920"/>
                  </a:lnTo>
                  <a:lnTo>
                    <a:pt x="931" y="900"/>
                  </a:lnTo>
                  <a:lnTo>
                    <a:pt x="958" y="882"/>
                  </a:lnTo>
                  <a:lnTo>
                    <a:pt x="958" y="882"/>
                  </a:lnTo>
                  <a:lnTo>
                    <a:pt x="935" y="884"/>
                  </a:lnTo>
                  <a:lnTo>
                    <a:pt x="926" y="884"/>
                  </a:lnTo>
                  <a:lnTo>
                    <a:pt x="916" y="884"/>
                  </a:lnTo>
                  <a:lnTo>
                    <a:pt x="916" y="884"/>
                  </a:lnTo>
                  <a:lnTo>
                    <a:pt x="907" y="887"/>
                  </a:lnTo>
                  <a:lnTo>
                    <a:pt x="907" y="887"/>
                  </a:lnTo>
                  <a:close/>
                  <a:moveTo>
                    <a:pt x="2720" y="903"/>
                  </a:moveTo>
                  <a:lnTo>
                    <a:pt x="2720" y="903"/>
                  </a:lnTo>
                  <a:lnTo>
                    <a:pt x="2709" y="901"/>
                  </a:lnTo>
                  <a:lnTo>
                    <a:pt x="2699" y="901"/>
                  </a:lnTo>
                  <a:lnTo>
                    <a:pt x="2675" y="903"/>
                  </a:lnTo>
                  <a:lnTo>
                    <a:pt x="2675" y="903"/>
                  </a:lnTo>
                  <a:lnTo>
                    <a:pt x="2664" y="922"/>
                  </a:lnTo>
                  <a:lnTo>
                    <a:pt x="2653" y="942"/>
                  </a:lnTo>
                  <a:lnTo>
                    <a:pt x="2627" y="980"/>
                  </a:lnTo>
                  <a:lnTo>
                    <a:pt x="2627" y="980"/>
                  </a:lnTo>
                  <a:lnTo>
                    <a:pt x="2671" y="941"/>
                  </a:lnTo>
                  <a:lnTo>
                    <a:pt x="2695" y="921"/>
                  </a:lnTo>
                  <a:lnTo>
                    <a:pt x="2720" y="903"/>
                  </a:lnTo>
                  <a:lnTo>
                    <a:pt x="2720" y="903"/>
                  </a:lnTo>
                  <a:close/>
                  <a:moveTo>
                    <a:pt x="2737" y="51"/>
                  </a:moveTo>
                  <a:lnTo>
                    <a:pt x="2744" y="47"/>
                  </a:lnTo>
                  <a:lnTo>
                    <a:pt x="2744" y="47"/>
                  </a:lnTo>
                  <a:lnTo>
                    <a:pt x="2712" y="44"/>
                  </a:lnTo>
                  <a:lnTo>
                    <a:pt x="2675" y="41"/>
                  </a:lnTo>
                  <a:lnTo>
                    <a:pt x="2591" y="36"/>
                  </a:lnTo>
                  <a:lnTo>
                    <a:pt x="2516" y="34"/>
                  </a:lnTo>
                  <a:lnTo>
                    <a:pt x="2491" y="34"/>
                  </a:lnTo>
                  <a:lnTo>
                    <a:pt x="2477" y="36"/>
                  </a:lnTo>
                  <a:lnTo>
                    <a:pt x="2737" y="51"/>
                  </a:lnTo>
                  <a:close/>
                  <a:moveTo>
                    <a:pt x="725" y="898"/>
                  </a:moveTo>
                  <a:lnTo>
                    <a:pt x="725" y="898"/>
                  </a:lnTo>
                  <a:lnTo>
                    <a:pt x="711" y="898"/>
                  </a:lnTo>
                  <a:lnTo>
                    <a:pt x="705" y="898"/>
                  </a:lnTo>
                  <a:lnTo>
                    <a:pt x="698" y="900"/>
                  </a:lnTo>
                  <a:lnTo>
                    <a:pt x="698" y="900"/>
                  </a:lnTo>
                  <a:lnTo>
                    <a:pt x="697" y="904"/>
                  </a:lnTo>
                  <a:lnTo>
                    <a:pt x="697" y="905"/>
                  </a:lnTo>
                  <a:lnTo>
                    <a:pt x="695" y="905"/>
                  </a:lnTo>
                  <a:lnTo>
                    <a:pt x="694" y="903"/>
                  </a:lnTo>
                  <a:lnTo>
                    <a:pt x="694" y="900"/>
                  </a:lnTo>
                  <a:lnTo>
                    <a:pt x="694" y="900"/>
                  </a:lnTo>
                  <a:lnTo>
                    <a:pt x="684" y="907"/>
                  </a:lnTo>
                  <a:lnTo>
                    <a:pt x="678" y="914"/>
                  </a:lnTo>
                  <a:lnTo>
                    <a:pt x="666" y="932"/>
                  </a:lnTo>
                  <a:lnTo>
                    <a:pt x="666" y="932"/>
                  </a:lnTo>
                  <a:lnTo>
                    <a:pt x="660" y="938"/>
                  </a:lnTo>
                  <a:lnTo>
                    <a:pt x="654" y="942"/>
                  </a:lnTo>
                  <a:lnTo>
                    <a:pt x="649" y="942"/>
                  </a:lnTo>
                  <a:lnTo>
                    <a:pt x="647" y="941"/>
                  </a:lnTo>
                  <a:lnTo>
                    <a:pt x="645" y="939"/>
                  </a:lnTo>
                  <a:lnTo>
                    <a:pt x="645" y="939"/>
                  </a:lnTo>
                  <a:lnTo>
                    <a:pt x="646" y="945"/>
                  </a:lnTo>
                  <a:lnTo>
                    <a:pt x="646" y="948"/>
                  </a:lnTo>
                  <a:lnTo>
                    <a:pt x="646" y="950"/>
                  </a:lnTo>
                  <a:lnTo>
                    <a:pt x="646" y="950"/>
                  </a:lnTo>
                  <a:lnTo>
                    <a:pt x="642" y="957"/>
                  </a:lnTo>
                  <a:lnTo>
                    <a:pt x="638" y="964"/>
                  </a:lnTo>
                  <a:lnTo>
                    <a:pt x="628" y="977"/>
                  </a:lnTo>
                  <a:lnTo>
                    <a:pt x="616" y="991"/>
                  </a:lnTo>
                  <a:lnTo>
                    <a:pt x="608" y="1004"/>
                  </a:lnTo>
                  <a:lnTo>
                    <a:pt x="608" y="1004"/>
                  </a:lnTo>
                  <a:lnTo>
                    <a:pt x="635" y="976"/>
                  </a:lnTo>
                  <a:lnTo>
                    <a:pt x="663" y="949"/>
                  </a:lnTo>
                  <a:lnTo>
                    <a:pt x="694" y="922"/>
                  </a:lnTo>
                  <a:lnTo>
                    <a:pt x="725" y="898"/>
                  </a:lnTo>
                  <a:lnTo>
                    <a:pt x="725" y="898"/>
                  </a:lnTo>
                  <a:close/>
                  <a:moveTo>
                    <a:pt x="2397" y="1012"/>
                  </a:moveTo>
                  <a:lnTo>
                    <a:pt x="2397" y="1012"/>
                  </a:lnTo>
                  <a:lnTo>
                    <a:pt x="2449" y="962"/>
                  </a:lnTo>
                  <a:lnTo>
                    <a:pt x="2476" y="936"/>
                  </a:lnTo>
                  <a:lnTo>
                    <a:pt x="2502" y="912"/>
                  </a:lnTo>
                  <a:lnTo>
                    <a:pt x="2502" y="912"/>
                  </a:lnTo>
                  <a:lnTo>
                    <a:pt x="2494" y="910"/>
                  </a:lnTo>
                  <a:lnTo>
                    <a:pt x="2485" y="908"/>
                  </a:lnTo>
                  <a:lnTo>
                    <a:pt x="2477" y="908"/>
                  </a:lnTo>
                  <a:lnTo>
                    <a:pt x="2474" y="908"/>
                  </a:lnTo>
                  <a:lnTo>
                    <a:pt x="2471" y="911"/>
                  </a:lnTo>
                  <a:lnTo>
                    <a:pt x="2397" y="1012"/>
                  </a:lnTo>
                  <a:close/>
                  <a:moveTo>
                    <a:pt x="2128" y="981"/>
                  </a:moveTo>
                  <a:lnTo>
                    <a:pt x="2128" y="981"/>
                  </a:lnTo>
                  <a:lnTo>
                    <a:pt x="2133" y="983"/>
                  </a:lnTo>
                  <a:lnTo>
                    <a:pt x="2133" y="983"/>
                  </a:lnTo>
                  <a:lnTo>
                    <a:pt x="2173" y="948"/>
                  </a:lnTo>
                  <a:lnTo>
                    <a:pt x="2195" y="929"/>
                  </a:lnTo>
                  <a:lnTo>
                    <a:pt x="2218" y="914"/>
                  </a:lnTo>
                  <a:lnTo>
                    <a:pt x="2179" y="911"/>
                  </a:lnTo>
                  <a:lnTo>
                    <a:pt x="2140" y="969"/>
                  </a:lnTo>
                  <a:lnTo>
                    <a:pt x="2137" y="972"/>
                  </a:lnTo>
                  <a:lnTo>
                    <a:pt x="2140" y="969"/>
                  </a:lnTo>
                  <a:lnTo>
                    <a:pt x="2140" y="969"/>
                  </a:lnTo>
                  <a:lnTo>
                    <a:pt x="2141" y="963"/>
                  </a:lnTo>
                  <a:lnTo>
                    <a:pt x="2144" y="959"/>
                  </a:lnTo>
                  <a:lnTo>
                    <a:pt x="2147" y="955"/>
                  </a:lnTo>
                  <a:lnTo>
                    <a:pt x="2148" y="949"/>
                  </a:lnTo>
                  <a:lnTo>
                    <a:pt x="2148" y="949"/>
                  </a:lnTo>
                  <a:lnTo>
                    <a:pt x="2141" y="955"/>
                  </a:lnTo>
                  <a:lnTo>
                    <a:pt x="2137" y="963"/>
                  </a:lnTo>
                  <a:lnTo>
                    <a:pt x="2128" y="979"/>
                  </a:lnTo>
                  <a:lnTo>
                    <a:pt x="2128" y="979"/>
                  </a:lnTo>
                  <a:lnTo>
                    <a:pt x="2131" y="979"/>
                  </a:lnTo>
                  <a:lnTo>
                    <a:pt x="2131" y="980"/>
                  </a:lnTo>
                  <a:lnTo>
                    <a:pt x="2131" y="981"/>
                  </a:lnTo>
                  <a:lnTo>
                    <a:pt x="2128" y="981"/>
                  </a:lnTo>
                  <a:lnTo>
                    <a:pt x="2128" y="981"/>
                  </a:lnTo>
                  <a:close/>
                  <a:moveTo>
                    <a:pt x="2352" y="912"/>
                  </a:moveTo>
                  <a:lnTo>
                    <a:pt x="2313" y="911"/>
                  </a:lnTo>
                  <a:lnTo>
                    <a:pt x="2313" y="911"/>
                  </a:lnTo>
                  <a:lnTo>
                    <a:pt x="2306" y="931"/>
                  </a:lnTo>
                  <a:lnTo>
                    <a:pt x="2294" y="949"/>
                  </a:lnTo>
                  <a:lnTo>
                    <a:pt x="2284" y="967"/>
                  </a:lnTo>
                  <a:lnTo>
                    <a:pt x="2275" y="984"/>
                  </a:lnTo>
                  <a:lnTo>
                    <a:pt x="2352" y="912"/>
                  </a:lnTo>
                  <a:close/>
                  <a:moveTo>
                    <a:pt x="2279" y="914"/>
                  </a:moveTo>
                  <a:lnTo>
                    <a:pt x="2279" y="914"/>
                  </a:lnTo>
                  <a:lnTo>
                    <a:pt x="2269" y="911"/>
                  </a:lnTo>
                  <a:lnTo>
                    <a:pt x="2258" y="911"/>
                  </a:lnTo>
                  <a:lnTo>
                    <a:pt x="2249" y="912"/>
                  </a:lnTo>
                  <a:lnTo>
                    <a:pt x="2247" y="914"/>
                  </a:lnTo>
                  <a:lnTo>
                    <a:pt x="2244" y="915"/>
                  </a:lnTo>
                  <a:lnTo>
                    <a:pt x="2244" y="915"/>
                  </a:lnTo>
                  <a:lnTo>
                    <a:pt x="2237" y="928"/>
                  </a:lnTo>
                  <a:lnTo>
                    <a:pt x="2228" y="941"/>
                  </a:lnTo>
                  <a:lnTo>
                    <a:pt x="2218" y="952"/>
                  </a:lnTo>
                  <a:lnTo>
                    <a:pt x="2209" y="962"/>
                  </a:lnTo>
                  <a:lnTo>
                    <a:pt x="2195" y="987"/>
                  </a:lnTo>
                  <a:lnTo>
                    <a:pt x="2279" y="914"/>
                  </a:lnTo>
                  <a:close/>
                  <a:moveTo>
                    <a:pt x="2051" y="993"/>
                  </a:moveTo>
                  <a:lnTo>
                    <a:pt x="2141" y="912"/>
                  </a:lnTo>
                  <a:lnTo>
                    <a:pt x="2110" y="911"/>
                  </a:lnTo>
                  <a:lnTo>
                    <a:pt x="2110" y="911"/>
                  </a:lnTo>
                  <a:lnTo>
                    <a:pt x="2096" y="932"/>
                  </a:lnTo>
                  <a:lnTo>
                    <a:pt x="2081" y="952"/>
                  </a:lnTo>
                  <a:lnTo>
                    <a:pt x="2065" y="972"/>
                  </a:lnTo>
                  <a:lnTo>
                    <a:pt x="2051" y="993"/>
                  </a:lnTo>
                  <a:lnTo>
                    <a:pt x="2051" y="993"/>
                  </a:lnTo>
                  <a:close/>
                  <a:moveTo>
                    <a:pt x="1571" y="891"/>
                  </a:moveTo>
                  <a:lnTo>
                    <a:pt x="1571" y="891"/>
                  </a:lnTo>
                  <a:lnTo>
                    <a:pt x="1568" y="901"/>
                  </a:lnTo>
                  <a:lnTo>
                    <a:pt x="1564" y="910"/>
                  </a:lnTo>
                  <a:lnTo>
                    <a:pt x="1559" y="918"/>
                  </a:lnTo>
                  <a:lnTo>
                    <a:pt x="1554" y="927"/>
                  </a:lnTo>
                  <a:lnTo>
                    <a:pt x="1548" y="934"/>
                  </a:lnTo>
                  <a:lnTo>
                    <a:pt x="1542" y="939"/>
                  </a:lnTo>
                  <a:lnTo>
                    <a:pt x="1535" y="945"/>
                  </a:lnTo>
                  <a:lnTo>
                    <a:pt x="1528" y="948"/>
                  </a:lnTo>
                  <a:lnTo>
                    <a:pt x="1528" y="948"/>
                  </a:lnTo>
                  <a:lnTo>
                    <a:pt x="1527" y="949"/>
                  </a:lnTo>
                  <a:lnTo>
                    <a:pt x="1527" y="948"/>
                  </a:lnTo>
                  <a:lnTo>
                    <a:pt x="1530" y="946"/>
                  </a:lnTo>
                  <a:lnTo>
                    <a:pt x="1533" y="945"/>
                  </a:lnTo>
                  <a:lnTo>
                    <a:pt x="1534" y="945"/>
                  </a:lnTo>
                  <a:lnTo>
                    <a:pt x="1535" y="946"/>
                  </a:lnTo>
                  <a:lnTo>
                    <a:pt x="1537" y="949"/>
                  </a:lnTo>
                  <a:lnTo>
                    <a:pt x="1537" y="949"/>
                  </a:lnTo>
                  <a:lnTo>
                    <a:pt x="1554" y="935"/>
                  </a:lnTo>
                  <a:lnTo>
                    <a:pt x="1573" y="918"/>
                  </a:lnTo>
                  <a:lnTo>
                    <a:pt x="1596" y="901"/>
                  </a:lnTo>
                  <a:lnTo>
                    <a:pt x="1607" y="893"/>
                  </a:lnTo>
                  <a:lnTo>
                    <a:pt x="1618" y="887"/>
                  </a:lnTo>
                  <a:lnTo>
                    <a:pt x="1568" y="890"/>
                  </a:lnTo>
                  <a:lnTo>
                    <a:pt x="1571" y="891"/>
                  </a:lnTo>
                  <a:close/>
                  <a:moveTo>
                    <a:pt x="98" y="438"/>
                  </a:moveTo>
                  <a:lnTo>
                    <a:pt x="98" y="438"/>
                  </a:lnTo>
                  <a:lnTo>
                    <a:pt x="125" y="408"/>
                  </a:lnTo>
                  <a:lnTo>
                    <a:pt x="139" y="393"/>
                  </a:lnTo>
                  <a:lnTo>
                    <a:pt x="154" y="378"/>
                  </a:lnTo>
                  <a:lnTo>
                    <a:pt x="154" y="378"/>
                  </a:lnTo>
                  <a:lnTo>
                    <a:pt x="156" y="376"/>
                  </a:lnTo>
                  <a:lnTo>
                    <a:pt x="157" y="371"/>
                  </a:lnTo>
                  <a:lnTo>
                    <a:pt x="157" y="362"/>
                  </a:lnTo>
                  <a:lnTo>
                    <a:pt x="153" y="338"/>
                  </a:lnTo>
                  <a:lnTo>
                    <a:pt x="153" y="338"/>
                  </a:lnTo>
                  <a:lnTo>
                    <a:pt x="150" y="346"/>
                  </a:lnTo>
                  <a:lnTo>
                    <a:pt x="146" y="353"/>
                  </a:lnTo>
                  <a:lnTo>
                    <a:pt x="139" y="366"/>
                  </a:lnTo>
                  <a:lnTo>
                    <a:pt x="139" y="366"/>
                  </a:lnTo>
                  <a:lnTo>
                    <a:pt x="136" y="367"/>
                  </a:lnTo>
                  <a:lnTo>
                    <a:pt x="98" y="438"/>
                  </a:lnTo>
                  <a:close/>
                  <a:moveTo>
                    <a:pt x="146" y="876"/>
                  </a:moveTo>
                  <a:lnTo>
                    <a:pt x="146" y="876"/>
                  </a:lnTo>
                  <a:lnTo>
                    <a:pt x="163" y="860"/>
                  </a:lnTo>
                  <a:lnTo>
                    <a:pt x="179" y="845"/>
                  </a:lnTo>
                  <a:lnTo>
                    <a:pt x="213" y="817"/>
                  </a:lnTo>
                  <a:lnTo>
                    <a:pt x="213" y="817"/>
                  </a:lnTo>
                  <a:lnTo>
                    <a:pt x="209" y="813"/>
                  </a:lnTo>
                  <a:lnTo>
                    <a:pt x="203" y="810"/>
                  </a:lnTo>
                  <a:lnTo>
                    <a:pt x="199" y="807"/>
                  </a:lnTo>
                  <a:lnTo>
                    <a:pt x="195" y="804"/>
                  </a:lnTo>
                  <a:lnTo>
                    <a:pt x="195" y="804"/>
                  </a:lnTo>
                  <a:lnTo>
                    <a:pt x="179" y="820"/>
                  </a:lnTo>
                  <a:lnTo>
                    <a:pt x="168" y="837"/>
                  </a:lnTo>
                  <a:lnTo>
                    <a:pt x="157" y="855"/>
                  </a:lnTo>
                  <a:lnTo>
                    <a:pt x="146" y="876"/>
                  </a:lnTo>
                  <a:lnTo>
                    <a:pt x="146" y="876"/>
                  </a:lnTo>
                  <a:close/>
                  <a:moveTo>
                    <a:pt x="874" y="889"/>
                  </a:moveTo>
                  <a:lnTo>
                    <a:pt x="874" y="889"/>
                  </a:lnTo>
                  <a:lnTo>
                    <a:pt x="864" y="890"/>
                  </a:lnTo>
                  <a:lnTo>
                    <a:pt x="855" y="891"/>
                  </a:lnTo>
                  <a:lnTo>
                    <a:pt x="845" y="894"/>
                  </a:lnTo>
                  <a:lnTo>
                    <a:pt x="837" y="897"/>
                  </a:lnTo>
                  <a:lnTo>
                    <a:pt x="837" y="897"/>
                  </a:lnTo>
                  <a:lnTo>
                    <a:pt x="833" y="901"/>
                  </a:lnTo>
                  <a:lnTo>
                    <a:pt x="829" y="905"/>
                  </a:lnTo>
                  <a:lnTo>
                    <a:pt x="820" y="917"/>
                  </a:lnTo>
                  <a:lnTo>
                    <a:pt x="812" y="928"/>
                  </a:lnTo>
                  <a:lnTo>
                    <a:pt x="808" y="932"/>
                  </a:lnTo>
                  <a:lnTo>
                    <a:pt x="803" y="936"/>
                  </a:lnTo>
                  <a:lnTo>
                    <a:pt x="808" y="936"/>
                  </a:lnTo>
                  <a:lnTo>
                    <a:pt x="808" y="936"/>
                  </a:lnTo>
                  <a:lnTo>
                    <a:pt x="798" y="950"/>
                  </a:lnTo>
                  <a:lnTo>
                    <a:pt x="793" y="957"/>
                  </a:lnTo>
                  <a:lnTo>
                    <a:pt x="789" y="964"/>
                  </a:lnTo>
                  <a:lnTo>
                    <a:pt x="789" y="964"/>
                  </a:lnTo>
                  <a:lnTo>
                    <a:pt x="830" y="925"/>
                  </a:lnTo>
                  <a:lnTo>
                    <a:pt x="851" y="905"/>
                  </a:lnTo>
                  <a:lnTo>
                    <a:pt x="862" y="897"/>
                  </a:lnTo>
                  <a:lnTo>
                    <a:pt x="874" y="889"/>
                  </a:lnTo>
                  <a:lnTo>
                    <a:pt x="874" y="889"/>
                  </a:lnTo>
                  <a:close/>
                  <a:moveTo>
                    <a:pt x="1683" y="943"/>
                  </a:moveTo>
                  <a:lnTo>
                    <a:pt x="1749" y="891"/>
                  </a:lnTo>
                  <a:lnTo>
                    <a:pt x="1749" y="891"/>
                  </a:lnTo>
                  <a:lnTo>
                    <a:pt x="1741" y="891"/>
                  </a:lnTo>
                  <a:lnTo>
                    <a:pt x="1735" y="893"/>
                  </a:lnTo>
                  <a:lnTo>
                    <a:pt x="1729" y="894"/>
                  </a:lnTo>
                  <a:lnTo>
                    <a:pt x="1725" y="894"/>
                  </a:lnTo>
                  <a:lnTo>
                    <a:pt x="1725" y="894"/>
                  </a:lnTo>
                  <a:lnTo>
                    <a:pt x="1717" y="891"/>
                  </a:lnTo>
                  <a:lnTo>
                    <a:pt x="1708" y="890"/>
                  </a:lnTo>
                  <a:lnTo>
                    <a:pt x="1704" y="891"/>
                  </a:lnTo>
                  <a:lnTo>
                    <a:pt x="1701" y="893"/>
                  </a:lnTo>
                  <a:lnTo>
                    <a:pt x="1700" y="896"/>
                  </a:lnTo>
                  <a:lnTo>
                    <a:pt x="1700" y="900"/>
                  </a:lnTo>
                  <a:lnTo>
                    <a:pt x="1700" y="900"/>
                  </a:lnTo>
                  <a:lnTo>
                    <a:pt x="1700" y="907"/>
                  </a:lnTo>
                  <a:lnTo>
                    <a:pt x="1698" y="914"/>
                  </a:lnTo>
                  <a:lnTo>
                    <a:pt x="1694" y="920"/>
                  </a:lnTo>
                  <a:lnTo>
                    <a:pt x="1691" y="925"/>
                  </a:lnTo>
                  <a:lnTo>
                    <a:pt x="1684" y="935"/>
                  </a:lnTo>
                  <a:lnTo>
                    <a:pt x="1683" y="939"/>
                  </a:lnTo>
                  <a:lnTo>
                    <a:pt x="1683" y="943"/>
                  </a:lnTo>
                  <a:lnTo>
                    <a:pt x="1683" y="943"/>
                  </a:lnTo>
                  <a:close/>
                  <a:moveTo>
                    <a:pt x="115" y="550"/>
                  </a:moveTo>
                  <a:lnTo>
                    <a:pt x="115" y="550"/>
                  </a:lnTo>
                  <a:lnTo>
                    <a:pt x="122" y="540"/>
                  </a:lnTo>
                  <a:lnTo>
                    <a:pt x="125" y="537"/>
                  </a:lnTo>
                  <a:lnTo>
                    <a:pt x="127" y="534"/>
                  </a:lnTo>
                  <a:lnTo>
                    <a:pt x="127" y="534"/>
                  </a:lnTo>
                  <a:lnTo>
                    <a:pt x="122" y="546"/>
                  </a:lnTo>
                  <a:lnTo>
                    <a:pt x="115" y="558"/>
                  </a:lnTo>
                  <a:lnTo>
                    <a:pt x="106" y="571"/>
                  </a:lnTo>
                  <a:lnTo>
                    <a:pt x="99" y="584"/>
                  </a:lnTo>
                  <a:lnTo>
                    <a:pt x="99" y="584"/>
                  </a:lnTo>
                  <a:lnTo>
                    <a:pt x="125" y="557"/>
                  </a:lnTo>
                  <a:lnTo>
                    <a:pt x="137" y="546"/>
                  </a:lnTo>
                  <a:lnTo>
                    <a:pt x="150" y="534"/>
                  </a:lnTo>
                  <a:lnTo>
                    <a:pt x="150" y="534"/>
                  </a:lnTo>
                  <a:lnTo>
                    <a:pt x="153" y="530"/>
                  </a:lnTo>
                  <a:lnTo>
                    <a:pt x="156" y="526"/>
                  </a:lnTo>
                  <a:lnTo>
                    <a:pt x="156" y="522"/>
                  </a:lnTo>
                  <a:lnTo>
                    <a:pt x="156" y="518"/>
                  </a:lnTo>
                  <a:lnTo>
                    <a:pt x="154" y="509"/>
                  </a:lnTo>
                  <a:lnTo>
                    <a:pt x="153" y="502"/>
                  </a:lnTo>
                  <a:lnTo>
                    <a:pt x="153" y="502"/>
                  </a:lnTo>
                  <a:lnTo>
                    <a:pt x="148" y="508"/>
                  </a:lnTo>
                  <a:lnTo>
                    <a:pt x="144" y="513"/>
                  </a:lnTo>
                  <a:lnTo>
                    <a:pt x="133" y="523"/>
                  </a:lnTo>
                  <a:lnTo>
                    <a:pt x="127" y="527"/>
                  </a:lnTo>
                  <a:lnTo>
                    <a:pt x="123" y="534"/>
                  </a:lnTo>
                  <a:lnTo>
                    <a:pt x="119" y="542"/>
                  </a:lnTo>
                  <a:lnTo>
                    <a:pt x="115" y="550"/>
                  </a:lnTo>
                  <a:lnTo>
                    <a:pt x="115" y="550"/>
                  </a:lnTo>
                  <a:close/>
                  <a:moveTo>
                    <a:pt x="1607" y="946"/>
                  </a:moveTo>
                  <a:lnTo>
                    <a:pt x="1607" y="946"/>
                  </a:lnTo>
                  <a:lnTo>
                    <a:pt x="1645" y="917"/>
                  </a:lnTo>
                  <a:lnTo>
                    <a:pt x="1663" y="903"/>
                  </a:lnTo>
                  <a:lnTo>
                    <a:pt x="1683" y="891"/>
                  </a:lnTo>
                  <a:lnTo>
                    <a:pt x="1683" y="891"/>
                  </a:lnTo>
                  <a:lnTo>
                    <a:pt x="1673" y="889"/>
                  </a:lnTo>
                  <a:lnTo>
                    <a:pt x="1662" y="887"/>
                  </a:lnTo>
                  <a:lnTo>
                    <a:pt x="1651" y="887"/>
                  </a:lnTo>
                  <a:lnTo>
                    <a:pt x="1646" y="889"/>
                  </a:lnTo>
                  <a:lnTo>
                    <a:pt x="1644" y="891"/>
                  </a:lnTo>
                  <a:lnTo>
                    <a:pt x="1644" y="891"/>
                  </a:lnTo>
                  <a:lnTo>
                    <a:pt x="1634" y="903"/>
                  </a:lnTo>
                  <a:lnTo>
                    <a:pt x="1625" y="915"/>
                  </a:lnTo>
                  <a:lnTo>
                    <a:pt x="1617" y="931"/>
                  </a:lnTo>
                  <a:lnTo>
                    <a:pt x="1607" y="946"/>
                  </a:lnTo>
                  <a:lnTo>
                    <a:pt x="1607" y="946"/>
                  </a:lnTo>
                  <a:close/>
                  <a:moveTo>
                    <a:pt x="2613" y="912"/>
                  </a:moveTo>
                  <a:lnTo>
                    <a:pt x="2613" y="912"/>
                  </a:lnTo>
                  <a:lnTo>
                    <a:pt x="2603" y="928"/>
                  </a:lnTo>
                  <a:lnTo>
                    <a:pt x="2591" y="943"/>
                  </a:lnTo>
                  <a:lnTo>
                    <a:pt x="2580" y="957"/>
                  </a:lnTo>
                  <a:lnTo>
                    <a:pt x="2570" y="973"/>
                  </a:lnTo>
                  <a:lnTo>
                    <a:pt x="2570" y="973"/>
                  </a:lnTo>
                  <a:lnTo>
                    <a:pt x="2606" y="939"/>
                  </a:lnTo>
                  <a:lnTo>
                    <a:pt x="2626" y="924"/>
                  </a:lnTo>
                  <a:lnTo>
                    <a:pt x="2647" y="908"/>
                  </a:lnTo>
                  <a:lnTo>
                    <a:pt x="2647" y="908"/>
                  </a:lnTo>
                  <a:lnTo>
                    <a:pt x="2637" y="908"/>
                  </a:lnTo>
                  <a:lnTo>
                    <a:pt x="2627" y="910"/>
                  </a:lnTo>
                  <a:lnTo>
                    <a:pt x="2627" y="910"/>
                  </a:lnTo>
                  <a:lnTo>
                    <a:pt x="2623" y="910"/>
                  </a:lnTo>
                  <a:lnTo>
                    <a:pt x="2620" y="910"/>
                  </a:lnTo>
                  <a:lnTo>
                    <a:pt x="2616" y="910"/>
                  </a:lnTo>
                  <a:lnTo>
                    <a:pt x="2613" y="912"/>
                  </a:lnTo>
                  <a:lnTo>
                    <a:pt x="2613" y="912"/>
                  </a:lnTo>
                  <a:close/>
                  <a:moveTo>
                    <a:pt x="1510" y="894"/>
                  </a:moveTo>
                  <a:lnTo>
                    <a:pt x="1510" y="894"/>
                  </a:lnTo>
                  <a:lnTo>
                    <a:pt x="1505" y="904"/>
                  </a:lnTo>
                  <a:lnTo>
                    <a:pt x="1499" y="914"/>
                  </a:lnTo>
                  <a:lnTo>
                    <a:pt x="1490" y="924"/>
                  </a:lnTo>
                  <a:lnTo>
                    <a:pt x="1483" y="935"/>
                  </a:lnTo>
                  <a:lnTo>
                    <a:pt x="1483" y="935"/>
                  </a:lnTo>
                  <a:lnTo>
                    <a:pt x="1499" y="922"/>
                  </a:lnTo>
                  <a:lnTo>
                    <a:pt x="1516" y="910"/>
                  </a:lnTo>
                  <a:lnTo>
                    <a:pt x="1533" y="897"/>
                  </a:lnTo>
                  <a:lnTo>
                    <a:pt x="1548" y="887"/>
                  </a:lnTo>
                  <a:lnTo>
                    <a:pt x="1548" y="887"/>
                  </a:lnTo>
                  <a:lnTo>
                    <a:pt x="1526" y="887"/>
                  </a:lnTo>
                  <a:lnTo>
                    <a:pt x="1517" y="887"/>
                  </a:lnTo>
                  <a:lnTo>
                    <a:pt x="1510" y="889"/>
                  </a:lnTo>
                  <a:lnTo>
                    <a:pt x="1510" y="889"/>
                  </a:lnTo>
                  <a:lnTo>
                    <a:pt x="1510" y="894"/>
                  </a:lnTo>
                  <a:lnTo>
                    <a:pt x="1510" y="894"/>
                  </a:lnTo>
                  <a:close/>
                  <a:moveTo>
                    <a:pt x="2731" y="1011"/>
                  </a:moveTo>
                  <a:lnTo>
                    <a:pt x="2731" y="1011"/>
                  </a:lnTo>
                  <a:lnTo>
                    <a:pt x="2751" y="993"/>
                  </a:lnTo>
                  <a:lnTo>
                    <a:pt x="2769" y="973"/>
                  </a:lnTo>
                  <a:lnTo>
                    <a:pt x="2788" y="950"/>
                  </a:lnTo>
                  <a:lnTo>
                    <a:pt x="2803" y="929"/>
                  </a:lnTo>
                  <a:lnTo>
                    <a:pt x="2803" y="929"/>
                  </a:lnTo>
                  <a:lnTo>
                    <a:pt x="2803" y="924"/>
                  </a:lnTo>
                  <a:lnTo>
                    <a:pt x="2771" y="960"/>
                  </a:lnTo>
                  <a:lnTo>
                    <a:pt x="2771" y="960"/>
                  </a:lnTo>
                  <a:lnTo>
                    <a:pt x="2759" y="973"/>
                  </a:lnTo>
                  <a:lnTo>
                    <a:pt x="2751" y="986"/>
                  </a:lnTo>
                  <a:lnTo>
                    <a:pt x="2731" y="1011"/>
                  </a:lnTo>
                  <a:lnTo>
                    <a:pt x="2731" y="1011"/>
                  </a:lnTo>
                  <a:close/>
                  <a:moveTo>
                    <a:pt x="2751" y="896"/>
                  </a:moveTo>
                  <a:lnTo>
                    <a:pt x="2751" y="896"/>
                  </a:lnTo>
                  <a:lnTo>
                    <a:pt x="2738" y="918"/>
                  </a:lnTo>
                  <a:lnTo>
                    <a:pt x="2724" y="939"/>
                  </a:lnTo>
                  <a:lnTo>
                    <a:pt x="2783" y="891"/>
                  </a:lnTo>
                  <a:lnTo>
                    <a:pt x="2783" y="891"/>
                  </a:lnTo>
                  <a:lnTo>
                    <a:pt x="2776" y="891"/>
                  </a:lnTo>
                  <a:lnTo>
                    <a:pt x="2769" y="891"/>
                  </a:lnTo>
                  <a:lnTo>
                    <a:pt x="2754" y="894"/>
                  </a:lnTo>
                  <a:lnTo>
                    <a:pt x="2754" y="894"/>
                  </a:lnTo>
                  <a:lnTo>
                    <a:pt x="2751" y="896"/>
                  </a:lnTo>
                  <a:lnTo>
                    <a:pt x="2751" y="896"/>
                  </a:lnTo>
                  <a:close/>
                  <a:moveTo>
                    <a:pt x="151" y="151"/>
                  </a:moveTo>
                  <a:lnTo>
                    <a:pt x="151" y="151"/>
                  </a:lnTo>
                  <a:lnTo>
                    <a:pt x="156" y="155"/>
                  </a:lnTo>
                  <a:lnTo>
                    <a:pt x="157" y="155"/>
                  </a:lnTo>
                  <a:lnTo>
                    <a:pt x="157" y="155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60" y="142"/>
                  </a:lnTo>
                  <a:lnTo>
                    <a:pt x="158" y="138"/>
                  </a:lnTo>
                  <a:lnTo>
                    <a:pt x="158" y="134"/>
                  </a:lnTo>
                  <a:lnTo>
                    <a:pt x="160" y="130"/>
                  </a:lnTo>
                  <a:lnTo>
                    <a:pt x="160" y="130"/>
                  </a:lnTo>
                  <a:lnTo>
                    <a:pt x="150" y="140"/>
                  </a:lnTo>
                  <a:lnTo>
                    <a:pt x="140" y="149"/>
                  </a:lnTo>
                  <a:lnTo>
                    <a:pt x="122" y="172"/>
                  </a:lnTo>
                  <a:lnTo>
                    <a:pt x="122" y="172"/>
                  </a:lnTo>
                  <a:lnTo>
                    <a:pt x="120" y="173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9" y="172"/>
                  </a:lnTo>
                  <a:lnTo>
                    <a:pt x="137" y="166"/>
                  </a:lnTo>
                  <a:lnTo>
                    <a:pt x="146" y="161"/>
                  </a:lnTo>
                  <a:lnTo>
                    <a:pt x="148" y="156"/>
                  </a:lnTo>
                  <a:lnTo>
                    <a:pt x="151" y="151"/>
                  </a:lnTo>
                  <a:lnTo>
                    <a:pt x="151" y="151"/>
                  </a:lnTo>
                  <a:close/>
                  <a:moveTo>
                    <a:pt x="1625" y="1074"/>
                  </a:moveTo>
                  <a:lnTo>
                    <a:pt x="1625" y="1074"/>
                  </a:lnTo>
                  <a:lnTo>
                    <a:pt x="1631" y="1075"/>
                  </a:lnTo>
                  <a:lnTo>
                    <a:pt x="1637" y="1075"/>
                  </a:lnTo>
                  <a:lnTo>
                    <a:pt x="1642" y="1074"/>
                  </a:lnTo>
                  <a:lnTo>
                    <a:pt x="1645" y="1073"/>
                  </a:lnTo>
                  <a:lnTo>
                    <a:pt x="1646" y="1071"/>
                  </a:lnTo>
                  <a:lnTo>
                    <a:pt x="1646" y="1071"/>
                  </a:lnTo>
                  <a:lnTo>
                    <a:pt x="1659" y="1050"/>
                  </a:lnTo>
                  <a:lnTo>
                    <a:pt x="1665" y="1039"/>
                  </a:lnTo>
                  <a:lnTo>
                    <a:pt x="1668" y="1032"/>
                  </a:lnTo>
                  <a:lnTo>
                    <a:pt x="1668" y="1032"/>
                  </a:lnTo>
                  <a:lnTo>
                    <a:pt x="1656" y="1043"/>
                  </a:lnTo>
                  <a:lnTo>
                    <a:pt x="1645" y="1053"/>
                  </a:lnTo>
                  <a:lnTo>
                    <a:pt x="1635" y="1063"/>
                  </a:lnTo>
                  <a:lnTo>
                    <a:pt x="1625" y="1074"/>
                  </a:lnTo>
                  <a:lnTo>
                    <a:pt x="1625" y="1074"/>
                  </a:lnTo>
                  <a:close/>
                  <a:moveTo>
                    <a:pt x="132" y="210"/>
                  </a:moveTo>
                  <a:lnTo>
                    <a:pt x="132" y="210"/>
                  </a:lnTo>
                  <a:lnTo>
                    <a:pt x="137" y="207"/>
                  </a:lnTo>
                  <a:lnTo>
                    <a:pt x="141" y="201"/>
                  </a:lnTo>
                  <a:lnTo>
                    <a:pt x="150" y="187"/>
                  </a:lnTo>
                  <a:lnTo>
                    <a:pt x="150" y="187"/>
                  </a:lnTo>
                  <a:lnTo>
                    <a:pt x="153" y="182"/>
                  </a:lnTo>
                  <a:lnTo>
                    <a:pt x="154" y="173"/>
                  </a:lnTo>
                  <a:lnTo>
                    <a:pt x="153" y="168"/>
                  </a:lnTo>
                  <a:lnTo>
                    <a:pt x="151" y="165"/>
                  </a:lnTo>
                  <a:lnTo>
                    <a:pt x="150" y="165"/>
                  </a:lnTo>
                  <a:lnTo>
                    <a:pt x="150" y="165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47" y="175"/>
                  </a:lnTo>
                  <a:lnTo>
                    <a:pt x="139" y="192"/>
                  </a:lnTo>
                  <a:lnTo>
                    <a:pt x="130" y="207"/>
                  </a:lnTo>
                  <a:lnTo>
                    <a:pt x="130" y="211"/>
                  </a:lnTo>
                  <a:lnTo>
                    <a:pt x="130" y="211"/>
                  </a:lnTo>
                  <a:lnTo>
                    <a:pt x="132" y="210"/>
                  </a:lnTo>
                  <a:lnTo>
                    <a:pt x="132" y="210"/>
                  </a:lnTo>
                  <a:close/>
                  <a:moveTo>
                    <a:pt x="140" y="977"/>
                  </a:moveTo>
                  <a:lnTo>
                    <a:pt x="140" y="977"/>
                  </a:lnTo>
                  <a:lnTo>
                    <a:pt x="144" y="980"/>
                  </a:lnTo>
                  <a:lnTo>
                    <a:pt x="150" y="980"/>
                  </a:lnTo>
                  <a:lnTo>
                    <a:pt x="156" y="977"/>
                  </a:lnTo>
                  <a:lnTo>
                    <a:pt x="157" y="974"/>
                  </a:lnTo>
                  <a:lnTo>
                    <a:pt x="158" y="973"/>
                  </a:lnTo>
                  <a:lnTo>
                    <a:pt x="158" y="973"/>
                  </a:lnTo>
                  <a:lnTo>
                    <a:pt x="161" y="967"/>
                  </a:lnTo>
                  <a:lnTo>
                    <a:pt x="165" y="962"/>
                  </a:lnTo>
                  <a:lnTo>
                    <a:pt x="172" y="952"/>
                  </a:lnTo>
                  <a:lnTo>
                    <a:pt x="172" y="952"/>
                  </a:lnTo>
                  <a:lnTo>
                    <a:pt x="163" y="957"/>
                  </a:lnTo>
                  <a:lnTo>
                    <a:pt x="153" y="962"/>
                  </a:lnTo>
                  <a:lnTo>
                    <a:pt x="148" y="964"/>
                  </a:lnTo>
                  <a:lnTo>
                    <a:pt x="144" y="969"/>
                  </a:lnTo>
                  <a:lnTo>
                    <a:pt x="141" y="973"/>
                  </a:lnTo>
                  <a:lnTo>
                    <a:pt x="140" y="977"/>
                  </a:lnTo>
                  <a:lnTo>
                    <a:pt x="140" y="977"/>
                  </a:lnTo>
                  <a:close/>
                  <a:moveTo>
                    <a:pt x="473" y="981"/>
                  </a:moveTo>
                  <a:lnTo>
                    <a:pt x="473" y="981"/>
                  </a:lnTo>
                  <a:lnTo>
                    <a:pt x="467" y="984"/>
                  </a:lnTo>
                  <a:lnTo>
                    <a:pt x="462" y="991"/>
                  </a:lnTo>
                  <a:lnTo>
                    <a:pt x="458" y="998"/>
                  </a:lnTo>
                  <a:lnTo>
                    <a:pt x="456" y="1002"/>
                  </a:lnTo>
                  <a:lnTo>
                    <a:pt x="458" y="1007"/>
                  </a:lnTo>
                  <a:lnTo>
                    <a:pt x="458" y="1007"/>
                  </a:lnTo>
                  <a:lnTo>
                    <a:pt x="462" y="1005"/>
                  </a:lnTo>
                  <a:lnTo>
                    <a:pt x="465" y="1002"/>
                  </a:lnTo>
                  <a:lnTo>
                    <a:pt x="466" y="1000"/>
                  </a:lnTo>
                  <a:lnTo>
                    <a:pt x="467" y="995"/>
                  </a:lnTo>
                  <a:lnTo>
                    <a:pt x="470" y="988"/>
                  </a:lnTo>
                  <a:lnTo>
                    <a:pt x="472" y="984"/>
                  </a:lnTo>
                  <a:lnTo>
                    <a:pt x="473" y="981"/>
                  </a:lnTo>
                  <a:lnTo>
                    <a:pt x="473" y="981"/>
                  </a:lnTo>
                  <a:close/>
                  <a:moveTo>
                    <a:pt x="313" y="983"/>
                  </a:moveTo>
                  <a:lnTo>
                    <a:pt x="313" y="983"/>
                  </a:lnTo>
                  <a:lnTo>
                    <a:pt x="312" y="988"/>
                  </a:lnTo>
                  <a:lnTo>
                    <a:pt x="309" y="991"/>
                  </a:lnTo>
                  <a:lnTo>
                    <a:pt x="307" y="994"/>
                  </a:lnTo>
                  <a:lnTo>
                    <a:pt x="307" y="998"/>
                  </a:lnTo>
                  <a:lnTo>
                    <a:pt x="324" y="983"/>
                  </a:lnTo>
                  <a:lnTo>
                    <a:pt x="324" y="983"/>
                  </a:lnTo>
                  <a:lnTo>
                    <a:pt x="327" y="976"/>
                  </a:lnTo>
                  <a:lnTo>
                    <a:pt x="328" y="972"/>
                  </a:lnTo>
                  <a:lnTo>
                    <a:pt x="327" y="972"/>
                  </a:lnTo>
                  <a:lnTo>
                    <a:pt x="324" y="974"/>
                  </a:lnTo>
                  <a:lnTo>
                    <a:pt x="317" y="980"/>
                  </a:lnTo>
                  <a:lnTo>
                    <a:pt x="314" y="983"/>
                  </a:lnTo>
                  <a:lnTo>
                    <a:pt x="313" y="983"/>
                  </a:lnTo>
                  <a:lnTo>
                    <a:pt x="313" y="983"/>
                  </a:lnTo>
                  <a:close/>
                  <a:moveTo>
                    <a:pt x="2824" y="898"/>
                  </a:moveTo>
                  <a:lnTo>
                    <a:pt x="2824" y="898"/>
                  </a:lnTo>
                  <a:lnTo>
                    <a:pt x="2830" y="891"/>
                  </a:lnTo>
                  <a:lnTo>
                    <a:pt x="2834" y="886"/>
                  </a:lnTo>
                  <a:lnTo>
                    <a:pt x="2838" y="879"/>
                  </a:lnTo>
                  <a:lnTo>
                    <a:pt x="2841" y="870"/>
                  </a:lnTo>
                  <a:lnTo>
                    <a:pt x="2841" y="870"/>
                  </a:lnTo>
                  <a:lnTo>
                    <a:pt x="2835" y="877"/>
                  </a:lnTo>
                  <a:lnTo>
                    <a:pt x="2830" y="883"/>
                  </a:lnTo>
                  <a:lnTo>
                    <a:pt x="2827" y="891"/>
                  </a:lnTo>
                  <a:lnTo>
                    <a:pt x="2824" y="898"/>
                  </a:lnTo>
                  <a:lnTo>
                    <a:pt x="2824" y="898"/>
                  </a:lnTo>
                  <a:close/>
                  <a:moveTo>
                    <a:pt x="2332" y="969"/>
                  </a:moveTo>
                  <a:lnTo>
                    <a:pt x="2332" y="969"/>
                  </a:lnTo>
                  <a:lnTo>
                    <a:pt x="2342" y="960"/>
                  </a:lnTo>
                  <a:lnTo>
                    <a:pt x="2346" y="955"/>
                  </a:lnTo>
                  <a:lnTo>
                    <a:pt x="2349" y="949"/>
                  </a:lnTo>
                  <a:lnTo>
                    <a:pt x="2349" y="949"/>
                  </a:lnTo>
                  <a:lnTo>
                    <a:pt x="2348" y="948"/>
                  </a:lnTo>
                  <a:lnTo>
                    <a:pt x="2346" y="948"/>
                  </a:lnTo>
                  <a:lnTo>
                    <a:pt x="2343" y="949"/>
                  </a:lnTo>
                  <a:lnTo>
                    <a:pt x="2341" y="950"/>
                  </a:lnTo>
                  <a:lnTo>
                    <a:pt x="2341" y="950"/>
                  </a:lnTo>
                  <a:lnTo>
                    <a:pt x="2339" y="955"/>
                  </a:lnTo>
                  <a:lnTo>
                    <a:pt x="2338" y="957"/>
                  </a:lnTo>
                  <a:lnTo>
                    <a:pt x="2336" y="957"/>
                  </a:lnTo>
                  <a:lnTo>
                    <a:pt x="2334" y="962"/>
                  </a:lnTo>
                  <a:lnTo>
                    <a:pt x="2332" y="964"/>
                  </a:lnTo>
                  <a:lnTo>
                    <a:pt x="2332" y="969"/>
                  </a:lnTo>
                  <a:close/>
                  <a:moveTo>
                    <a:pt x="136" y="803"/>
                  </a:moveTo>
                  <a:lnTo>
                    <a:pt x="139" y="800"/>
                  </a:lnTo>
                  <a:lnTo>
                    <a:pt x="139" y="800"/>
                  </a:lnTo>
                  <a:lnTo>
                    <a:pt x="139" y="796"/>
                  </a:lnTo>
                  <a:lnTo>
                    <a:pt x="137" y="793"/>
                  </a:lnTo>
                  <a:lnTo>
                    <a:pt x="136" y="793"/>
                  </a:lnTo>
                  <a:lnTo>
                    <a:pt x="133" y="796"/>
                  </a:lnTo>
                  <a:lnTo>
                    <a:pt x="133" y="796"/>
                  </a:lnTo>
                  <a:lnTo>
                    <a:pt x="129" y="806"/>
                  </a:lnTo>
                  <a:lnTo>
                    <a:pt x="126" y="810"/>
                  </a:lnTo>
                  <a:lnTo>
                    <a:pt x="126" y="814"/>
                  </a:lnTo>
                  <a:lnTo>
                    <a:pt x="134" y="808"/>
                  </a:lnTo>
                  <a:lnTo>
                    <a:pt x="136" y="803"/>
                  </a:lnTo>
                  <a:close/>
                  <a:moveTo>
                    <a:pt x="71" y="364"/>
                  </a:moveTo>
                  <a:lnTo>
                    <a:pt x="71" y="364"/>
                  </a:lnTo>
                  <a:lnTo>
                    <a:pt x="78" y="360"/>
                  </a:lnTo>
                  <a:lnTo>
                    <a:pt x="84" y="353"/>
                  </a:lnTo>
                  <a:lnTo>
                    <a:pt x="88" y="346"/>
                  </a:lnTo>
                  <a:lnTo>
                    <a:pt x="88" y="343"/>
                  </a:lnTo>
                  <a:lnTo>
                    <a:pt x="87" y="342"/>
                  </a:lnTo>
                  <a:lnTo>
                    <a:pt x="87" y="342"/>
                  </a:lnTo>
                  <a:lnTo>
                    <a:pt x="78" y="353"/>
                  </a:lnTo>
                  <a:lnTo>
                    <a:pt x="75" y="359"/>
                  </a:lnTo>
                  <a:lnTo>
                    <a:pt x="71" y="364"/>
                  </a:lnTo>
                  <a:lnTo>
                    <a:pt x="71" y="364"/>
                  </a:lnTo>
                  <a:close/>
                  <a:moveTo>
                    <a:pt x="538" y="964"/>
                  </a:moveTo>
                  <a:lnTo>
                    <a:pt x="538" y="964"/>
                  </a:lnTo>
                  <a:lnTo>
                    <a:pt x="541" y="964"/>
                  </a:lnTo>
                  <a:lnTo>
                    <a:pt x="545" y="963"/>
                  </a:lnTo>
                  <a:lnTo>
                    <a:pt x="550" y="956"/>
                  </a:lnTo>
                  <a:lnTo>
                    <a:pt x="553" y="953"/>
                  </a:lnTo>
                  <a:lnTo>
                    <a:pt x="553" y="950"/>
                  </a:lnTo>
                  <a:lnTo>
                    <a:pt x="550" y="950"/>
                  </a:lnTo>
                  <a:lnTo>
                    <a:pt x="546" y="950"/>
                  </a:lnTo>
                  <a:lnTo>
                    <a:pt x="538" y="964"/>
                  </a:lnTo>
                  <a:close/>
                  <a:moveTo>
                    <a:pt x="2571" y="957"/>
                  </a:moveTo>
                  <a:lnTo>
                    <a:pt x="2571" y="957"/>
                  </a:lnTo>
                  <a:lnTo>
                    <a:pt x="2581" y="949"/>
                  </a:lnTo>
                  <a:lnTo>
                    <a:pt x="2584" y="945"/>
                  </a:lnTo>
                  <a:lnTo>
                    <a:pt x="2585" y="942"/>
                  </a:lnTo>
                  <a:lnTo>
                    <a:pt x="2585" y="939"/>
                  </a:lnTo>
                  <a:lnTo>
                    <a:pt x="2571" y="952"/>
                  </a:lnTo>
                  <a:lnTo>
                    <a:pt x="2571" y="957"/>
                  </a:lnTo>
                  <a:close/>
                  <a:moveTo>
                    <a:pt x="2421" y="967"/>
                  </a:moveTo>
                  <a:lnTo>
                    <a:pt x="2428" y="960"/>
                  </a:lnTo>
                  <a:lnTo>
                    <a:pt x="2429" y="957"/>
                  </a:lnTo>
                  <a:lnTo>
                    <a:pt x="2429" y="957"/>
                  </a:lnTo>
                  <a:lnTo>
                    <a:pt x="2431" y="955"/>
                  </a:lnTo>
                  <a:lnTo>
                    <a:pt x="2432" y="952"/>
                  </a:lnTo>
                  <a:lnTo>
                    <a:pt x="2433" y="950"/>
                  </a:lnTo>
                  <a:lnTo>
                    <a:pt x="2433" y="946"/>
                  </a:lnTo>
                  <a:lnTo>
                    <a:pt x="2433" y="946"/>
                  </a:lnTo>
                  <a:lnTo>
                    <a:pt x="2429" y="950"/>
                  </a:lnTo>
                  <a:lnTo>
                    <a:pt x="2425" y="956"/>
                  </a:lnTo>
                  <a:lnTo>
                    <a:pt x="2418" y="964"/>
                  </a:lnTo>
                  <a:lnTo>
                    <a:pt x="2418" y="964"/>
                  </a:lnTo>
                  <a:lnTo>
                    <a:pt x="2418" y="969"/>
                  </a:lnTo>
                  <a:lnTo>
                    <a:pt x="2421" y="967"/>
                  </a:lnTo>
                  <a:close/>
                  <a:moveTo>
                    <a:pt x="198" y="685"/>
                  </a:moveTo>
                  <a:lnTo>
                    <a:pt x="198" y="685"/>
                  </a:lnTo>
                  <a:lnTo>
                    <a:pt x="198" y="676"/>
                  </a:lnTo>
                  <a:lnTo>
                    <a:pt x="195" y="669"/>
                  </a:lnTo>
                  <a:lnTo>
                    <a:pt x="191" y="657"/>
                  </a:lnTo>
                  <a:lnTo>
                    <a:pt x="191" y="657"/>
                  </a:lnTo>
                  <a:lnTo>
                    <a:pt x="189" y="657"/>
                  </a:lnTo>
                  <a:lnTo>
                    <a:pt x="189" y="660"/>
                  </a:lnTo>
                  <a:lnTo>
                    <a:pt x="191" y="665"/>
                  </a:lnTo>
                  <a:lnTo>
                    <a:pt x="191" y="665"/>
                  </a:lnTo>
                  <a:lnTo>
                    <a:pt x="193" y="675"/>
                  </a:lnTo>
                  <a:lnTo>
                    <a:pt x="195" y="679"/>
                  </a:lnTo>
                  <a:lnTo>
                    <a:pt x="198" y="685"/>
                  </a:lnTo>
                  <a:lnTo>
                    <a:pt x="198" y="685"/>
                  </a:lnTo>
                  <a:close/>
                  <a:moveTo>
                    <a:pt x="861" y="948"/>
                  </a:moveTo>
                  <a:lnTo>
                    <a:pt x="861" y="948"/>
                  </a:lnTo>
                  <a:lnTo>
                    <a:pt x="872" y="936"/>
                  </a:lnTo>
                  <a:lnTo>
                    <a:pt x="876" y="931"/>
                  </a:lnTo>
                  <a:lnTo>
                    <a:pt x="875" y="931"/>
                  </a:lnTo>
                  <a:lnTo>
                    <a:pt x="874" y="932"/>
                  </a:lnTo>
                  <a:lnTo>
                    <a:pt x="874" y="932"/>
                  </a:lnTo>
                  <a:lnTo>
                    <a:pt x="864" y="941"/>
                  </a:lnTo>
                  <a:lnTo>
                    <a:pt x="862" y="943"/>
                  </a:lnTo>
                  <a:lnTo>
                    <a:pt x="861" y="948"/>
                  </a:lnTo>
                  <a:lnTo>
                    <a:pt x="861" y="948"/>
                  </a:lnTo>
                  <a:close/>
                  <a:moveTo>
                    <a:pt x="2209" y="962"/>
                  </a:moveTo>
                  <a:lnTo>
                    <a:pt x="2209" y="962"/>
                  </a:lnTo>
                  <a:lnTo>
                    <a:pt x="2209" y="959"/>
                  </a:lnTo>
                  <a:lnTo>
                    <a:pt x="2209" y="956"/>
                  </a:lnTo>
                  <a:lnTo>
                    <a:pt x="2207" y="956"/>
                  </a:lnTo>
                  <a:lnTo>
                    <a:pt x="2206" y="957"/>
                  </a:lnTo>
                  <a:lnTo>
                    <a:pt x="2203" y="960"/>
                  </a:lnTo>
                  <a:lnTo>
                    <a:pt x="2200" y="963"/>
                  </a:lnTo>
                  <a:lnTo>
                    <a:pt x="2196" y="964"/>
                  </a:lnTo>
                  <a:lnTo>
                    <a:pt x="2193" y="969"/>
                  </a:lnTo>
                  <a:lnTo>
                    <a:pt x="2193" y="969"/>
                  </a:lnTo>
                  <a:lnTo>
                    <a:pt x="2196" y="969"/>
                  </a:lnTo>
                  <a:lnTo>
                    <a:pt x="2199" y="969"/>
                  </a:lnTo>
                  <a:lnTo>
                    <a:pt x="2202" y="967"/>
                  </a:lnTo>
                  <a:lnTo>
                    <a:pt x="2204" y="964"/>
                  </a:lnTo>
                  <a:lnTo>
                    <a:pt x="2209" y="962"/>
                  </a:lnTo>
                  <a:lnTo>
                    <a:pt x="2209" y="962"/>
                  </a:lnTo>
                  <a:close/>
                  <a:moveTo>
                    <a:pt x="1086" y="995"/>
                  </a:moveTo>
                  <a:lnTo>
                    <a:pt x="1082" y="994"/>
                  </a:lnTo>
                  <a:lnTo>
                    <a:pt x="1077" y="998"/>
                  </a:lnTo>
                  <a:lnTo>
                    <a:pt x="1077" y="998"/>
                  </a:lnTo>
                  <a:lnTo>
                    <a:pt x="1079" y="998"/>
                  </a:lnTo>
                  <a:lnTo>
                    <a:pt x="1080" y="1000"/>
                  </a:lnTo>
                  <a:lnTo>
                    <a:pt x="1079" y="1001"/>
                  </a:lnTo>
                  <a:lnTo>
                    <a:pt x="1076" y="1005"/>
                  </a:lnTo>
                  <a:lnTo>
                    <a:pt x="1075" y="1007"/>
                  </a:lnTo>
                  <a:lnTo>
                    <a:pt x="1075" y="1008"/>
                  </a:lnTo>
                  <a:lnTo>
                    <a:pt x="1075" y="1008"/>
                  </a:lnTo>
                  <a:lnTo>
                    <a:pt x="1082" y="1004"/>
                  </a:lnTo>
                  <a:lnTo>
                    <a:pt x="1084" y="1000"/>
                  </a:lnTo>
                  <a:lnTo>
                    <a:pt x="1086" y="995"/>
                  </a:lnTo>
                  <a:lnTo>
                    <a:pt x="1086" y="995"/>
                  </a:lnTo>
                  <a:close/>
                  <a:moveTo>
                    <a:pt x="671" y="994"/>
                  </a:moveTo>
                  <a:lnTo>
                    <a:pt x="674" y="991"/>
                  </a:lnTo>
                  <a:lnTo>
                    <a:pt x="677" y="988"/>
                  </a:lnTo>
                  <a:lnTo>
                    <a:pt x="682" y="976"/>
                  </a:lnTo>
                  <a:lnTo>
                    <a:pt x="682" y="976"/>
                  </a:lnTo>
                  <a:lnTo>
                    <a:pt x="678" y="979"/>
                  </a:lnTo>
                  <a:lnTo>
                    <a:pt x="675" y="983"/>
                  </a:lnTo>
                  <a:lnTo>
                    <a:pt x="670" y="993"/>
                  </a:lnTo>
                  <a:lnTo>
                    <a:pt x="671" y="994"/>
                  </a:lnTo>
                  <a:close/>
                  <a:moveTo>
                    <a:pt x="46" y="898"/>
                  </a:moveTo>
                  <a:lnTo>
                    <a:pt x="46" y="898"/>
                  </a:lnTo>
                  <a:lnTo>
                    <a:pt x="50" y="898"/>
                  </a:lnTo>
                  <a:lnTo>
                    <a:pt x="53" y="897"/>
                  </a:lnTo>
                  <a:lnTo>
                    <a:pt x="54" y="896"/>
                  </a:lnTo>
                  <a:lnTo>
                    <a:pt x="53" y="894"/>
                  </a:lnTo>
                  <a:lnTo>
                    <a:pt x="53" y="893"/>
                  </a:lnTo>
                  <a:lnTo>
                    <a:pt x="50" y="891"/>
                  </a:lnTo>
                  <a:lnTo>
                    <a:pt x="50" y="891"/>
                  </a:lnTo>
                  <a:lnTo>
                    <a:pt x="46" y="889"/>
                  </a:lnTo>
                  <a:lnTo>
                    <a:pt x="46" y="898"/>
                  </a:lnTo>
                  <a:close/>
                  <a:moveTo>
                    <a:pt x="42" y="894"/>
                  </a:moveTo>
                  <a:lnTo>
                    <a:pt x="46" y="898"/>
                  </a:lnTo>
                  <a:lnTo>
                    <a:pt x="46" y="889"/>
                  </a:lnTo>
                  <a:lnTo>
                    <a:pt x="42" y="894"/>
                  </a:lnTo>
                  <a:close/>
                  <a:moveTo>
                    <a:pt x="269" y="915"/>
                  </a:moveTo>
                  <a:lnTo>
                    <a:pt x="269" y="915"/>
                  </a:lnTo>
                  <a:lnTo>
                    <a:pt x="269" y="920"/>
                  </a:lnTo>
                  <a:lnTo>
                    <a:pt x="269" y="920"/>
                  </a:lnTo>
                  <a:lnTo>
                    <a:pt x="272" y="920"/>
                  </a:lnTo>
                  <a:lnTo>
                    <a:pt x="275" y="915"/>
                  </a:lnTo>
                  <a:lnTo>
                    <a:pt x="278" y="914"/>
                  </a:lnTo>
                  <a:lnTo>
                    <a:pt x="278" y="914"/>
                  </a:lnTo>
                  <a:lnTo>
                    <a:pt x="278" y="911"/>
                  </a:lnTo>
                  <a:lnTo>
                    <a:pt x="276" y="908"/>
                  </a:lnTo>
                  <a:lnTo>
                    <a:pt x="275" y="908"/>
                  </a:lnTo>
                  <a:lnTo>
                    <a:pt x="274" y="908"/>
                  </a:lnTo>
                  <a:lnTo>
                    <a:pt x="272" y="912"/>
                  </a:lnTo>
                  <a:lnTo>
                    <a:pt x="269" y="915"/>
                  </a:lnTo>
                  <a:lnTo>
                    <a:pt x="269" y="915"/>
                  </a:lnTo>
                  <a:close/>
                  <a:moveTo>
                    <a:pt x="2776" y="941"/>
                  </a:moveTo>
                  <a:lnTo>
                    <a:pt x="2776" y="941"/>
                  </a:lnTo>
                  <a:lnTo>
                    <a:pt x="2771" y="950"/>
                  </a:lnTo>
                  <a:lnTo>
                    <a:pt x="2769" y="955"/>
                  </a:lnTo>
                  <a:lnTo>
                    <a:pt x="2769" y="957"/>
                  </a:lnTo>
                  <a:lnTo>
                    <a:pt x="2771" y="960"/>
                  </a:lnTo>
                  <a:lnTo>
                    <a:pt x="2771" y="960"/>
                  </a:lnTo>
                  <a:lnTo>
                    <a:pt x="2772" y="955"/>
                  </a:lnTo>
                  <a:lnTo>
                    <a:pt x="2773" y="950"/>
                  </a:lnTo>
                  <a:lnTo>
                    <a:pt x="2776" y="946"/>
                  </a:lnTo>
                  <a:lnTo>
                    <a:pt x="2776" y="941"/>
                  </a:lnTo>
                  <a:lnTo>
                    <a:pt x="2776" y="941"/>
                  </a:lnTo>
                  <a:close/>
                  <a:moveTo>
                    <a:pt x="2283" y="955"/>
                  </a:moveTo>
                  <a:lnTo>
                    <a:pt x="2276" y="960"/>
                  </a:lnTo>
                  <a:lnTo>
                    <a:pt x="2275" y="962"/>
                  </a:lnTo>
                  <a:lnTo>
                    <a:pt x="2272" y="972"/>
                  </a:lnTo>
                  <a:lnTo>
                    <a:pt x="2272" y="972"/>
                  </a:lnTo>
                  <a:lnTo>
                    <a:pt x="2276" y="969"/>
                  </a:lnTo>
                  <a:lnTo>
                    <a:pt x="2279" y="964"/>
                  </a:lnTo>
                  <a:lnTo>
                    <a:pt x="2283" y="955"/>
                  </a:lnTo>
                  <a:lnTo>
                    <a:pt x="2283" y="955"/>
                  </a:lnTo>
                  <a:close/>
                  <a:moveTo>
                    <a:pt x="584" y="1026"/>
                  </a:moveTo>
                  <a:lnTo>
                    <a:pt x="584" y="1026"/>
                  </a:lnTo>
                  <a:lnTo>
                    <a:pt x="586" y="1029"/>
                  </a:lnTo>
                  <a:lnTo>
                    <a:pt x="587" y="1032"/>
                  </a:lnTo>
                  <a:lnTo>
                    <a:pt x="590" y="1032"/>
                  </a:lnTo>
                  <a:lnTo>
                    <a:pt x="594" y="1032"/>
                  </a:lnTo>
                  <a:lnTo>
                    <a:pt x="597" y="1033"/>
                  </a:lnTo>
                  <a:lnTo>
                    <a:pt x="597" y="1033"/>
                  </a:lnTo>
                  <a:lnTo>
                    <a:pt x="597" y="1026"/>
                  </a:lnTo>
                  <a:lnTo>
                    <a:pt x="597" y="1026"/>
                  </a:lnTo>
                  <a:lnTo>
                    <a:pt x="595" y="1026"/>
                  </a:lnTo>
                  <a:lnTo>
                    <a:pt x="591" y="1028"/>
                  </a:lnTo>
                  <a:lnTo>
                    <a:pt x="588" y="1028"/>
                  </a:lnTo>
                  <a:lnTo>
                    <a:pt x="584" y="1026"/>
                  </a:lnTo>
                  <a:lnTo>
                    <a:pt x="584" y="1026"/>
                  </a:lnTo>
                  <a:close/>
                  <a:moveTo>
                    <a:pt x="2521" y="931"/>
                  </a:moveTo>
                  <a:lnTo>
                    <a:pt x="2521" y="931"/>
                  </a:lnTo>
                  <a:lnTo>
                    <a:pt x="2518" y="934"/>
                  </a:lnTo>
                  <a:lnTo>
                    <a:pt x="2516" y="936"/>
                  </a:lnTo>
                  <a:lnTo>
                    <a:pt x="2514" y="942"/>
                  </a:lnTo>
                  <a:lnTo>
                    <a:pt x="2514" y="942"/>
                  </a:lnTo>
                  <a:lnTo>
                    <a:pt x="2518" y="941"/>
                  </a:lnTo>
                  <a:lnTo>
                    <a:pt x="2521" y="938"/>
                  </a:lnTo>
                  <a:lnTo>
                    <a:pt x="2522" y="934"/>
                  </a:lnTo>
                  <a:lnTo>
                    <a:pt x="2521" y="931"/>
                  </a:lnTo>
                  <a:lnTo>
                    <a:pt x="2521" y="931"/>
                  </a:lnTo>
                  <a:close/>
                  <a:moveTo>
                    <a:pt x="2270" y="973"/>
                  </a:moveTo>
                  <a:lnTo>
                    <a:pt x="2272" y="972"/>
                  </a:lnTo>
                  <a:lnTo>
                    <a:pt x="2275" y="962"/>
                  </a:lnTo>
                  <a:lnTo>
                    <a:pt x="2263" y="977"/>
                  </a:lnTo>
                  <a:lnTo>
                    <a:pt x="2270" y="973"/>
                  </a:lnTo>
                  <a:close/>
                  <a:moveTo>
                    <a:pt x="81" y="733"/>
                  </a:moveTo>
                  <a:lnTo>
                    <a:pt x="82" y="727"/>
                  </a:lnTo>
                  <a:lnTo>
                    <a:pt x="84" y="723"/>
                  </a:lnTo>
                  <a:lnTo>
                    <a:pt x="84" y="723"/>
                  </a:lnTo>
                  <a:lnTo>
                    <a:pt x="78" y="730"/>
                  </a:lnTo>
                  <a:lnTo>
                    <a:pt x="75" y="733"/>
                  </a:lnTo>
                  <a:lnTo>
                    <a:pt x="74" y="737"/>
                  </a:lnTo>
                  <a:lnTo>
                    <a:pt x="81" y="733"/>
                  </a:lnTo>
                  <a:close/>
                  <a:moveTo>
                    <a:pt x="1646" y="973"/>
                  </a:moveTo>
                  <a:lnTo>
                    <a:pt x="1646" y="973"/>
                  </a:lnTo>
                  <a:lnTo>
                    <a:pt x="1654" y="967"/>
                  </a:lnTo>
                  <a:lnTo>
                    <a:pt x="1656" y="964"/>
                  </a:lnTo>
                  <a:lnTo>
                    <a:pt x="1658" y="960"/>
                  </a:lnTo>
                  <a:lnTo>
                    <a:pt x="1658" y="960"/>
                  </a:lnTo>
                  <a:lnTo>
                    <a:pt x="1649" y="966"/>
                  </a:lnTo>
                  <a:lnTo>
                    <a:pt x="1648" y="969"/>
                  </a:lnTo>
                  <a:lnTo>
                    <a:pt x="1646" y="973"/>
                  </a:lnTo>
                  <a:lnTo>
                    <a:pt x="1646" y="973"/>
                  </a:lnTo>
                  <a:close/>
                  <a:moveTo>
                    <a:pt x="1235" y="942"/>
                  </a:moveTo>
                  <a:lnTo>
                    <a:pt x="1235" y="942"/>
                  </a:lnTo>
                  <a:lnTo>
                    <a:pt x="1239" y="938"/>
                  </a:lnTo>
                  <a:lnTo>
                    <a:pt x="1243" y="934"/>
                  </a:lnTo>
                  <a:lnTo>
                    <a:pt x="1243" y="932"/>
                  </a:lnTo>
                  <a:lnTo>
                    <a:pt x="1242" y="932"/>
                  </a:lnTo>
                  <a:lnTo>
                    <a:pt x="1235" y="936"/>
                  </a:lnTo>
                  <a:lnTo>
                    <a:pt x="1235" y="936"/>
                  </a:lnTo>
                  <a:lnTo>
                    <a:pt x="1235" y="942"/>
                  </a:lnTo>
                  <a:lnTo>
                    <a:pt x="1235" y="942"/>
                  </a:lnTo>
                  <a:close/>
                  <a:moveTo>
                    <a:pt x="1035" y="922"/>
                  </a:moveTo>
                  <a:lnTo>
                    <a:pt x="1035" y="922"/>
                  </a:lnTo>
                  <a:lnTo>
                    <a:pt x="1037" y="918"/>
                  </a:lnTo>
                  <a:lnTo>
                    <a:pt x="1035" y="917"/>
                  </a:lnTo>
                  <a:lnTo>
                    <a:pt x="1035" y="917"/>
                  </a:lnTo>
                  <a:lnTo>
                    <a:pt x="1032" y="917"/>
                  </a:lnTo>
                  <a:lnTo>
                    <a:pt x="1030" y="921"/>
                  </a:lnTo>
                  <a:lnTo>
                    <a:pt x="1028" y="924"/>
                  </a:lnTo>
                  <a:lnTo>
                    <a:pt x="1028" y="924"/>
                  </a:lnTo>
                  <a:lnTo>
                    <a:pt x="1028" y="925"/>
                  </a:lnTo>
                  <a:lnTo>
                    <a:pt x="1030" y="927"/>
                  </a:lnTo>
                  <a:lnTo>
                    <a:pt x="1032" y="925"/>
                  </a:lnTo>
                  <a:lnTo>
                    <a:pt x="1035" y="922"/>
                  </a:lnTo>
                  <a:close/>
                  <a:moveTo>
                    <a:pt x="1935" y="920"/>
                  </a:moveTo>
                  <a:lnTo>
                    <a:pt x="1935" y="920"/>
                  </a:lnTo>
                  <a:lnTo>
                    <a:pt x="1933" y="918"/>
                  </a:lnTo>
                  <a:lnTo>
                    <a:pt x="1933" y="917"/>
                  </a:lnTo>
                  <a:lnTo>
                    <a:pt x="1932" y="915"/>
                  </a:lnTo>
                  <a:lnTo>
                    <a:pt x="1930" y="915"/>
                  </a:lnTo>
                  <a:lnTo>
                    <a:pt x="1926" y="918"/>
                  </a:lnTo>
                  <a:lnTo>
                    <a:pt x="1926" y="918"/>
                  </a:lnTo>
                  <a:lnTo>
                    <a:pt x="1926" y="920"/>
                  </a:lnTo>
                  <a:lnTo>
                    <a:pt x="1928" y="922"/>
                  </a:lnTo>
                  <a:lnTo>
                    <a:pt x="1928" y="924"/>
                  </a:lnTo>
                  <a:lnTo>
                    <a:pt x="1929" y="924"/>
                  </a:lnTo>
                  <a:lnTo>
                    <a:pt x="1930" y="922"/>
                  </a:lnTo>
                  <a:lnTo>
                    <a:pt x="1935" y="920"/>
                  </a:lnTo>
                  <a:lnTo>
                    <a:pt x="1935" y="920"/>
                  </a:lnTo>
                  <a:close/>
                  <a:moveTo>
                    <a:pt x="659" y="1038"/>
                  </a:moveTo>
                  <a:lnTo>
                    <a:pt x="659" y="1038"/>
                  </a:lnTo>
                  <a:lnTo>
                    <a:pt x="659" y="1032"/>
                  </a:lnTo>
                  <a:lnTo>
                    <a:pt x="659" y="1029"/>
                  </a:lnTo>
                  <a:lnTo>
                    <a:pt x="657" y="1028"/>
                  </a:lnTo>
                  <a:lnTo>
                    <a:pt x="657" y="1028"/>
                  </a:lnTo>
                  <a:lnTo>
                    <a:pt x="657" y="1029"/>
                  </a:lnTo>
                  <a:lnTo>
                    <a:pt x="656" y="1031"/>
                  </a:lnTo>
                  <a:lnTo>
                    <a:pt x="653" y="1035"/>
                  </a:lnTo>
                  <a:lnTo>
                    <a:pt x="652" y="1038"/>
                  </a:lnTo>
                  <a:lnTo>
                    <a:pt x="653" y="1038"/>
                  </a:lnTo>
                  <a:lnTo>
                    <a:pt x="654" y="1039"/>
                  </a:lnTo>
                  <a:lnTo>
                    <a:pt x="659" y="1038"/>
                  </a:lnTo>
                  <a:lnTo>
                    <a:pt x="659" y="1038"/>
                  </a:lnTo>
                  <a:close/>
                  <a:moveTo>
                    <a:pt x="2811" y="914"/>
                  </a:moveTo>
                  <a:lnTo>
                    <a:pt x="2811" y="914"/>
                  </a:lnTo>
                  <a:lnTo>
                    <a:pt x="2806" y="918"/>
                  </a:lnTo>
                  <a:lnTo>
                    <a:pt x="2804" y="921"/>
                  </a:lnTo>
                  <a:lnTo>
                    <a:pt x="2803" y="924"/>
                  </a:lnTo>
                  <a:lnTo>
                    <a:pt x="2803" y="924"/>
                  </a:lnTo>
                  <a:lnTo>
                    <a:pt x="2807" y="922"/>
                  </a:lnTo>
                  <a:lnTo>
                    <a:pt x="2810" y="921"/>
                  </a:lnTo>
                  <a:lnTo>
                    <a:pt x="2811" y="917"/>
                  </a:lnTo>
                  <a:lnTo>
                    <a:pt x="2811" y="914"/>
                  </a:lnTo>
                  <a:lnTo>
                    <a:pt x="2811" y="914"/>
                  </a:lnTo>
                  <a:close/>
                  <a:moveTo>
                    <a:pt x="213" y="735"/>
                  </a:moveTo>
                  <a:lnTo>
                    <a:pt x="213" y="735"/>
                  </a:lnTo>
                  <a:lnTo>
                    <a:pt x="215" y="734"/>
                  </a:lnTo>
                  <a:lnTo>
                    <a:pt x="215" y="731"/>
                  </a:lnTo>
                  <a:lnTo>
                    <a:pt x="213" y="726"/>
                  </a:lnTo>
                  <a:lnTo>
                    <a:pt x="210" y="723"/>
                  </a:lnTo>
                  <a:lnTo>
                    <a:pt x="210" y="723"/>
                  </a:lnTo>
                  <a:lnTo>
                    <a:pt x="210" y="727"/>
                  </a:lnTo>
                  <a:lnTo>
                    <a:pt x="210" y="727"/>
                  </a:lnTo>
                  <a:lnTo>
                    <a:pt x="212" y="733"/>
                  </a:lnTo>
                  <a:lnTo>
                    <a:pt x="213" y="735"/>
                  </a:lnTo>
                  <a:lnTo>
                    <a:pt x="213" y="73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>
              <a:solidFill>
                <a:srgbClr val="262626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>
                <a:solidFill>
                  <a:srgbClr val="FFFFFF"/>
                </a:solidFill>
              </a:endParaRPr>
            </a:p>
          </p:txBody>
        </p:sp>
      </p:grpSp>
      <p:cxnSp>
        <p:nvCxnSpPr>
          <p:cNvPr id="1088" name="直線接點 1087"/>
          <p:cNvCxnSpPr/>
          <p:nvPr/>
        </p:nvCxnSpPr>
        <p:spPr>
          <a:xfrm flipH="1">
            <a:off x="1060758" y="3248410"/>
            <a:ext cx="1492165" cy="1908000"/>
          </a:xfrm>
          <a:prstGeom prst="line">
            <a:avLst/>
          </a:prstGeom>
          <a:ln w="762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26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手绘论文答辩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491</Words>
  <Application>Microsoft Office PowerPoint</Application>
  <PresentationFormat>寬螢幕</PresentationFormat>
  <Paragraphs>87</Paragraphs>
  <Slides>12</Slides>
  <Notes>10</Notes>
  <HiddenSlides>0</HiddenSlides>
  <MMClips>1</MMClips>
  <ScaleCrop>false</ScaleCrop>
  <HeadingPairs>
    <vt:vector size="6" baseType="variant">
      <vt:variant>
        <vt:lpstr>使用字型</vt:lpstr>
      </vt:variant>
      <vt:variant>
        <vt:i4>18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31" baseType="lpstr">
      <vt:lpstr>Aharoni</vt:lpstr>
      <vt:lpstr>迷你简卡通</vt:lpstr>
      <vt:lpstr>Arial Black</vt:lpstr>
      <vt:lpstr>Calibri Light</vt:lpstr>
      <vt:lpstr>Arial Unicode MS</vt:lpstr>
      <vt:lpstr>文鼎特明</vt:lpstr>
      <vt:lpstr>新細明體</vt:lpstr>
      <vt:lpstr>Calibri</vt:lpstr>
      <vt:lpstr>Wingdings</vt:lpstr>
      <vt:lpstr>华文隶书</vt:lpstr>
      <vt:lpstr>文鼎中鋼筆行楷</vt:lpstr>
      <vt:lpstr>標楷體</vt:lpstr>
      <vt:lpstr>宋体</vt:lpstr>
      <vt:lpstr>Wingdings 2</vt:lpstr>
      <vt:lpstr>Kartika</vt:lpstr>
      <vt:lpstr>Arial</vt:lpstr>
      <vt:lpstr>文鼎粗明</vt:lpstr>
      <vt:lpstr>方正静蕾简体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手绘论文答辩</dc:title>
  <dc:creator>PC</dc:creator>
  <cp:lastModifiedBy>佳琦 吳</cp:lastModifiedBy>
  <cp:revision>58</cp:revision>
  <dcterms:created xsi:type="dcterms:W3CDTF">2017-04-02T11:58:26Z</dcterms:created>
  <dcterms:modified xsi:type="dcterms:W3CDTF">2019-11-12T06:13:16Z</dcterms:modified>
</cp:coreProperties>
</file>