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98" r:id="rId3"/>
    <p:sldId id="299" r:id="rId4"/>
    <p:sldId id="301" r:id="rId5"/>
    <p:sldId id="302" r:id="rId6"/>
    <p:sldId id="303" r:id="rId7"/>
    <p:sldId id="304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9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9206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983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0699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9332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0427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8125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8565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2634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562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4499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4973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1290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5803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9315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1971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391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70D0F-CA7D-470F-A19F-5878D61414C8}" type="datetimeFigureOut">
              <a:rPr lang="zh-TW" altLang="en-US" smtClean="0"/>
              <a:t>2020/3/23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25087FF-0E4F-45B2-8A8D-84B6D573D3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2850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592371" y="5006331"/>
            <a:ext cx="3685881" cy="477054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en-US" altLang="zh-TW" sz="250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圓" panose="020F0809000000000000" pitchFamily="49" charset="-120"/>
                <a:ea typeface="文鼎粗圓" panose="020F0809000000000000" pitchFamily="49" charset="-120"/>
              </a:rPr>
              <a:t>109</a:t>
            </a:r>
            <a:r>
              <a:rPr lang="zh-TW" altLang="en-US" sz="250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圓" panose="020F0809000000000000" pitchFamily="49" charset="-120"/>
                <a:ea typeface="文鼎粗圓" panose="020F0809000000000000" pitchFamily="49" charset="-120"/>
              </a:rPr>
              <a:t>年</a:t>
            </a:r>
            <a:r>
              <a:rPr lang="en-US" altLang="zh-TW" sz="25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圓" panose="020F0809000000000000" pitchFamily="49" charset="-120"/>
                <a:ea typeface="文鼎粗圓" panose="020F0809000000000000" pitchFamily="49" charset="-120"/>
              </a:rPr>
              <a:t>03</a:t>
            </a:r>
            <a:r>
              <a:rPr lang="zh-TW" altLang="en-US" sz="25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圓" panose="020F0809000000000000" pitchFamily="49" charset="-120"/>
                <a:ea typeface="文鼎粗圓" panose="020F0809000000000000" pitchFamily="49" charset="-120"/>
              </a:rPr>
              <a:t>月</a:t>
            </a:r>
            <a:r>
              <a:rPr lang="en-US" altLang="zh-TW" sz="25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圓" panose="020F0809000000000000" pitchFamily="49" charset="-120"/>
                <a:ea typeface="文鼎粗圓" panose="020F0809000000000000" pitchFamily="49" charset="-120"/>
              </a:rPr>
              <a:t>25</a:t>
            </a:r>
            <a:r>
              <a:rPr lang="zh-TW" altLang="en-US" sz="25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圓" panose="020F0809000000000000" pitchFamily="49" charset="-120"/>
                <a:ea typeface="文鼎粗圓" panose="020F0809000000000000" pitchFamily="49" charset="-120"/>
              </a:rPr>
              <a:t>日</a:t>
            </a:r>
            <a:endParaRPr lang="zh-TW" altLang="en-US" sz="25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760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036" y="57363"/>
            <a:ext cx="6347713" cy="1320800"/>
          </a:xfrm>
        </p:spPr>
        <p:txBody>
          <a:bodyPr>
            <a:normAutofit/>
          </a:bodyPr>
          <a:lstStyle/>
          <a:p>
            <a:endParaRPr lang="zh-TW" altLang="en-US" sz="4500" b="1" dirty="0"/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41" y="717763"/>
            <a:ext cx="9132639" cy="5249404"/>
          </a:xfrm>
        </p:spPr>
      </p:pic>
    </p:spTree>
    <p:extLst>
      <p:ext uri="{BB962C8B-B14F-4D97-AF65-F5344CB8AC3E}">
        <p14:creationId xmlns:p14="http://schemas.microsoft.com/office/powerpoint/2010/main" val="236520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正確示範：教師要先掩護好自己，行有餘力再指導學生。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828800"/>
            <a:ext cx="6818616" cy="4366517"/>
          </a:xfrm>
        </p:spPr>
      </p:pic>
    </p:spTree>
    <p:extLst>
      <p:ext uri="{BB962C8B-B14F-4D97-AF65-F5344CB8AC3E}">
        <p14:creationId xmlns:p14="http://schemas.microsoft.com/office/powerpoint/2010/main" val="2361457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599" y="609599"/>
            <a:ext cx="6347713" cy="1207783"/>
          </a:xfrm>
        </p:spPr>
        <p:txBody>
          <a:bodyPr>
            <a:normAutofit/>
          </a:bodyPr>
          <a:lstStyle/>
          <a:p>
            <a:r>
              <a:rPr lang="zh-TW" altLang="en-US" dirty="0"/>
              <a:t>正確</a:t>
            </a:r>
            <a:r>
              <a:rPr lang="zh-TW" altLang="en-US" dirty="0" smtClean="0"/>
              <a:t>示範 </a:t>
            </a:r>
            <a:r>
              <a:rPr lang="en-US" altLang="zh-TW" dirty="0" smtClean="0"/>
              <a:t>:</a:t>
            </a:r>
            <a:r>
              <a:rPr lang="zh-TW" altLang="en-US" dirty="0" smtClean="0"/>
              <a:t>「</a:t>
            </a:r>
            <a:r>
              <a:rPr lang="zh-TW" altLang="en-US" dirty="0"/>
              <a:t>趴、掩、穩」的緊急安全三</a:t>
            </a:r>
            <a:r>
              <a:rPr lang="zh-TW" altLang="en-US" dirty="0" smtClean="0"/>
              <a:t>步驟，穩住桌腳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1817383"/>
            <a:ext cx="7311775" cy="4747803"/>
          </a:xfrm>
        </p:spPr>
      </p:pic>
    </p:spTree>
    <p:extLst>
      <p:ext uri="{BB962C8B-B14F-4D97-AF65-F5344CB8AC3E}">
        <p14:creationId xmlns:p14="http://schemas.microsoft.com/office/powerpoint/2010/main" val="2839567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6035" y="630148"/>
            <a:ext cx="6347713" cy="1250023"/>
          </a:xfrm>
        </p:spPr>
        <p:txBody>
          <a:bodyPr/>
          <a:lstStyle/>
          <a:p>
            <a:r>
              <a:rPr lang="zh-TW" altLang="en-US" dirty="0" smtClean="0"/>
              <a:t>正確示範：身材高大者，躲在柱子旁。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285" y="2140041"/>
            <a:ext cx="4787758" cy="4404597"/>
          </a:xfrm>
        </p:spPr>
      </p:pic>
    </p:spTree>
    <p:extLst>
      <p:ext uri="{BB962C8B-B14F-4D97-AF65-F5344CB8AC3E}">
        <p14:creationId xmlns:p14="http://schemas.microsoft.com/office/powerpoint/2010/main" val="143945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0971" y="1371191"/>
            <a:ext cx="6983002" cy="405356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先前發下的「</a:t>
            </a:r>
            <a:r>
              <a:rPr lang="zh-TW" altLang="en-US" dirty="0"/>
              <a:t>避難班級點名表」，請放置於防災避難包，疏散至戶外點名時需要此</a:t>
            </a:r>
            <a:r>
              <a:rPr lang="zh-TW" altLang="en-US" dirty="0" smtClean="0"/>
              <a:t>表。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若是</a:t>
            </a:r>
            <a:r>
              <a:rPr lang="zh-TW" altLang="en-US" dirty="0"/>
              <a:t>在室內「趴下、掩護、穩住」不需要。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89028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32888" y="575353"/>
            <a:ext cx="6347713" cy="1837933"/>
          </a:xfrm>
        </p:spPr>
        <p:txBody>
          <a:bodyPr>
            <a:normAutofit/>
          </a:bodyPr>
          <a:lstStyle/>
          <a:p>
            <a:r>
              <a:rPr lang="zh-TW" altLang="zh-TW" dirty="0"/>
              <a:t>綠色紙張表示全員到齊，未到者因假未到，或遲到，不需協尋。</a:t>
            </a:r>
            <a:endParaRPr lang="zh-TW" altLang="en-US" dirty="0"/>
          </a:p>
        </p:txBody>
      </p:sp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732887" y="2612653"/>
            <a:ext cx="6890538" cy="3880773"/>
          </a:xfrm>
        </p:spPr>
        <p:txBody>
          <a:bodyPr/>
          <a:lstStyle/>
          <a:p>
            <a:pPr marL="0" indent="0">
              <a:buNone/>
            </a:pPr>
            <a:r>
              <a:rPr lang="zh-TW" altLang="zh-TW" sz="5400" dirty="0">
                <a:solidFill>
                  <a:srgbClr val="FF0000"/>
                </a:solidFill>
              </a:rPr>
              <a:t>紅色紙張表示未到齊，未到者狀況未明，需要協尋</a:t>
            </a:r>
            <a:r>
              <a:rPr lang="zh-TW" altLang="zh-TW" sz="4400" dirty="0">
                <a:solidFill>
                  <a:srgbClr val="FF0000"/>
                </a:solidFill>
              </a:rPr>
              <a:t>。</a:t>
            </a:r>
            <a:endParaRPr lang="zh-TW" alt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906039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573</TotalTime>
  <Words>127</Words>
  <Application>Microsoft Office PowerPoint</Application>
  <PresentationFormat>如螢幕大小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文鼎粗圓</vt:lpstr>
      <vt:lpstr>微軟正黑體</vt:lpstr>
      <vt:lpstr>Arial</vt:lpstr>
      <vt:lpstr>Trebuchet MS</vt:lpstr>
      <vt:lpstr>Wingdings 3</vt:lpstr>
      <vt:lpstr>多面向</vt:lpstr>
      <vt:lpstr>PowerPoint 簡報</vt:lpstr>
      <vt:lpstr>PowerPoint 簡報</vt:lpstr>
      <vt:lpstr>正確示範：教師要先掩護好自己，行有餘力再指導學生。</vt:lpstr>
      <vt:lpstr>正確示範 :「趴、掩、穩」的緊急安全三步驟，穩住桌腳</vt:lpstr>
      <vt:lpstr>正確示範：身材高大者，躲在柱子旁。</vt:lpstr>
      <vt:lpstr>先前發下的「避難班級點名表」，請放置於防災避難包，疏散至戶外點名時需要此表。 若是在室內「趴下、掩護、穩住」不需要。</vt:lpstr>
      <vt:lpstr>綠色紙張表示全員到齊，未到者因假未到，或遲到，不需協尋。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</dc:creator>
  <cp:lastModifiedBy>admin</cp:lastModifiedBy>
  <cp:revision>43</cp:revision>
  <dcterms:created xsi:type="dcterms:W3CDTF">2017-09-05T03:55:11Z</dcterms:created>
  <dcterms:modified xsi:type="dcterms:W3CDTF">2020-03-23T06:54:44Z</dcterms:modified>
</cp:coreProperties>
</file>