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6" r:id="rId5"/>
    <p:sldId id="267" r:id="rId6"/>
    <p:sldId id="260" r:id="rId7"/>
    <p:sldId id="262" r:id="rId8"/>
    <p:sldId id="263" r:id="rId9"/>
    <p:sldId id="264" r:id="rId10"/>
    <p:sldId id="258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62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2776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5513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980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858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92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0255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764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3848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2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06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9651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A0ECC3F-CB15-4978-AC8B-016B0ABD8B4F}" type="datetimeFigureOut">
              <a:rPr lang="zh-TW" altLang="en-US" smtClean="0"/>
              <a:t>2020/3/24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5EE6CE0-A95A-4E7E-91AF-1FD62D4C94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30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ZOOM</a:t>
            </a:r>
            <a:r>
              <a:rPr lang="zh-TW" altLang="en-US" dirty="0" smtClean="0"/>
              <a:t> 簡易安裝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293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378" y="0"/>
            <a:ext cx="8572500" cy="6858000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7052153" y="3306268"/>
            <a:ext cx="989557" cy="1102291"/>
          </a:xfrm>
          <a:prstGeom prst="ellipse">
            <a:avLst/>
          </a:prstGeom>
          <a:noFill/>
          <a:ln w="762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5400000">
            <a:off x="7183676" y="2456232"/>
            <a:ext cx="726509" cy="7568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6556915" y="1854118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按繼續即可</a:t>
            </a:r>
            <a:endParaRPr lang="zh-TW" altLang="en-US" sz="28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084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093" y="0"/>
            <a:ext cx="8572499" cy="6858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4377846" y="3857414"/>
            <a:ext cx="26429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完成</a:t>
            </a:r>
            <a:r>
              <a:rPr lang="en-US" altLang="zh-TW" sz="54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!!!</a:t>
            </a:r>
            <a:endParaRPr lang="zh-TW" altLang="en-US" sz="54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9287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1328" y="0"/>
            <a:ext cx="8622123" cy="6897698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3131507" y="5974915"/>
            <a:ext cx="5687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首先點完網址後，將會出現</a:t>
            </a:r>
            <a:r>
              <a:rPr lang="en-US" altLang="zh-TW" sz="24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ZOOM</a:t>
            </a:r>
            <a:r>
              <a:rPr lang="zh-TW" altLang="en-US" sz="24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的頁面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250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8698" y="-39698"/>
            <a:ext cx="8622123" cy="6897698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923302" y="4248668"/>
            <a:ext cx="1051900" cy="974685"/>
          </a:xfrm>
          <a:prstGeom prst="ellipse">
            <a:avLst/>
          </a:pr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3682828" y="4498015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398698" y="4535954"/>
            <a:ext cx="2467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如果已經下載過的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933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734" y="-39698"/>
            <a:ext cx="8622123" cy="6897698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858273" y="1154738"/>
            <a:ext cx="2193879" cy="974685"/>
          </a:xfrm>
          <a:prstGeom prst="ellipse">
            <a:avLst/>
          </a:pr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3432308" y="1166092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964966" y="1241970"/>
            <a:ext cx="1954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直接點選即可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98230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222" y="0"/>
            <a:ext cx="8572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4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98698" y="-39698"/>
            <a:ext cx="8622123" cy="6897698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4923302" y="4248668"/>
            <a:ext cx="1051900" cy="974685"/>
          </a:xfrm>
          <a:prstGeom prst="ellipse">
            <a:avLst/>
          </a:pr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3682828" y="4498015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398698" y="4535954"/>
            <a:ext cx="24673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如果已經下載過的</a:t>
            </a:r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6864694" y="4249839"/>
            <a:ext cx="1577848" cy="974685"/>
          </a:xfrm>
          <a:prstGeom prst="ellipse">
            <a:avLst/>
          </a:prstGeom>
          <a:noFill/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5400000">
            <a:off x="7108735" y="3171156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124993" y="2193145"/>
            <a:ext cx="3057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如果還沒下載過的</a:t>
            </a:r>
            <a:endParaRPr lang="zh-TW" altLang="en-US" sz="28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567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069" y="-39698"/>
            <a:ext cx="8622123" cy="689769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橢圓 2"/>
          <p:cNvSpPr/>
          <p:nvPr/>
        </p:nvSpPr>
        <p:spPr>
          <a:xfrm>
            <a:off x="1474068" y="5714213"/>
            <a:ext cx="2058271" cy="974685"/>
          </a:xfrm>
          <a:prstGeom prst="ellipse">
            <a:avLst/>
          </a:prstGeom>
          <a:noFill/>
          <a:ln w="762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5400000">
            <a:off x="1820946" y="4762234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370152" y="395403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/>
              <a:t>。</a:t>
            </a:r>
            <a:endParaRPr lang="zh-TW" altLang="en-US" dirty="0"/>
          </a:p>
        </p:txBody>
      </p:sp>
      <p:sp>
        <p:nvSpPr>
          <p:cNvPr id="8" name="橢圓 7"/>
          <p:cNvSpPr/>
          <p:nvPr/>
        </p:nvSpPr>
        <p:spPr>
          <a:xfrm>
            <a:off x="6864694" y="4249839"/>
            <a:ext cx="1577848" cy="974685"/>
          </a:xfrm>
          <a:prstGeom prst="ellipse">
            <a:avLst/>
          </a:prstGeom>
          <a:noFill/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向右箭號 8"/>
          <p:cNvSpPr/>
          <p:nvPr/>
        </p:nvSpPr>
        <p:spPr>
          <a:xfrm rot="5400000">
            <a:off x="7108735" y="3171156"/>
            <a:ext cx="1089765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124993" y="2193145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如果還沒下載過的請</a:t>
            </a:r>
            <a:r>
              <a:rPr lang="zh-TW" altLang="en-US" sz="2800" dirty="0">
                <a:latin typeface="文鼎超顏楷" panose="03000A09000000000000" pitchFamily="65" charset="-120"/>
                <a:ea typeface="文鼎超顏楷" panose="03000A09000000000000" pitchFamily="65" charset="-120"/>
              </a:rPr>
              <a:t>按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1149646" y="3808479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按了之後會出現</a:t>
            </a:r>
            <a:endParaRPr lang="zh-TW" altLang="en-US" sz="28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5461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228" y="0"/>
            <a:ext cx="8617906" cy="6894324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5862181" y="2959819"/>
            <a:ext cx="976599" cy="974685"/>
          </a:xfrm>
          <a:prstGeom prst="ellipse">
            <a:avLst/>
          </a:prstGeom>
          <a:noFill/>
          <a:ln w="762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 rot="5400000">
            <a:off x="6034413" y="2259069"/>
            <a:ext cx="660122" cy="47598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5553995" y="1475750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800" dirty="0" smtClean="0">
                <a:latin typeface="文鼎超顏楷" panose="03000A09000000000000" pitchFamily="65" charset="-120"/>
                <a:ea typeface="文鼎超顏楷" panose="03000A09000000000000" pitchFamily="65" charset="-120"/>
              </a:rPr>
              <a:t>接下來按</a:t>
            </a:r>
            <a:endParaRPr lang="zh-TW" altLang="en-US" sz="2800" dirty="0">
              <a:latin typeface="文鼎超顏楷" panose="03000A09000000000000" pitchFamily="65" charset="-120"/>
              <a:ea typeface="文鼎超顏楷" panose="03000A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18893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1222" y="0"/>
            <a:ext cx="85724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9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208</TotalTime>
  <Words>60</Words>
  <Application>Microsoft Office PowerPoint</Application>
  <PresentationFormat>寬螢幕</PresentationFormat>
  <Paragraphs>12</Paragraphs>
  <Slides>11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6" baseType="lpstr">
      <vt:lpstr>文鼎超顏楷</vt:lpstr>
      <vt:lpstr>新細明體</vt:lpstr>
      <vt:lpstr>Calibri</vt:lpstr>
      <vt:lpstr>Calibri Light</vt:lpstr>
      <vt:lpstr>回顧</vt:lpstr>
      <vt:lpstr>ZOOM 簡易安裝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ZOOM 簡易安裝</dc:title>
  <dc:creator>admin</dc:creator>
  <cp:lastModifiedBy>admin</cp:lastModifiedBy>
  <cp:revision>5</cp:revision>
  <dcterms:created xsi:type="dcterms:W3CDTF">2020-03-24T02:13:22Z</dcterms:created>
  <dcterms:modified xsi:type="dcterms:W3CDTF">2020-03-24T05:41:50Z</dcterms:modified>
</cp:coreProperties>
</file>